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FB4357-4F66-4FCF-8A08-A1F50CD443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Flights Analysis (Tableau)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88A0AF-44F5-4246-B08D-AA6BD09977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2024-05-09 4:33:09 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9" id="10" name="slide10">
            <a:extLst>
              <a:ext uri="{FF2B5EF4-FFF2-40B4-BE49-F238E27FC236}">
                <a16:creationId xmlns:a16="http://schemas.microsoft.com/office/drawing/2014/main" id="{5CFA1472-F5B0-4E0E-BA3A-29D3E79C91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10" id="11" name="slide11">
            <a:extLst>
              <a:ext uri="{FF2B5EF4-FFF2-40B4-BE49-F238E27FC236}">
                <a16:creationId xmlns:a16="http://schemas.microsoft.com/office/drawing/2014/main" id="{A3F7F0F4-8C65-4C66-A3D0-EE508B563C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11" id="12" name="slide12">
            <a:extLst>
              <a:ext uri="{FF2B5EF4-FFF2-40B4-BE49-F238E27FC236}">
                <a16:creationId xmlns:a16="http://schemas.microsoft.com/office/drawing/2014/main" id="{30AA3411-1AF5-4A6A-824A-A677501739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1" id="2" name="slide2">
            <a:extLst>
              <a:ext uri="{FF2B5EF4-FFF2-40B4-BE49-F238E27FC236}">
                <a16:creationId xmlns:a16="http://schemas.microsoft.com/office/drawing/2014/main" id="{1E25CFF7-C3FE-480D-A9D0-2B2E062FB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2" id="3" name="slide3">
            <a:extLst>
              <a:ext uri="{FF2B5EF4-FFF2-40B4-BE49-F238E27FC236}">
                <a16:creationId xmlns:a16="http://schemas.microsoft.com/office/drawing/2014/main" id="{FD5824EE-7E43-4120-9A72-FC3757E72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3" id="4" name="slide4">
            <a:extLst>
              <a:ext uri="{FF2B5EF4-FFF2-40B4-BE49-F238E27FC236}">
                <a16:creationId xmlns:a16="http://schemas.microsoft.com/office/drawing/2014/main" id="{C7445DFB-C140-4673-B59A-699029D07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4" id="5" name="slide5">
            <a:extLst>
              <a:ext uri="{FF2B5EF4-FFF2-40B4-BE49-F238E27FC236}">
                <a16:creationId xmlns:a16="http://schemas.microsoft.com/office/drawing/2014/main" id="{CDEE0E92-4EB4-495A-93BB-140C2908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5" id="6" name="slide6">
            <a:extLst>
              <a:ext uri="{FF2B5EF4-FFF2-40B4-BE49-F238E27FC236}">
                <a16:creationId xmlns:a16="http://schemas.microsoft.com/office/drawing/2014/main" id="{140C0653-43E6-4744-8878-A225BC562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6" id="7" name="slide7">
            <a:extLst>
              <a:ext uri="{FF2B5EF4-FFF2-40B4-BE49-F238E27FC236}">
                <a16:creationId xmlns:a16="http://schemas.microsoft.com/office/drawing/2014/main" id="{859EC21A-91C1-42E7-B202-2CDDFF105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7" id="8" name="slide8">
            <a:extLst>
              <a:ext uri="{FF2B5EF4-FFF2-40B4-BE49-F238E27FC236}">
                <a16:creationId xmlns:a16="http://schemas.microsoft.com/office/drawing/2014/main" id="{D4D55C2C-DB52-4FD5-8264-CFD40D39DB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Story8" id="9" name="slide9">
            <a:extLst>
              <a:ext uri="{FF2B5EF4-FFF2-40B4-BE49-F238E27FC236}">
                <a16:creationId xmlns:a16="http://schemas.microsoft.com/office/drawing/2014/main" id="{931C612E-BAA3-4C5B-A313-393AD89828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2024-05-09T20:33:13Z</dcterms:created>
  <dcterms:modified xsi:type="dcterms:W3CDTF">2024-05-09T20:33:13Z</dcterms:modified>
</cp:coreProperties>
</file>