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3"/>
  </p:notesMasterIdLst>
  <p:sldIdLst>
    <p:sldId id="256" r:id="rId2"/>
    <p:sldId id="257" r:id="rId3"/>
    <p:sldId id="258" r:id="rId4"/>
    <p:sldId id="289" r:id="rId5"/>
    <p:sldId id="288" r:id="rId6"/>
    <p:sldId id="295" r:id="rId7"/>
    <p:sldId id="290" r:id="rId8"/>
    <p:sldId id="262" r:id="rId9"/>
    <p:sldId id="261" r:id="rId10"/>
    <p:sldId id="292" r:id="rId11"/>
    <p:sldId id="293" r:id="rId12"/>
    <p:sldId id="294" r:id="rId13"/>
    <p:sldId id="300" r:id="rId14"/>
    <p:sldId id="301" r:id="rId15"/>
    <p:sldId id="264" r:id="rId16"/>
    <p:sldId id="299" r:id="rId17"/>
    <p:sldId id="296" r:id="rId18"/>
    <p:sldId id="297" r:id="rId19"/>
    <p:sldId id="298" r:id="rId20"/>
    <p:sldId id="302" r:id="rId21"/>
    <p:sldId id="303" r:id="rId22"/>
  </p:sldIdLst>
  <p:sldSz cx="9144000" cy="5143500" type="screen16x9"/>
  <p:notesSz cx="6858000" cy="9144000"/>
  <p:embeddedFontLst>
    <p:embeddedFont>
      <p:font typeface="Bebas Neue" panose="020F0502020204030204" pitchFamily="34" charset="0"/>
      <p:regular r:id="rId24"/>
    </p:embeddedFont>
    <p:embeddedFont>
      <p:font typeface="Fira code" panose="020B0809050000020004" pitchFamily="49" charset="0"/>
      <p:regular r:id="rId25"/>
      <p:bold r:id="rId26"/>
    </p:embeddedFont>
    <p:embeddedFont>
      <p:font typeface="Josefin Sans" pitchFamily="2" charset="0"/>
      <p:regular r:id="rId27"/>
      <p:bold r:id="rId28"/>
    </p:embeddedFont>
    <p:embeddedFont>
      <p:font typeface="Poppins" panose="00000500000000000000" pitchFamily="2" charset="0"/>
      <p:regular r:id="rId29"/>
      <p:bold r:id="rId30"/>
      <p:italic r:id="rId31"/>
      <p:boldItalic r:id="rId32"/>
    </p:embeddedFont>
    <p:embeddedFont>
      <p:font typeface="Poppins Black" panose="00000A00000000000000" pitchFamily="2" charset="0"/>
      <p:bold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8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7E30AC-5B94-443E-B85A-9DF890DAC3F8}">
  <a:tblStyle styleId="{DF7E30AC-5B94-443E-B85A-9DF890DAC3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648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b290a72fa3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b290a72fa3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055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b290a72fa3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b290a72fa3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414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b290a72fa3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b290a72fa3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357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b28366aba4_0_1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b28366aba4_0_1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171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b28366aba4_0_1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b28366aba4_0_1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571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b290a72fa3_1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1b290a72fa3_1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b290a72fa3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b290a72fa3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1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b290a72fa3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b290a72fa3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815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b290a72fa3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b290a72fa3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126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b290a72fa3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b290a72fa3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042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b290a72fa3_1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1b290a72fa3_1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9454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b290a72fa3_1_1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b290a72fa3_1_1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909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b28366aba4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b28366aba4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b290a72fa3_1_1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b290a72fa3_1_1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601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b290a72fa3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b290a72fa3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25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b290a72fa3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b290a72fa3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789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b290a72fa3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b290a72fa3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874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b28366aba4_0_1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b28366aba4_0_1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b28366aba4_0_1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b28366aba4_0_1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">
    <p:bg>
      <p:bgPr>
        <a:solidFill>
          <a:schemeClr val="lt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4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16" name="Google Shape;116;p14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4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title"/>
          </p:nvPr>
        </p:nvSpPr>
        <p:spPr>
          <a:xfrm>
            <a:off x="4572000" y="2425500"/>
            <a:ext cx="34482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1196450"/>
            <a:ext cx="34482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_1">
    <p:bg>
      <p:bgPr>
        <a:solidFill>
          <a:schemeClr val="lt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5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25" name="Google Shape;125;p15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title"/>
          </p:nvPr>
        </p:nvSpPr>
        <p:spPr>
          <a:xfrm>
            <a:off x="4572000" y="2425500"/>
            <a:ext cx="34482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1196450"/>
            <a:ext cx="34482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bg>
      <p:bgPr>
        <a:solidFill>
          <a:schemeClr val="l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44" name="Google Shape;144;p1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51" name="Google Shape;151;p17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27" name="Google Shape;27;p4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4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6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48" name="Google Shape;48;p6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6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54" name="Google Shape;54;p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8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67" name="Google Shape;67;p8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8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1354350" y="1163250"/>
            <a:ext cx="6435300" cy="28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3" r:id="rId15"/>
    <p:sldLayoutId id="2147483667" r:id="rId16"/>
    <p:sldLayoutId id="2147483668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1831311" y="1852441"/>
            <a:ext cx="5481377" cy="840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C</a:t>
            </a:r>
            <a:r>
              <a:rPr lang="en" sz="6000" dirty="0"/>
              <a:t>SS COURSE</a:t>
            </a:r>
            <a:endParaRPr sz="6000" dirty="0"/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678;p30">
            <a:extLst>
              <a:ext uri="{FF2B5EF4-FFF2-40B4-BE49-F238E27FC236}">
                <a16:creationId xmlns:a16="http://schemas.microsoft.com/office/drawing/2014/main" id="{930F1DE8-382B-3F50-FDDE-EF1C4E58D8CA}"/>
              </a:ext>
            </a:extLst>
          </p:cNvPr>
          <p:cNvSpPr/>
          <p:nvPr/>
        </p:nvSpPr>
        <p:spPr>
          <a:xfrm>
            <a:off x="2274485" y="4230384"/>
            <a:ext cx="255530" cy="250132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679;p30">
            <a:extLst>
              <a:ext uri="{FF2B5EF4-FFF2-40B4-BE49-F238E27FC236}">
                <a16:creationId xmlns:a16="http://schemas.microsoft.com/office/drawing/2014/main" id="{284CE12E-F3F0-F908-14B0-0C40F710169D}"/>
              </a:ext>
            </a:extLst>
          </p:cNvPr>
          <p:cNvGrpSpPr/>
          <p:nvPr/>
        </p:nvGrpSpPr>
        <p:grpSpPr>
          <a:xfrm>
            <a:off x="685754" y="681494"/>
            <a:ext cx="502499" cy="309947"/>
            <a:chOff x="14030713" y="3443022"/>
            <a:chExt cx="502499" cy="309947"/>
          </a:xfrm>
        </p:grpSpPr>
        <p:sp>
          <p:nvSpPr>
            <p:cNvPr id="5" name="Google Shape;680;p30">
              <a:extLst>
                <a:ext uri="{FF2B5EF4-FFF2-40B4-BE49-F238E27FC236}">
                  <a16:creationId xmlns:a16="http://schemas.microsoft.com/office/drawing/2014/main" id="{FEF4EFA8-51EF-9DC5-EDF1-E359145F0A5F}"/>
                </a:ext>
              </a:extLst>
            </p:cNvPr>
            <p:cNvSpPr/>
            <p:nvPr/>
          </p:nvSpPr>
          <p:spPr>
            <a:xfrm>
              <a:off x="14030713" y="3443022"/>
              <a:ext cx="502499" cy="309804"/>
            </a:xfrm>
            <a:custGeom>
              <a:avLst/>
              <a:gdLst/>
              <a:ahLst/>
              <a:cxnLst/>
              <a:rect l="l" t="t" r="r" b="b"/>
              <a:pathLst>
                <a:path w="7067" h="4357" extrusionOk="0">
                  <a:moveTo>
                    <a:pt x="1482" y="0"/>
                  </a:moveTo>
                  <a:cubicBezTo>
                    <a:pt x="1437" y="89"/>
                    <a:pt x="1392" y="180"/>
                    <a:pt x="1350" y="270"/>
                  </a:cubicBezTo>
                  <a:cubicBezTo>
                    <a:pt x="1114" y="768"/>
                    <a:pt x="907" y="1280"/>
                    <a:pt x="681" y="1781"/>
                  </a:cubicBezTo>
                  <a:cubicBezTo>
                    <a:pt x="470" y="2250"/>
                    <a:pt x="239" y="2712"/>
                    <a:pt x="0" y="3169"/>
                  </a:cubicBezTo>
                  <a:cubicBezTo>
                    <a:pt x="1080" y="3805"/>
                    <a:pt x="2236" y="4161"/>
                    <a:pt x="3260" y="4357"/>
                  </a:cubicBezTo>
                  <a:cubicBezTo>
                    <a:pt x="5246" y="4197"/>
                    <a:pt x="6922" y="2850"/>
                    <a:pt x="6922" y="2850"/>
                  </a:cubicBezTo>
                  <a:cubicBezTo>
                    <a:pt x="7067" y="2562"/>
                    <a:pt x="7044" y="2239"/>
                    <a:pt x="6922" y="1894"/>
                  </a:cubicBezTo>
                  <a:cubicBezTo>
                    <a:pt x="6654" y="2036"/>
                    <a:pt x="6355" y="2098"/>
                    <a:pt x="6037" y="2098"/>
                  </a:cubicBezTo>
                  <a:cubicBezTo>
                    <a:pt x="4568" y="2098"/>
                    <a:pt x="2681" y="779"/>
                    <a:pt x="14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81;p30">
              <a:extLst>
                <a:ext uri="{FF2B5EF4-FFF2-40B4-BE49-F238E27FC236}">
                  <a16:creationId xmlns:a16="http://schemas.microsoft.com/office/drawing/2014/main" id="{87DA4911-9D5E-AE89-C74D-E63A76CAB6B7}"/>
                </a:ext>
              </a:extLst>
            </p:cNvPr>
            <p:cNvSpPr/>
            <p:nvPr/>
          </p:nvSpPr>
          <p:spPr>
            <a:xfrm>
              <a:off x="14262444" y="3593409"/>
              <a:ext cx="260529" cy="15956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779" y="1"/>
                  </a:moveTo>
                  <a:lnTo>
                    <a:pt x="779" y="1"/>
                  </a:lnTo>
                  <a:cubicBezTo>
                    <a:pt x="1013" y="1186"/>
                    <a:pt x="1" y="2242"/>
                    <a:pt x="1" y="2242"/>
                  </a:cubicBezTo>
                  <a:lnTo>
                    <a:pt x="1" y="2243"/>
                  </a:lnTo>
                  <a:cubicBezTo>
                    <a:pt x="1987" y="2082"/>
                    <a:pt x="3663" y="735"/>
                    <a:pt x="3663" y="735"/>
                  </a:cubicBezTo>
                  <a:lnTo>
                    <a:pt x="3663" y="735"/>
                  </a:lnTo>
                  <a:cubicBezTo>
                    <a:pt x="3561" y="758"/>
                    <a:pt x="3449" y="769"/>
                    <a:pt x="3330" y="769"/>
                  </a:cubicBezTo>
                  <a:cubicBezTo>
                    <a:pt x="2308" y="769"/>
                    <a:pt x="779" y="1"/>
                    <a:pt x="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682;p30">
            <a:extLst>
              <a:ext uri="{FF2B5EF4-FFF2-40B4-BE49-F238E27FC236}">
                <a16:creationId xmlns:a16="http://schemas.microsoft.com/office/drawing/2014/main" id="{B75ED038-9E1E-99EA-9F65-B5FFE6902563}"/>
              </a:ext>
            </a:extLst>
          </p:cNvPr>
          <p:cNvGrpSpPr/>
          <p:nvPr/>
        </p:nvGrpSpPr>
        <p:grpSpPr>
          <a:xfrm>
            <a:off x="7789656" y="3980254"/>
            <a:ext cx="405580" cy="250130"/>
            <a:chOff x="3720050" y="2661900"/>
            <a:chExt cx="176700" cy="108975"/>
          </a:xfrm>
        </p:grpSpPr>
        <p:sp>
          <p:nvSpPr>
            <p:cNvPr id="8" name="Google Shape;683;p30">
              <a:extLst>
                <a:ext uri="{FF2B5EF4-FFF2-40B4-BE49-F238E27FC236}">
                  <a16:creationId xmlns:a16="http://schemas.microsoft.com/office/drawing/2014/main" id="{F3CC8DEC-5C86-49B3-0FEC-A3F85BDB337F}"/>
                </a:ext>
              </a:extLst>
            </p:cNvPr>
            <p:cNvSpPr/>
            <p:nvPr/>
          </p:nvSpPr>
          <p:spPr>
            <a:xfrm>
              <a:off x="3720050" y="2661900"/>
              <a:ext cx="176700" cy="108975"/>
            </a:xfrm>
            <a:custGeom>
              <a:avLst/>
              <a:gdLst/>
              <a:ahLst/>
              <a:cxnLst/>
              <a:rect l="l" t="t" r="r" b="b"/>
              <a:pathLst>
                <a:path w="7068" h="4359" extrusionOk="0">
                  <a:moveTo>
                    <a:pt x="5586" y="0"/>
                  </a:moveTo>
                  <a:cubicBezTo>
                    <a:pt x="4387" y="780"/>
                    <a:pt x="2501" y="2098"/>
                    <a:pt x="1031" y="2098"/>
                  </a:cubicBezTo>
                  <a:cubicBezTo>
                    <a:pt x="713" y="2098"/>
                    <a:pt x="414" y="2037"/>
                    <a:pt x="146" y="1894"/>
                  </a:cubicBezTo>
                  <a:cubicBezTo>
                    <a:pt x="24" y="2239"/>
                    <a:pt x="1" y="2563"/>
                    <a:pt x="146" y="2851"/>
                  </a:cubicBezTo>
                  <a:cubicBezTo>
                    <a:pt x="146" y="2851"/>
                    <a:pt x="1822" y="4197"/>
                    <a:pt x="3808" y="4358"/>
                  </a:cubicBezTo>
                  <a:cubicBezTo>
                    <a:pt x="4832" y="4161"/>
                    <a:pt x="5988" y="3805"/>
                    <a:pt x="7068" y="3170"/>
                  </a:cubicBezTo>
                  <a:cubicBezTo>
                    <a:pt x="6829" y="2712"/>
                    <a:pt x="6598" y="2252"/>
                    <a:pt x="6387" y="1782"/>
                  </a:cubicBezTo>
                  <a:cubicBezTo>
                    <a:pt x="6161" y="1280"/>
                    <a:pt x="5954" y="768"/>
                    <a:pt x="5717" y="270"/>
                  </a:cubicBezTo>
                  <a:cubicBezTo>
                    <a:pt x="5675" y="180"/>
                    <a:pt x="5631" y="90"/>
                    <a:pt x="5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84;p30">
              <a:extLst>
                <a:ext uri="{FF2B5EF4-FFF2-40B4-BE49-F238E27FC236}">
                  <a16:creationId xmlns:a16="http://schemas.microsoft.com/office/drawing/2014/main" id="{20B9DD3F-025F-19E6-23BF-F2B0CEAD2881}"/>
                </a:ext>
              </a:extLst>
            </p:cNvPr>
            <p:cNvSpPr/>
            <p:nvPr/>
          </p:nvSpPr>
          <p:spPr>
            <a:xfrm>
              <a:off x="3723675" y="2714775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2885" y="0"/>
                  </a:moveTo>
                  <a:lnTo>
                    <a:pt x="2885" y="0"/>
                  </a:lnTo>
                  <a:cubicBezTo>
                    <a:pt x="2885" y="1"/>
                    <a:pt x="1354" y="770"/>
                    <a:pt x="332" y="770"/>
                  </a:cubicBezTo>
                  <a:cubicBezTo>
                    <a:pt x="214" y="770"/>
                    <a:pt x="102" y="759"/>
                    <a:pt x="1" y="736"/>
                  </a:cubicBezTo>
                  <a:lnTo>
                    <a:pt x="1" y="736"/>
                  </a:lnTo>
                  <a:cubicBezTo>
                    <a:pt x="1" y="737"/>
                    <a:pt x="1677" y="2082"/>
                    <a:pt x="3663" y="2243"/>
                  </a:cubicBezTo>
                  <a:cubicBezTo>
                    <a:pt x="3663" y="2243"/>
                    <a:pt x="2649" y="1186"/>
                    <a:pt x="28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658;p28">
            <a:extLst>
              <a:ext uri="{FF2B5EF4-FFF2-40B4-BE49-F238E27FC236}">
                <a16:creationId xmlns:a16="http://schemas.microsoft.com/office/drawing/2014/main" id="{A2E06DF0-0027-5749-DE38-2E57E254929A}"/>
              </a:ext>
            </a:extLst>
          </p:cNvPr>
          <p:cNvSpPr/>
          <p:nvPr/>
        </p:nvSpPr>
        <p:spPr>
          <a:xfrm>
            <a:off x="6989228" y="101654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CSS Rule Structure</a:t>
            </a:r>
          </a:p>
        </p:txBody>
      </p:sp>
      <p:sp>
        <p:nvSpPr>
          <p:cNvPr id="886" name="Google Shape;886;p33"/>
          <p:cNvSpPr txBox="1">
            <a:spLocks noGrp="1"/>
          </p:cNvSpPr>
          <p:nvPr>
            <p:ph type="body" idx="1"/>
          </p:nvPr>
        </p:nvSpPr>
        <p:spPr>
          <a:xfrm>
            <a:off x="715100" y="1372666"/>
            <a:ext cx="7157834" cy="956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75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Josefin Sans" pitchFamily="2" charset="0"/>
                <a:ea typeface="Urbanist" panose="020B0A04040200000203" pitchFamily="34" charset="0"/>
                <a:cs typeface="Urbanist" panose="020B0A04040200000203" pitchFamily="34" charset="0"/>
              </a:rPr>
              <a:t>A </a:t>
            </a:r>
            <a:r>
              <a:rPr lang="en-US" dirty="0">
                <a:solidFill>
                  <a:srgbClr val="0070C0"/>
                </a:solidFill>
                <a:latin typeface="Josefin Sans" pitchFamily="2" charset="0"/>
                <a:ea typeface="Urbanist" panose="020B0A04040200000203" pitchFamily="34" charset="0"/>
                <a:cs typeface="Urbanist" panose="020B0A04040200000203" pitchFamily="34" charset="0"/>
              </a:rPr>
              <a:t>CSS rule </a:t>
            </a:r>
            <a:r>
              <a:rPr lang="en-US" dirty="0">
                <a:latin typeface="Josefin Sans" pitchFamily="2" charset="0"/>
                <a:ea typeface="Urbanist" panose="020B0A04040200000203" pitchFamily="34" charset="0"/>
                <a:cs typeface="Urbanist" panose="020B0A04040200000203" pitchFamily="34" charset="0"/>
              </a:rPr>
              <a:t>consists of a selector and a declaration block.</a:t>
            </a:r>
          </a:p>
          <a:p>
            <a:pPr marL="3175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  <a:latin typeface="Josefin Sans" pitchFamily="2" charset="0"/>
                <a:ea typeface="Urbanist" panose="020B0A04040200000203" pitchFamily="34" charset="0"/>
                <a:cs typeface="Urbanist" panose="020B0A04040200000203" pitchFamily="34" charset="0"/>
              </a:rPr>
              <a:t>Declarations</a:t>
            </a:r>
            <a:r>
              <a:rPr lang="en-US" dirty="0">
                <a:latin typeface="Josefin Sans" pitchFamily="2" charset="0"/>
                <a:ea typeface="Urbanist" panose="020B0A04040200000203" pitchFamily="34" charset="0"/>
                <a:cs typeface="Urbanist" panose="020B0A04040200000203" pitchFamily="34" charset="0"/>
              </a:rPr>
              <a:t> are used to define the style properties for the selected elements. </a:t>
            </a:r>
          </a:p>
          <a:p>
            <a:pPr marL="3175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Josefin Sans" pitchFamily="2" charset="0"/>
                <a:ea typeface="Urbanist" panose="020B0A04040200000203" pitchFamily="34" charset="0"/>
                <a:cs typeface="Urbanist" panose="020B0A04040200000203" pitchFamily="34" charset="0"/>
              </a:rPr>
              <a:t>Each declaration consists of a property and a value.</a:t>
            </a:r>
          </a:p>
          <a:p>
            <a:pPr marL="3175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Josefin Sans" pitchFamily="2" charset="0"/>
              <a:ea typeface="Urbanist" panose="020B0A04040200000203" pitchFamily="34" charset="0"/>
              <a:cs typeface="Urbanist" panose="020B0A04040200000203" pitchFamily="34" charset="0"/>
            </a:endParaRPr>
          </a:p>
        </p:txBody>
      </p:sp>
      <p:sp>
        <p:nvSpPr>
          <p:cNvPr id="887" name="Google Shape;887;p33"/>
          <p:cNvSpPr/>
          <p:nvPr/>
        </p:nvSpPr>
        <p:spPr>
          <a:xfrm>
            <a:off x="8199244" y="40973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1A785C-2B54-22B1-5E91-1D88A1B820A2}"/>
              </a:ext>
            </a:extLst>
          </p:cNvPr>
          <p:cNvSpPr txBox="1"/>
          <p:nvPr/>
        </p:nvSpPr>
        <p:spPr>
          <a:xfrm>
            <a:off x="963282" y="2565920"/>
            <a:ext cx="729761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anose="020B0809050000020004" pitchFamily="49" charset="0"/>
              </a:rPr>
              <a:t>selector</a:t>
            </a:r>
            <a:r>
              <a:rPr lang="en-US" sz="2300" b="0" dirty="0">
                <a:solidFill>
                  <a:schemeClr val="tx1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3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2300" b="0" dirty="0">
                <a:solidFill>
                  <a:schemeClr val="tx1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300" b="0" dirty="0">
                <a:solidFill>
                  <a:srgbClr val="00B050"/>
                </a:solidFill>
                <a:effectLst/>
                <a:latin typeface="Fira code" panose="020B0809050000020004" pitchFamily="49" charset="0"/>
              </a:rPr>
              <a:t>property</a:t>
            </a:r>
            <a:r>
              <a:rPr lang="en-US" sz="2300" b="0" dirty="0">
                <a:solidFill>
                  <a:schemeClr val="tx1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2300" b="0" dirty="0">
                <a:solidFill>
                  <a:schemeClr val="accent5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sz="2300" b="0" dirty="0">
                <a:solidFill>
                  <a:schemeClr val="tx1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300" b="0" dirty="0">
                <a:solidFill>
                  <a:schemeClr val="tx1"/>
                </a:solidFill>
                <a:effectLst/>
                <a:latin typeface="Fira code" panose="020B0809050000020004" pitchFamily="49" charset="0"/>
              </a:rPr>
              <a:t>    /* More properties and values */</a:t>
            </a:r>
          </a:p>
          <a:p>
            <a:r>
              <a:rPr lang="en-US" sz="2300" b="0" dirty="0">
                <a:solidFill>
                  <a:schemeClr val="tx1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3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F68A1B-2950-69E8-865C-20F04619D3AE}"/>
              </a:ext>
            </a:extLst>
          </p:cNvPr>
          <p:cNvGrpSpPr/>
          <p:nvPr/>
        </p:nvGrpSpPr>
        <p:grpSpPr>
          <a:xfrm>
            <a:off x="1614812" y="2948550"/>
            <a:ext cx="2997276" cy="371422"/>
            <a:chOff x="1479479" y="4688432"/>
            <a:chExt cx="2229139" cy="1477552"/>
          </a:xfrm>
          <a:solidFill>
            <a:schemeClr val="accent2"/>
          </a:solidFill>
        </p:grpSpPr>
        <p:grpSp>
          <p:nvGrpSpPr>
            <p:cNvPr id="9" name="Google Shape;2613;p40">
              <a:extLst>
                <a:ext uri="{FF2B5EF4-FFF2-40B4-BE49-F238E27FC236}">
                  <a16:creationId xmlns:a16="http://schemas.microsoft.com/office/drawing/2014/main" id="{3EEEB3CB-1FF1-C7E0-997C-DC06AD0F8EAD}"/>
                </a:ext>
              </a:extLst>
            </p:cNvPr>
            <p:cNvGrpSpPr/>
            <p:nvPr/>
          </p:nvGrpSpPr>
          <p:grpSpPr>
            <a:xfrm>
              <a:off x="1479479" y="4689011"/>
              <a:ext cx="2229139" cy="1476973"/>
              <a:chOff x="3600302" y="1280425"/>
              <a:chExt cx="1613623" cy="274975"/>
            </a:xfrm>
            <a:grpFill/>
          </p:grpSpPr>
          <p:sp>
            <p:nvSpPr>
              <p:cNvPr id="12" name="Google Shape;2614;p40">
                <a:extLst>
                  <a:ext uri="{FF2B5EF4-FFF2-40B4-BE49-F238E27FC236}">
                    <a16:creationId xmlns:a16="http://schemas.microsoft.com/office/drawing/2014/main" id="{20606AA6-94D7-38AF-6828-787BDF7FA2C3}"/>
                  </a:ext>
                </a:extLst>
              </p:cNvPr>
              <p:cNvSpPr/>
              <p:nvPr/>
            </p:nvSpPr>
            <p:spPr>
              <a:xfrm>
                <a:off x="3600302" y="1287200"/>
                <a:ext cx="17875" cy="26820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10728" extrusionOk="0">
                    <a:moveTo>
                      <a:pt x="358" y="0"/>
                    </a:moveTo>
                    <a:cubicBezTo>
                      <a:pt x="250" y="0"/>
                      <a:pt x="143" y="72"/>
                      <a:pt x="143" y="215"/>
                    </a:cubicBezTo>
                    <a:cubicBezTo>
                      <a:pt x="119" y="3620"/>
                      <a:pt x="0" y="7037"/>
                      <a:pt x="60" y="10442"/>
                    </a:cubicBezTo>
                    <a:cubicBezTo>
                      <a:pt x="66" y="10632"/>
                      <a:pt x="212" y="10728"/>
                      <a:pt x="358" y="10728"/>
                    </a:cubicBezTo>
                    <a:cubicBezTo>
                      <a:pt x="503" y="10728"/>
                      <a:pt x="649" y="10632"/>
                      <a:pt x="655" y="10442"/>
                    </a:cubicBezTo>
                    <a:cubicBezTo>
                      <a:pt x="715" y="7037"/>
                      <a:pt x="584" y="3620"/>
                      <a:pt x="572" y="215"/>
                    </a:cubicBezTo>
                    <a:cubicBezTo>
                      <a:pt x="572" y="72"/>
                      <a:pt x="465" y="0"/>
                      <a:pt x="35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616;p40">
                <a:extLst>
                  <a:ext uri="{FF2B5EF4-FFF2-40B4-BE49-F238E27FC236}">
                    <a16:creationId xmlns:a16="http://schemas.microsoft.com/office/drawing/2014/main" id="{87B5F8AF-E054-919F-9424-62D67FD092D7}"/>
                  </a:ext>
                </a:extLst>
              </p:cNvPr>
              <p:cNvSpPr/>
              <p:nvPr/>
            </p:nvSpPr>
            <p:spPr>
              <a:xfrm>
                <a:off x="5194850" y="1280425"/>
                <a:ext cx="19075" cy="2749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10999" extrusionOk="0">
                    <a:moveTo>
                      <a:pt x="380" y="0"/>
                    </a:moveTo>
                    <a:cubicBezTo>
                      <a:pt x="212" y="0"/>
                      <a:pt x="42" y="110"/>
                      <a:pt x="36" y="331"/>
                    </a:cubicBezTo>
                    <a:cubicBezTo>
                      <a:pt x="1" y="3819"/>
                      <a:pt x="108" y="7320"/>
                      <a:pt x="191" y="10820"/>
                    </a:cubicBezTo>
                    <a:cubicBezTo>
                      <a:pt x="191" y="10939"/>
                      <a:pt x="283" y="10999"/>
                      <a:pt x="376" y="10999"/>
                    </a:cubicBezTo>
                    <a:cubicBezTo>
                      <a:pt x="468" y="10999"/>
                      <a:pt x="560" y="10939"/>
                      <a:pt x="560" y="10820"/>
                    </a:cubicBezTo>
                    <a:cubicBezTo>
                      <a:pt x="644" y="7320"/>
                      <a:pt x="763" y="3819"/>
                      <a:pt x="715" y="331"/>
                    </a:cubicBezTo>
                    <a:cubicBezTo>
                      <a:pt x="715" y="110"/>
                      <a:pt x="548" y="0"/>
                      <a:pt x="38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" name="Google Shape;2614;p40">
              <a:extLst>
                <a:ext uri="{FF2B5EF4-FFF2-40B4-BE49-F238E27FC236}">
                  <a16:creationId xmlns:a16="http://schemas.microsoft.com/office/drawing/2014/main" id="{ED15F02B-F285-4149-E01C-EFBA4B829624}"/>
                </a:ext>
              </a:extLst>
            </p:cNvPr>
            <p:cNvSpPr/>
            <p:nvPr/>
          </p:nvSpPr>
          <p:spPr>
            <a:xfrm rot="16200000" flipH="1">
              <a:off x="2571190" y="5073416"/>
              <a:ext cx="45719" cy="2132836"/>
            </a:xfrm>
            <a:custGeom>
              <a:avLst/>
              <a:gdLst/>
              <a:ahLst/>
              <a:cxnLst/>
              <a:rect l="l" t="t" r="r" b="b"/>
              <a:pathLst>
                <a:path w="715" h="10728" extrusionOk="0">
                  <a:moveTo>
                    <a:pt x="358" y="0"/>
                  </a:moveTo>
                  <a:cubicBezTo>
                    <a:pt x="250" y="0"/>
                    <a:pt x="143" y="72"/>
                    <a:pt x="143" y="215"/>
                  </a:cubicBezTo>
                  <a:cubicBezTo>
                    <a:pt x="119" y="3620"/>
                    <a:pt x="0" y="7037"/>
                    <a:pt x="60" y="10442"/>
                  </a:cubicBezTo>
                  <a:cubicBezTo>
                    <a:pt x="66" y="10632"/>
                    <a:pt x="212" y="10728"/>
                    <a:pt x="358" y="10728"/>
                  </a:cubicBezTo>
                  <a:cubicBezTo>
                    <a:pt x="503" y="10728"/>
                    <a:pt x="649" y="10632"/>
                    <a:pt x="655" y="10442"/>
                  </a:cubicBezTo>
                  <a:cubicBezTo>
                    <a:pt x="715" y="7037"/>
                    <a:pt x="584" y="3620"/>
                    <a:pt x="572" y="215"/>
                  </a:cubicBezTo>
                  <a:cubicBezTo>
                    <a:pt x="572" y="72"/>
                    <a:pt x="465" y="0"/>
                    <a:pt x="3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14;p40">
              <a:extLst>
                <a:ext uri="{FF2B5EF4-FFF2-40B4-BE49-F238E27FC236}">
                  <a16:creationId xmlns:a16="http://schemas.microsoft.com/office/drawing/2014/main" id="{8C4DD6E3-80C6-1C9C-44C7-38D51235B472}"/>
                </a:ext>
              </a:extLst>
            </p:cNvPr>
            <p:cNvSpPr/>
            <p:nvPr/>
          </p:nvSpPr>
          <p:spPr>
            <a:xfrm rot="16200000" flipH="1">
              <a:off x="2561312" y="3644874"/>
              <a:ext cx="45719" cy="2132836"/>
            </a:xfrm>
            <a:custGeom>
              <a:avLst/>
              <a:gdLst/>
              <a:ahLst/>
              <a:cxnLst/>
              <a:rect l="l" t="t" r="r" b="b"/>
              <a:pathLst>
                <a:path w="715" h="10728" extrusionOk="0">
                  <a:moveTo>
                    <a:pt x="358" y="0"/>
                  </a:moveTo>
                  <a:cubicBezTo>
                    <a:pt x="250" y="0"/>
                    <a:pt x="143" y="72"/>
                    <a:pt x="143" y="215"/>
                  </a:cubicBezTo>
                  <a:cubicBezTo>
                    <a:pt x="119" y="3620"/>
                    <a:pt x="0" y="7037"/>
                    <a:pt x="60" y="10442"/>
                  </a:cubicBezTo>
                  <a:cubicBezTo>
                    <a:pt x="66" y="10632"/>
                    <a:pt x="212" y="10728"/>
                    <a:pt x="358" y="10728"/>
                  </a:cubicBezTo>
                  <a:cubicBezTo>
                    <a:pt x="503" y="10728"/>
                    <a:pt x="649" y="10632"/>
                    <a:pt x="655" y="10442"/>
                  </a:cubicBezTo>
                  <a:cubicBezTo>
                    <a:pt x="715" y="7037"/>
                    <a:pt x="584" y="3620"/>
                    <a:pt x="572" y="215"/>
                  </a:cubicBezTo>
                  <a:cubicBezTo>
                    <a:pt x="572" y="72"/>
                    <a:pt x="465" y="0"/>
                    <a:pt x="3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Graphic 13" descr="Line arrow: Clockwise curve with solid fill">
            <a:extLst>
              <a:ext uri="{FF2B5EF4-FFF2-40B4-BE49-F238E27FC236}">
                <a16:creationId xmlns:a16="http://schemas.microsoft.com/office/drawing/2014/main" id="{3E8F9CB2-3DBA-530F-66AF-56A016162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676127" y="2345897"/>
            <a:ext cx="496094" cy="780220"/>
          </a:xfrm>
          <a:prstGeom prst="rect">
            <a:avLst/>
          </a:prstGeom>
        </p:spPr>
      </p:pic>
      <p:grpSp>
        <p:nvGrpSpPr>
          <p:cNvPr id="15" name="Google Shape;1404;p28">
            <a:extLst>
              <a:ext uri="{FF2B5EF4-FFF2-40B4-BE49-F238E27FC236}">
                <a16:creationId xmlns:a16="http://schemas.microsoft.com/office/drawing/2014/main" id="{52D84580-F9A8-6A57-0ABC-EDE84E0BE888}"/>
              </a:ext>
            </a:extLst>
          </p:cNvPr>
          <p:cNvGrpSpPr/>
          <p:nvPr/>
        </p:nvGrpSpPr>
        <p:grpSpPr>
          <a:xfrm>
            <a:off x="5314284" y="2428099"/>
            <a:ext cx="1448257" cy="496094"/>
            <a:chOff x="3355277" y="1188926"/>
            <a:chExt cx="2433441" cy="749559"/>
          </a:xfrm>
        </p:grpSpPr>
        <p:sp>
          <p:nvSpPr>
            <p:cNvPr id="16" name="Google Shape;1405;p28">
              <a:extLst>
                <a:ext uri="{FF2B5EF4-FFF2-40B4-BE49-F238E27FC236}">
                  <a16:creationId xmlns:a16="http://schemas.microsoft.com/office/drawing/2014/main" id="{A76B17FD-925C-3269-D348-8AF07DF2AA44}"/>
                </a:ext>
              </a:extLst>
            </p:cNvPr>
            <p:cNvSpPr/>
            <p:nvPr/>
          </p:nvSpPr>
          <p:spPr>
            <a:xfrm>
              <a:off x="3460758" y="1305893"/>
              <a:ext cx="2222403" cy="518314"/>
            </a:xfrm>
            <a:custGeom>
              <a:avLst/>
              <a:gdLst/>
              <a:ahLst/>
              <a:cxnLst/>
              <a:rect l="l" t="t" r="r" b="b"/>
              <a:pathLst>
                <a:path w="108133" h="25219" extrusionOk="0">
                  <a:moveTo>
                    <a:pt x="12609" y="1"/>
                  </a:moveTo>
                  <a:cubicBezTo>
                    <a:pt x="5644" y="1"/>
                    <a:pt x="0" y="5645"/>
                    <a:pt x="0" y="12610"/>
                  </a:cubicBezTo>
                  <a:cubicBezTo>
                    <a:pt x="0" y="19575"/>
                    <a:pt x="5644" y="25218"/>
                    <a:pt x="12609" y="25218"/>
                  </a:cubicBezTo>
                  <a:lnTo>
                    <a:pt x="95524" y="25218"/>
                  </a:lnTo>
                  <a:cubicBezTo>
                    <a:pt x="102489" y="25218"/>
                    <a:pt x="108133" y="19575"/>
                    <a:pt x="108133" y="12610"/>
                  </a:cubicBezTo>
                  <a:cubicBezTo>
                    <a:pt x="108133" y="5645"/>
                    <a:pt x="102489" y="1"/>
                    <a:pt x="9552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400" dirty="0">
                  <a:latin typeface="Josefin Sans" pitchFamily="2" charset="0"/>
                  <a:ea typeface="Fira Sans Extra Condensed Medium"/>
                  <a:cs typeface="Fira Sans Extra Condensed Medium"/>
                  <a:sym typeface="Fira Sans Extra Condensed Medium"/>
                </a:rPr>
                <a:t>Declaration</a:t>
              </a:r>
              <a:endParaRPr sz="1400" dirty="0">
                <a:latin typeface="Josefin Sans" pitchFamily="2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" name="Google Shape;1406;p28">
              <a:extLst>
                <a:ext uri="{FF2B5EF4-FFF2-40B4-BE49-F238E27FC236}">
                  <a16:creationId xmlns:a16="http://schemas.microsoft.com/office/drawing/2014/main" id="{DBA89F98-E0A0-3784-EF6E-75B5A78BCE0F}"/>
                </a:ext>
              </a:extLst>
            </p:cNvPr>
            <p:cNvSpPr/>
            <p:nvPr/>
          </p:nvSpPr>
          <p:spPr>
            <a:xfrm>
              <a:off x="3355280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68" y="2787"/>
                    <a:pt x="2787" y="2168"/>
                    <a:pt x="2787" y="1394"/>
                  </a:cubicBezTo>
                  <a:cubicBezTo>
                    <a:pt x="2787" y="620"/>
                    <a:pt x="2168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Josefin Sans" pitchFamily="2" charset="0"/>
              </a:endParaRPr>
            </a:p>
          </p:txBody>
        </p:sp>
        <p:sp>
          <p:nvSpPr>
            <p:cNvPr id="18" name="Google Shape;1407;p28">
              <a:extLst>
                <a:ext uri="{FF2B5EF4-FFF2-40B4-BE49-F238E27FC236}">
                  <a16:creationId xmlns:a16="http://schemas.microsoft.com/office/drawing/2014/main" id="{34857186-0E68-9C99-57C9-FBB03258BCB9}"/>
                </a:ext>
              </a:extLst>
            </p:cNvPr>
            <p:cNvSpPr/>
            <p:nvPr/>
          </p:nvSpPr>
          <p:spPr>
            <a:xfrm>
              <a:off x="5731438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56" y="2787"/>
                    <a:pt x="2787" y="2168"/>
                    <a:pt x="2787" y="1394"/>
                  </a:cubicBezTo>
                  <a:cubicBezTo>
                    <a:pt x="2787" y="620"/>
                    <a:pt x="2156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Josefin Sans" pitchFamily="2" charset="0"/>
              </a:endParaRPr>
            </a:p>
          </p:txBody>
        </p:sp>
        <p:sp>
          <p:nvSpPr>
            <p:cNvPr id="19" name="Google Shape;1408;p28">
              <a:extLst>
                <a:ext uri="{FF2B5EF4-FFF2-40B4-BE49-F238E27FC236}">
                  <a16:creationId xmlns:a16="http://schemas.microsoft.com/office/drawing/2014/main" id="{BD8434F2-9B42-DAC3-31A8-2062DC4A2B16}"/>
                </a:ext>
              </a:extLst>
            </p:cNvPr>
            <p:cNvSpPr/>
            <p:nvPr/>
          </p:nvSpPr>
          <p:spPr>
            <a:xfrm>
              <a:off x="3355277" y="1188926"/>
              <a:ext cx="2433353" cy="288537"/>
            </a:xfrm>
            <a:custGeom>
              <a:avLst/>
              <a:gdLst/>
              <a:ahLst/>
              <a:cxnLst/>
              <a:rect l="l" t="t" r="r" b="b"/>
              <a:pathLst>
                <a:path w="118397" h="14039" extrusionOk="0">
                  <a:moveTo>
                    <a:pt x="17741" y="1"/>
                  </a:moveTo>
                  <a:cubicBezTo>
                    <a:pt x="9133" y="1"/>
                    <a:pt x="1906" y="6002"/>
                    <a:pt x="1" y="14038"/>
                  </a:cubicBezTo>
                  <a:lnTo>
                    <a:pt x="2680" y="14038"/>
                  </a:lnTo>
                  <a:cubicBezTo>
                    <a:pt x="4513" y="7454"/>
                    <a:pt x="10574" y="2596"/>
                    <a:pt x="17741" y="2596"/>
                  </a:cubicBezTo>
                  <a:lnTo>
                    <a:pt x="100656" y="2596"/>
                  </a:lnTo>
                  <a:cubicBezTo>
                    <a:pt x="107824" y="2596"/>
                    <a:pt x="113872" y="7454"/>
                    <a:pt x="115718" y="14038"/>
                  </a:cubicBezTo>
                  <a:lnTo>
                    <a:pt x="118397" y="14038"/>
                  </a:lnTo>
                  <a:cubicBezTo>
                    <a:pt x="116492" y="6002"/>
                    <a:pt x="109264" y="1"/>
                    <a:pt x="100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Josefin Sans" pitchFamily="2" charset="0"/>
              </a:endParaRPr>
            </a:p>
          </p:txBody>
        </p:sp>
        <p:sp>
          <p:nvSpPr>
            <p:cNvPr id="20" name="Google Shape;1409;p28">
              <a:extLst>
                <a:ext uri="{FF2B5EF4-FFF2-40B4-BE49-F238E27FC236}">
                  <a16:creationId xmlns:a16="http://schemas.microsoft.com/office/drawing/2014/main" id="{ABBE14C1-987D-580D-4CA6-77FB38069F24}"/>
                </a:ext>
              </a:extLst>
            </p:cNvPr>
            <p:cNvSpPr/>
            <p:nvPr/>
          </p:nvSpPr>
          <p:spPr>
            <a:xfrm>
              <a:off x="3355280" y="1649969"/>
              <a:ext cx="2433354" cy="288516"/>
            </a:xfrm>
            <a:custGeom>
              <a:avLst/>
              <a:gdLst/>
              <a:ahLst/>
              <a:cxnLst/>
              <a:rect l="l" t="t" r="r" b="b"/>
              <a:pathLst>
                <a:path w="118397" h="14038" extrusionOk="0">
                  <a:moveTo>
                    <a:pt x="1" y="0"/>
                  </a:moveTo>
                  <a:cubicBezTo>
                    <a:pt x="1906" y="8037"/>
                    <a:pt x="9133" y="14038"/>
                    <a:pt x="17741" y="14038"/>
                  </a:cubicBezTo>
                  <a:lnTo>
                    <a:pt x="100656" y="14038"/>
                  </a:lnTo>
                  <a:cubicBezTo>
                    <a:pt x="109264" y="14038"/>
                    <a:pt x="116492" y="8037"/>
                    <a:pt x="118397" y="0"/>
                  </a:cubicBezTo>
                  <a:lnTo>
                    <a:pt x="115718" y="0"/>
                  </a:lnTo>
                  <a:cubicBezTo>
                    <a:pt x="113872" y="6596"/>
                    <a:pt x="107824" y="11442"/>
                    <a:pt x="100656" y="11442"/>
                  </a:cubicBezTo>
                  <a:lnTo>
                    <a:pt x="17741" y="11442"/>
                  </a:lnTo>
                  <a:cubicBezTo>
                    <a:pt x="10574" y="11442"/>
                    <a:pt x="4513" y="6596"/>
                    <a:pt x="2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Josefin San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1023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CSS Rule Structure</a:t>
            </a:r>
          </a:p>
        </p:txBody>
      </p:sp>
      <p:sp>
        <p:nvSpPr>
          <p:cNvPr id="887" name="Google Shape;887;p33"/>
          <p:cNvSpPr/>
          <p:nvPr/>
        </p:nvSpPr>
        <p:spPr>
          <a:xfrm>
            <a:off x="8199244" y="40973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6BDCA-2A32-0D4D-3F53-0BC889A90411}"/>
              </a:ext>
            </a:extLst>
          </p:cNvPr>
          <p:cNvSpPr txBox="1"/>
          <p:nvPr/>
        </p:nvSpPr>
        <p:spPr>
          <a:xfrm>
            <a:off x="3225522" y="2165114"/>
            <a:ext cx="4572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anose="020B0809050000020004" pitchFamily="49" charset="0"/>
              </a:rPr>
              <a:t>h1 {</a:t>
            </a:r>
          </a:p>
          <a:p>
            <a:r>
              <a:rPr lang="en-US" sz="2500" b="0" dirty="0">
                <a:solidFill>
                  <a:srgbClr val="EEFFFF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500" b="0" dirty="0">
                <a:solidFill>
                  <a:schemeClr val="tx1"/>
                </a:solidFill>
                <a:effectLst/>
                <a:latin typeface="Fira code" panose="020B0809050000020004" pitchFamily="49" charset="0"/>
              </a:rPr>
              <a:t>color:</a:t>
            </a:r>
            <a:r>
              <a:rPr lang="en-US" sz="2500" b="0" dirty="0">
                <a:solidFill>
                  <a:srgbClr val="00B05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500" b="0" dirty="0">
                <a:solidFill>
                  <a:schemeClr val="accent1">
                    <a:lumMod val="75000"/>
                  </a:schemeClr>
                </a:solidFill>
                <a:effectLst/>
                <a:latin typeface="Fira code" panose="020B0809050000020004" pitchFamily="49" charset="0"/>
              </a:rPr>
              <a:t>red;</a:t>
            </a:r>
          </a:p>
          <a:p>
            <a:r>
              <a:rPr lang="en-US" sz="2500" b="0" dirty="0">
                <a:solidFill>
                  <a:srgbClr val="00B05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500" b="0" dirty="0">
                <a:solidFill>
                  <a:schemeClr val="tx1"/>
                </a:solidFill>
                <a:effectLst/>
                <a:latin typeface="Fira code" panose="020B0809050000020004" pitchFamily="49" charset="0"/>
              </a:rPr>
              <a:t>font-size:</a:t>
            </a:r>
            <a:r>
              <a:rPr lang="en-US" sz="2500" b="0" dirty="0">
                <a:solidFill>
                  <a:srgbClr val="00B05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500" b="0" dirty="0">
                <a:solidFill>
                  <a:schemeClr val="accent1">
                    <a:lumMod val="75000"/>
                  </a:schemeClr>
                </a:solidFill>
                <a:effectLst/>
                <a:latin typeface="Fira code" panose="020B0809050000020004" pitchFamily="49" charset="0"/>
              </a:rPr>
              <a:t>32px;</a:t>
            </a:r>
          </a:p>
          <a:p>
            <a:r>
              <a:rPr lang="en-US" sz="2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anose="020B0809050000020004" pitchFamily="49" charset="0"/>
              </a:rPr>
              <a:t>}</a:t>
            </a:r>
            <a:endParaRPr lang="en-US" sz="2500" b="0" dirty="0">
              <a:solidFill>
                <a:srgbClr val="EEFFFF"/>
              </a:solidFill>
              <a:effectLst/>
              <a:latin typeface="Fira code" panose="020B0809050000020004" pitchFamily="49" charset="0"/>
            </a:endParaRPr>
          </a:p>
        </p:txBody>
      </p:sp>
      <p:pic>
        <p:nvPicPr>
          <p:cNvPr id="5" name="Graphic 4" descr="Line arrow: Clockwise curve with solid fill">
            <a:extLst>
              <a:ext uri="{FF2B5EF4-FFF2-40B4-BE49-F238E27FC236}">
                <a16:creationId xmlns:a16="http://schemas.microsoft.com/office/drawing/2014/main" id="{54EDE2B9-A3E2-290D-D864-F1D97BE2B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363957" y="2023051"/>
            <a:ext cx="496094" cy="780220"/>
          </a:xfrm>
          <a:prstGeom prst="rect">
            <a:avLst/>
          </a:prstGeom>
        </p:spPr>
      </p:pic>
      <p:grpSp>
        <p:nvGrpSpPr>
          <p:cNvPr id="7" name="Google Shape;1404;p28">
            <a:extLst>
              <a:ext uri="{FF2B5EF4-FFF2-40B4-BE49-F238E27FC236}">
                <a16:creationId xmlns:a16="http://schemas.microsoft.com/office/drawing/2014/main" id="{94DDADAC-CEB9-28D1-7706-14BE406A75CF}"/>
              </a:ext>
            </a:extLst>
          </p:cNvPr>
          <p:cNvGrpSpPr/>
          <p:nvPr/>
        </p:nvGrpSpPr>
        <p:grpSpPr>
          <a:xfrm>
            <a:off x="6002114" y="2105253"/>
            <a:ext cx="915431" cy="417257"/>
            <a:chOff x="3355277" y="1188926"/>
            <a:chExt cx="2433441" cy="749559"/>
          </a:xfrm>
        </p:grpSpPr>
        <p:sp>
          <p:nvSpPr>
            <p:cNvPr id="8" name="Google Shape;1405;p28">
              <a:extLst>
                <a:ext uri="{FF2B5EF4-FFF2-40B4-BE49-F238E27FC236}">
                  <a16:creationId xmlns:a16="http://schemas.microsoft.com/office/drawing/2014/main" id="{62D3F593-0A61-EB11-65A7-92800B42D6BC}"/>
                </a:ext>
              </a:extLst>
            </p:cNvPr>
            <p:cNvSpPr/>
            <p:nvPr/>
          </p:nvSpPr>
          <p:spPr>
            <a:xfrm>
              <a:off x="3460758" y="1305893"/>
              <a:ext cx="2222403" cy="518314"/>
            </a:xfrm>
            <a:custGeom>
              <a:avLst/>
              <a:gdLst/>
              <a:ahLst/>
              <a:cxnLst/>
              <a:rect l="l" t="t" r="r" b="b"/>
              <a:pathLst>
                <a:path w="108133" h="25219" extrusionOk="0">
                  <a:moveTo>
                    <a:pt x="12609" y="1"/>
                  </a:moveTo>
                  <a:cubicBezTo>
                    <a:pt x="5644" y="1"/>
                    <a:pt x="0" y="5645"/>
                    <a:pt x="0" y="12610"/>
                  </a:cubicBezTo>
                  <a:cubicBezTo>
                    <a:pt x="0" y="19575"/>
                    <a:pt x="5644" y="25218"/>
                    <a:pt x="12609" y="25218"/>
                  </a:cubicBezTo>
                  <a:lnTo>
                    <a:pt x="95524" y="25218"/>
                  </a:lnTo>
                  <a:cubicBezTo>
                    <a:pt x="102489" y="25218"/>
                    <a:pt x="108133" y="19575"/>
                    <a:pt x="108133" y="12610"/>
                  </a:cubicBezTo>
                  <a:cubicBezTo>
                    <a:pt x="108133" y="5645"/>
                    <a:pt x="102489" y="1"/>
                    <a:pt x="9552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400" dirty="0">
                  <a:latin typeface="Josefin Sans" pitchFamily="2" charset="0"/>
                  <a:ea typeface="Fira Sans Extra Condensed Medium"/>
                  <a:cs typeface="Fira Sans Extra Condensed Medium"/>
                  <a:sym typeface="Fira Sans Extra Condensed Medium"/>
                </a:rPr>
                <a:t>Value</a:t>
              </a:r>
              <a:endParaRPr sz="1400" dirty="0">
                <a:latin typeface="Josefin Sans" pitchFamily="2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" name="Google Shape;1406;p28">
              <a:extLst>
                <a:ext uri="{FF2B5EF4-FFF2-40B4-BE49-F238E27FC236}">
                  <a16:creationId xmlns:a16="http://schemas.microsoft.com/office/drawing/2014/main" id="{C9DB1631-A8E8-78D1-7A50-A7B0D79C34BA}"/>
                </a:ext>
              </a:extLst>
            </p:cNvPr>
            <p:cNvSpPr/>
            <p:nvPr/>
          </p:nvSpPr>
          <p:spPr>
            <a:xfrm>
              <a:off x="3355280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68" y="2787"/>
                    <a:pt x="2787" y="2168"/>
                    <a:pt x="2787" y="1394"/>
                  </a:cubicBezTo>
                  <a:cubicBezTo>
                    <a:pt x="2787" y="620"/>
                    <a:pt x="2168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Josefin Sans" pitchFamily="2" charset="0"/>
              </a:endParaRPr>
            </a:p>
          </p:txBody>
        </p:sp>
        <p:sp>
          <p:nvSpPr>
            <p:cNvPr id="10" name="Google Shape;1407;p28">
              <a:extLst>
                <a:ext uri="{FF2B5EF4-FFF2-40B4-BE49-F238E27FC236}">
                  <a16:creationId xmlns:a16="http://schemas.microsoft.com/office/drawing/2014/main" id="{1B787662-4A1C-CDD6-051F-69725E7F78A1}"/>
                </a:ext>
              </a:extLst>
            </p:cNvPr>
            <p:cNvSpPr/>
            <p:nvPr/>
          </p:nvSpPr>
          <p:spPr>
            <a:xfrm>
              <a:off x="5731438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56" y="2787"/>
                    <a:pt x="2787" y="2168"/>
                    <a:pt x="2787" y="1394"/>
                  </a:cubicBezTo>
                  <a:cubicBezTo>
                    <a:pt x="2787" y="620"/>
                    <a:pt x="2156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Josefin Sans" pitchFamily="2" charset="0"/>
              </a:endParaRPr>
            </a:p>
          </p:txBody>
        </p:sp>
        <p:sp>
          <p:nvSpPr>
            <p:cNvPr id="11" name="Google Shape;1408;p28">
              <a:extLst>
                <a:ext uri="{FF2B5EF4-FFF2-40B4-BE49-F238E27FC236}">
                  <a16:creationId xmlns:a16="http://schemas.microsoft.com/office/drawing/2014/main" id="{702C8F67-0164-FC8C-4050-91DB2830F196}"/>
                </a:ext>
              </a:extLst>
            </p:cNvPr>
            <p:cNvSpPr/>
            <p:nvPr/>
          </p:nvSpPr>
          <p:spPr>
            <a:xfrm>
              <a:off x="3355277" y="1188926"/>
              <a:ext cx="2433353" cy="288537"/>
            </a:xfrm>
            <a:custGeom>
              <a:avLst/>
              <a:gdLst/>
              <a:ahLst/>
              <a:cxnLst/>
              <a:rect l="l" t="t" r="r" b="b"/>
              <a:pathLst>
                <a:path w="118397" h="14039" extrusionOk="0">
                  <a:moveTo>
                    <a:pt x="17741" y="1"/>
                  </a:moveTo>
                  <a:cubicBezTo>
                    <a:pt x="9133" y="1"/>
                    <a:pt x="1906" y="6002"/>
                    <a:pt x="1" y="14038"/>
                  </a:cubicBezTo>
                  <a:lnTo>
                    <a:pt x="2680" y="14038"/>
                  </a:lnTo>
                  <a:cubicBezTo>
                    <a:pt x="4513" y="7454"/>
                    <a:pt x="10574" y="2596"/>
                    <a:pt x="17741" y="2596"/>
                  </a:cubicBezTo>
                  <a:lnTo>
                    <a:pt x="100656" y="2596"/>
                  </a:lnTo>
                  <a:cubicBezTo>
                    <a:pt x="107824" y="2596"/>
                    <a:pt x="113872" y="7454"/>
                    <a:pt x="115718" y="14038"/>
                  </a:cubicBezTo>
                  <a:lnTo>
                    <a:pt x="118397" y="14038"/>
                  </a:lnTo>
                  <a:cubicBezTo>
                    <a:pt x="116492" y="6002"/>
                    <a:pt x="109264" y="1"/>
                    <a:pt x="100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Josefin Sans" pitchFamily="2" charset="0"/>
              </a:endParaRPr>
            </a:p>
          </p:txBody>
        </p:sp>
        <p:sp>
          <p:nvSpPr>
            <p:cNvPr id="12" name="Google Shape;1409;p28">
              <a:extLst>
                <a:ext uri="{FF2B5EF4-FFF2-40B4-BE49-F238E27FC236}">
                  <a16:creationId xmlns:a16="http://schemas.microsoft.com/office/drawing/2014/main" id="{345BBD00-6B80-D27B-EC97-D5C8BFF75FBB}"/>
                </a:ext>
              </a:extLst>
            </p:cNvPr>
            <p:cNvSpPr/>
            <p:nvPr/>
          </p:nvSpPr>
          <p:spPr>
            <a:xfrm>
              <a:off x="3355280" y="1649969"/>
              <a:ext cx="2433354" cy="288516"/>
            </a:xfrm>
            <a:custGeom>
              <a:avLst/>
              <a:gdLst/>
              <a:ahLst/>
              <a:cxnLst/>
              <a:rect l="l" t="t" r="r" b="b"/>
              <a:pathLst>
                <a:path w="118397" h="14038" extrusionOk="0">
                  <a:moveTo>
                    <a:pt x="1" y="0"/>
                  </a:moveTo>
                  <a:cubicBezTo>
                    <a:pt x="1906" y="8037"/>
                    <a:pt x="9133" y="14038"/>
                    <a:pt x="17741" y="14038"/>
                  </a:cubicBezTo>
                  <a:lnTo>
                    <a:pt x="100656" y="14038"/>
                  </a:lnTo>
                  <a:cubicBezTo>
                    <a:pt x="109264" y="14038"/>
                    <a:pt x="116492" y="8037"/>
                    <a:pt x="118397" y="0"/>
                  </a:cubicBezTo>
                  <a:lnTo>
                    <a:pt x="115718" y="0"/>
                  </a:lnTo>
                  <a:cubicBezTo>
                    <a:pt x="113872" y="6596"/>
                    <a:pt x="107824" y="11442"/>
                    <a:pt x="100656" y="11442"/>
                  </a:cubicBezTo>
                  <a:lnTo>
                    <a:pt x="17741" y="11442"/>
                  </a:lnTo>
                  <a:cubicBezTo>
                    <a:pt x="10574" y="11442"/>
                    <a:pt x="4513" y="6596"/>
                    <a:pt x="2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Josefin Sans" pitchFamily="2" charset="0"/>
              </a:endParaRPr>
            </a:p>
          </p:txBody>
        </p:sp>
      </p:grpSp>
      <p:pic>
        <p:nvPicPr>
          <p:cNvPr id="13" name="Graphic 12" descr="Line arrow: Clockwise curve with solid fill">
            <a:extLst>
              <a:ext uri="{FF2B5EF4-FFF2-40B4-BE49-F238E27FC236}">
                <a16:creationId xmlns:a16="http://schemas.microsoft.com/office/drawing/2014/main" id="{3AEC3B70-34B2-E175-4EEC-B8A8AD68C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273290" flipV="1">
            <a:off x="2998202" y="2443193"/>
            <a:ext cx="496094" cy="901105"/>
          </a:xfrm>
          <a:prstGeom prst="rect">
            <a:avLst/>
          </a:prstGeom>
        </p:spPr>
      </p:pic>
      <p:grpSp>
        <p:nvGrpSpPr>
          <p:cNvPr id="14" name="Google Shape;1404;p28">
            <a:extLst>
              <a:ext uri="{FF2B5EF4-FFF2-40B4-BE49-F238E27FC236}">
                <a16:creationId xmlns:a16="http://schemas.microsoft.com/office/drawing/2014/main" id="{45E518D0-C552-548D-2C55-C69F3FE5EA30}"/>
              </a:ext>
            </a:extLst>
          </p:cNvPr>
          <p:cNvGrpSpPr/>
          <p:nvPr/>
        </p:nvGrpSpPr>
        <p:grpSpPr>
          <a:xfrm>
            <a:off x="1646594" y="1546744"/>
            <a:ext cx="1213395" cy="466762"/>
            <a:chOff x="3355279" y="1188926"/>
            <a:chExt cx="2433439" cy="749559"/>
          </a:xfrm>
        </p:grpSpPr>
        <p:sp>
          <p:nvSpPr>
            <p:cNvPr id="15" name="Google Shape;1405;p28">
              <a:extLst>
                <a:ext uri="{FF2B5EF4-FFF2-40B4-BE49-F238E27FC236}">
                  <a16:creationId xmlns:a16="http://schemas.microsoft.com/office/drawing/2014/main" id="{F0BC8299-3264-8957-F22A-D1F48C851146}"/>
                </a:ext>
              </a:extLst>
            </p:cNvPr>
            <p:cNvSpPr/>
            <p:nvPr/>
          </p:nvSpPr>
          <p:spPr>
            <a:xfrm>
              <a:off x="3460758" y="1305893"/>
              <a:ext cx="2222403" cy="518314"/>
            </a:xfrm>
            <a:custGeom>
              <a:avLst/>
              <a:gdLst/>
              <a:ahLst/>
              <a:cxnLst/>
              <a:rect l="l" t="t" r="r" b="b"/>
              <a:pathLst>
                <a:path w="108133" h="25219" extrusionOk="0">
                  <a:moveTo>
                    <a:pt x="12609" y="1"/>
                  </a:moveTo>
                  <a:cubicBezTo>
                    <a:pt x="5644" y="1"/>
                    <a:pt x="0" y="5645"/>
                    <a:pt x="0" y="12610"/>
                  </a:cubicBezTo>
                  <a:cubicBezTo>
                    <a:pt x="0" y="19575"/>
                    <a:pt x="5644" y="25218"/>
                    <a:pt x="12609" y="25218"/>
                  </a:cubicBezTo>
                  <a:lnTo>
                    <a:pt x="95524" y="25218"/>
                  </a:lnTo>
                  <a:cubicBezTo>
                    <a:pt x="102489" y="25218"/>
                    <a:pt x="108133" y="19575"/>
                    <a:pt x="108133" y="12610"/>
                  </a:cubicBezTo>
                  <a:cubicBezTo>
                    <a:pt x="108133" y="5645"/>
                    <a:pt x="102489" y="1"/>
                    <a:pt x="9552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400" dirty="0">
                  <a:latin typeface="Josefin Sans" pitchFamily="2" charset="0"/>
                  <a:ea typeface="Fira Sans Extra Condensed Medium"/>
                  <a:cs typeface="Fira Sans Extra Condensed Medium"/>
                  <a:sym typeface="Fira Sans Extra Condensed Medium"/>
                </a:rPr>
                <a:t>Selector</a:t>
              </a:r>
              <a:endParaRPr sz="1400" dirty="0">
                <a:latin typeface="Josefin Sans" pitchFamily="2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" name="Google Shape;1406;p28">
              <a:extLst>
                <a:ext uri="{FF2B5EF4-FFF2-40B4-BE49-F238E27FC236}">
                  <a16:creationId xmlns:a16="http://schemas.microsoft.com/office/drawing/2014/main" id="{AEF193BE-B41E-55F0-A0E1-7F69E5A14EF2}"/>
                </a:ext>
              </a:extLst>
            </p:cNvPr>
            <p:cNvSpPr/>
            <p:nvPr/>
          </p:nvSpPr>
          <p:spPr>
            <a:xfrm>
              <a:off x="3355280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68" y="2787"/>
                    <a:pt x="2787" y="2168"/>
                    <a:pt x="2787" y="1394"/>
                  </a:cubicBezTo>
                  <a:cubicBezTo>
                    <a:pt x="2787" y="620"/>
                    <a:pt x="2168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Josefin Sans" pitchFamily="2" charset="0"/>
              </a:endParaRPr>
            </a:p>
          </p:txBody>
        </p:sp>
        <p:sp>
          <p:nvSpPr>
            <p:cNvPr id="17" name="Google Shape;1407;p28">
              <a:extLst>
                <a:ext uri="{FF2B5EF4-FFF2-40B4-BE49-F238E27FC236}">
                  <a16:creationId xmlns:a16="http://schemas.microsoft.com/office/drawing/2014/main" id="{E509CEB2-B984-D02F-1549-9B1608F1D43C}"/>
                </a:ext>
              </a:extLst>
            </p:cNvPr>
            <p:cNvSpPr/>
            <p:nvPr/>
          </p:nvSpPr>
          <p:spPr>
            <a:xfrm>
              <a:off x="5731438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56" y="2787"/>
                    <a:pt x="2787" y="2168"/>
                    <a:pt x="2787" y="1394"/>
                  </a:cubicBezTo>
                  <a:cubicBezTo>
                    <a:pt x="2787" y="620"/>
                    <a:pt x="2156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Josefin Sans" pitchFamily="2" charset="0"/>
              </a:endParaRPr>
            </a:p>
          </p:txBody>
        </p:sp>
        <p:sp>
          <p:nvSpPr>
            <p:cNvPr id="18" name="Google Shape;1408;p28">
              <a:extLst>
                <a:ext uri="{FF2B5EF4-FFF2-40B4-BE49-F238E27FC236}">
                  <a16:creationId xmlns:a16="http://schemas.microsoft.com/office/drawing/2014/main" id="{733916DC-8AF3-5628-B05F-CA37BD51CE98}"/>
                </a:ext>
              </a:extLst>
            </p:cNvPr>
            <p:cNvSpPr/>
            <p:nvPr/>
          </p:nvSpPr>
          <p:spPr>
            <a:xfrm>
              <a:off x="3355279" y="1188926"/>
              <a:ext cx="2433353" cy="288537"/>
            </a:xfrm>
            <a:custGeom>
              <a:avLst/>
              <a:gdLst/>
              <a:ahLst/>
              <a:cxnLst/>
              <a:rect l="l" t="t" r="r" b="b"/>
              <a:pathLst>
                <a:path w="118397" h="14039" extrusionOk="0">
                  <a:moveTo>
                    <a:pt x="17741" y="1"/>
                  </a:moveTo>
                  <a:cubicBezTo>
                    <a:pt x="9133" y="1"/>
                    <a:pt x="1906" y="6002"/>
                    <a:pt x="1" y="14038"/>
                  </a:cubicBezTo>
                  <a:lnTo>
                    <a:pt x="2680" y="14038"/>
                  </a:lnTo>
                  <a:cubicBezTo>
                    <a:pt x="4513" y="7454"/>
                    <a:pt x="10574" y="2596"/>
                    <a:pt x="17741" y="2596"/>
                  </a:cubicBezTo>
                  <a:lnTo>
                    <a:pt x="100656" y="2596"/>
                  </a:lnTo>
                  <a:cubicBezTo>
                    <a:pt x="107824" y="2596"/>
                    <a:pt x="113872" y="7454"/>
                    <a:pt x="115718" y="14038"/>
                  </a:cubicBezTo>
                  <a:lnTo>
                    <a:pt x="118397" y="14038"/>
                  </a:lnTo>
                  <a:cubicBezTo>
                    <a:pt x="116492" y="6002"/>
                    <a:pt x="109264" y="1"/>
                    <a:pt x="100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Josefin Sans" pitchFamily="2" charset="0"/>
              </a:endParaRPr>
            </a:p>
          </p:txBody>
        </p:sp>
        <p:sp>
          <p:nvSpPr>
            <p:cNvPr id="19" name="Google Shape;1409;p28">
              <a:extLst>
                <a:ext uri="{FF2B5EF4-FFF2-40B4-BE49-F238E27FC236}">
                  <a16:creationId xmlns:a16="http://schemas.microsoft.com/office/drawing/2014/main" id="{AFFF2E98-CC11-2696-D663-3F04570C10C4}"/>
                </a:ext>
              </a:extLst>
            </p:cNvPr>
            <p:cNvSpPr/>
            <p:nvPr/>
          </p:nvSpPr>
          <p:spPr>
            <a:xfrm>
              <a:off x="3355280" y="1649969"/>
              <a:ext cx="2433354" cy="288516"/>
            </a:xfrm>
            <a:custGeom>
              <a:avLst/>
              <a:gdLst/>
              <a:ahLst/>
              <a:cxnLst/>
              <a:rect l="l" t="t" r="r" b="b"/>
              <a:pathLst>
                <a:path w="118397" h="14038" extrusionOk="0">
                  <a:moveTo>
                    <a:pt x="1" y="0"/>
                  </a:moveTo>
                  <a:cubicBezTo>
                    <a:pt x="1906" y="8037"/>
                    <a:pt x="9133" y="14038"/>
                    <a:pt x="17741" y="14038"/>
                  </a:cubicBezTo>
                  <a:lnTo>
                    <a:pt x="100656" y="14038"/>
                  </a:lnTo>
                  <a:cubicBezTo>
                    <a:pt x="109264" y="14038"/>
                    <a:pt x="116492" y="8037"/>
                    <a:pt x="118397" y="0"/>
                  </a:cubicBezTo>
                  <a:lnTo>
                    <a:pt x="115718" y="0"/>
                  </a:lnTo>
                  <a:cubicBezTo>
                    <a:pt x="113872" y="6596"/>
                    <a:pt x="107824" y="11442"/>
                    <a:pt x="100656" y="11442"/>
                  </a:cubicBezTo>
                  <a:lnTo>
                    <a:pt x="17741" y="11442"/>
                  </a:lnTo>
                  <a:cubicBezTo>
                    <a:pt x="10574" y="11442"/>
                    <a:pt x="4513" y="6596"/>
                    <a:pt x="2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Josefin Sans" pitchFamily="2" charset="0"/>
              </a:endParaRPr>
            </a:p>
          </p:txBody>
        </p:sp>
      </p:grpSp>
      <p:pic>
        <p:nvPicPr>
          <p:cNvPr id="20" name="Graphic 19" descr="Line arrow: Clockwise curve with solid fill">
            <a:extLst>
              <a:ext uri="{FF2B5EF4-FFF2-40B4-BE49-F238E27FC236}">
                <a16:creationId xmlns:a16="http://schemas.microsoft.com/office/drawing/2014/main" id="{703E8CB4-B10C-129C-9393-D2F58F101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585048" flipV="1">
            <a:off x="2968061" y="1549685"/>
            <a:ext cx="444330" cy="807081"/>
          </a:xfrm>
          <a:prstGeom prst="rect">
            <a:avLst/>
          </a:prstGeom>
        </p:spPr>
      </p:pic>
      <p:grpSp>
        <p:nvGrpSpPr>
          <p:cNvPr id="21" name="Google Shape;1404;p28">
            <a:extLst>
              <a:ext uri="{FF2B5EF4-FFF2-40B4-BE49-F238E27FC236}">
                <a16:creationId xmlns:a16="http://schemas.microsoft.com/office/drawing/2014/main" id="{D8B2ACF2-49AB-ED91-FA11-FD4D59AE5DE6}"/>
              </a:ext>
            </a:extLst>
          </p:cNvPr>
          <p:cNvGrpSpPr/>
          <p:nvPr/>
        </p:nvGrpSpPr>
        <p:grpSpPr>
          <a:xfrm>
            <a:off x="1575198" y="2923776"/>
            <a:ext cx="1213395" cy="466762"/>
            <a:chOff x="3355279" y="1188926"/>
            <a:chExt cx="2433439" cy="749559"/>
          </a:xfrm>
        </p:grpSpPr>
        <p:sp>
          <p:nvSpPr>
            <p:cNvPr id="22" name="Google Shape;1405;p28">
              <a:extLst>
                <a:ext uri="{FF2B5EF4-FFF2-40B4-BE49-F238E27FC236}">
                  <a16:creationId xmlns:a16="http://schemas.microsoft.com/office/drawing/2014/main" id="{9BF891FF-75B3-AF4D-7FD4-F4EFC7BDDE8A}"/>
                </a:ext>
              </a:extLst>
            </p:cNvPr>
            <p:cNvSpPr/>
            <p:nvPr/>
          </p:nvSpPr>
          <p:spPr>
            <a:xfrm>
              <a:off x="3460758" y="1305893"/>
              <a:ext cx="2222403" cy="518314"/>
            </a:xfrm>
            <a:custGeom>
              <a:avLst/>
              <a:gdLst/>
              <a:ahLst/>
              <a:cxnLst/>
              <a:rect l="l" t="t" r="r" b="b"/>
              <a:pathLst>
                <a:path w="108133" h="25219" extrusionOk="0">
                  <a:moveTo>
                    <a:pt x="12609" y="1"/>
                  </a:moveTo>
                  <a:cubicBezTo>
                    <a:pt x="5644" y="1"/>
                    <a:pt x="0" y="5645"/>
                    <a:pt x="0" y="12610"/>
                  </a:cubicBezTo>
                  <a:cubicBezTo>
                    <a:pt x="0" y="19575"/>
                    <a:pt x="5644" y="25218"/>
                    <a:pt x="12609" y="25218"/>
                  </a:cubicBezTo>
                  <a:lnTo>
                    <a:pt x="95524" y="25218"/>
                  </a:lnTo>
                  <a:cubicBezTo>
                    <a:pt x="102489" y="25218"/>
                    <a:pt x="108133" y="19575"/>
                    <a:pt x="108133" y="12610"/>
                  </a:cubicBezTo>
                  <a:cubicBezTo>
                    <a:pt x="108133" y="5645"/>
                    <a:pt x="102489" y="1"/>
                    <a:pt x="9552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400" dirty="0">
                  <a:latin typeface="Josefin Sans" pitchFamily="2" charset="0"/>
                  <a:ea typeface="Fira Sans Extra Condensed Medium"/>
                  <a:cs typeface="Fira Sans Extra Condensed Medium"/>
                  <a:sym typeface="Fira Sans Extra Condensed Medium"/>
                </a:rPr>
                <a:t>Property</a:t>
              </a:r>
              <a:endParaRPr sz="1400" dirty="0">
                <a:latin typeface="Josefin Sans" pitchFamily="2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" name="Google Shape;1406;p28">
              <a:extLst>
                <a:ext uri="{FF2B5EF4-FFF2-40B4-BE49-F238E27FC236}">
                  <a16:creationId xmlns:a16="http://schemas.microsoft.com/office/drawing/2014/main" id="{D0E82167-4BF7-02CC-337E-95E92127BAB8}"/>
                </a:ext>
              </a:extLst>
            </p:cNvPr>
            <p:cNvSpPr/>
            <p:nvPr/>
          </p:nvSpPr>
          <p:spPr>
            <a:xfrm>
              <a:off x="3355280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68" y="2787"/>
                    <a:pt x="2787" y="2168"/>
                    <a:pt x="2787" y="1394"/>
                  </a:cubicBezTo>
                  <a:cubicBezTo>
                    <a:pt x="2787" y="620"/>
                    <a:pt x="2168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Josefin Sans" pitchFamily="2" charset="0"/>
              </a:endParaRPr>
            </a:p>
          </p:txBody>
        </p:sp>
        <p:sp>
          <p:nvSpPr>
            <p:cNvPr id="24" name="Google Shape;1407;p28">
              <a:extLst>
                <a:ext uri="{FF2B5EF4-FFF2-40B4-BE49-F238E27FC236}">
                  <a16:creationId xmlns:a16="http://schemas.microsoft.com/office/drawing/2014/main" id="{3B80B05D-6F47-4563-BFB5-A086B7C31708}"/>
                </a:ext>
              </a:extLst>
            </p:cNvPr>
            <p:cNvSpPr/>
            <p:nvPr/>
          </p:nvSpPr>
          <p:spPr>
            <a:xfrm>
              <a:off x="5731438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56" y="2787"/>
                    <a:pt x="2787" y="2168"/>
                    <a:pt x="2787" y="1394"/>
                  </a:cubicBezTo>
                  <a:cubicBezTo>
                    <a:pt x="2787" y="620"/>
                    <a:pt x="2156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Josefin Sans" pitchFamily="2" charset="0"/>
              </a:endParaRPr>
            </a:p>
          </p:txBody>
        </p:sp>
        <p:sp>
          <p:nvSpPr>
            <p:cNvPr id="25" name="Google Shape;1408;p28">
              <a:extLst>
                <a:ext uri="{FF2B5EF4-FFF2-40B4-BE49-F238E27FC236}">
                  <a16:creationId xmlns:a16="http://schemas.microsoft.com/office/drawing/2014/main" id="{8FB3FB06-B6AF-FB6C-BABE-578CD6A743CF}"/>
                </a:ext>
              </a:extLst>
            </p:cNvPr>
            <p:cNvSpPr/>
            <p:nvPr/>
          </p:nvSpPr>
          <p:spPr>
            <a:xfrm>
              <a:off x="3355279" y="1188926"/>
              <a:ext cx="2433353" cy="288537"/>
            </a:xfrm>
            <a:custGeom>
              <a:avLst/>
              <a:gdLst/>
              <a:ahLst/>
              <a:cxnLst/>
              <a:rect l="l" t="t" r="r" b="b"/>
              <a:pathLst>
                <a:path w="118397" h="14039" extrusionOk="0">
                  <a:moveTo>
                    <a:pt x="17741" y="1"/>
                  </a:moveTo>
                  <a:cubicBezTo>
                    <a:pt x="9133" y="1"/>
                    <a:pt x="1906" y="6002"/>
                    <a:pt x="1" y="14038"/>
                  </a:cubicBezTo>
                  <a:lnTo>
                    <a:pt x="2680" y="14038"/>
                  </a:lnTo>
                  <a:cubicBezTo>
                    <a:pt x="4513" y="7454"/>
                    <a:pt x="10574" y="2596"/>
                    <a:pt x="17741" y="2596"/>
                  </a:cubicBezTo>
                  <a:lnTo>
                    <a:pt x="100656" y="2596"/>
                  </a:lnTo>
                  <a:cubicBezTo>
                    <a:pt x="107824" y="2596"/>
                    <a:pt x="113872" y="7454"/>
                    <a:pt x="115718" y="14038"/>
                  </a:cubicBezTo>
                  <a:lnTo>
                    <a:pt x="118397" y="14038"/>
                  </a:lnTo>
                  <a:cubicBezTo>
                    <a:pt x="116492" y="6002"/>
                    <a:pt x="109264" y="1"/>
                    <a:pt x="100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Josefin Sans" pitchFamily="2" charset="0"/>
              </a:endParaRPr>
            </a:p>
          </p:txBody>
        </p:sp>
        <p:sp>
          <p:nvSpPr>
            <p:cNvPr id="26" name="Google Shape;1409;p28">
              <a:extLst>
                <a:ext uri="{FF2B5EF4-FFF2-40B4-BE49-F238E27FC236}">
                  <a16:creationId xmlns:a16="http://schemas.microsoft.com/office/drawing/2014/main" id="{B15D9BC4-86B6-18FA-70C4-CD4D19A934C4}"/>
                </a:ext>
              </a:extLst>
            </p:cNvPr>
            <p:cNvSpPr/>
            <p:nvPr/>
          </p:nvSpPr>
          <p:spPr>
            <a:xfrm>
              <a:off x="3355280" y="1649969"/>
              <a:ext cx="2433354" cy="288516"/>
            </a:xfrm>
            <a:custGeom>
              <a:avLst/>
              <a:gdLst/>
              <a:ahLst/>
              <a:cxnLst/>
              <a:rect l="l" t="t" r="r" b="b"/>
              <a:pathLst>
                <a:path w="118397" h="14038" extrusionOk="0">
                  <a:moveTo>
                    <a:pt x="1" y="0"/>
                  </a:moveTo>
                  <a:cubicBezTo>
                    <a:pt x="1906" y="8037"/>
                    <a:pt x="9133" y="14038"/>
                    <a:pt x="17741" y="14038"/>
                  </a:cubicBezTo>
                  <a:lnTo>
                    <a:pt x="100656" y="14038"/>
                  </a:lnTo>
                  <a:cubicBezTo>
                    <a:pt x="109264" y="14038"/>
                    <a:pt x="116492" y="8037"/>
                    <a:pt x="118397" y="0"/>
                  </a:cubicBezTo>
                  <a:lnTo>
                    <a:pt x="115718" y="0"/>
                  </a:lnTo>
                  <a:cubicBezTo>
                    <a:pt x="113872" y="6596"/>
                    <a:pt x="107824" y="11442"/>
                    <a:pt x="100656" y="11442"/>
                  </a:cubicBezTo>
                  <a:lnTo>
                    <a:pt x="17741" y="11442"/>
                  </a:lnTo>
                  <a:cubicBezTo>
                    <a:pt x="10574" y="11442"/>
                    <a:pt x="4513" y="6596"/>
                    <a:pt x="2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Josefin Sans" pitchFamily="2" charset="0"/>
              </a:endParaRPr>
            </a:p>
          </p:txBody>
        </p:sp>
      </p:grpSp>
      <p:pic>
        <p:nvPicPr>
          <p:cNvPr id="27" name="Graphic 26" descr="Line arrow: Clockwise curve with solid fill">
            <a:extLst>
              <a:ext uri="{FF2B5EF4-FFF2-40B4-BE49-F238E27FC236}">
                <a16:creationId xmlns:a16="http://schemas.microsoft.com/office/drawing/2014/main" id="{4827410F-81E3-81DB-2E86-4640F468D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928371" flipH="1" flipV="1">
            <a:off x="2955496" y="2799107"/>
            <a:ext cx="580722" cy="901105"/>
          </a:xfrm>
          <a:prstGeom prst="rect">
            <a:avLst/>
          </a:prstGeom>
        </p:spPr>
      </p:pic>
      <p:pic>
        <p:nvPicPr>
          <p:cNvPr id="28" name="Graphic 27" descr="Line arrow: Clockwise curve with solid fill">
            <a:extLst>
              <a:ext uri="{FF2B5EF4-FFF2-40B4-BE49-F238E27FC236}">
                <a16:creationId xmlns:a16="http://schemas.microsoft.com/office/drawing/2014/main" id="{4DAF69C7-13FB-BD0F-8798-68F303DD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51896" flipH="1">
            <a:off x="6158757" y="2469867"/>
            <a:ext cx="411553" cy="64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23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Syntax – CSS  </a:t>
            </a:r>
          </a:p>
        </p:txBody>
      </p:sp>
      <p:sp>
        <p:nvSpPr>
          <p:cNvPr id="887" name="Google Shape;887;p33"/>
          <p:cNvSpPr/>
          <p:nvPr/>
        </p:nvSpPr>
        <p:spPr>
          <a:xfrm>
            <a:off x="8199244" y="40973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6BDCA-2A32-0D4D-3F53-0BC889A90411}"/>
              </a:ext>
            </a:extLst>
          </p:cNvPr>
          <p:cNvSpPr txBox="1"/>
          <p:nvPr/>
        </p:nvSpPr>
        <p:spPr>
          <a:xfrm>
            <a:off x="3225522" y="2165114"/>
            <a:ext cx="4572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</a:rPr>
              <a:t>p</a:t>
            </a:r>
            <a:r>
              <a:rPr lang="en-US" sz="2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2500" b="0" dirty="0">
                <a:solidFill>
                  <a:srgbClr val="EEFFFF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500" b="0" dirty="0">
                <a:solidFill>
                  <a:srgbClr val="00B050"/>
                </a:solidFill>
                <a:effectLst/>
                <a:latin typeface="Fira code" panose="020B0809050000020004" pitchFamily="49" charset="0"/>
              </a:rPr>
              <a:t>color: </a:t>
            </a:r>
            <a:r>
              <a:rPr lang="en-US" sz="2500" b="0" dirty="0">
                <a:solidFill>
                  <a:schemeClr val="accent5"/>
                </a:solidFill>
                <a:effectLst/>
                <a:latin typeface="Fira code" panose="020B0809050000020004" pitchFamily="49" charset="0"/>
              </a:rPr>
              <a:t>blue;</a:t>
            </a:r>
          </a:p>
          <a:p>
            <a:r>
              <a:rPr lang="en-US" sz="2500" b="0" dirty="0">
                <a:solidFill>
                  <a:srgbClr val="00B050"/>
                </a:solidFill>
                <a:effectLst/>
                <a:latin typeface="Fira code" panose="020B0809050000020004" pitchFamily="49" charset="0"/>
              </a:rPr>
              <a:t>  font-weight: </a:t>
            </a:r>
            <a:r>
              <a:rPr lang="en-US" sz="2500" b="0" dirty="0">
                <a:solidFill>
                  <a:schemeClr val="accent5"/>
                </a:solidFill>
                <a:effectLst/>
                <a:latin typeface="Fira code" panose="020B0809050000020004" pitchFamily="49" charset="0"/>
              </a:rPr>
              <a:t>bold;</a:t>
            </a:r>
          </a:p>
          <a:p>
            <a:r>
              <a:rPr lang="en-US" sz="2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anose="020B0809050000020004" pitchFamily="49" charset="0"/>
              </a:rPr>
              <a:t>}</a:t>
            </a:r>
            <a:endParaRPr lang="en-US" sz="2500" b="0" dirty="0">
              <a:solidFill>
                <a:srgbClr val="EEFFFF"/>
              </a:solidFill>
              <a:effectLst/>
              <a:latin typeface="Fira code" panose="020B0809050000020004" pitchFamily="49" charset="0"/>
            </a:endParaRPr>
          </a:p>
        </p:txBody>
      </p:sp>
      <p:pic>
        <p:nvPicPr>
          <p:cNvPr id="5" name="Graphic 4" descr="Line arrow: Clockwise curve with solid fill">
            <a:extLst>
              <a:ext uri="{FF2B5EF4-FFF2-40B4-BE49-F238E27FC236}">
                <a16:creationId xmlns:a16="http://schemas.microsoft.com/office/drawing/2014/main" id="{54EDE2B9-A3E2-290D-D864-F1D97BE2B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363957" y="2023051"/>
            <a:ext cx="496094" cy="780220"/>
          </a:xfrm>
          <a:prstGeom prst="rect">
            <a:avLst/>
          </a:prstGeom>
        </p:spPr>
      </p:pic>
      <p:grpSp>
        <p:nvGrpSpPr>
          <p:cNvPr id="7" name="Google Shape;1404;p28">
            <a:extLst>
              <a:ext uri="{FF2B5EF4-FFF2-40B4-BE49-F238E27FC236}">
                <a16:creationId xmlns:a16="http://schemas.microsoft.com/office/drawing/2014/main" id="{94DDADAC-CEB9-28D1-7706-14BE406A75CF}"/>
              </a:ext>
            </a:extLst>
          </p:cNvPr>
          <p:cNvGrpSpPr/>
          <p:nvPr/>
        </p:nvGrpSpPr>
        <p:grpSpPr>
          <a:xfrm>
            <a:off x="6002114" y="2062934"/>
            <a:ext cx="915431" cy="417257"/>
            <a:chOff x="3355277" y="1188926"/>
            <a:chExt cx="2433441" cy="749559"/>
          </a:xfrm>
        </p:grpSpPr>
        <p:sp>
          <p:nvSpPr>
            <p:cNvPr id="8" name="Google Shape;1405;p28">
              <a:extLst>
                <a:ext uri="{FF2B5EF4-FFF2-40B4-BE49-F238E27FC236}">
                  <a16:creationId xmlns:a16="http://schemas.microsoft.com/office/drawing/2014/main" id="{62D3F593-0A61-EB11-65A7-92800B42D6BC}"/>
                </a:ext>
              </a:extLst>
            </p:cNvPr>
            <p:cNvSpPr/>
            <p:nvPr/>
          </p:nvSpPr>
          <p:spPr>
            <a:xfrm>
              <a:off x="3460758" y="1305893"/>
              <a:ext cx="2222403" cy="518314"/>
            </a:xfrm>
            <a:custGeom>
              <a:avLst/>
              <a:gdLst/>
              <a:ahLst/>
              <a:cxnLst/>
              <a:rect l="l" t="t" r="r" b="b"/>
              <a:pathLst>
                <a:path w="108133" h="25219" extrusionOk="0">
                  <a:moveTo>
                    <a:pt x="12609" y="1"/>
                  </a:moveTo>
                  <a:cubicBezTo>
                    <a:pt x="5644" y="1"/>
                    <a:pt x="0" y="5645"/>
                    <a:pt x="0" y="12610"/>
                  </a:cubicBezTo>
                  <a:cubicBezTo>
                    <a:pt x="0" y="19575"/>
                    <a:pt x="5644" y="25218"/>
                    <a:pt x="12609" y="25218"/>
                  </a:cubicBezTo>
                  <a:lnTo>
                    <a:pt x="95524" y="25218"/>
                  </a:lnTo>
                  <a:cubicBezTo>
                    <a:pt x="102489" y="25218"/>
                    <a:pt x="108133" y="19575"/>
                    <a:pt x="108133" y="12610"/>
                  </a:cubicBezTo>
                  <a:cubicBezTo>
                    <a:pt x="108133" y="5645"/>
                    <a:pt x="102489" y="1"/>
                    <a:pt x="9552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400" dirty="0">
                  <a:latin typeface="Josefin Sans" pitchFamily="2" charset="0"/>
                  <a:ea typeface="Fira Sans Extra Condensed Medium"/>
                  <a:cs typeface="Fira Sans Extra Condensed Medium"/>
                  <a:sym typeface="Fira Sans Extra Condensed Medium"/>
                </a:rPr>
                <a:t>Value</a:t>
              </a:r>
              <a:endParaRPr sz="1400" dirty="0">
                <a:latin typeface="Josefin Sans" pitchFamily="2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" name="Google Shape;1406;p28">
              <a:extLst>
                <a:ext uri="{FF2B5EF4-FFF2-40B4-BE49-F238E27FC236}">
                  <a16:creationId xmlns:a16="http://schemas.microsoft.com/office/drawing/2014/main" id="{C9DB1631-A8E8-78D1-7A50-A7B0D79C34BA}"/>
                </a:ext>
              </a:extLst>
            </p:cNvPr>
            <p:cNvSpPr/>
            <p:nvPr/>
          </p:nvSpPr>
          <p:spPr>
            <a:xfrm>
              <a:off x="3355280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68" y="2787"/>
                    <a:pt x="2787" y="2168"/>
                    <a:pt x="2787" y="1394"/>
                  </a:cubicBezTo>
                  <a:cubicBezTo>
                    <a:pt x="2787" y="620"/>
                    <a:pt x="2168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Josefin Sans" pitchFamily="2" charset="0"/>
              </a:endParaRPr>
            </a:p>
          </p:txBody>
        </p:sp>
        <p:sp>
          <p:nvSpPr>
            <p:cNvPr id="10" name="Google Shape;1407;p28">
              <a:extLst>
                <a:ext uri="{FF2B5EF4-FFF2-40B4-BE49-F238E27FC236}">
                  <a16:creationId xmlns:a16="http://schemas.microsoft.com/office/drawing/2014/main" id="{1B787662-4A1C-CDD6-051F-69725E7F78A1}"/>
                </a:ext>
              </a:extLst>
            </p:cNvPr>
            <p:cNvSpPr/>
            <p:nvPr/>
          </p:nvSpPr>
          <p:spPr>
            <a:xfrm>
              <a:off x="5731438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56" y="2787"/>
                    <a:pt x="2787" y="2168"/>
                    <a:pt x="2787" y="1394"/>
                  </a:cubicBezTo>
                  <a:cubicBezTo>
                    <a:pt x="2787" y="620"/>
                    <a:pt x="2156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Josefin Sans" pitchFamily="2" charset="0"/>
              </a:endParaRPr>
            </a:p>
          </p:txBody>
        </p:sp>
        <p:sp>
          <p:nvSpPr>
            <p:cNvPr id="11" name="Google Shape;1408;p28">
              <a:extLst>
                <a:ext uri="{FF2B5EF4-FFF2-40B4-BE49-F238E27FC236}">
                  <a16:creationId xmlns:a16="http://schemas.microsoft.com/office/drawing/2014/main" id="{702C8F67-0164-FC8C-4050-91DB2830F196}"/>
                </a:ext>
              </a:extLst>
            </p:cNvPr>
            <p:cNvSpPr/>
            <p:nvPr/>
          </p:nvSpPr>
          <p:spPr>
            <a:xfrm>
              <a:off x="3355277" y="1188926"/>
              <a:ext cx="2433353" cy="288537"/>
            </a:xfrm>
            <a:custGeom>
              <a:avLst/>
              <a:gdLst/>
              <a:ahLst/>
              <a:cxnLst/>
              <a:rect l="l" t="t" r="r" b="b"/>
              <a:pathLst>
                <a:path w="118397" h="14039" extrusionOk="0">
                  <a:moveTo>
                    <a:pt x="17741" y="1"/>
                  </a:moveTo>
                  <a:cubicBezTo>
                    <a:pt x="9133" y="1"/>
                    <a:pt x="1906" y="6002"/>
                    <a:pt x="1" y="14038"/>
                  </a:cubicBezTo>
                  <a:lnTo>
                    <a:pt x="2680" y="14038"/>
                  </a:lnTo>
                  <a:cubicBezTo>
                    <a:pt x="4513" y="7454"/>
                    <a:pt x="10574" y="2596"/>
                    <a:pt x="17741" y="2596"/>
                  </a:cubicBezTo>
                  <a:lnTo>
                    <a:pt x="100656" y="2596"/>
                  </a:lnTo>
                  <a:cubicBezTo>
                    <a:pt x="107824" y="2596"/>
                    <a:pt x="113872" y="7454"/>
                    <a:pt x="115718" y="14038"/>
                  </a:cubicBezTo>
                  <a:lnTo>
                    <a:pt x="118397" y="14038"/>
                  </a:lnTo>
                  <a:cubicBezTo>
                    <a:pt x="116492" y="6002"/>
                    <a:pt x="109264" y="1"/>
                    <a:pt x="100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Josefin Sans" pitchFamily="2" charset="0"/>
              </a:endParaRPr>
            </a:p>
          </p:txBody>
        </p:sp>
        <p:sp>
          <p:nvSpPr>
            <p:cNvPr id="12" name="Google Shape;1409;p28">
              <a:extLst>
                <a:ext uri="{FF2B5EF4-FFF2-40B4-BE49-F238E27FC236}">
                  <a16:creationId xmlns:a16="http://schemas.microsoft.com/office/drawing/2014/main" id="{345BBD00-6B80-D27B-EC97-D5C8BFF75FBB}"/>
                </a:ext>
              </a:extLst>
            </p:cNvPr>
            <p:cNvSpPr/>
            <p:nvPr/>
          </p:nvSpPr>
          <p:spPr>
            <a:xfrm>
              <a:off x="3355280" y="1649969"/>
              <a:ext cx="2433354" cy="288516"/>
            </a:xfrm>
            <a:custGeom>
              <a:avLst/>
              <a:gdLst/>
              <a:ahLst/>
              <a:cxnLst/>
              <a:rect l="l" t="t" r="r" b="b"/>
              <a:pathLst>
                <a:path w="118397" h="14038" extrusionOk="0">
                  <a:moveTo>
                    <a:pt x="1" y="0"/>
                  </a:moveTo>
                  <a:cubicBezTo>
                    <a:pt x="1906" y="8037"/>
                    <a:pt x="9133" y="14038"/>
                    <a:pt x="17741" y="14038"/>
                  </a:cubicBezTo>
                  <a:lnTo>
                    <a:pt x="100656" y="14038"/>
                  </a:lnTo>
                  <a:cubicBezTo>
                    <a:pt x="109264" y="14038"/>
                    <a:pt x="116492" y="8037"/>
                    <a:pt x="118397" y="0"/>
                  </a:cubicBezTo>
                  <a:lnTo>
                    <a:pt x="115718" y="0"/>
                  </a:lnTo>
                  <a:cubicBezTo>
                    <a:pt x="113872" y="6596"/>
                    <a:pt x="107824" y="11442"/>
                    <a:pt x="100656" y="11442"/>
                  </a:cubicBezTo>
                  <a:lnTo>
                    <a:pt x="17741" y="11442"/>
                  </a:lnTo>
                  <a:cubicBezTo>
                    <a:pt x="10574" y="11442"/>
                    <a:pt x="4513" y="6596"/>
                    <a:pt x="2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Josefin Sans" pitchFamily="2" charset="0"/>
              </a:endParaRPr>
            </a:p>
          </p:txBody>
        </p:sp>
      </p:grpSp>
      <p:pic>
        <p:nvPicPr>
          <p:cNvPr id="13" name="Graphic 12" descr="Line arrow: Clockwise curve with solid fill">
            <a:extLst>
              <a:ext uri="{FF2B5EF4-FFF2-40B4-BE49-F238E27FC236}">
                <a16:creationId xmlns:a16="http://schemas.microsoft.com/office/drawing/2014/main" id="{3AEC3B70-34B2-E175-4EEC-B8A8AD68C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273290" flipV="1">
            <a:off x="2998202" y="2443193"/>
            <a:ext cx="496094" cy="901105"/>
          </a:xfrm>
          <a:prstGeom prst="rect">
            <a:avLst/>
          </a:prstGeom>
        </p:spPr>
      </p:pic>
      <p:grpSp>
        <p:nvGrpSpPr>
          <p:cNvPr id="14" name="Google Shape;1404;p28">
            <a:extLst>
              <a:ext uri="{FF2B5EF4-FFF2-40B4-BE49-F238E27FC236}">
                <a16:creationId xmlns:a16="http://schemas.microsoft.com/office/drawing/2014/main" id="{45E518D0-C552-548D-2C55-C69F3FE5EA30}"/>
              </a:ext>
            </a:extLst>
          </p:cNvPr>
          <p:cNvGrpSpPr/>
          <p:nvPr/>
        </p:nvGrpSpPr>
        <p:grpSpPr>
          <a:xfrm>
            <a:off x="1646594" y="1546744"/>
            <a:ext cx="1213395" cy="466762"/>
            <a:chOff x="3355279" y="1188926"/>
            <a:chExt cx="2433439" cy="749559"/>
          </a:xfrm>
        </p:grpSpPr>
        <p:sp>
          <p:nvSpPr>
            <p:cNvPr id="15" name="Google Shape;1405;p28">
              <a:extLst>
                <a:ext uri="{FF2B5EF4-FFF2-40B4-BE49-F238E27FC236}">
                  <a16:creationId xmlns:a16="http://schemas.microsoft.com/office/drawing/2014/main" id="{F0BC8299-3264-8957-F22A-D1F48C851146}"/>
                </a:ext>
              </a:extLst>
            </p:cNvPr>
            <p:cNvSpPr/>
            <p:nvPr/>
          </p:nvSpPr>
          <p:spPr>
            <a:xfrm>
              <a:off x="3460758" y="1305893"/>
              <a:ext cx="2222403" cy="518314"/>
            </a:xfrm>
            <a:custGeom>
              <a:avLst/>
              <a:gdLst/>
              <a:ahLst/>
              <a:cxnLst/>
              <a:rect l="l" t="t" r="r" b="b"/>
              <a:pathLst>
                <a:path w="108133" h="25219" extrusionOk="0">
                  <a:moveTo>
                    <a:pt x="12609" y="1"/>
                  </a:moveTo>
                  <a:cubicBezTo>
                    <a:pt x="5644" y="1"/>
                    <a:pt x="0" y="5645"/>
                    <a:pt x="0" y="12610"/>
                  </a:cubicBezTo>
                  <a:cubicBezTo>
                    <a:pt x="0" y="19575"/>
                    <a:pt x="5644" y="25218"/>
                    <a:pt x="12609" y="25218"/>
                  </a:cubicBezTo>
                  <a:lnTo>
                    <a:pt x="95524" y="25218"/>
                  </a:lnTo>
                  <a:cubicBezTo>
                    <a:pt x="102489" y="25218"/>
                    <a:pt x="108133" y="19575"/>
                    <a:pt x="108133" y="12610"/>
                  </a:cubicBezTo>
                  <a:cubicBezTo>
                    <a:pt x="108133" y="5645"/>
                    <a:pt x="102489" y="1"/>
                    <a:pt x="9552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400" dirty="0">
                  <a:latin typeface="Josefin Sans" pitchFamily="2" charset="0"/>
                  <a:ea typeface="Fira Sans Extra Condensed Medium"/>
                  <a:cs typeface="Fira Sans Extra Condensed Medium"/>
                  <a:sym typeface="Fira Sans Extra Condensed Medium"/>
                </a:rPr>
                <a:t>Selector</a:t>
              </a:r>
              <a:endParaRPr sz="1400" dirty="0">
                <a:latin typeface="Josefin Sans" pitchFamily="2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" name="Google Shape;1406;p28">
              <a:extLst>
                <a:ext uri="{FF2B5EF4-FFF2-40B4-BE49-F238E27FC236}">
                  <a16:creationId xmlns:a16="http://schemas.microsoft.com/office/drawing/2014/main" id="{AEF193BE-B41E-55F0-A0E1-7F69E5A14EF2}"/>
                </a:ext>
              </a:extLst>
            </p:cNvPr>
            <p:cNvSpPr/>
            <p:nvPr/>
          </p:nvSpPr>
          <p:spPr>
            <a:xfrm>
              <a:off x="3355280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68" y="2787"/>
                    <a:pt x="2787" y="2168"/>
                    <a:pt x="2787" y="1394"/>
                  </a:cubicBezTo>
                  <a:cubicBezTo>
                    <a:pt x="2787" y="620"/>
                    <a:pt x="2168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Josefin Sans" pitchFamily="2" charset="0"/>
              </a:endParaRPr>
            </a:p>
          </p:txBody>
        </p:sp>
        <p:sp>
          <p:nvSpPr>
            <p:cNvPr id="17" name="Google Shape;1407;p28">
              <a:extLst>
                <a:ext uri="{FF2B5EF4-FFF2-40B4-BE49-F238E27FC236}">
                  <a16:creationId xmlns:a16="http://schemas.microsoft.com/office/drawing/2014/main" id="{E509CEB2-B984-D02F-1549-9B1608F1D43C}"/>
                </a:ext>
              </a:extLst>
            </p:cNvPr>
            <p:cNvSpPr/>
            <p:nvPr/>
          </p:nvSpPr>
          <p:spPr>
            <a:xfrm>
              <a:off x="5731438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56" y="2787"/>
                    <a:pt x="2787" y="2168"/>
                    <a:pt x="2787" y="1394"/>
                  </a:cubicBezTo>
                  <a:cubicBezTo>
                    <a:pt x="2787" y="620"/>
                    <a:pt x="2156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Josefin Sans" pitchFamily="2" charset="0"/>
              </a:endParaRPr>
            </a:p>
          </p:txBody>
        </p:sp>
        <p:sp>
          <p:nvSpPr>
            <p:cNvPr id="18" name="Google Shape;1408;p28">
              <a:extLst>
                <a:ext uri="{FF2B5EF4-FFF2-40B4-BE49-F238E27FC236}">
                  <a16:creationId xmlns:a16="http://schemas.microsoft.com/office/drawing/2014/main" id="{733916DC-8AF3-5628-B05F-CA37BD51CE98}"/>
                </a:ext>
              </a:extLst>
            </p:cNvPr>
            <p:cNvSpPr/>
            <p:nvPr/>
          </p:nvSpPr>
          <p:spPr>
            <a:xfrm>
              <a:off x="3355279" y="1188926"/>
              <a:ext cx="2433353" cy="288537"/>
            </a:xfrm>
            <a:custGeom>
              <a:avLst/>
              <a:gdLst/>
              <a:ahLst/>
              <a:cxnLst/>
              <a:rect l="l" t="t" r="r" b="b"/>
              <a:pathLst>
                <a:path w="118397" h="14039" extrusionOk="0">
                  <a:moveTo>
                    <a:pt x="17741" y="1"/>
                  </a:moveTo>
                  <a:cubicBezTo>
                    <a:pt x="9133" y="1"/>
                    <a:pt x="1906" y="6002"/>
                    <a:pt x="1" y="14038"/>
                  </a:cubicBezTo>
                  <a:lnTo>
                    <a:pt x="2680" y="14038"/>
                  </a:lnTo>
                  <a:cubicBezTo>
                    <a:pt x="4513" y="7454"/>
                    <a:pt x="10574" y="2596"/>
                    <a:pt x="17741" y="2596"/>
                  </a:cubicBezTo>
                  <a:lnTo>
                    <a:pt x="100656" y="2596"/>
                  </a:lnTo>
                  <a:cubicBezTo>
                    <a:pt x="107824" y="2596"/>
                    <a:pt x="113872" y="7454"/>
                    <a:pt x="115718" y="14038"/>
                  </a:cubicBezTo>
                  <a:lnTo>
                    <a:pt x="118397" y="14038"/>
                  </a:lnTo>
                  <a:cubicBezTo>
                    <a:pt x="116492" y="6002"/>
                    <a:pt x="109264" y="1"/>
                    <a:pt x="100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Josefin Sans" pitchFamily="2" charset="0"/>
              </a:endParaRPr>
            </a:p>
          </p:txBody>
        </p:sp>
        <p:sp>
          <p:nvSpPr>
            <p:cNvPr id="19" name="Google Shape;1409;p28">
              <a:extLst>
                <a:ext uri="{FF2B5EF4-FFF2-40B4-BE49-F238E27FC236}">
                  <a16:creationId xmlns:a16="http://schemas.microsoft.com/office/drawing/2014/main" id="{AFFF2E98-CC11-2696-D663-3F04570C10C4}"/>
                </a:ext>
              </a:extLst>
            </p:cNvPr>
            <p:cNvSpPr/>
            <p:nvPr/>
          </p:nvSpPr>
          <p:spPr>
            <a:xfrm>
              <a:off x="3355280" y="1649969"/>
              <a:ext cx="2433354" cy="288516"/>
            </a:xfrm>
            <a:custGeom>
              <a:avLst/>
              <a:gdLst/>
              <a:ahLst/>
              <a:cxnLst/>
              <a:rect l="l" t="t" r="r" b="b"/>
              <a:pathLst>
                <a:path w="118397" h="14038" extrusionOk="0">
                  <a:moveTo>
                    <a:pt x="1" y="0"/>
                  </a:moveTo>
                  <a:cubicBezTo>
                    <a:pt x="1906" y="8037"/>
                    <a:pt x="9133" y="14038"/>
                    <a:pt x="17741" y="14038"/>
                  </a:cubicBezTo>
                  <a:lnTo>
                    <a:pt x="100656" y="14038"/>
                  </a:lnTo>
                  <a:cubicBezTo>
                    <a:pt x="109264" y="14038"/>
                    <a:pt x="116492" y="8037"/>
                    <a:pt x="118397" y="0"/>
                  </a:cubicBezTo>
                  <a:lnTo>
                    <a:pt x="115718" y="0"/>
                  </a:lnTo>
                  <a:cubicBezTo>
                    <a:pt x="113872" y="6596"/>
                    <a:pt x="107824" y="11442"/>
                    <a:pt x="100656" y="11442"/>
                  </a:cubicBezTo>
                  <a:lnTo>
                    <a:pt x="17741" y="11442"/>
                  </a:lnTo>
                  <a:cubicBezTo>
                    <a:pt x="10574" y="11442"/>
                    <a:pt x="4513" y="6596"/>
                    <a:pt x="2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Josefin Sans" pitchFamily="2" charset="0"/>
              </a:endParaRPr>
            </a:p>
          </p:txBody>
        </p:sp>
      </p:grpSp>
      <p:pic>
        <p:nvPicPr>
          <p:cNvPr id="20" name="Graphic 19" descr="Line arrow: Clockwise curve with solid fill">
            <a:extLst>
              <a:ext uri="{FF2B5EF4-FFF2-40B4-BE49-F238E27FC236}">
                <a16:creationId xmlns:a16="http://schemas.microsoft.com/office/drawing/2014/main" id="{703E8CB4-B10C-129C-9393-D2F58F101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585048" flipV="1">
            <a:off x="2968061" y="1549685"/>
            <a:ext cx="444330" cy="807081"/>
          </a:xfrm>
          <a:prstGeom prst="rect">
            <a:avLst/>
          </a:prstGeom>
        </p:spPr>
      </p:pic>
      <p:grpSp>
        <p:nvGrpSpPr>
          <p:cNvPr id="21" name="Google Shape;1404;p28">
            <a:extLst>
              <a:ext uri="{FF2B5EF4-FFF2-40B4-BE49-F238E27FC236}">
                <a16:creationId xmlns:a16="http://schemas.microsoft.com/office/drawing/2014/main" id="{D8B2ACF2-49AB-ED91-FA11-FD4D59AE5DE6}"/>
              </a:ext>
            </a:extLst>
          </p:cNvPr>
          <p:cNvGrpSpPr/>
          <p:nvPr/>
        </p:nvGrpSpPr>
        <p:grpSpPr>
          <a:xfrm>
            <a:off x="1575198" y="2923776"/>
            <a:ext cx="1213395" cy="466762"/>
            <a:chOff x="3355279" y="1188926"/>
            <a:chExt cx="2433439" cy="749559"/>
          </a:xfrm>
        </p:grpSpPr>
        <p:sp>
          <p:nvSpPr>
            <p:cNvPr id="22" name="Google Shape;1405;p28">
              <a:extLst>
                <a:ext uri="{FF2B5EF4-FFF2-40B4-BE49-F238E27FC236}">
                  <a16:creationId xmlns:a16="http://schemas.microsoft.com/office/drawing/2014/main" id="{9BF891FF-75B3-AF4D-7FD4-F4EFC7BDDE8A}"/>
                </a:ext>
              </a:extLst>
            </p:cNvPr>
            <p:cNvSpPr/>
            <p:nvPr/>
          </p:nvSpPr>
          <p:spPr>
            <a:xfrm>
              <a:off x="3460758" y="1305893"/>
              <a:ext cx="2222403" cy="518314"/>
            </a:xfrm>
            <a:custGeom>
              <a:avLst/>
              <a:gdLst/>
              <a:ahLst/>
              <a:cxnLst/>
              <a:rect l="l" t="t" r="r" b="b"/>
              <a:pathLst>
                <a:path w="108133" h="25219" extrusionOk="0">
                  <a:moveTo>
                    <a:pt x="12609" y="1"/>
                  </a:moveTo>
                  <a:cubicBezTo>
                    <a:pt x="5644" y="1"/>
                    <a:pt x="0" y="5645"/>
                    <a:pt x="0" y="12610"/>
                  </a:cubicBezTo>
                  <a:cubicBezTo>
                    <a:pt x="0" y="19575"/>
                    <a:pt x="5644" y="25218"/>
                    <a:pt x="12609" y="25218"/>
                  </a:cubicBezTo>
                  <a:lnTo>
                    <a:pt x="95524" y="25218"/>
                  </a:lnTo>
                  <a:cubicBezTo>
                    <a:pt x="102489" y="25218"/>
                    <a:pt x="108133" y="19575"/>
                    <a:pt x="108133" y="12610"/>
                  </a:cubicBezTo>
                  <a:cubicBezTo>
                    <a:pt x="108133" y="5645"/>
                    <a:pt x="102489" y="1"/>
                    <a:pt x="9552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400" dirty="0">
                  <a:latin typeface="Josefin Sans" pitchFamily="2" charset="0"/>
                  <a:ea typeface="Fira Sans Extra Condensed Medium"/>
                  <a:cs typeface="Fira Sans Extra Condensed Medium"/>
                  <a:sym typeface="Fira Sans Extra Condensed Medium"/>
                </a:rPr>
                <a:t>Property</a:t>
              </a:r>
              <a:endParaRPr sz="1400" dirty="0">
                <a:latin typeface="Josefin Sans" pitchFamily="2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" name="Google Shape;1406;p28">
              <a:extLst>
                <a:ext uri="{FF2B5EF4-FFF2-40B4-BE49-F238E27FC236}">
                  <a16:creationId xmlns:a16="http://schemas.microsoft.com/office/drawing/2014/main" id="{D0E82167-4BF7-02CC-337E-95E92127BAB8}"/>
                </a:ext>
              </a:extLst>
            </p:cNvPr>
            <p:cNvSpPr/>
            <p:nvPr/>
          </p:nvSpPr>
          <p:spPr>
            <a:xfrm>
              <a:off x="3355280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68" y="2787"/>
                    <a:pt x="2787" y="2168"/>
                    <a:pt x="2787" y="1394"/>
                  </a:cubicBezTo>
                  <a:cubicBezTo>
                    <a:pt x="2787" y="620"/>
                    <a:pt x="2168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Josefin Sans" pitchFamily="2" charset="0"/>
              </a:endParaRPr>
            </a:p>
          </p:txBody>
        </p:sp>
        <p:sp>
          <p:nvSpPr>
            <p:cNvPr id="24" name="Google Shape;1407;p28">
              <a:extLst>
                <a:ext uri="{FF2B5EF4-FFF2-40B4-BE49-F238E27FC236}">
                  <a16:creationId xmlns:a16="http://schemas.microsoft.com/office/drawing/2014/main" id="{3B80B05D-6F47-4563-BFB5-A086B7C31708}"/>
                </a:ext>
              </a:extLst>
            </p:cNvPr>
            <p:cNvSpPr/>
            <p:nvPr/>
          </p:nvSpPr>
          <p:spPr>
            <a:xfrm>
              <a:off x="5731438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56" y="2787"/>
                    <a:pt x="2787" y="2168"/>
                    <a:pt x="2787" y="1394"/>
                  </a:cubicBezTo>
                  <a:cubicBezTo>
                    <a:pt x="2787" y="620"/>
                    <a:pt x="2156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Josefin Sans" pitchFamily="2" charset="0"/>
              </a:endParaRPr>
            </a:p>
          </p:txBody>
        </p:sp>
        <p:sp>
          <p:nvSpPr>
            <p:cNvPr id="25" name="Google Shape;1408;p28">
              <a:extLst>
                <a:ext uri="{FF2B5EF4-FFF2-40B4-BE49-F238E27FC236}">
                  <a16:creationId xmlns:a16="http://schemas.microsoft.com/office/drawing/2014/main" id="{8FB3FB06-B6AF-FB6C-BABE-578CD6A743CF}"/>
                </a:ext>
              </a:extLst>
            </p:cNvPr>
            <p:cNvSpPr/>
            <p:nvPr/>
          </p:nvSpPr>
          <p:spPr>
            <a:xfrm>
              <a:off x="3355279" y="1188926"/>
              <a:ext cx="2433353" cy="288537"/>
            </a:xfrm>
            <a:custGeom>
              <a:avLst/>
              <a:gdLst/>
              <a:ahLst/>
              <a:cxnLst/>
              <a:rect l="l" t="t" r="r" b="b"/>
              <a:pathLst>
                <a:path w="118397" h="14039" extrusionOk="0">
                  <a:moveTo>
                    <a:pt x="17741" y="1"/>
                  </a:moveTo>
                  <a:cubicBezTo>
                    <a:pt x="9133" y="1"/>
                    <a:pt x="1906" y="6002"/>
                    <a:pt x="1" y="14038"/>
                  </a:cubicBezTo>
                  <a:lnTo>
                    <a:pt x="2680" y="14038"/>
                  </a:lnTo>
                  <a:cubicBezTo>
                    <a:pt x="4513" y="7454"/>
                    <a:pt x="10574" y="2596"/>
                    <a:pt x="17741" y="2596"/>
                  </a:cubicBezTo>
                  <a:lnTo>
                    <a:pt x="100656" y="2596"/>
                  </a:lnTo>
                  <a:cubicBezTo>
                    <a:pt x="107824" y="2596"/>
                    <a:pt x="113872" y="7454"/>
                    <a:pt x="115718" y="14038"/>
                  </a:cubicBezTo>
                  <a:lnTo>
                    <a:pt x="118397" y="14038"/>
                  </a:lnTo>
                  <a:cubicBezTo>
                    <a:pt x="116492" y="6002"/>
                    <a:pt x="109264" y="1"/>
                    <a:pt x="100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Josefin Sans" pitchFamily="2" charset="0"/>
              </a:endParaRPr>
            </a:p>
          </p:txBody>
        </p:sp>
        <p:sp>
          <p:nvSpPr>
            <p:cNvPr id="26" name="Google Shape;1409;p28">
              <a:extLst>
                <a:ext uri="{FF2B5EF4-FFF2-40B4-BE49-F238E27FC236}">
                  <a16:creationId xmlns:a16="http://schemas.microsoft.com/office/drawing/2014/main" id="{B15D9BC4-86B6-18FA-70C4-CD4D19A934C4}"/>
                </a:ext>
              </a:extLst>
            </p:cNvPr>
            <p:cNvSpPr/>
            <p:nvPr/>
          </p:nvSpPr>
          <p:spPr>
            <a:xfrm>
              <a:off x="3355280" y="1649969"/>
              <a:ext cx="2433354" cy="288516"/>
            </a:xfrm>
            <a:custGeom>
              <a:avLst/>
              <a:gdLst/>
              <a:ahLst/>
              <a:cxnLst/>
              <a:rect l="l" t="t" r="r" b="b"/>
              <a:pathLst>
                <a:path w="118397" h="14038" extrusionOk="0">
                  <a:moveTo>
                    <a:pt x="1" y="0"/>
                  </a:moveTo>
                  <a:cubicBezTo>
                    <a:pt x="1906" y="8037"/>
                    <a:pt x="9133" y="14038"/>
                    <a:pt x="17741" y="14038"/>
                  </a:cubicBezTo>
                  <a:lnTo>
                    <a:pt x="100656" y="14038"/>
                  </a:lnTo>
                  <a:cubicBezTo>
                    <a:pt x="109264" y="14038"/>
                    <a:pt x="116492" y="8037"/>
                    <a:pt x="118397" y="0"/>
                  </a:cubicBezTo>
                  <a:lnTo>
                    <a:pt x="115718" y="0"/>
                  </a:lnTo>
                  <a:cubicBezTo>
                    <a:pt x="113872" y="6596"/>
                    <a:pt x="107824" y="11442"/>
                    <a:pt x="100656" y="11442"/>
                  </a:cubicBezTo>
                  <a:lnTo>
                    <a:pt x="17741" y="11442"/>
                  </a:lnTo>
                  <a:cubicBezTo>
                    <a:pt x="10574" y="11442"/>
                    <a:pt x="4513" y="6596"/>
                    <a:pt x="2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Josefin Sans" pitchFamily="2" charset="0"/>
              </a:endParaRPr>
            </a:p>
          </p:txBody>
        </p:sp>
      </p:grpSp>
      <p:pic>
        <p:nvPicPr>
          <p:cNvPr id="27" name="Graphic 26" descr="Line arrow: Clockwise curve with solid fill">
            <a:extLst>
              <a:ext uri="{FF2B5EF4-FFF2-40B4-BE49-F238E27FC236}">
                <a16:creationId xmlns:a16="http://schemas.microsoft.com/office/drawing/2014/main" id="{4827410F-81E3-81DB-2E86-4640F468D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928371" flipH="1" flipV="1">
            <a:off x="2955496" y="2799107"/>
            <a:ext cx="580722" cy="901105"/>
          </a:xfrm>
          <a:prstGeom prst="rect">
            <a:avLst/>
          </a:prstGeom>
        </p:spPr>
      </p:pic>
      <p:pic>
        <p:nvPicPr>
          <p:cNvPr id="28" name="Graphic 27" descr="Line arrow: Clockwise curve with solid fill">
            <a:extLst>
              <a:ext uri="{FF2B5EF4-FFF2-40B4-BE49-F238E27FC236}">
                <a16:creationId xmlns:a16="http://schemas.microsoft.com/office/drawing/2014/main" id="{4DAF69C7-13FB-BD0F-8798-68F303DD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803189" flipH="1">
            <a:off x="6599385" y="2486098"/>
            <a:ext cx="374902" cy="58961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A9DCC27-4563-07D9-0EB6-214263E7F09A}"/>
              </a:ext>
            </a:extLst>
          </p:cNvPr>
          <p:cNvGrpSpPr/>
          <p:nvPr/>
        </p:nvGrpSpPr>
        <p:grpSpPr>
          <a:xfrm>
            <a:off x="3675247" y="2914717"/>
            <a:ext cx="3507872" cy="479260"/>
            <a:chOff x="1479479" y="4688432"/>
            <a:chExt cx="2229139" cy="1477552"/>
          </a:xfrm>
          <a:solidFill>
            <a:schemeClr val="accent2"/>
          </a:solidFill>
        </p:grpSpPr>
        <p:grpSp>
          <p:nvGrpSpPr>
            <p:cNvPr id="3" name="Google Shape;2613;p40">
              <a:extLst>
                <a:ext uri="{FF2B5EF4-FFF2-40B4-BE49-F238E27FC236}">
                  <a16:creationId xmlns:a16="http://schemas.microsoft.com/office/drawing/2014/main" id="{B4D48287-0DAD-B1F7-6A10-214CB19A2C1D}"/>
                </a:ext>
              </a:extLst>
            </p:cNvPr>
            <p:cNvGrpSpPr/>
            <p:nvPr/>
          </p:nvGrpSpPr>
          <p:grpSpPr>
            <a:xfrm>
              <a:off x="1479479" y="4689011"/>
              <a:ext cx="2229139" cy="1476973"/>
              <a:chOff x="3600302" y="1280425"/>
              <a:chExt cx="1613623" cy="274975"/>
            </a:xfrm>
            <a:grpFill/>
          </p:grpSpPr>
          <p:sp>
            <p:nvSpPr>
              <p:cNvPr id="30" name="Google Shape;2614;p40">
                <a:extLst>
                  <a:ext uri="{FF2B5EF4-FFF2-40B4-BE49-F238E27FC236}">
                    <a16:creationId xmlns:a16="http://schemas.microsoft.com/office/drawing/2014/main" id="{4E7E7F34-9DDD-4701-8AB1-222ED97EEB4D}"/>
                  </a:ext>
                </a:extLst>
              </p:cNvPr>
              <p:cNvSpPr/>
              <p:nvPr/>
            </p:nvSpPr>
            <p:spPr>
              <a:xfrm>
                <a:off x="3600302" y="1287200"/>
                <a:ext cx="17875" cy="26820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10728" extrusionOk="0">
                    <a:moveTo>
                      <a:pt x="358" y="0"/>
                    </a:moveTo>
                    <a:cubicBezTo>
                      <a:pt x="250" y="0"/>
                      <a:pt x="143" y="72"/>
                      <a:pt x="143" y="215"/>
                    </a:cubicBezTo>
                    <a:cubicBezTo>
                      <a:pt x="119" y="3620"/>
                      <a:pt x="0" y="7037"/>
                      <a:pt x="60" y="10442"/>
                    </a:cubicBezTo>
                    <a:cubicBezTo>
                      <a:pt x="66" y="10632"/>
                      <a:pt x="212" y="10728"/>
                      <a:pt x="358" y="10728"/>
                    </a:cubicBezTo>
                    <a:cubicBezTo>
                      <a:pt x="503" y="10728"/>
                      <a:pt x="649" y="10632"/>
                      <a:pt x="655" y="10442"/>
                    </a:cubicBezTo>
                    <a:cubicBezTo>
                      <a:pt x="715" y="7037"/>
                      <a:pt x="584" y="3620"/>
                      <a:pt x="572" y="215"/>
                    </a:cubicBezTo>
                    <a:cubicBezTo>
                      <a:pt x="572" y="72"/>
                      <a:pt x="465" y="0"/>
                      <a:pt x="35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616;p40">
                <a:extLst>
                  <a:ext uri="{FF2B5EF4-FFF2-40B4-BE49-F238E27FC236}">
                    <a16:creationId xmlns:a16="http://schemas.microsoft.com/office/drawing/2014/main" id="{1423E65E-518B-49B4-5B7A-4B253D3C5B94}"/>
                  </a:ext>
                </a:extLst>
              </p:cNvPr>
              <p:cNvSpPr/>
              <p:nvPr/>
            </p:nvSpPr>
            <p:spPr>
              <a:xfrm>
                <a:off x="5194850" y="1280425"/>
                <a:ext cx="19075" cy="2749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10999" extrusionOk="0">
                    <a:moveTo>
                      <a:pt x="380" y="0"/>
                    </a:moveTo>
                    <a:cubicBezTo>
                      <a:pt x="212" y="0"/>
                      <a:pt x="42" y="110"/>
                      <a:pt x="36" y="331"/>
                    </a:cubicBezTo>
                    <a:cubicBezTo>
                      <a:pt x="1" y="3819"/>
                      <a:pt x="108" y="7320"/>
                      <a:pt x="191" y="10820"/>
                    </a:cubicBezTo>
                    <a:cubicBezTo>
                      <a:pt x="191" y="10939"/>
                      <a:pt x="283" y="10999"/>
                      <a:pt x="376" y="10999"/>
                    </a:cubicBezTo>
                    <a:cubicBezTo>
                      <a:pt x="468" y="10999"/>
                      <a:pt x="560" y="10939"/>
                      <a:pt x="560" y="10820"/>
                    </a:cubicBezTo>
                    <a:cubicBezTo>
                      <a:pt x="644" y="7320"/>
                      <a:pt x="763" y="3819"/>
                      <a:pt x="715" y="331"/>
                    </a:cubicBezTo>
                    <a:cubicBezTo>
                      <a:pt x="715" y="110"/>
                      <a:pt x="548" y="0"/>
                      <a:pt x="38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2614;p40">
              <a:extLst>
                <a:ext uri="{FF2B5EF4-FFF2-40B4-BE49-F238E27FC236}">
                  <a16:creationId xmlns:a16="http://schemas.microsoft.com/office/drawing/2014/main" id="{1E09BA3E-8E84-E507-35A1-46D984F7D6AF}"/>
                </a:ext>
              </a:extLst>
            </p:cNvPr>
            <p:cNvSpPr/>
            <p:nvPr/>
          </p:nvSpPr>
          <p:spPr>
            <a:xfrm rot="16200000" flipH="1">
              <a:off x="2571190" y="5073416"/>
              <a:ext cx="45719" cy="2132836"/>
            </a:xfrm>
            <a:custGeom>
              <a:avLst/>
              <a:gdLst/>
              <a:ahLst/>
              <a:cxnLst/>
              <a:rect l="l" t="t" r="r" b="b"/>
              <a:pathLst>
                <a:path w="715" h="10728" extrusionOk="0">
                  <a:moveTo>
                    <a:pt x="358" y="0"/>
                  </a:moveTo>
                  <a:cubicBezTo>
                    <a:pt x="250" y="0"/>
                    <a:pt x="143" y="72"/>
                    <a:pt x="143" y="215"/>
                  </a:cubicBezTo>
                  <a:cubicBezTo>
                    <a:pt x="119" y="3620"/>
                    <a:pt x="0" y="7037"/>
                    <a:pt x="60" y="10442"/>
                  </a:cubicBezTo>
                  <a:cubicBezTo>
                    <a:pt x="66" y="10632"/>
                    <a:pt x="212" y="10728"/>
                    <a:pt x="358" y="10728"/>
                  </a:cubicBezTo>
                  <a:cubicBezTo>
                    <a:pt x="503" y="10728"/>
                    <a:pt x="649" y="10632"/>
                    <a:pt x="655" y="10442"/>
                  </a:cubicBezTo>
                  <a:cubicBezTo>
                    <a:pt x="715" y="7037"/>
                    <a:pt x="584" y="3620"/>
                    <a:pt x="572" y="215"/>
                  </a:cubicBezTo>
                  <a:cubicBezTo>
                    <a:pt x="572" y="72"/>
                    <a:pt x="465" y="0"/>
                    <a:pt x="3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14;p40">
              <a:extLst>
                <a:ext uri="{FF2B5EF4-FFF2-40B4-BE49-F238E27FC236}">
                  <a16:creationId xmlns:a16="http://schemas.microsoft.com/office/drawing/2014/main" id="{541978DD-500C-E3DD-2D20-CD62A0FEEDD3}"/>
                </a:ext>
              </a:extLst>
            </p:cNvPr>
            <p:cNvSpPr/>
            <p:nvPr/>
          </p:nvSpPr>
          <p:spPr>
            <a:xfrm rot="16200000" flipH="1">
              <a:off x="2561312" y="3644874"/>
              <a:ext cx="45719" cy="2132836"/>
            </a:xfrm>
            <a:custGeom>
              <a:avLst/>
              <a:gdLst/>
              <a:ahLst/>
              <a:cxnLst/>
              <a:rect l="l" t="t" r="r" b="b"/>
              <a:pathLst>
                <a:path w="715" h="10728" extrusionOk="0">
                  <a:moveTo>
                    <a:pt x="358" y="0"/>
                  </a:moveTo>
                  <a:cubicBezTo>
                    <a:pt x="250" y="0"/>
                    <a:pt x="143" y="72"/>
                    <a:pt x="143" y="215"/>
                  </a:cubicBezTo>
                  <a:cubicBezTo>
                    <a:pt x="119" y="3620"/>
                    <a:pt x="0" y="7037"/>
                    <a:pt x="60" y="10442"/>
                  </a:cubicBezTo>
                  <a:cubicBezTo>
                    <a:pt x="66" y="10632"/>
                    <a:pt x="212" y="10728"/>
                    <a:pt x="358" y="10728"/>
                  </a:cubicBezTo>
                  <a:cubicBezTo>
                    <a:pt x="503" y="10728"/>
                    <a:pt x="649" y="10632"/>
                    <a:pt x="655" y="10442"/>
                  </a:cubicBezTo>
                  <a:cubicBezTo>
                    <a:pt x="715" y="7037"/>
                    <a:pt x="584" y="3620"/>
                    <a:pt x="572" y="215"/>
                  </a:cubicBezTo>
                  <a:cubicBezTo>
                    <a:pt x="572" y="72"/>
                    <a:pt x="465" y="0"/>
                    <a:pt x="3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" name="Graphic 31" descr="Line arrow: Clockwise curve with solid fill">
            <a:extLst>
              <a:ext uri="{FF2B5EF4-FFF2-40B4-BE49-F238E27FC236}">
                <a16:creationId xmlns:a16="http://schemas.microsoft.com/office/drawing/2014/main" id="{91302BDB-9F17-F2CD-BFBF-25E4B7CF8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404989">
            <a:off x="5600645" y="3320155"/>
            <a:ext cx="496094" cy="780220"/>
          </a:xfrm>
          <a:prstGeom prst="rect">
            <a:avLst/>
          </a:prstGeom>
        </p:spPr>
      </p:pic>
      <p:grpSp>
        <p:nvGrpSpPr>
          <p:cNvPr id="33" name="Google Shape;1404;p28">
            <a:extLst>
              <a:ext uri="{FF2B5EF4-FFF2-40B4-BE49-F238E27FC236}">
                <a16:creationId xmlns:a16="http://schemas.microsoft.com/office/drawing/2014/main" id="{94BA25FE-59D0-F72E-4F37-E073C57AC10A}"/>
              </a:ext>
            </a:extLst>
          </p:cNvPr>
          <p:cNvGrpSpPr/>
          <p:nvPr/>
        </p:nvGrpSpPr>
        <p:grpSpPr>
          <a:xfrm>
            <a:off x="4070804" y="3669642"/>
            <a:ext cx="1448257" cy="496094"/>
            <a:chOff x="3355277" y="1188926"/>
            <a:chExt cx="2433441" cy="749559"/>
          </a:xfrm>
        </p:grpSpPr>
        <p:sp>
          <p:nvSpPr>
            <p:cNvPr id="34" name="Google Shape;1405;p28">
              <a:extLst>
                <a:ext uri="{FF2B5EF4-FFF2-40B4-BE49-F238E27FC236}">
                  <a16:creationId xmlns:a16="http://schemas.microsoft.com/office/drawing/2014/main" id="{9108F22B-E40F-D7A0-ECD5-6B7CD5ADC322}"/>
                </a:ext>
              </a:extLst>
            </p:cNvPr>
            <p:cNvSpPr/>
            <p:nvPr/>
          </p:nvSpPr>
          <p:spPr>
            <a:xfrm>
              <a:off x="3460758" y="1305893"/>
              <a:ext cx="2222403" cy="518314"/>
            </a:xfrm>
            <a:custGeom>
              <a:avLst/>
              <a:gdLst/>
              <a:ahLst/>
              <a:cxnLst/>
              <a:rect l="l" t="t" r="r" b="b"/>
              <a:pathLst>
                <a:path w="108133" h="25219" extrusionOk="0">
                  <a:moveTo>
                    <a:pt x="12609" y="1"/>
                  </a:moveTo>
                  <a:cubicBezTo>
                    <a:pt x="5644" y="1"/>
                    <a:pt x="0" y="5645"/>
                    <a:pt x="0" y="12610"/>
                  </a:cubicBezTo>
                  <a:cubicBezTo>
                    <a:pt x="0" y="19575"/>
                    <a:pt x="5644" y="25218"/>
                    <a:pt x="12609" y="25218"/>
                  </a:cubicBezTo>
                  <a:lnTo>
                    <a:pt x="95524" y="25218"/>
                  </a:lnTo>
                  <a:cubicBezTo>
                    <a:pt x="102489" y="25218"/>
                    <a:pt x="108133" y="19575"/>
                    <a:pt x="108133" y="12610"/>
                  </a:cubicBezTo>
                  <a:cubicBezTo>
                    <a:pt x="108133" y="5645"/>
                    <a:pt x="102489" y="1"/>
                    <a:pt x="9552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400" dirty="0">
                  <a:latin typeface="Josefin Sans" pitchFamily="2" charset="0"/>
                  <a:ea typeface="Fira Sans Extra Condensed Medium"/>
                  <a:cs typeface="Fira Sans Extra Condensed Medium"/>
                  <a:sym typeface="Fira Sans Extra Condensed Medium"/>
                </a:rPr>
                <a:t>Declaration</a:t>
              </a:r>
              <a:endParaRPr sz="1400" dirty="0">
                <a:latin typeface="Josefin Sans" pitchFamily="2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" name="Google Shape;1406;p28">
              <a:extLst>
                <a:ext uri="{FF2B5EF4-FFF2-40B4-BE49-F238E27FC236}">
                  <a16:creationId xmlns:a16="http://schemas.microsoft.com/office/drawing/2014/main" id="{449504E1-D1E2-E492-A106-6DE235C320E5}"/>
                </a:ext>
              </a:extLst>
            </p:cNvPr>
            <p:cNvSpPr/>
            <p:nvPr/>
          </p:nvSpPr>
          <p:spPr>
            <a:xfrm>
              <a:off x="3355280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68" y="2787"/>
                    <a:pt x="2787" y="2168"/>
                    <a:pt x="2787" y="1394"/>
                  </a:cubicBezTo>
                  <a:cubicBezTo>
                    <a:pt x="2787" y="620"/>
                    <a:pt x="2168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Josefin Sans" pitchFamily="2" charset="0"/>
              </a:endParaRPr>
            </a:p>
          </p:txBody>
        </p:sp>
        <p:sp>
          <p:nvSpPr>
            <p:cNvPr id="36" name="Google Shape;1407;p28">
              <a:extLst>
                <a:ext uri="{FF2B5EF4-FFF2-40B4-BE49-F238E27FC236}">
                  <a16:creationId xmlns:a16="http://schemas.microsoft.com/office/drawing/2014/main" id="{5B564050-C466-21E7-BF19-C468607D8878}"/>
                </a:ext>
              </a:extLst>
            </p:cNvPr>
            <p:cNvSpPr/>
            <p:nvPr/>
          </p:nvSpPr>
          <p:spPr>
            <a:xfrm>
              <a:off x="5731438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56" y="2787"/>
                    <a:pt x="2787" y="2168"/>
                    <a:pt x="2787" y="1394"/>
                  </a:cubicBezTo>
                  <a:cubicBezTo>
                    <a:pt x="2787" y="620"/>
                    <a:pt x="2156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Josefin Sans" pitchFamily="2" charset="0"/>
              </a:endParaRPr>
            </a:p>
          </p:txBody>
        </p:sp>
        <p:sp>
          <p:nvSpPr>
            <p:cNvPr id="37" name="Google Shape;1408;p28">
              <a:extLst>
                <a:ext uri="{FF2B5EF4-FFF2-40B4-BE49-F238E27FC236}">
                  <a16:creationId xmlns:a16="http://schemas.microsoft.com/office/drawing/2014/main" id="{8B5ECC9D-501A-B06A-25AD-DCAE47E7C7F4}"/>
                </a:ext>
              </a:extLst>
            </p:cNvPr>
            <p:cNvSpPr/>
            <p:nvPr/>
          </p:nvSpPr>
          <p:spPr>
            <a:xfrm>
              <a:off x="3355277" y="1188926"/>
              <a:ext cx="2433353" cy="288537"/>
            </a:xfrm>
            <a:custGeom>
              <a:avLst/>
              <a:gdLst/>
              <a:ahLst/>
              <a:cxnLst/>
              <a:rect l="l" t="t" r="r" b="b"/>
              <a:pathLst>
                <a:path w="118397" h="14039" extrusionOk="0">
                  <a:moveTo>
                    <a:pt x="17741" y="1"/>
                  </a:moveTo>
                  <a:cubicBezTo>
                    <a:pt x="9133" y="1"/>
                    <a:pt x="1906" y="6002"/>
                    <a:pt x="1" y="14038"/>
                  </a:cubicBezTo>
                  <a:lnTo>
                    <a:pt x="2680" y="14038"/>
                  </a:lnTo>
                  <a:cubicBezTo>
                    <a:pt x="4513" y="7454"/>
                    <a:pt x="10574" y="2596"/>
                    <a:pt x="17741" y="2596"/>
                  </a:cubicBezTo>
                  <a:lnTo>
                    <a:pt x="100656" y="2596"/>
                  </a:lnTo>
                  <a:cubicBezTo>
                    <a:pt x="107824" y="2596"/>
                    <a:pt x="113872" y="7454"/>
                    <a:pt x="115718" y="14038"/>
                  </a:cubicBezTo>
                  <a:lnTo>
                    <a:pt x="118397" y="14038"/>
                  </a:lnTo>
                  <a:cubicBezTo>
                    <a:pt x="116492" y="6002"/>
                    <a:pt x="109264" y="1"/>
                    <a:pt x="100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Josefin Sans" pitchFamily="2" charset="0"/>
              </a:endParaRPr>
            </a:p>
          </p:txBody>
        </p:sp>
        <p:sp>
          <p:nvSpPr>
            <p:cNvPr id="38" name="Google Shape;1409;p28">
              <a:extLst>
                <a:ext uri="{FF2B5EF4-FFF2-40B4-BE49-F238E27FC236}">
                  <a16:creationId xmlns:a16="http://schemas.microsoft.com/office/drawing/2014/main" id="{738EC0AB-972E-FD63-EBCF-28A6B9803AD1}"/>
                </a:ext>
              </a:extLst>
            </p:cNvPr>
            <p:cNvSpPr/>
            <p:nvPr/>
          </p:nvSpPr>
          <p:spPr>
            <a:xfrm>
              <a:off x="3355280" y="1649969"/>
              <a:ext cx="2433354" cy="288516"/>
            </a:xfrm>
            <a:custGeom>
              <a:avLst/>
              <a:gdLst/>
              <a:ahLst/>
              <a:cxnLst/>
              <a:rect l="l" t="t" r="r" b="b"/>
              <a:pathLst>
                <a:path w="118397" h="14038" extrusionOk="0">
                  <a:moveTo>
                    <a:pt x="1" y="0"/>
                  </a:moveTo>
                  <a:cubicBezTo>
                    <a:pt x="1906" y="8037"/>
                    <a:pt x="9133" y="14038"/>
                    <a:pt x="17741" y="14038"/>
                  </a:cubicBezTo>
                  <a:lnTo>
                    <a:pt x="100656" y="14038"/>
                  </a:lnTo>
                  <a:cubicBezTo>
                    <a:pt x="109264" y="14038"/>
                    <a:pt x="116492" y="8037"/>
                    <a:pt x="118397" y="0"/>
                  </a:cubicBezTo>
                  <a:lnTo>
                    <a:pt x="115718" y="0"/>
                  </a:lnTo>
                  <a:cubicBezTo>
                    <a:pt x="113872" y="6596"/>
                    <a:pt x="107824" y="11442"/>
                    <a:pt x="100656" y="11442"/>
                  </a:cubicBezTo>
                  <a:lnTo>
                    <a:pt x="17741" y="11442"/>
                  </a:lnTo>
                  <a:cubicBezTo>
                    <a:pt x="10574" y="11442"/>
                    <a:pt x="4513" y="6596"/>
                    <a:pt x="2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Josefin San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1456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1"/>
          <p:cNvSpPr/>
          <p:nvPr/>
        </p:nvSpPr>
        <p:spPr>
          <a:xfrm>
            <a:off x="7380846" y="491636"/>
            <a:ext cx="1168800" cy="116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1"/>
          <p:cNvSpPr txBox="1">
            <a:spLocks noGrp="1"/>
          </p:cNvSpPr>
          <p:nvPr>
            <p:ph type="title"/>
          </p:nvPr>
        </p:nvSpPr>
        <p:spPr>
          <a:xfrm>
            <a:off x="4358094" y="1802685"/>
            <a:ext cx="3479892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effectLst/>
              </a:rPr>
              <a:t>How to use</a:t>
            </a:r>
            <a:br>
              <a:rPr lang="en-US" b="1" dirty="0">
                <a:solidFill>
                  <a:schemeClr val="tx1"/>
                </a:solidFill>
                <a:effectLst/>
              </a:rPr>
            </a:br>
            <a:r>
              <a:rPr lang="en-US" b="1" dirty="0">
                <a:solidFill>
                  <a:schemeClr val="accent5"/>
                </a:solidFill>
                <a:effectLst/>
              </a:rPr>
              <a:t>CSS</a:t>
            </a:r>
            <a:r>
              <a:rPr lang="en-US" b="1" dirty="0">
                <a:solidFill>
                  <a:schemeClr val="tx1"/>
                </a:solidFill>
                <a:effectLst/>
              </a:rPr>
              <a:t> in HTML?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91" name="Google Shape;691;p31"/>
          <p:cNvSpPr txBox="1">
            <a:spLocks noGrp="1"/>
          </p:cNvSpPr>
          <p:nvPr>
            <p:ph type="title" idx="2"/>
          </p:nvPr>
        </p:nvSpPr>
        <p:spPr>
          <a:xfrm>
            <a:off x="7375922" y="534077"/>
            <a:ext cx="11688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692" name="Google Shape;692;p31"/>
          <p:cNvGrpSpPr/>
          <p:nvPr/>
        </p:nvGrpSpPr>
        <p:grpSpPr>
          <a:xfrm>
            <a:off x="715089" y="1424420"/>
            <a:ext cx="3715854" cy="2286606"/>
            <a:chOff x="5467825" y="2094550"/>
            <a:chExt cx="2061500" cy="1268575"/>
          </a:xfrm>
        </p:grpSpPr>
        <p:sp>
          <p:nvSpPr>
            <p:cNvPr id="693" name="Google Shape;693;p31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31"/>
          <p:cNvGrpSpPr/>
          <p:nvPr/>
        </p:nvGrpSpPr>
        <p:grpSpPr>
          <a:xfrm>
            <a:off x="1299895" y="1493624"/>
            <a:ext cx="2546216" cy="2225457"/>
            <a:chOff x="3720050" y="2029925"/>
            <a:chExt cx="1529075" cy="1336450"/>
          </a:xfrm>
        </p:grpSpPr>
        <p:sp>
          <p:nvSpPr>
            <p:cNvPr id="698" name="Google Shape;698;p31"/>
            <p:cNvSpPr/>
            <p:nvPr/>
          </p:nvSpPr>
          <p:spPr>
            <a:xfrm>
              <a:off x="3760625" y="3361075"/>
              <a:ext cx="1438825" cy="5300"/>
            </a:xfrm>
            <a:custGeom>
              <a:avLst/>
              <a:gdLst/>
              <a:ahLst/>
              <a:cxnLst/>
              <a:rect l="l" t="t" r="r" b="b"/>
              <a:pathLst>
                <a:path w="57553" h="212" extrusionOk="0">
                  <a:moveTo>
                    <a:pt x="112" y="0"/>
                  </a:moveTo>
                  <a:cubicBezTo>
                    <a:pt x="50" y="0"/>
                    <a:pt x="0" y="48"/>
                    <a:pt x="0" y="106"/>
                  </a:cubicBezTo>
                  <a:cubicBezTo>
                    <a:pt x="0" y="164"/>
                    <a:pt x="50" y="212"/>
                    <a:pt x="112" y="212"/>
                  </a:cubicBezTo>
                  <a:lnTo>
                    <a:pt x="57441" y="212"/>
                  </a:lnTo>
                  <a:cubicBezTo>
                    <a:pt x="57503" y="212"/>
                    <a:pt x="57552" y="165"/>
                    <a:pt x="57552" y="106"/>
                  </a:cubicBezTo>
                  <a:cubicBezTo>
                    <a:pt x="57552" y="48"/>
                    <a:pt x="57502" y="0"/>
                    <a:pt x="57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4329600" y="2029925"/>
              <a:ext cx="674775" cy="926550"/>
            </a:xfrm>
            <a:custGeom>
              <a:avLst/>
              <a:gdLst/>
              <a:ahLst/>
              <a:cxnLst/>
              <a:rect l="l" t="t" r="r" b="b"/>
              <a:pathLst>
                <a:path w="26991" h="37062" extrusionOk="0">
                  <a:moveTo>
                    <a:pt x="496" y="0"/>
                  </a:moveTo>
                  <a:cubicBezTo>
                    <a:pt x="222" y="0"/>
                    <a:pt x="0" y="368"/>
                    <a:pt x="0" y="820"/>
                  </a:cubicBezTo>
                  <a:lnTo>
                    <a:pt x="0" y="37062"/>
                  </a:lnTo>
                  <a:lnTo>
                    <a:pt x="26991" y="37062"/>
                  </a:lnTo>
                  <a:lnTo>
                    <a:pt x="26991" y="820"/>
                  </a:lnTo>
                  <a:cubicBezTo>
                    <a:pt x="26991" y="367"/>
                    <a:pt x="26769" y="0"/>
                    <a:pt x="264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4802700" y="2723250"/>
              <a:ext cx="113175" cy="117250"/>
            </a:xfrm>
            <a:custGeom>
              <a:avLst/>
              <a:gdLst/>
              <a:ahLst/>
              <a:cxnLst/>
              <a:rect l="l" t="t" r="r" b="b"/>
              <a:pathLst>
                <a:path w="4527" h="4690" extrusionOk="0">
                  <a:moveTo>
                    <a:pt x="4441" y="0"/>
                  </a:moveTo>
                  <a:lnTo>
                    <a:pt x="0" y="4504"/>
                  </a:lnTo>
                  <a:cubicBezTo>
                    <a:pt x="3" y="4565"/>
                    <a:pt x="6" y="4628"/>
                    <a:pt x="11" y="4690"/>
                  </a:cubicBezTo>
                  <a:cubicBezTo>
                    <a:pt x="22" y="4687"/>
                    <a:pt x="32" y="4681"/>
                    <a:pt x="42" y="4671"/>
                  </a:cubicBezTo>
                  <a:lnTo>
                    <a:pt x="4526" y="125"/>
                  </a:lnTo>
                  <a:cubicBezTo>
                    <a:pt x="4497" y="83"/>
                    <a:pt x="4470" y="42"/>
                    <a:pt x="4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4888525" y="2704050"/>
              <a:ext cx="43850" cy="42900"/>
            </a:xfrm>
            <a:custGeom>
              <a:avLst/>
              <a:gdLst/>
              <a:ahLst/>
              <a:cxnLst/>
              <a:rect l="l" t="t" r="r" b="b"/>
              <a:pathLst>
                <a:path w="1754" h="1716" extrusionOk="0">
                  <a:moveTo>
                    <a:pt x="1754" y="1"/>
                  </a:moveTo>
                  <a:lnTo>
                    <a:pt x="1" y="361"/>
                  </a:lnTo>
                  <a:lnTo>
                    <a:pt x="1465" y="1716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4668950" y="2805900"/>
              <a:ext cx="77350" cy="80100"/>
            </a:xfrm>
            <a:custGeom>
              <a:avLst/>
              <a:gdLst/>
              <a:ahLst/>
              <a:cxnLst/>
              <a:rect l="l" t="t" r="r" b="b"/>
              <a:pathLst>
                <a:path w="3094" h="3204" extrusionOk="0">
                  <a:moveTo>
                    <a:pt x="2967" y="0"/>
                  </a:moveTo>
                  <a:lnTo>
                    <a:pt x="29" y="3079"/>
                  </a:lnTo>
                  <a:cubicBezTo>
                    <a:pt x="0" y="3108"/>
                    <a:pt x="2" y="3154"/>
                    <a:pt x="31" y="3183"/>
                  </a:cubicBezTo>
                  <a:cubicBezTo>
                    <a:pt x="45" y="3196"/>
                    <a:pt x="64" y="3203"/>
                    <a:pt x="83" y="3203"/>
                  </a:cubicBezTo>
                  <a:cubicBezTo>
                    <a:pt x="102" y="3203"/>
                    <a:pt x="122" y="3196"/>
                    <a:pt x="137" y="3180"/>
                  </a:cubicBezTo>
                  <a:lnTo>
                    <a:pt x="3093" y="80"/>
                  </a:lnTo>
                  <a:cubicBezTo>
                    <a:pt x="3056" y="50"/>
                    <a:pt x="3008" y="29"/>
                    <a:pt x="2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656225" y="2869350"/>
              <a:ext cx="29600" cy="29575"/>
            </a:xfrm>
            <a:custGeom>
              <a:avLst/>
              <a:gdLst/>
              <a:ahLst/>
              <a:cxnLst/>
              <a:rect l="l" t="t" r="r" b="b"/>
              <a:pathLst>
                <a:path w="1184" h="1183" extrusionOk="0">
                  <a:moveTo>
                    <a:pt x="592" y="0"/>
                  </a:moveTo>
                  <a:cubicBezTo>
                    <a:pt x="265" y="0"/>
                    <a:pt x="1" y="266"/>
                    <a:pt x="1" y="592"/>
                  </a:cubicBezTo>
                  <a:cubicBezTo>
                    <a:pt x="1" y="917"/>
                    <a:pt x="265" y="1183"/>
                    <a:pt x="592" y="1183"/>
                  </a:cubicBezTo>
                  <a:cubicBezTo>
                    <a:pt x="918" y="1183"/>
                    <a:pt x="1183" y="917"/>
                    <a:pt x="1183" y="592"/>
                  </a:cubicBezTo>
                  <a:cubicBezTo>
                    <a:pt x="1183" y="266"/>
                    <a:pt x="91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4752500" y="2796525"/>
              <a:ext cx="47625" cy="47450"/>
            </a:xfrm>
            <a:custGeom>
              <a:avLst/>
              <a:gdLst/>
              <a:ahLst/>
              <a:cxnLst/>
              <a:rect l="l" t="t" r="r" b="b"/>
              <a:pathLst>
                <a:path w="1905" h="1898" extrusionOk="0">
                  <a:moveTo>
                    <a:pt x="98" y="0"/>
                  </a:moveTo>
                  <a:lnTo>
                    <a:pt x="1" y="97"/>
                  </a:lnTo>
                  <a:lnTo>
                    <a:pt x="1807" y="1898"/>
                  </a:lnTo>
                  <a:lnTo>
                    <a:pt x="1904" y="1801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4738675" y="2783475"/>
              <a:ext cx="29575" cy="29575"/>
            </a:xfrm>
            <a:custGeom>
              <a:avLst/>
              <a:gdLst/>
              <a:ahLst/>
              <a:cxnLst/>
              <a:rect l="l" t="t" r="r" b="b"/>
              <a:pathLst>
                <a:path w="1183" h="1183" extrusionOk="0">
                  <a:moveTo>
                    <a:pt x="591" y="1"/>
                  </a:moveTo>
                  <a:cubicBezTo>
                    <a:pt x="265" y="1"/>
                    <a:pt x="0" y="264"/>
                    <a:pt x="0" y="592"/>
                  </a:cubicBezTo>
                  <a:cubicBezTo>
                    <a:pt x="0" y="918"/>
                    <a:pt x="265" y="1183"/>
                    <a:pt x="591" y="1183"/>
                  </a:cubicBezTo>
                  <a:cubicBezTo>
                    <a:pt x="919" y="1183"/>
                    <a:pt x="1182" y="918"/>
                    <a:pt x="1182" y="592"/>
                  </a:cubicBezTo>
                  <a:cubicBezTo>
                    <a:pt x="1182" y="264"/>
                    <a:pt x="919" y="1"/>
                    <a:pt x="5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4784550" y="2827775"/>
              <a:ext cx="29575" cy="29575"/>
            </a:xfrm>
            <a:custGeom>
              <a:avLst/>
              <a:gdLst/>
              <a:ahLst/>
              <a:cxnLst/>
              <a:rect l="l" t="t" r="r" b="b"/>
              <a:pathLst>
                <a:path w="1183" h="1183" extrusionOk="0">
                  <a:moveTo>
                    <a:pt x="592" y="0"/>
                  </a:moveTo>
                  <a:cubicBezTo>
                    <a:pt x="266" y="0"/>
                    <a:pt x="1" y="265"/>
                    <a:pt x="1" y="591"/>
                  </a:cubicBezTo>
                  <a:cubicBezTo>
                    <a:pt x="1" y="919"/>
                    <a:pt x="266" y="1182"/>
                    <a:pt x="592" y="1182"/>
                  </a:cubicBezTo>
                  <a:cubicBezTo>
                    <a:pt x="918" y="1182"/>
                    <a:pt x="1183" y="919"/>
                    <a:pt x="1183" y="591"/>
                  </a:cubicBezTo>
                  <a:cubicBezTo>
                    <a:pt x="1183" y="265"/>
                    <a:pt x="91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4413425" y="2883725"/>
              <a:ext cx="189450" cy="5125"/>
            </a:xfrm>
            <a:custGeom>
              <a:avLst/>
              <a:gdLst/>
              <a:ahLst/>
              <a:cxnLst/>
              <a:rect l="l" t="t" r="r" b="b"/>
              <a:pathLst>
                <a:path w="7578" h="205" extrusionOk="0">
                  <a:moveTo>
                    <a:pt x="104" y="1"/>
                  </a:moveTo>
                  <a:cubicBezTo>
                    <a:pt x="47" y="1"/>
                    <a:pt x="1" y="47"/>
                    <a:pt x="1" y="102"/>
                  </a:cubicBezTo>
                  <a:cubicBezTo>
                    <a:pt x="1" y="158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8"/>
                    <a:pt x="7578" y="102"/>
                  </a:cubicBezTo>
                  <a:cubicBezTo>
                    <a:pt x="7578" y="47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4413425" y="2852400"/>
              <a:ext cx="189450" cy="5100"/>
            </a:xfrm>
            <a:custGeom>
              <a:avLst/>
              <a:gdLst/>
              <a:ahLst/>
              <a:cxnLst/>
              <a:rect l="l" t="t" r="r" b="b"/>
              <a:pathLst>
                <a:path w="7578" h="204" extrusionOk="0">
                  <a:moveTo>
                    <a:pt x="104" y="0"/>
                  </a:moveTo>
                  <a:cubicBezTo>
                    <a:pt x="47" y="0"/>
                    <a:pt x="1" y="45"/>
                    <a:pt x="1" y="102"/>
                  </a:cubicBezTo>
                  <a:cubicBezTo>
                    <a:pt x="1" y="158"/>
                    <a:pt x="47" y="203"/>
                    <a:pt x="104" y="203"/>
                  </a:cubicBezTo>
                  <a:lnTo>
                    <a:pt x="7476" y="203"/>
                  </a:lnTo>
                  <a:cubicBezTo>
                    <a:pt x="7533" y="203"/>
                    <a:pt x="7578" y="158"/>
                    <a:pt x="7578" y="102"/>
                  </a:cubicBezTo>
                  <a:cubicBezTo>
                    <a:pt x="7578" y="45"/>
                    <a:pt x="7533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4413425" y="2821025"/>
              <a:ext cx="189450" cy="5150"/>
            </a:xfrm>
            <a:custGeom>
              <a:avLst/>
              <a:gdLst/>
              <a:ahLst/>
              <a:cxnLst/>
              <a:rect l="l" t="t" r="r" b="b"/>
              <a:pathLst>
                <a:path w="7578" h="206" extrusionOk="0">
                  <a:moveTo>
                    <a:pt x="104" y="1"/>
                  </a:moveTo>
                  <a:cubicBezTo>
                    <a:pt x="47" y="1"/>
                    <a:pt x="1" y="47"/>
                    <a:pt x="1" y="102"/>
                  </a:cubicBezTo>
                  <a:cubicBezTo>
                    <a:pt x="1" y="159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9"/>
                    <a:pt x="7578" y="102"/>
                  </a:cubicBezTo>
                  <a:cubicBezTo>
                    <a:pt x="7578" y="47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413425" y="2789700"/>
              <a:ext cx="189450" cy="5100"/>
            </a:xfrm>
            <a:custGeom>
              <a:avLst/>
              <a:gdLst/>
              <a:ahLst/>
              <a:cxnLst/>
              <a:rect l="l" t="t" r="r" b="b"/>
              <a:pathLst>
                <a:path w="7578" h="204" extrusionOk="0">
                  <a:moveTo>
                    <a:pt x="104" y="1"/>
                  </a:moveTo>
                  <a:cubicBezTo>
                    <a:pt x="47" y="1"/>
                    <a:pt x="1" y="46"/>
                    <a:pt x="1" y="102"/>
                  </a:cubicBezTo>
                  <a:cubicBezTo>
                    <a:pt x="1" y="159"/>
                    <a:pt x="47" y="204"/>
                    <a:pt x="104" y="204"/>
                  </a:cubicBezTo>
                  <a:lnTo>
                    <a:pt x="7476" y="204"/>
                  </a:lnTo>
                  <a:cubicBezTo>
                    <a:pt x="7533" y="204"/>
                    <a:pt x="7578" y="159"/>
                    <a:pt x="7578" y="102"/>
                  </a:cubicBezTo>
                  <a:cubicBezTo>
                    <a:pt x="7578" y="46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4413425" y="2758350"/>
              <a:ext cx="189450" cy="5125"/>
            </a:xfrm>
            <a:custGeom>
              <a:avLst/>
              <a:gdLst/>
              <a:ahLst/>
              <a:cxnLst/>
              <a:rect l="l" t="t" r="r" b="b"/>
              <a:pathLst>
                <a:path w="7578" h="205" extrusionOk="0">
                  <a:moveTo>
                    <a:pt x="104" y="0"/>
                  </a:moveTo>
                  <a:cubicBezTo>
                    <a:pt x="47" y="0"/>
                    <a:pt x="1" y="47"/>
                    <a:pt x="1" y="102"/>
                  </a:cubicBezTo>
                  <a:cubicBezTo>
                    <a:pt x="1" y="158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8"/>
                    <a:pt x="7578" y="102"/>
                  </a:cubicBezTo>
                  <a:cubicBezTo>
                    <a:pt x="7578" y="47"/>
                    <a:pt x="7533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4721200" y="2180075"/>
              <a:ext cx="197675" cy="197650"/>
            </a:xfrm>
            <a:custGeom>
              <a:avLst/>
              <a:gdLst/>
              <a:ahLst/>
              <a:cxnLst/>
              <a:rect l="l" t="t" r="r" b="b"/>
              <a:pathLst>
                <a:path w="7907" h="7906" extrusionOk="0">
                  <a:moveTo>
                    <a:pt x="3953" y="0"/>
                  </a:moveTo>
                  <a:cubicBezTo>
                    <a:pt x="3899" y="0"/>
                    <a:pt x="3844" y="0"/>
                    <a:pt x="3791" y="3"/>
                  </a:cubicBezTo>
                  <a:cubicBezTo>
                    <a:pt x="1684" y="89"/>
                    <a:pt x="1" y="1824"/>
                    <a:pt x="1" y="3952"/>
                  </a:cubicBezTo>
                  <a:cubicBezTo>
                    <a:pt x="1" y="4588"/>
                    <a:pt x="152" y="5189"/>
                    <a:pt x="417" y="5721"/>
                  </a:cubicBezTo>
                  <a:cubicBezTo>
                    <a:pt x="1066" y="7016"/>
                    <a:pt x="2406" y="7906"/>
                    <a:pt x="3953" y="7906"/>
                  </a:cubicBezTo>
                  <a:cubicBezTo>
                    <a:pt x="5691" y="7906"/>
                    <a:pt x="7166" y="6784"/>
                    <a:pt x="7696" y="5227"/>
                  </a:cubicBezTo>
                  <a:cubicBezTo>
                    <a:pt x="7832" y="4827"/>
                    <a:pt x="7906" y="4398"/>
                    <a:pt x="7906" y="3952"/>
                  </a:cubicBezTo>
                  <a:cubicBezTo>
                    <a:pt x="7906" y="1918"/>
                    <a:pt x="6369" y="242"/>
                    <a:pt x="4393" y="23"/>
                  </a:cubicBezTo>
                  <a:cubicBezTo>
                    <a:pt x="4248" y="7"/>
                    <a:pt x="4102" y="0"/>
                    <a:pt x="3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4820000" y="2180075"/>
              <a:ext cx="98875" cy="130700"/>
            </a:xfrm>
            <a:custGeom>
              <a:avLst/>
              <a:gdLst/>
              <a:ahLst/>
              <a:cxnLst/>
              <a:rect l="l" t="t" r="r" b="b"/>
              <a:pathLst>
                <a:path w="3955" h="5228" extrusionOk="0">
                  <a:moveTo>
                    <a:pt x="1" y="0"/>
                  </a:moveTo>
                  <a:lnTo>
                    <a:pt x="1" y="3952"/>
                  </a:lnTo>
                  <a:cubicBezTo>
                    <a:pt x="1" y="3952"/>
                    <a:pt x="2543" y="4752"/>
                    <a:pt x="3744" y="5227"/>
                  </a:cubicBezTo>
                  <a:cubicBezTo>
                    <a:pt x="3880" y="4827"/>
                    <a:pt x="3954" y="4398"/>
                    <a:pt x="3954" y="3952"/>
                  </a:cubicBezTo>
                  <a:cubicBezTo>
                    <a:pt x="3954" y="1769"/>
                    <a:pt x="2186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4721200" y="2180075"/>
              <a:ext cx="109850" cy="143050"/>
            </a:xfrm>
            <a:custGeom>
              <a:avLst/>
              <a:gdLst/>
              <a:ahLst/>
              <a:cxnLst/>
              <a:rect l="l" t="t" r="r" b="b"/>
              <a:pathLst>
                <a:path w="4394" h="5722" extrusionOk="0">
                  <a:moveTo>
                    <a:pt x="3953" y="0"/>
                  </a:moveTo>
                  <a:cubicBezTo>
                    <a:pt x="3899" y="0"/>
                    <a:pt x="3844" y="0"/>
                    <a:pt x="3791" y="3"/>
                  </a:cubicBezTo>
                  <a:cubicBezTo>
                    <a:pt x="1684" y="89"/>
                    <a:pt x="1" y="1824"/>
                    <a:pt x="1" y="3952"/>
                  </a:cubicBezTo>
                  <a:cubicBezTo>
                    <a:pt x="1" y="4588"/>
                    <a:pt x="152" y="5189"/>
                    <a:pt x="417" y="5721"/>
                  </a:cubicBezTo>
                  <a:lnTo>
                    <a:pt x="3953" y="3952"/>
                  </a:lnTo>
                  <a:lnTo>
                    <a:pt x="4393" y="23"/>
                  </a:lnTo>
                  <a:cubicBezTo>
                    <a:pt x="4248" y="7"/>
                    <a:pt x="4102" y="0"/>
                    <a:pt x="39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4356650" y="2097500"/>
              <a:ext cx="5050" cy="859000"/>
            </a:xfrm>
            <a:custGeom>
              <a:avLst/>
              <a:gdLst/>
              <a:ahLst/>
              <a:cxnLst/>
              <a:rect l="l" t="t" r="r" b="b"/>
              <a:pathLst>
                <a:path w="202" h="34360" extrusionOk="0">
                  <a:moveTo>
                    <a:pt x="0" y="0"/>
                  </a:moveTo>
                  <a:lnTo>
                    <a:pt x="0" y="34360"/>
                  </a:lnTo>
                  <a:lnTo>
                    <a:pt x="202" y="3436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4974800" y="2097500"/>
              <a:ext cx="5100" cy="859000"/>
            </a:xfrm>
            <a:custGeom>
              <a:avLst/>
              <a:gdLst/>
              <a:ahLst/>
              <a:cxnLst/>
              <a:rect l="l" t="t" r="r" b="b"/>
              <a:pathLst>
                <a:path w="204" h="34360" extrusionOk="0">
                  <a:moveTo>
                    <a:pt x="1" y="0"/>
                  </a:moveTo>
                  <a:lnTo>
                    <a:pt x="1" y="34360"/>
                  </a:lnTo>
                  <a:lnTo>
                    <a:pt x="203" y="3436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4329600" y="2029925"/>
              <a:ext cx="674775" cy="75750"/>
            </a:xfrm>
            <a:custGeom>
              <a:avLst/>
              <a:gdLst/>
              <a:ahLst/>
              <a:cxnLst/>
              <a:rect l="l" t="t" r="r" b="b"/>
              <a:pathLst>
                <a:path w="26991" h="3030" extrusionOk="0">
                  <a:moveTo>
                    <a:pt x="561" y="0"/>
                  </a:moveTo>
                  <a:cubicBezTo>
                    <a:pt x="251" y="0"/>
                    <a:pt x="0" y="252"/>
                    <a:pt x="0" y="561"/>
                  </a:cubicBezTo>
                  <a:lnTo>
                    <a:pt x="0" y="3029"/>
                  </a:lnTo>
                  <a:lnTo>
                    <a:pt x="26991" y="3029"/>
                  </a:lnTo>
                  <a:lnTo>
                    <a:pt x="26991" y="413"/>
                  </a:lnTo>
                  <a:cubicBezTo>
                    <a:pt x="26991" y="185"/>
                    <a:pt x="26807" y="1"/>
                    <a:pt x="26578" y="1"/>
                  </a:cubicBezTo>
                  <a:lnTo>
                    <a:pt x="26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4951400" y="2055050"/>
              <a:ext cx="23425" cy="23425"/>
            </a:xfrm>
            <a:custGeom>
              <a:avLst/>
              <a:gdLst/>
              <a:ahLst/>
              <a:cxnLst/>
              <a:rect l="l" t="t" r="r" b="b"/>
              <a:pathLst>
                <a:path w="937" h="937" extrusionOk="0">
                  <a:moveTo>
                    <a:pt x="469" y="0"/>
                  </a:moveTo>
                  <a:cubicBezTo>
                    <a:pt x="211" y="0"/>
                    <a:pt x="1" y="209"/>
                    <a:pt x="1" y="468"/>
                  </a:cubicBezTo>
                  <a:cubicBezTo>
                    <a:pt x="1" y="726"/>
                    <a:pt x="211" y="936"/>
                    <a:pt x="469" y="936"/>
                  </a:cubicBezTo>
                  <a:cubicBezTo>
                    <a:pt x="728" y="936"/>
                    <a:pt x="937" y="726"/>
                    <a:pt x="937" y="468"/>
                  </a:cubicBezTo>
                  <a:cubicBezTo>
                    <a:pt x="937" y="209"/>
                    <a:pt x="728" y="0"/>
                    <a:pt x="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4913475" y="2055050"/>
              <a:ext cx="23425" cy="23425"/>
            </a:xfrm>
            <a:custGeom>
              <a:avLst/>
              <a:gdLst/>
              <a:ahLst/>
              <a:cxnLst/>
              <a:rect l="l" t="t" r="r" b="b"/>
              <a:pathLst>
                <a:path w="937" h="937" extrusionOk="0">
                  <a:moveTo>
                    <a:pt x="469" y="0"/>
                  </a:moveTo>
                  <a:cubicBezTo>
                    <a:pt x="211" y="0"/>
                    <a:pt x="1" y="209"/>
                    <a:pt x="1" y="468"/>
                  </a:cubicBezTo>
                  <a:cubicBezTo>
                    <a:pt x="1" y="726"/>
                    <a:pt x="211" y="936"/>
                    <a:pt x="469" y="936"/>
                  </a:cubicBezTo>
                  <a:cubicBezTo>
                    <a:pt x="728" y="936"/>
                    <a:pt x="937" y="726"/>
                    <a:pt x="937" y="468"/>
                  </a:cubicBezTo>
                  <a:cubicBezTo>
                    <a:pt x="937" y="209"/>
                    <a:pt x="728" y="0"/>
                    <a:pt x="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4877425" y="2055050"/>
              <a:ext cx="23400" cy="23425"/>
            </a:xfrm>
            <a:custGeom>
              <a:avLst/>
              <a:gdLst/>
              <a:ahLst/>
              <a:cxnLst/>
              <a:rect l="l" t="t" r="r" b="b"/>
              <a:pathLst>
                <a:path w="936" h="937" extrusionOk="0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cubicBezTo>
                    <a:pt x="0" y="726"/>
                    <a:pt x="210" y="936"/>
                    <a:pt x="468" y="936"/>
                  </a:cubicBezTo>
                  <a:cubicBezTo>
                    <a:pt x="727" y="936"/>
                    <a:pt x="936" y="726"/>
                    <a:pt x="936" y="468"/>
                  </a:cubicBezTo>
                  <a:cubicBezTo>
                    <a:pt x="936" y="209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4311775" y="2956450"/>
              <a:ext cx="710425" cy="14250"/>
            </a:xfrm>
            <a:custGeom>
              <a:avLst/>
              <a:gdLst/>
              <a:ahLst/>
              <a:cxnLst/>
              <a:rect l="l" t="t" r="r" b="b"/>
              <a:pathLst>
                <a:path w="28417" h="570" extrusionOk="0">
                  <a:moveTo>
                    <a:pt x="286" y="1"/>
                  </a:moveTo>
                  <a:cubicBezTo>
                    <a:pt x="128" y="1"/>
                    <a:pt x="1" y="128"/>
                    <a:pt x="1" y="286"/>
                  </a:cubicBezTo>
                  <a:cubicBezTo>
                    <a:pt x="1" y="442"/>
                    <a:pt x="128" y="570"/>
                    <a:pt x="286" y="570"/>
                  </a:cubicBezTo>
                  <a:lnTo>
                    <a:pt x="28131" y="570"/>
                  </a:lnTo>
                  <a:cubicBezTo>
                    <a:pt x="28289" y="570"/>
                    <a:pt x="28416" y="442"/>
                    <a:pt x="28416" y="286"/>
                  </a:cubicBezTo>
                  <a:cubicBezTo>
                    <a:pt x="28416" y="128"/>
                    <a:pt x="28289" y="1"/>
                    <a:pt x="28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4415900" y="2402525"/>
              <a:ext cx="45725" cy="288050"/>
            </a:xfrm>
            <a:custGeom>
              <a:avLst/>
              <a:gdLst/>
              <a:ahLst/>
              <a:cxnLst/>
              <a:rect l="l" t="t" r="r" b="b"/>
              <a:pathLst>
                <a:path w="1829" h="11522" extrusionOk="0">
                  <a:moveTo>
                    <a:pt x="0" y="0"/>
                  </a:moveTo>
                  <a:lnTo>
                    <a:pt x="0" y="11521"/>
                  </a:lnTo>
                  <a:lnTo>
                    <a:pt x="1829" y="11521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4498625" y="2509825"/>
              <a:ext cx="45725" cy="180750"/>
            </a:xfrm>
            <a:custGeom>
              <a:avLst/>
              <a:gdLst/>
              <a:ahLst/>
              <a:cxnLst/>
              <a:rect l="l" t="t" r="r" b="b"/>
              <a:pathLst>
                <a:path w="1829" h="7230" extrusionOk="0">
                  <a:moveTo>
                    <a:pt x="0" y="0"/>
                  </a:moveTo>
                  <a:lnTo>
                    <a:pt x="0" y="7229"/>
                  </a:lnTo>
                  <a:lnTo>
                    <a:pt x="1829" y="7229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4581350" y="2436675"/>
              <a:ext cx="45725" cy="253850"/>
            </a:xfrm>
            <a:custGeom>
              <a:avLst/>
              <a:gdLst/>
              <a:ahLst/>
              <a:cxnLst/>
              <a:rect l="l" t="t" r="r" b="b"/>
              <a:pathLst>
                <a:path w="1829" h="10154" extrusionOk="0">
                  <a:moveTo>
                    <a:pt x="0" y="0"/>
                  </a:moveTo>
                  <a:lnTo>
                    <a:pt x="0" y="10154"/>
                  </a:lnTo>
                  <a:lnTo>
                    <a:pt x="1828" y="10154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4662475" y="2509825"/>
              <a:ext cx="45725" cy="180750"/>
            </a:xfrm>
            <a:custGeom>
              <a:avLst/>
              <a:gdLst/>
              <a:ahLst/>
              <a:cxnLst/>
              <a:rect l="l" t="t" r="r" b="b"/>
              <a:pathLst>
                <a:path w="1829" h="7230" extrusionOk="0">
                  <a:moveTo>
                    <a:pt x="0" y="0"/>
                  </a:moveTo>
                  <a:lnTo>
                    <a:pt x="0" y="7229"/>
                  </a:lnTo>
                  <a:lnTo>
                    <a:pt x="1828" y="7229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4415900" y="2573600"/>
              <a:ext cx="45725" cy="116975"/>
            </a:xfrm>
            <a:custGeom>
              <a:avLst/>
              <a:gdLst/>
              <a:ahLst/>
              <a:cxnLst/>
              <a:rect l="l" t="t" r="r" b="b"/>
              <a:pathLst>
                <a:path w="1829" h="4679" extrusionOk="0">
                  <a:moveTo>
                    <a:pt x="0" y="1"/>
                  </a:moveTo>
                  <a:lnTo>
                    <a:pt x="0" y="4678"/>
                  </a:lnTo>
                  <a:lnTo>
                    <a:pt x="1829" y="4678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4498625" y="2620825"/>
              <a:ext cx="45725" cy="69750"/>
            </a:xfrm>
            <a:custGeom>
              <a:avLst/>
              <a:gdLst/>
              <a:ahLst/>
              <a:cxnLst/>
              <a:rect l="l" t="t" r="r" b="b"/>
              <a:pathLst>
                <a:path w="1829" h="2790" extrusionOk="0">
                  <a:moveTo>
                    <a:pt x="0" y="1"/>
                  </a:moveTo>
                  <a:lnTo>
                    <a:pt x="0" y="2789"/>
                  </a:lnTo>
                  <a:lnTo>
                    <a:pt x="1829" y="2789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4581350" y="2573600"/>
              <a:ext cx="45725" cy="116975"/>
            </a:xfrm>
            <a:custGeom>
              <a:avLst/>
              <a:gdLst/>
              <a:ahLst/>
              <a:cxnLst/>
              <a:rect l="l" t="t" r="r" b="b"/>
              <a:pathLst>
                <a:path w="1829" h="4679" extrusionOk="0">
                  <a:moveTo>
                    <a:pt x="0" y="1"/>
                  </a:moveTo>
                  <a:lnTo>
                    <a:pt x="0" y="4678"/>
                  </a:lnTo>
                  <a:lnTo>
                    <a:pt x="1828" y="4678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4662475" y="2546500"/>
              <a:ext cx="45725" cy="144075"/>
            </a:xfrm>
            <a:custGeom>
              <a:avLst/>
              <a:gdLst/>
              <a:ahLst/>
              <a:cxnLst/>
              <a:rect l="l" t="t" r="r" b="b"/>
              <a:pathLst>
                <a:path w="1829" h="5763" extrusionOk="0">
                  <a:moveTo>
                    <a:pt x="0" y="1"/>
                  </a:moveTo>
                  <a:lnTo>
                    <a:pt x="0" y="5762"/>
                  </a:lnTo>
                  <a:lnTo>
                    <a:pt x="1828" y="5762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4395700" y="2690550"/>
              <a:ext cx="327200" cy="3075"/>
            </a:xfrm>
            <a:custGeom>
              <a:avLst/>
              <a:gdLst/>
              <a:ahLst/>
              <a:cxnLst/>
              <a:rect l="l" t="t" r="r" b="b"/>
              <a:pathLst>
                <a:path w="13088" h="123" extrusionOk="0">
                  <a:moveTo>
                    <a:pt x="62" y="0"/>
                  </a:moveTo>
                  <a:cubicBezTo>
                    <a:pt x="28" y="0"/>
                    <a:pt x="0" y="28"/>
                    <a:pt x="0" y="61"/>
                  </a:cubicBezTo>
                  <a:cubicBezTo>
                    <a:pt x="0" y="94"/>
                    <a:pt x="28" y="122"/>
                    <a:pt x="62" y="122"/>
                  </a:cubicBezTo>
                  <a:lnTo>
                    <a:pt x="13027" y="122"/>
                  </a:lnTo>
                  <a:cubicBezTo>
                    <a:pt x="13060" y="122"/>
                    <a:pt x="13088" y="94"/>
                    <a:pt x="13088" y="61"/>
                  </a:cubicBezTo>
                  <a:cubicBezTo>
                    <a:pt x="13088" y="28"/>
                    <a:pt x="13060" y="0"/>
                    <a:pt x="13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4426800" y="2193625"/>
              <a:ext cx="216900" cy="141575"/>
            </a:xfrm>
            <a:custGeom>
              <a:avLst/>
              <a:gdLst/>
              <a:ahLst/>
              <a:cxnLst/>
              <a:rect l="l" t="t" r="r" b="b"/>
              <a:pathLst>
                <a:path w="8676" h="5663" extrusionOk="0">
                  <a:moveTo>
                    <a:pt x="1427" y="0"/>
                  </a:moveTo>
                  <a:cubicBezTo>
                    <a:pt x="179" y="0"/>
                    <a:pt x="1" y="5663"/>
                    <a:pt x="1" y="5663"/>
                  </a:cubicBezTo>
                  <a:lnTo>
                    <a:pt x="8675" y="5663"/>
                  </a:lnTo>
                  <a:cubicBezTo>
                    <a:pt x="8675" y="5663"/>
                    <a:pt x="8611" y="2987"/>
                    <a:pt x="7954" y="2987"/>
                  </a:cubicBezTo>
                  <a:cubicBezTo>
                    <a:pt x="7942" y="2987"/>
                    <a:pt x="7929" y="2988"/>
                    <a:pt x="7916" y="2990"/>
                  </a:cubicBezTo>
                  <a:cubicBezTo>
                    <a:pt x="7225" y="3096"/>
                    <a:pt x="7563" y="4013"/>
                    <a:pt x="6760" y="4066"/>
                  </a:cubicBezTo>
                  <a:cubicBezTo>
                    <a:pt x="6753" y="4067"/>
                    <a:pt x="6746" y="4067"/>
                    <a:pt x="6739" y="4067"/>
                  </a:cubicBezTo>
                  <a:cubicBezTo>
                    <a:pt x="5955" y="4067"/>
                    <a:pt x="5893" y="1245"/>
                    <a:pt x="5055" y="1147"/>
                  </a:cubicBezTo>
                  <a:cubicBezTo>
                    <a:pt x="5028" y="1144"/>
                    <a:pt x="5001" y="1143"/>
                    <a:pt x="4975" y="1143"/>
                  </a:cubicBezTo>
                  <a:cubicBezTo>
                    <a:pt x="3948" y="1143"/>
                    <a:pt x="4306" y="3682"/>
                    <a:pt x="3479" y="3907"/>
                  </a:cubicBezTo>
                  <a:cubicBezTo>
                    <a:pt x="3456" y="3913"/>
                    <a:pt x="3434" y="3916"/>
                    <a:pt x="3412" y="3916"/>
                  </a:cubicBezTo>
                  <a:cubicBezTo>
                    <a:pt x="2633" y="3916"/>
                    <a:pt x="2642" y="0"/>
                    <a:pt x="1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4415900" y="2335175"/>
              <a:ext cx="240225" cy="3075"/>
            </a:xfrm>
            <a:custGeom>
              <a:avLst/>
              <a:gdLst/>
              <a:ahLst/>
              <a:cxnLst/>
              <a:rect l="l" t="t" r="r" b="b"/>
              <a:pathLst>
                <a:path w="9609" h="123" extrusionOk="0">
                  <a:moveTo>
                    <a:pt x="61" y="1"/>
                  </a:moveTo>
                  <a:cubicBezTo>
                    <a:pt x="28" y="1"/>
                    <a:pt x="0" y="28"/>
                    <a:pt x="0" y="62"/>
                  </a:cubicBezTo>
                  <a:cubicBezTo>
                    <a:pt x="0" y="95"/>
                    <a:pt x="28" y="123"/>
                    <a:pt x="61" y="123"/>
                  </a:cubicBezTo>
                  <a:lnTo>
                    <a:pt x="9547" y="123"/>
                  </a:lnTo>
                  <a:cubicBezTo>
                    <a:pt x="9581" y="123"/>
                    <a:pt x="9608" y="95"/>
                    <a:pt x="9608" y="62"/>
                  </a:cubicBezTo>
                  <a:cubicBezTo>
                    <a:pt x="9608" y="28"/>
                    <a:pt x="9581" y="1"/>
                    <a:pt x="9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4767025" y="2514975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0" y="0"/>
                  </a:moveTo>
                  <a:lnTo>
                    <a:pt x="0" y="1655"/>
                  </a:lnTo>
                  <a:lnTo>
                    <a:pt x="1655" y="1655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4767025" y="2612350"/>
              <a:ext cx="41375" cy="41400"/>
            </a:xfrm>
            <a:custGeom>
              <a:avLst/>
              <a:gdLst/>
              <a:ahLst/>
              <a:cxnLst/>
              <a:rect l="l" t="t" r="r" b="b"/>
              <a:pathLst>
                <a:path w="1655" h="1656" extrusionOk="0">
                  <a:moveTo>
                    <a:pt x="0" y="1"/>
                  </a:moveTo>
                  <a:lnTo>
                    <a:pt x="0" y="1655"/>
                  </a:lnTo>
                  <a:lnTo>
                    <a:pt x="1655" y="1655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4835775" y="2525975"/>
              <a:ext cx="109075" cy="5125"/>
            </a:xfrm>
            <a:custGeom>
              <a:avLst/>
              <a:gdLst/>
              <a:ahLst/>
              <a:cxnLst/>
              <a:rect l="l" t="t" r="r" b="b"/>
              <a:pathLst>
                <a:path w="4363" h="205" extrusionOk="0">
                  <a:moveTo>
                    <a:pt x="9" y="1"/>
                  </a:moveTo>
                  <a:cubicBezTo>
                    <a:pt x="3" y="1"/>
                    <a:pt x="0" y="5"/>
                    <a:pt x="0" y="9"/>
                  </a:cubicBezTo>
                  <a:lnTo>
                    <a:pt x="0" y="195"/>
                  </a:lnTo>
                  <a:cubicBezTo>
                    <a:pt x="0" y="200"/>
                    <a:pt x="3" y="205"/>
                    <a:pt x="9" y="205"/>
                  </a:cubicBezTo>
                  <a:lnTo>
                    <a:pt x="4353" y="205"/>
                  </a:lnTo>
                  <a:cubicBezTo>
                    <a:pt x="4358" y="205"/>
                    <a:pt x="4362" y="200"/>
                    <a:pt x="4362" y="195"/>
                  </a:cubicBezTo>
                  <a:lnTo>
                    <a:pt x="4362" y="9"/>
                  </a:lnTo>
                  <a:cubicBezTo>
                    <a:pt x="4362" y="5"/>
                    <a:pt x="4358" y="1"/>
                    <a:pt x="4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4835775" y="2540250"/>
              <a:ext cx="109075" cy="5100"/>
            </a:xfrm>
            <a:custGeom>
              <a:avLst/>
              <a:gdLst/>
              <a:ahLst/>
              <a:cxnLst/>
              <a:rect l="l" t="t" r="r" b="b"/>
              <a:pathLst>
                <a:path w="4363" h="204" extrusionOk="0">
                  <a:moveTo>
                    <a:pt x="9" y="0"/>
                  </a:moveTo>
                  <a:cubicBezTo>
                    <a:pt x="3" y="0"/>
                    <a:pt x="0" y="5"/>
                    <a:pt x="0" y="9"/>
                  </a:cubicBezTo>
                  <a:lnTo>
                    <a:pt x="0" y="194"/>
                  </a:lnTo>
                  <a:cubicBezTo>
                    <a:pt x="0" y="199"/>
                    <a:pt x="3" y="203"/>
                    <a:pt x="9" y="203"/>
                  </a:cubicBezTo>
                  <a:lnTo>
                    <a:pt x="4353" y="203"/>
                  </a:lnTo>
                  <a:cubicBezTo>
                    <a:pt x="4358" y="203"/>
                    <a:pt x="4362" y="199"/>
                    <a:pt x="4362" y="194"/>
                  </a:cubicBezTo>
                  <a:lnTo>
                    <a:pt x="4362" y="9"/>
                  </a:lnTo>
                  <a:cubicBezTo>
                    <a:pt x="4362" y="5"/>
                    <a:pt x="4358" y="0"/>
                    <a:pt x="4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4835775" y="2623375"/>
              <a:ext cx="109075" cy="5125"/>
            </a:xfrm>
            <a:custGeom>
              <a:avLst/>
              <a:gdLst/>
              <a:ahLst/>
              <a:cxnLst/>
              <a:rect l="l" t="t" r="r" b="b"/>
              <a:pathLst>
                <a:path w="4363" h="205" extrusionOk="0">
                  <a:moveTo>
                    <a:pt x="9" y="0"/>
                  </a:moveTo>
                  <a:cubicBezTo>
                    <a:pt x="3" y="0"/>
                    <a:pt x="0" y="4"/>
                    <a:pt x="0" y="9"/>
                  </a:cubicBezTo>
                  <a:lnTo>
                    <a:pt x="0" y="194"/>
                  </a:lnTo>
                  <a:cubicBezTo>
                    <a:pt x="0" y="200"/>
                    <a:pt x="3" y="204"/>
                    <a:pt x="9" y="204"/>
                  </a:cubicBezTo>
                  <a:lnTo>
                    <a:pt x="4353" y="204"/>
                  </a:lnTo>
                  <a:cubicBezTo>
                    <a:pt x="4358" y="204"/>
                    <a:pt x="4362" y="200"/>
                    <a:pt x="4362" y="194"/>
                  </a:cubicBezTo>
                  <a:lnTo>
                    <a:pt x="4362" y="9"/>
                  </a:lnTo>
                  <a:cubicBezTo>
                    <a:pt x="4362" y="4"/>
                    <a:pt x="4358" y="0"/>
                    <a:pt x="4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4835775" y="2637625"/>
              <a:ext cx="109075" cy="5100"/>
            </a:xfrm>
            <a:custGeom>
              <a:avLst/>
              <a:gdLst/>
              <a:ahLst/>
              <a:cxnLst/>
              <a:rect l="l" t="t" r="r" b="b"/>
              <a:pathLst>
                <a:path w="4363" h="204" extrusionOk="0">
                  <a:moveTo>
                    <a:pt x="9" y="1"/>
                  </a:moveTo>
                  <a:cubicBezTo>
                    <a:pt x="3" y="1"/>
                    <a:pt x="0" y="5"/>
                    <a:pt x="0" y="10"/>
                  </a:cubicBezTo>
                  <a:lnTo>
                    <a:pt x="0" y="195"/>
                  </a:lnTo>
                  <a:cubicBezTo>
                    <a:pt x="0" y="199"/>
                    <a:pt x="3" y="204"/>
                    <a:pt x="9" y="204"/>
                  </a:cubicBezTo>
                  <a:lnTo>
                    <a:pt x="4353" y="204"/>
                  </a:lnTo>
                  <a:cubicBezTo>
                    <a:pt x="4358" y="204"/>
                    <a:pt x="4362" y="199"/>
                    <a:pt x="4362" y="195"/>
                  </a:cubicBezTo>
                  <a:lnTo>
                    <a:pt x="4362" y="10"/>
                  </a:lnTo>
                  <a:cubicBezTo>
                    <a:pt x="4362" y="5"/>
                    <a:pt x="4358" y="1"/>
                    <a:pt x="4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3989725" y="2056700"/>
              <a:ext cx="74675" cy="62175"/>
            </a:xfrm>
            <a:custGeom>
              <a:avLst/>
              <a:gdLst/>
              <a:ahLst/>
              <a:cxnLst/>
              <a:rect l="l" t="t" r="r" b="b"/>
              <a:pathLst>
                <a:path w="2987" h="2487" extrusionOk="0">
                  <a:moveTo>
                    <a:pt x="1797" y="1"/>
                  </a:moveTo>
                  <a:cubicBezTo>
                    <a:pt x="1003" y="1"/>
                    <a:pt x="989" y="930"/>
                    <a:pt x="989" y="930"/>
                  </a:cubicBezTo>
                  <a:cubicBezTo>
                    <a:pt x="989" y="930"/>
                    <a:pt x="1" y="1161"/>
                    <a:pt x="173" y="1854"/>
                  </a:cubicBezTo>
                  <a:cubicBezTo>
                    <a:pt x="319" y="2443"/>
                    <a:pt x="1181" y="2487"/>
                    <a:pt x="1435" y="2487"/>
                  </a:cubicBezTo>
                  <a:cubicBezTo>
                    <a:pt x="1480" y="2487"/>
                    <a:pt x="1506" y="2486"/>
                    <a:pt x="1506" y="2486"/>
                  </a:cubicBezTo>
                  <a:cubicBezTo>
                    <a:pt x="1506" y="2486"/>
                    <a:pt x="2468" y="2106"/>
                    <a:pt x="2716" y="1347"/>
                  </a:cubicBezTo>
                  <a:cubicBezTo>
                    <a:pt x="2716" y="1347"/>
                    <a:pt x="2987" y="184"/>
                    <a:pt x="1996" y="18"/>
                  </a:cubicBezTo>
                  <a:cubicBezTo>
                    <a:pt x="1925" y="6"/>
                    <a:pt x="1859" y="1"/>
                    <a:pt x="1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3998250" y="2077025"/>
              <a:ext cx="174550" cy="194575"/>
            </a:xfrm>
            <a:custGeom>
              <a:avLst/>
              <a:gdLst/>
              <a:ahLst/>
              <a:cxnLst/>
              <a:rect l="l" t="t" r="r" b="b"/>
              <a:pathLst>
                <a:path w="6982" h="7783" extrusionOk="0">
                  <a:moveTo>
                    <a:pt x="3118" y="0"/>
                  </a:moveTo>
                  <a:cubicBezTo>
                    <a:pt x="2132" y="0"/>
                    <a:pt x="1541" y="664"/>
                    <a:pt x="1346" y="984"/>
                  </a:cubicBezTo>
                  <a:cubicBezTo>
                    <a:pt x="916" y="1694"/>
                    <a:pt x="875" y="2290"/>
                    <a:pt x="826" y="3211"/>
                  </a:cubicBezTo>
                  <a:cubicBezTo>
                    <a:pt x="684" y="5920"/>
                    <a:pt x="0" y="7167"/>
                    <a:pt x="0" y="7167"/>
                  </a:cubicBezTo>
                  <a:cubicBezTo>
                    <a:pt x="0" y="7167"/>
                    <a:pt x="1434" y="7394"/>
                    <a:pt x="2665" y="7394"/>
                  </a:cubicBezTo>
                  <a:cubicBezTo>
                    <a:pt x="2726" y="7394"/>
                    <a:pt x="2786" y="7393"/>
                    <a:pt x="2845" y="7392"/>
                  </a:cubicBezTo>
                  <a:cubicBezTo>
                    <a:pt x="2845" y="7392"/>
                    <a:pt x="3037" y="7384"/>
                    <a:pt x="3312" y="7384"/>
                  </a:cubicBezTo>
                  <a:cubicBezTo>
                    <a:pt x="3828" y="7384"/>
                    <a:pt x="4641" y="7411"/>
                    <a:pt x="5050" y="7563"/>
                  </a:cubicBezTo>
                  <a:cubicBezTo>
                    <a:pt x="5335" y="7668"/>
                    <a:pt x="5614" y="7782"/>
                    <a:pt x="5868" y="7782"/>
                  </a:cubicBezTo>
                  <a:cubicBezTo>
                    <a:pt x="6175" y="7782"/>
                    <a:pt x="6443" y="7614"/>
                    <a:pt x="6634" y="7056"/>
                  </a:cubicBezTo>
                  <a:cubicBezTo>
                    <a:pt x="6981" y="6036"/>
                    <a:pt x="6130" y="5200"/>
                    <a:pt x="6130" y="5200"/>
                  </a:cubicBezTo>
                  <a:cubicBezTo>
                    <a:pt x="6130" y="5200"/>
                    <a:pt x="5743" y="4708"/>
                    <a:pt x="5573" y="3860"/>
                  </a:cubicBezTo>
                  <a:cubicBezTo>
                    <a:pt x="5433" y="3157"/>
                    <a:pt x="5995" y="1690"/>
                    <a:pt x="5526" y="947"/>
                  </a:cubicBezTo>
                  <a:cubicBezTo>
                    <a:pt x="5146" y="346"/>
                    <a:pt x="4684" y="254"/>
                    <a:pt x="4438" y="254"/>
                  </a:cubicBezTo>
                  <a:cubicBezTo>
                    <a:pt x="4331" y="254"/>
                    <a:pt x="4265" y="272"/>
                    <a:pt x="4265" y="272"/>
                  </a:cubicBezTo>
                  <a:cubicBezTo>
                    <a:pt x="3837" y="78"/>
                    <a:pt x="3455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4022800" y="2078900"/>
              <a:ext cx="36400" cy="39800"/>
            </a:xfrm>
            <a:custGeom>
              <a:avLst/>
              <a:gdLst/>
              <a:ahLst/>
              <a:cxnLst/>
              <a:rect l="l" t="t" r="r" b="b"/>
              <a:pathLst>
                <a:path w="1456" h="1592" extrusionOk="0">
                  <a:moveTo>
                    <a:pt x="1405" y="1"/>
                  </a:moveTo>
                  <a:cubicBezTo>
                    <a:pt x="1402" y="1"/>
                    <a:pt x="1398" y="1"/>
                    <a:pt x="1394" y="3"/>
                  </a:cubicBezTo>
                  <a:cubicBezTo>
                    <a:pt x="664" y="211"/>
                    <a:pt x="135" y="796"/>
                    <a:pt x="5" y="1545"/>
                  </a:cubicBezTo>
                  <a:cubicBezTo>
                    <a:pt x="0" y="1573"/>
                    <a:pt x="24" y="1592"/>
                    <a:pt x="46" y="1592"/>
                  </a:cubicBezTo>
                  <a:cubicBezTo>
                    <a:pt x="60" y="1592"/>
                    <a:pt x="73" y="1583"/>
                    <a:pt x="76" y="1564"/>
                  </a:cubicBezTo>
                  <a:cubicBezTo>
                    <a:pt x="200" y="840"/>
                    <a:pt x="706" y="275"/>
                    <a:pt x="1414" y="74"/>
                  </a:cubicBezTo>
                  <a:cubicBezTo>
                    <a:pt x="1456" y="62"/>
                    <a:pt x="1443" y="1"/>
                    <a:pt x="1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4131375" y="2169500"/>
              <a:ext cx="2025" cy="33200"/>
            </a:xfrm>
            <a:custGeom>
              <a:avLst/>
              <a:gdLst/>
              <a:ahLst/>
              <a:cxnLst/>
              <a:rect l="l" t="t" r="r" b="b"/>
              <a:pathLst>
                <a:path w="81" h="1328" extrusionOk="0">
                  <a:moveTo>
                    <a:pt x="41" y="0"/>
                  </a:moveTo>
                  <a:cubicBezTo>
                    <a:pt x="19" y="0"/>
                    <a:pt x="1" y="19"/>
                    <a:pt x="1" y="41"/>
                  </a:cubicBezTo>
                  <a:lnTo>
                    <a:pt x="1" y="1287"/>
                  </a:lnTo>
                  <a:cubicBezTo>
                    <a:pt x="1" y="1308"/>
                    <a:pt x="19" y="1327"/>
                    <a:pt x="41" y="1327"/>
                  </a:cubicBezTo>
                  <a:cubicBezTo>
                    <a:pt x="63" y="1327"/>
                    <a:pt x="80" y="1308"/>
                    <a:pt x="80" y="1287"/>
                  </a:cubicBezTo>
                  <a:lnTo>
                    <a:pt x="80" y="41"/>
                  </a:lnTo>
                  <a:cubicBezTo>
                    <a:pt x="80" y="19"/>
                    <a:pt x="63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4123675" y="2192150"/>
              <a:ext cx="17475" cy="23375"/>
            </a:xfrm>
            <a:custGeom>
              <a:avLst/>
              <a:gdLst/>
              <a:ahLst/>
              <a:cxnLst/>
              <a:rect l="l" t="t" r="r" b="b"/>
              <a:pathLst>
                <a:path w="699" h="935" extrusionOk="0">
                  <a:moveTo>
                    <a:pt x="349" y="0"/>
                  </a:moveTo>
                  <a:cubicBezTo>
                    <a:pt x="304" y="0"/>
                    <a:pt x="259" y="22"/>
                    <a:pt x="233" y="66"/>
                  </a:cubicBezTo>
                  <a:lnTo>
                    <a:pt x="26" y="418"/>
                  </a:lnTo>
                  <a:cubicBezTo>
                    <a:pt x="0" y="462"/>
                    <a:pt x="2" y="518"/>
                    <a:pt x="29" y="560"/>
                  </a:cubicBezTo>
                  <a:lnTo>
                    <a:pt x="238" y="875"/>
                  </a:lnTo>
                  <a:cubicBezTo>
                    <a:pt x="264" y="914"/>
                    <a:pt x="307" y="934"/>
                    <a:pt x="349" y="934"/>
                  </a:cubicBezTo>
                  <a:cubicBezTo>
                    <a:pt x="392" y="934"/>
                    <a:pt x="434" y="914"/>
                    <a:pt x="461" y="875"/>
                  </a:cubicBezTo>
                  <a:lnTo>
                    <a:pt x="669" y="560"/>
                  </a:lnTo>
                  <a:cubicBezTo>
                    <a:pt x="697" y="517"/>
                    <a:pt x="698" y="462"/>
                    <a:pt x="672" y="418"/>
                  </a:cubicBezTo>
                  <a:lnTo>
                    <a:pt x="464" y="66"/>
                  </a:lnTo>
                  <a:cubicBezTo>
                    <a:pt x="438" y="22"/>
                    <a:pt x="394" y="0"/>
                    <a:pt x="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4262200" y="2300500"/>
              <a:ext cx="63150" cy="59200"/>
            </a:xfrm>
            <a:custGeom>
              <a:avLst/>
              <a:gdLst/>
              <a:ahLst/>
              <a:cxnLst/>
              <a:rect l="l" t="t" r="r" b="b"/>
              <a:pathLst>
                <a:path w="2526" h="2368" extrusionOk="0">
                  <a:moveTo>
                    <a:pt x="504" y="0"/>
                  </a:moveTo>
                  <a:lnTo>
                    <a:pt x="504" y="0"/>
                  </a:lnTo>
                  <a:cubicBezTo>
                    <a:pt x="504" y="0"/>
                    <a:pt x="0" y="1720"/>
                    <a:pt x="2262" y="2366"/>
                  </a:cubicBezTo>
                  <a:lnTo>
                    <a:pt x="2262" y="2367"/>
                  </a:lnTo>
                  <a:cubicBezTo>
                    <a:pt x="2262" y="2367"/>
                    <a:pt x="2525" y="2283"/>
                    <a:pt x="2043" y="1633"/>
                  </a:cubicBezTo>
                  <a:cubicBezTo>
                    <a:pt x="1561" y="982"/>
                    <a:pt x="505" y="0"/>
                    <a:pt x="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4269725" y="2261225"/>
              <a:ext cx="64200" cy="86875"/>
            </a:xfrm>
            <a:custGeom>
              <a:avLst/>
              <a:gdLst/>
              <a:ahLst/>
              <a:cxnLst/>
              <a:rect l="l" t="t" r="r" b="b"/>
              <a:pathLst>
                <a:path w="2568" h="3475" extrusionOk="0">
                  <a:moveTo>
                    <a:pt x="1600" y="1"/>
                  </a:moveTo>
                  <a:lnTo>
                    <a:pt x="1" y="2401"/>
                  </a:lnTo>
                  <a:lnTo>
                    <a:pt x="1175" y="3475"/>
                  </a:lnTo>
                  <a:lnTo>
                    <a:pt x="2568" y="444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4134025" y="2245650"/>
              <a:ext cx="184725" cy="220725"/>
            </a:xfrm>
            <a:custGeom>
              <a:avLst/>
              <a:gdLst/>
              <a:ahLst/>
              <a:cxnLst/>
              <a:rect l="l" t="t" r="r" b="b"/>
              <a:pathLst>
                <a:path w="7389" h="8829" extrusionOk="0">
                  <a:moveTo>
                    <a:pt x="1437" y="1"/>
                  </a:moveTo>
                  <a:lnTo>
                    <a:pt x="829" y="1438"/>
                  </a:lnTo>
                  <a:lnTo>
                    <a:pt x="0" y="3392"/>
                  </a:lnTo>
                  <a:cubicBezTo>
                    <a:pt x="0" y="3392"/>
                    <a:pt x="584" y="5191"/>
                    <a:pt x="1227" y="6672"/>
                  </a:cubicBezTo>
                  <a:cubicBezTo>
                    <a:pt x="1526" y="7359"/>
                    <a:pt x="1837" y="7977"/>
                    <a:pt x="2108" y="8316"/>
                  </a:cubicBezTo>
                  <a:cubicBezTo>
                    <a:pt x="2199" y="8429"/>
                    <a:pt x="2298" y="8523"/>
                    <a:pt x="2401" y="8599"/>
                  </a:cubicBezTo>
                  <a:cubicBezTo>
                    <a:pt x="2616" y="8755"/>
                    <a:pt x="2855" y="8828"/>
                    <a:pt x="3107" y="8828"/>
                  </a:cubicBezTo>
                  <a:cubicBezTo>
                    <a:pt x="3658" y="8828"/>
                    <a:pt x="4270" y="8475"/>
                    <a:pt x="4827" y="7851"/>
                  </a:cubicBezTo>
                  <a:cubicBezTo>
                    <a:pt x="5043" y="7609"/>
                    <a:pt x="5250" y="7327"/>
                    <a:pt x="5443" y="7008"/>
                  </a:cubicBezTo>
                  <a:cubicBezTo>
                    <a:pt x="6470" y="5315"/>
                    <a:pt x="7389" y="4561"/>
                    <a:pt x="7389" y="4561"/>
                  </a:cubicBezTo>
                  <a:lnTo>
                    <a:pt x="7389" y="4560"/>
                  </a:lnTo>
                  <a:cubicBezTo>
                    <a:pt x="6934" y="4324"/>
                    <a:pt x="6548" y="3989"/>
                    <a:pt x="6250" y="3588"/>
                  </a:cubicBezTo>
                  <a:cubicBezTo>
                    <a:pt x="5952" y="3188"/>
                    <a:pt x="5742" y="2721"/>
                    <a:pt x="5637" y="2220"/>
                  </a:cubicBezTo>
                  <a:cubicBezTo>
                    <a:pt x="5636" y="2211"/>
                    <a:pt x="5633" y="2203"/>
                    <a:pt x="5631" y="2194"/>
                  </a:cubicBezTo>
                  <a:lnTo>
                    <a:pt x="3515" y="5180"/>
                  </a:lnTo>
                  <a:lnTo>
                    <a:pt x="2415" y="2440"/>
                  </a:lnTo>
                  <a:lnTo>
                    <a:pt x="1672" y="586"/>
                  </a:lnTo>
                  <a:lnTo>
                    <a:pt x="14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4194025" y="2438150"/>
              <a:ext cx="60700" cy="28225"/>
            </a:xfrm>
            <a:custGeom>
              <a:avLst/>
              <a:gdLst/>
              <a:ahLst/>
              <a:cxnLst/>
              <a:rect l="l" t="t" r="r" b="b"/>
              <a:pathLst>
                <a:path w="2428" h="1129" extrusionOk="0">
                  <a:moveTo>
                    <a:pt x="1841" y="1"/>
                  </a:moveTo>
                  <a:cubicBezTo>
                    <a:pt x="1108" y="1"/>
                    <a:pt x="368" y="568"/>
                    <a:pt x="1" y="899"/>
                  </a:cubicBezTo>
                  <a:cubicBezTo>
                    <a:pt x="216" y="1055"/>
                    <a:pt x="455" y="1128"/>
                    <a:pt x="707" y="1128"/>
                  </a:cubicBezTo>
                  <a:cubicBezTo>
                    <a:pt x="1258" y="1128"/>
                    <a:pt x="1870" y="775"/>
                    <a:pt x="2427" y="151"/>
                  </a:cubicBezTo>
                  <a:cubicBezTo>
                    <a:pt x="2372" y="115"/>
                    <a:pt x="2309" y="85"/>
                    <a:pt x="2232" y="60"/>
                  </a:cubicBezTo>
                  <a:cubicBezTo>
                    <a:pt x="2103" y="19"/>
                    <a:pt x="1972" y="1"/>
                    <a:pt x="18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4203625" y="2374000"/>
              <a:ext cx="19325" cy="42875"/>
            </a:xfrm>
            <a:custGeom>
              <a:avLst/>
              <a:gdLst/>
              <a:ahLst/>
              <a:cxnLst/>
              <a:rect l="l" t="t" r="r" b="b"/>
              <a:pathLst>
                <a:path w="773" h="1715" extrusionOk="0">
                  <a:moveTo>
                    <a:pt x="719" y="1"/>
                  </a:moveTo>
                  <a:cubicBezTo>
                    <a:pt x="707" y="1"/>
                    <a:pt x="695" y="7"/>
                    <a:pt x="687" y="21"/>
                  </a:cubicBezTo>
                  <a:cubicBezTo>
                    <a:pt x="401" y="543"/>
                    <a:pt x="175" y="1093"/>
                    <a:pt x="8" y="1665"/>
                  </a:cubicBezTo>
                  <a:cubicBezTo>
                    <a:pt x="0" y="1695"/>
                    <a:pt x="25" y="1715"/>
                    <a:pt x="49" y="1715"/>
                  </a:cubicBezTo>
                  <a:cubicBezTo>
                    <a:pt x="65" y="1715"/>
                    <a:pt x="80" y="1707"/>
                    <a:pt x="85" y="1687"/>
                  </a:cubicBezTo>
                  <a:cubicBezTo>
                    <a:pt x="248" y="1121"/>
                    <a:pt x="473" y="577"/>
                    <a:pt x="756" y="60"/>
                  </a:cubicBezTo>
                  <a:cubicBezTo>
                    <a:pt x="772" y="29"/>
                    <a:pt x="745" y="1"/>
                    <a:pt x="719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4200900" y="2387725"/>
              <a:ext cx="15400" cy="13100"/>
            </a:xfrm>
            <a:custGeom>
              <a:avLst/>
              <a:gdLst/>
              <a:ahLst/>
              <a:cxnLst/>
              <a:rect l="l" t="t" r="r" b="b"/>
              <a:pathLst>
                <a:path w="616" h="524" extrusionOk="0">
                  <a:moveTo>
                    <a:pt x="554" y="0"/>
                  </a:moveTo>
                  <a:cubicBezTo>
                    <a:pt x="545" y="0"/>
                    <a:pt x="537" y="3"/>
                    <a:pt x="528" y="10"/>
                  </a:cubicBezTo>
                  <a:cubicBezTo>
                    <a:pt x="356" y="153"/>
                    <a:pt x="204" y="315"/>
                    <a:pt x="32" y="457"/>
                  </a:cubicBezTo>
                  <a:cubicBezTo>
                    <a:pt x="1" y="483"/>
                    <a:pt x="29" y="524"/>
                    <a:pt x="62" y="524"/>
                  </a:cubicBezTo>
                  <a:cubicBezTo>
                    <a:pt x="70" y="524"/>
                    <a:pt x="80" y="521"/>
                    <a:pt x="88" y="514"/>
                  </a:cubicBezTo>
                  <a:cubicBezTo>
                    <a:pt x="259" y="372"/>
                    <a:pt x="413" y="210"/>
                    <a:pt x="583" y="66"/>
                  </a:cubicBezTo>
                  <a:cubicBezTo>
                    <a:pt x="616" y="41"/>
                    <a:pt x="587" y="0"/>
                    <a:pt x="554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4231375" y="3227425"/>
              <a:ext cx="51675" cy="86825"/>
            </a:xfrm>
            <a:custGeom>
              <a:avLst/>
              <a:gdLst/>
              <a:ahLst/>
              <a:cxnLst/>
              <a:rect l="l" t="t" r="r" b="b"/>
              <a:pathLst>
                <a:path w="2067" h="3473" extrusionOk="0">
                  <a:moveTo>
                    <a:pt x="0" y="1"/>
                  </a:moveTo>
                  <a:lnTo>
                    <a:pt x="780" y="3473"/>
                  </a:lnTo>
                  <a:lnTo>
                    <a:pt x="1979" y="3453"/>
                  </a:lnTo>
                  <a:lnTo>
                    <a:pt x="2066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4226750" y="3225075"/>
              <a:ext cx="69775" cy="37225"/>
            </a:xfrm>
            <a:custGeom>
              <a:avLst/>
              <a:gdLst/>
              <a:ahLst/>
              <a:cxnLst/>
              <a:rect l="l" t="t" r="r" b="b"/>
              <a:pathLst>
                <a:path w="2791" h="1489" extrusionOk="0">
                  <a:moveTo>
                    <a:pt x="2331" y="0"/>
                  </a:moveTo>
                  <a:lnTo>
                    <a:pt x="133" y="167"/>
                  </a:lnTo>
                  <a:cubicBezTo>
                    <a:pt x="133" y="167"/>
                    <a:pt x="0" y="487"/>
                    <a:pt x="83" y="849"/>
                  </a:cubicBezTo>
                  <a:cubicBezTo>
                    <a:pt x="190" y="1320"/>
                    <a:pt x="468" y="1488"/>
                    <a:pt x="468" y="1488"/>
                  </a:cubicBezTo>
                  <a:lnTo>
                    <a:pt x="2208" y="1379"/>
                  </a:lnTo>
                  <a:cubicBezTo>
                    <a:pt x="2208" y="1379"/>
                    <a:pt x="2790" y="843"/>
                    <a:pt x="2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4242200" y="3287700"/>
              <a:ext cx="117775" cy="73400"/>
            </a:xfrm>
            <a:custGeom>
              <a:avLst/>
              <a:gdLst/>
              <a:ahLst/>
              <a:cxnLst/>
              <a:rect l="l" t="t" r="r" b="b"/>
              <a:pathLst>
                <a:path w="4711" h="2936" extrusionOk="0">
                  <a:moveTo>
                    <a:pt x="1704" y="1"/>
                  </a:moveTo>
                  <a:cubicBezTo>
                    <a:pt x="1494" y="1"/>
                    <a:pt x="1313" y="162"/>
                    <a:pt x="1284" y="375"/>
                  </a:cubicBezTo>
                  <a:lnTo>
                    <a:pt x="1207" y="920"/>
                  </a:lnTo>
                  <a:lnTo>
                    <a:pt x="673" y="839"/>
                  </a:lnTo>
                  <a:cubicBezTo>
                    <a:pt x="673" y="839"/>
                    <a:pt x="192" y="390"/>
                    <a:pt x="46" y="390"/>
                  </a:cubicBezTo>
                  <a:cubicBezTo>
                    <a:pt x="16" y="390"/>
                    <a:pt x="0" y="409"/>
                    <a:pt x="5" y="454"/>
                  </a:cubicBezTo>
                  <a:cubicBezTo>
                    <a:pt x="19" y="606"/>
                    <a:pt x="266" y="1662"/>
                    <a:pt x="327" y="2199"/>
                  </a:cubicBezTo>
                  <a:cubicBezTo>
                    <a:pt x="371" y="2600"/>
                    <a:pt x="409" y="2935"/>
                    <a:pt x="409" y="2935"/>
                  </a:cubicBezTo>
                  <a:lnTo>
                    <a:pt x="1364" y="2929"/>
                  </a:lnTo>
                  <a:cubicBezTo>
                    <a:pt x="1408" y="2891"/>
                    <a:pt x="1673" y="2662"/>
                    <a:pt x="1845" y="2662"/>
                  </a:cubicBezTo>
                  <a:cubicBezTo>
                    <a:pt x="1862" y="2662"/>
                    <a:pt x="1877" y="2664"/>
                    <a:pt x="1891" y="2669"/>
                  </a:cubicBezTo>
                  <a:cubicBezTo>
                    <a:pt x="2048" y="2716"/>
                    <a:pt x="2152" y="2882"/>
                    <a:pt x="2177" y="2925"/>
                  </a:cubicBezTo>
                  <a:lnTo>
                    <a:pt x="4710" y="2911"/>
                  </a:lnTo>
                  <a:cubicBezTo>
                    <a:pt x="4662" y="2674"/>
                    <a:pt x="4596" y="2498"/>
                    <a:pt x="4513" y="2364"/>
                  </a:cubicBezTo>
                  <a:cubicBezTo>
                    <a:pt x="4354" y="2109"/>
                    <a:pt x="4139" y="2020"/>
                    <a:pt x="3906" y="2005"/>
                  </a:cubicBezTo>
                  <a:cubicBezTo>
                    <a:pt x="3551" y="1986"/>
                    <a:pt x="2431" y="1246"/>
                    <a:pt x="2431" y="1246"/>
                  </a:cubicBezTo>
                  <a:lnTo>
                    <a:pt x="2430" y="1246"/>
                  </a:lnTo>
                  <a:cubicBezTo>
                    <a:pt x="2430" y="1246"/>
                    <a:pt x="2000" y="677"/>
                    <a:pt x="1975" y="245"/>
                  </a:cubicBezTo>
                  <a:cubicBezTo>
                    <a:pt x="1966" y="84"/>
                    <a:pt x="1872" y="20"/>
                    <a:pt x="1759" y="4"/>
                  </a:cubicBezTo>
                  <a:cubicBezTo>
                    <a:pt x="1741" y="2"/>
                    <a:pt x="1722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4311700" y="3325450"/>
              <a:ext cx="5650" cy="5900"/>
            </a:xfrm>
            <a:custGeom>
              <a:avLst/>
              <a:gdLst/>
              <a:ahLst/>
              <a:cxnLst/>
              <a:rect l="l" t="t" r="r" b="b"/>
              <a:pathLst>
                <a:path w="226" h="236" extrusionOk="0">
                  <a:moveTo>
                    <a:pt x="186" y="1"/>
                  </a:moveTo>
                  <a:cubicBezTo>
                    <a:pt x="178" y="1"/>
                    <a:pt x="171" y="3"/>
                    <a:pt x="164" y="7"/>
                  </a:cubicBezTo>
                  <a:cubicBezTo>
                    <a:pt x="102" y="49"/>
                    <a:pt x="50" y="108"/>
                    <a:pt x="14" y="182"/>
                  </a:cubicBezTo>
                  <a:cubicBezTo>
                    <a:pt x="1" y="209"/>
                    <a:pt x="25" y="235"/>
                    <a:pt x="47" y="235"/>
                  </a:cubicBezTo>
                  <a:cubicBezTo>
                    <a:pt x="57" y="235"/>
                    <a:pt x="66" y="230"/>
                    <a:pt x="72" y="218"/>
                  </a:cubicBezTo>
                  <a:cubicBezTo>
                    <a:pt x="103" y="153"/>
                    <a:pt x="148" y="101"/>
                    <a:pt x="203" y="63"/>
                  </a:cubicBezTo>
                  <a:cubicBezTo>
                    <a:pt x="222" y="52"/>
                    <a:pt x="225" y="26"/>
                    <a:pt x="209" y="11"/>
                  </a:cubicBezTo>
                  <a:lnTo>
                    <a:pt x="208" y="10"/>
                  </a:lnTo>
                  <a:cubicBezTo>
                    <a:pt x="202" y="4"/>
                    <a:pt x="194" y="1"/>
                    <a:pt x="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4306675" y="3322500"/>
              <a:ext cx="5600" cy="5900"/>
            </a:xfrm>
            <a:custGeom>
              <a:avLst/>
              <a:gdLst/>
              <a:ahLst/>
              <a:cxnLst/>
              <a:rect l="l" t="t" r="r" b="b"/>
              <a:pathLst>
                <a:path w="224" h="236" extrusionOk="0">
                  <a:moveTo>
                    <a:pt x="184" y="1"/>
                  </a:moveTo>
                  <a:cubicBezTo>
                    <a:pt x="177" y="1"/>
                    <a:pt x="170" y="3"/>
                    <a:pt x="164" y="8"/>
                  </a:cubicBezTo>
                  <a:cubicBezTo>
                    <a:pt x="100" y="50"/>
                    <a:pt x="48" y="109"/>
                    <a:pt x="13" y="183"/>
                  </a:cubicBezTo>
                  <a:cubicBezTo>
                    <a:pt x="0" y="210"/>
                    <a:pt x="24" y="236"/>
                    <a:pt x="45" y="236"/>
                  </a:cubicBezTo>
                  <a:cubicBezTo>
                    <a:pt x="55" y="236"/>
                    <a:pt x="64" y="231"/>
                    <a:pt x="70" y="219"/>
                  </a:cubicBezTo>
                  <a:cubicBezTo>
                    <a:pt x="102" y="154"/>
                    <a:pt x="148" y="102"/>
                    <a:pt x="202" y="64"/>
                  </a:cubicBezTo>
                  <a:cubicBezTo>
                    <a:pt x="220" y="52"/>
                    <a:pt x="223" y="26"/>
                    <a:pt x="207" y="10"/>
                  </a:cubicBezTo>
                  <a:cubicBezTo>
                    <a:pt x="201" y="4"/>
                    <a:pt x="192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4301450" y="3319775"/>
              <a:ext cx="5600" cy="5900"/>
            </a:xfrm>
            <a:custGeom>
              <a:avLst/>
              <a:gdLst/>
              <a:ahLst/>
              <a:cxnLst/>
              <a:rect l="l" t="t" r="r" b="b"/>
              <a:pathLst>
                <a:path w="224" h="236" extrusionOk="0">
                  <a:moveTo>
                    <a:pt x="184" y="1"/>
                  </a:moveTo>
                  <a:cubicBezTo>
                    <a:pt x="177" y="1"/>
                    <a:pt x="170" y="3"/>
                    <a:pt x="164" y="6"/>
                  </a:cubicBezTo>
                  <a:cubicBezTo>
                    <a:pt x="102" y="48"/>
                    <a:pt x="48" y="108"/>
                    <a:pt x="14" y="182"/>
                  </a:cubicBezTo>
                  <a:cubicBezTo>
                    <a:pt x="0" y="209"/>
                    <a:pt x="24" y="236"/>
                    <a:pt x="46" y="236"/>
                  </a:cubicBezTo>
                  <a:cubicBezTo>
                    <a:pt x="56" y="236"/>
                    <a:pt x="65" y="231"/>
                    <a:pt x="70" y="219"/>
                  </a:cubicBezTo>
                  <a:cubicBezTo>
                    <a:pt x="102" y="153"/>
                    <a:pt x="148" y="101"/>
                    <a:pt x="202" y="64"/>
                  </a:cubicBezTo>
                  <a:cubicBezTo>
                    <a:pt x="221" y="51"/>
                    <a:pt x="224" y="25"/>
                    <a:pt x="208" y="11"/>
                  </a:cubicBezTo>
                  <a:lnTo>
                    <a:pt x="208" y="9"/>
                  </a:lnTo>
                  <a:cubicBezTo>
                    <a:pt x="201" y="4"/>
                    <a:pt x="193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4243550" y="3338650"/>
              <a:ext cx="123800" cy="22450"/>
            </a:xfrm>
            <a:custGeom>
              <a:avLst/>
              <a:gdLst/>
              <a:ahLst/>
              <a:cxnLst/>
              <a:rect l="l" t="t" r="r" b="b"/>
              <a:pathLst>
                <a:path w="4952" h="898" extrusionOk="0">
                  <a:moveTo>
                    <a:pt x="1670" y="1"/>
                  </a:moveTo>
                  <a:cubicBezTo>
                    <a:pt x="1422" y="1"/>
                    <a:pt x="1174" y="62"/>
                    <a:pt x="956" y="180"/>
                  </a:cubicBezTo>
                  <a:lnTo>
                    <a:pt x="273" y="161"/>
                  </a:lnTo>
                  <a:cubicBezTo>
                    <a:pt x="273" y="161"/>
                    <a:pt x="0" y="215"/>
                    <a:pt x="120" y="576"/>
                  </a:cubicBezTo>
                  <a:cubicBezTo>
                    <a:pt x="196" y="802"/>
                    <a:pt x="355" y="897"/>
                    <a:pt x="355" y="897"/>
                  </a:cubicBezTo>
                  <a:lnTo>
                    <a:pt x="1304" y="897"/>
                  </a:lnTo>
                  <a:cubicBezTo>
                    <a:pt x="1304" y="897"/>
                    <a:pt x="1305" y="896"/>
                    <a:pt x="1310" y="891"/>
                  </a:cubicBezTo>
                  <a:cubicBezTo>
                    <a:pt x="1358" y="849"/>
                    <a:pt x="1614" y="680"/>
                    <a:pt x="1788" y="680"/>
                  </a:cubicBezTo>
                  <a:cubicBezTo>
                    <a:pt x="1981" y="680"/>
                    <a:pt x="2098" y="844"/>
                    <a:pt x="2123" y="887"/>
                  </a:cubicBezTo>
                  <a:cubicBezTo>
                    <a:pt x="2125" y="893"/>
                    <a:pt x="2127" y="897"/>
                    <a:pt x="2127" y="897"/>
                  </a:cubicBezTo>
                  <a:lnTo>
                    <a:pt x="4656" y="897"/>
                  </a:lnTo>
                  <a:cubicBezTo>
                    <a:pt x="4656" y="897"/>
                    <a:pt x="4952" y="654"/>
                    <a:pt x="4656" y="425"/>
                  </a:cubicBezTo>
                  <a:cubicBezTo>
                    <a:pt x="4595" y="377"/>
                    <a:pt x="4529" y="347"/>
                    <a:pt x="4459" y="326"/>
                  </a:cubicBezTo>
                  <a:cubicBezTo>
                    <a:pt x="4377" y="302"/>
                    <a:pt x="4293" y="294"/>
                    <a:pt x="4215" y="294"/>
                  </a:cubicBezTo>
                  <a:cubicBezTo>
                    <a:pt x="4041" y="294"/>
                    <a:pt x="3902" y="336"/>
                    <a:pt x="3902" y="336"/>
                  </a:cubicBezTo>
                  <a:cubicBezTo>
                    <a:pt x="3902" y="336"/>
                    <a:pt x="3389" y="575"/>
                    <a:pt x="2985" y="575"/>
                  </a:cubicBezTo>
                  <a:cubicBezTo>
                    <a:pt x="2931" y="575"/>
                    <a:pt x="2879" y="571"/>
                    <a:pt x="2831" y="561"/>
                  </a:cubicBezTo>
                  <a:cubicBezTo>
                    <a:pt x="2490" y="494"/>
                    <a:pt x="2302" y="99"/>
                    <a:pt x="1962" y="29"/>
                  </a:cubicBezTo>
                  <a:cubicBezTo>
                    <a:pt x="1866" y="10"/>
                    <a:pt x="1768" y="1"/>
                    <a:pt x="1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4036175" y="3227425"/>
              <a:ext cx="52600" cy="92225"/>
            </a:xfrm>
            <a:custGeom>
              <a:avLst/>
              <a:gdLst/>
              <a:ahLst/>
              <a:cxnLst/>
              <a:rect l="l" t="t" r="r" b="b"/>
              <a:pathLst>
                <a:path w="2104" h="3689" extrusionOk="0">
                  <a:moveTo>
                    <a:pt x="2076" y="1"/>
                  </a:moveTo>
                  <a:lnTo>
                    <a:pt x="0" y="192"/>
                  </a:lnTo>
                  <a:lnTo>
                    <a:pt x="904" y="3689"/>
                  </a:lnTo>
                  <a:lnTo>
                    <a:pt x="2104" y="3628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4033125" y="3229275"/>
              <a:ext cx="69775" cy="37225"/>
            </a:xfrm>
            <a:custGeom>
              <a:avLst/>
              <a:gdLst/>
              <a:ahLst/>
              <a:cxnLst/>
              <a:rect l="l" t="t" r="r" b="b"/>
              <a:pathLst>
                <a:path w="2791" h="1489" extrusionOk="0">
                  <a:moveTo>
                    <a:pt x="2331" y="0"/>
                  </a:moveTo>
                  <a:lnTo>
                    <a:pt x="134" y="167"/>
                  </a:lnTo>
                  <a:cubicBezTo>
                    <a:pt x="134" y="167"/>
                    <a:pt x="0" y="487"/>
                    <a:pt x="83" y="849"/>
                  </a:cubicBezTo>
                  <a:cubicBezTo>
                    <a:pt x="190" y="1320"/>
                    <a:pt x="468" y="1488"/>
                    <a:pt x="468" y="1488"/>
                  </a:cubicBezTo>
                  <a:lnTo>
                    <a:pt x="2208" y="1381"/>
                  </a:lnTo>
                  <a:cubicBezTo>
                    <a:pt x="2208" y="1381"/>
                    <a:pt x="2791" y="844"/>
                    <a:pt x="2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4032250" y="3283850"/>
              <a:ext cx="70300" cy="77250"/>
            </a:xfrm>
            <a:custGeom>
              <a:avLst/>
              <a:gdLst/>
              <a:ahLst/>
              <a:cxnLst/>
              <a:rect l="l" t="t" r="r" b="b"/>
              <a:pathLst>
                <a:path w="2812" h="3090" extrusionOk="0">
                  <a:moveTo>
                    <a:pt x="1402" y="0"/>
                  </a:moveTo>
                  <a:cubicBezTo>
                    <a:pt x="1361" y="0"/>
                    <a:pt x="1319" y="9"/>
                    <a:pt x="1277" y="28"/>
                  </a:cubicBezTo>
                  <a:cubicBezTo>
                    <a:pt x="816" y="238"/>
                    <a:pt x="1000" y="1264"/>
                    <a:pt x="1000" y="1264"/>
                  </a:cubicBezTo>
                  <a:cubicBezTo>
                    <a:pt x="1000" y="1264"/>
                    <a:pt x="955" y="1617"/>
                    <a:pt x="606" y="1929"/>
                  </a:cubicBezTo>
                  <a:cubicBezTo>
                    <a:pt x="350" y="2158"/>
                    <a:pt x="95" y="2326"/>
                    <a:pt x="27" y="2655"/>
                  </a:cubicBezTo>
                  <a:cubicBezTo>
                    <a:pt x="1" y="2775"/>
                    <a:pt x="1" y="2915"/>
                    <a:pt x="34" y="3089"/>
                  </a:cubicBezTo>
                  <a:lnTo>
                    <a:pt x="2733" y="3089"/>
                  </a:lnTo>
                  <a:cubicBezTo>
                    <a:pt x="2733" y="3089"/>
                    <a:pt x="2811" y="2937"/>
                    <a:pt x="2682" y="2518"/>
                  </a:cubicBezTo>
                  <a:cubicBezTo>
                    <a:pt x="2657" y="2434"/>
                    <a:pt x="2627" y="2329"/>
                    <a:pt x="2595" y="2214"/>
                  </a:cubicBezTo>
                  <a:cubicBezTo>
                    <a:pt x="2472" y="1762"/>
                    <a:pt x="2326" y="1171"/>
                    <a:pt x="2326" y="1171"/>
                  </a:cubicBezTo>
                  <a:cubicBezTo>
                    <a:pt x="2326" y="1171"/>
                    <a:pt x="1882" y="0"/>
                    <a:pt x="1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4046025" y="3299050"/>
              <a:ext cx="51050" cy="29700"/>
            </a:xfrm>
            <a:custGeom>
              <a:avLst/>
              <a:gdLst/>
              <a:ahLst/>
              <a:cxnLst/>
              <a:rect l="l" t="t" r="r" b="b"/>
              <a:pathLst>
                <a:path w="2042" h="1188" extrusionOk="0">
                  <a:moveTo>
                    <a:pt x="290" y="1"/>
                  </a:moveTo>
                  <a:cubicBezTo>
                    <a:pt x="260" y="1"/>
                    <a:pt x="149" y="14"/>
                    <a:pt x="80" y="202"/>
                  </a:cubicBezTo>
                  <a:cubicBezTo>
                    <a:pt x="0" y="420"/>
                    <a:pt x="556" y="1187"/>
                    <a:pt x="556" y="1187"/>
                  </a:cubicBezTo>
                  <a:lnTo>
                    <a:pt x="1934" y="1187"/>
                  </a:lnTo>
                  <a:cubicBezTo>
                    <a:pt x="1934" y="1187"/>
                    <a:pt x="2041" y="631"/>
                    <a:pt x="1985" y="317"/>
                  </a:cubicBezTo>
                  <a:cubicBezTo>
                    <a:pt x="1928" y="2"/>
                    <a:pt x="1710" y="1"/>
                    <a:pt x="1710" y="1"/>
                  </a:cubicBezTo>
                  <a:cubicBezTo>
                    <a:pt x="1587" y="184"/>
                    <a:pt x="1389" y="245"/>
                    <a:pt x="1180" y="245"/>
                  </a:cubicBezTo>
                  <a:cubicBezTo>
                    <a:pt x="761" y="245"/>
                    <a:pt x="297" y="1"/>
                    <a:pt x="297" y="1"/>
                  </a:cubicBezTo>
                  <a:cubicBezTo>
                    <a:pt x="297" y="1"/>
                    <a:pt x="294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4057775" y="3315225"/>
              <a:ext cx="16525" cy="5050"/>
            </a:xfrm>
            <a:custGeom>
              <a:avLst/>
              <a:gdLst/>
              <a:ahLst/>
              <a:cxnLst/>
              <a:rect l="l" t="t" r="r" b="b"/>
              <a:pathLst>
                <a:path w="661" h="202" extrusionOk="0">
                  <a:moveTo>
                    <a:pt x="318" y="1"/>
                  </a:moveTo>
                  <a:cubicBezTo>
                    <a:pt x="219" y="1"/>
                    <a:pt x="119" y="35"/>
                    <a:pt x="31" y="103"/>
                  </a:cubicBezTo>
                  <a:cubicBezTo>
                    <a:pt x="0" y="128"/>
                    <a:pt x="29" y="169"/>
                    <a:pt x="62" y="169"/>
                  </a:cubicBezTo>
                  <a:cubicBezTo>
                    <a:pt x="71" y="169"/>
                    <a:pt x="80" y="166"/>
                    <a:pt x="88" y="159"/>
                  </a:cubicBezTo>
                  <a:cubicBezTo>
                    <a:pt x="157" y="106"/>
                    <a:pt x="236" y="79"/>
                    <a:pt x="314" y="79"/>
                  </a:cubicBezTo>
                  <a:cubicBezTo>
                    <a:pt x="408" y="79"/>
                    <a:pt x="502" y="117"/>
                    <a:pt x="576" y="190"/>
                  </a:cubicBezTo>
                  <a:cubicBezTo>
                    <a:pt x="584" y="198"/>
                    <a:pt x="593" y="202"/>
                    <a:pt x="602" y="202"/>
                  </a:cubicBezTo>
                  <a:cubicBezTo>
                    <a:pt x="633" y="202"/>
                    <a:pt x="661" y="161"/>
                    <a:pt x="633" y="133"/>
                  </a:cubicBezTo>
                  <a:cubicBezTo>
                    <a:pt x="542" y="45"/>
                    <a:pt x="430" y="1"/>
                    <a:pt x="3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4055850" y="3321525"/>
              <a:ext cx="16525" cy="5050"/>
            </a:xfrm>
            <a:custGeom>
              <a:avLst/>
              <a:gdLst/>
              <a:ahLst/>
              <a:cxnLst/>
              <a:rect l="l" t="t" r="r" b="b"/>
              <a:pathLst>
                <a:path w="661" h="202" extrusionOk="0">
                  <a:moveTo>
                    <a:pt x="319" y="1"/>
                  </a:moveTo>
                  <a:cubicBezTo>
                    <a:pt x="220" y="1"/>
                    <a:pt x="121" y="35"/>
                    <a:pt x="33" y="103"/>
                  </a:cubicBezTo>
                  <a:cubicBezTo>
                    <a:pt x="1" y="128"/>
                    <a:pt x="30" y="168"/>
                    <a:pt x="64" y="168"/>
                  </a:cubicBezTo>
                  <a:cubicBezTo>
                    <a:pt x="72" y="168"/>
                    <a:pt x="81" y="166"/>
                    <a:pt x="89" y="160"/>
                  </a:cubicBezTo>
                  <a:cubicBezTo>
                    <a:pt x="158" y="106"/>
                    <a:pt x="237" y="79"/>
                    <a:pt x="315" y="79"/>
                  </a:cubicBezTo>
                  <a:cubicBezTo>
                    <a:pt x="409" y="79"/>
                    <a:pt x="502" y="117"/>
                    <a:pt x="576" y="190"/>
                  </a:cubicBezTo>
                  <a:cubicBezTo>
                    <a:pt x="585" y="198"/>
                    <a:pt x="594" y="202"/>
                    <a:pt x="603" y="202"/>
                  </a:cubicBezTo>
                  <a:cubicBezTo>
                    <a:pt x="634" y="202"/>
                    <a:pt x="661" y="161"/>
                    <a:pt x="633" y="133"/>
                  </a:cubicBezTo>
                  <a:cubicBezTo>
                    <a:pt x="542" y="45"/>
                    <a:pt x="431" y="1"/>
                    <a:pt x="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4053950" y="3327325"/>
              <a:ext cx="16550" cy="5050"/>
            </a:xfrm>
            <a:custGeom>
              <a:avLst/>
              <a:gdLst/>
              <a:ahLst/>
              <a:cxnLst/>
              <a:rect l="l" t="t" r="r" b="b"/>
              <a:pathLst>
                <a:path w="662" h="202" extrusionOk="0">
                  <a:moveTo>
                    <a:pt x="319" y="1"/>
                  </a:moveTo>
                  <a:cubicBezTo>
                    <a:pt x="220" y="1"/>
                    <a:pt x="120" y="35"/>
                    <a:pt x="32" y="103"/>
                  </a:cubicBezTo>
                  <a:cubicBezTo>
                    <a:pt x="0" y="128"/>
                    <a:pt x="29" y="169"/>
                    <a:pt x="62" y="169"/>
                  </a:cubicBezTo>
                  <a:cubicBezTo>
                    <a:pt x="71" y="169"/>
                    <a:pt x="80" y="166"/>
                    <a:pt x="89" y="159"/>
                  </a:cubicBezTo>
                  <a:cubicBezTo>
                    <a:pt x="158" y="105"/>
                    <a:pt x="236" y="79"/>
                    <a:pt x="314" y="79"/>
                  </a:cubicBezTo>
                  <a:cubicBezTo>
                    <a:pt x="408" y="79"/>
                    <a:pt x="501" y="117"/>
                    <a:pt x="575" y="190"/>
                  </a:cubicBezTo>
                  <a:cubicBezTo>
                    <a:pt x="584" y="198"/>
                    <a:pt x="594" y="201"/>
                    <a:pt x="603" y="201"/>
                  </a:cubicBezTo>
                  <a:cubicBezTo>
                    <a:pt x="634" y="201"/>
                    <a:pt x="661" y="161"/>
                    <a:pt x="632" y="133"/>
                  </a:cubicBezTo>
                  <a:cubicBezTo>
                    <a:pt x="542" y="45"/>
                    <a:pt x="431" y="1"/>
                    <a:pt x="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4032250" y="3339075"/>
              <a:ext cx="70300" cy="22025"/>
            </a:xfrm>
            <a:custGeom>
              <a:avLst/>
              <a:gdLst/>
              <a:ahLst/>
              <a:cxnLst/>
              <a:rect l="l" t="t" r="r" b="b"/>
              <a:pathLst>
                <a:path w="2812" h="881" extrusionOk="0">
                  <a:moveTo>
                    <a:pt x="2542" y="0"/>
                  </a:moveTo>
                  <a:cubicBezTo>
                    <a:pt x="2462" y="0"/>
                    <a:pt x="2370" y="36"/>
                    <a:pt x="2318" y="170"/>
                  </a:cubicBezTo>
                  <a:cubicBezTo>
                    <a:pt x="2221" y="423"/>
                    <a:pt x="2030" y="477"/>
                    <a:pt x="1852" y="477"/>
                  </a:cubicBezTo>
                  <a:cubicBezTo>
                    <a:pt x="1834" y="477"/>
                    <a:pt x="1817" y="477"/>
                    <a:pt x="1800" y="476"/>
                  </a:cubicBezTo>
                  <a:cubicBezTo>
                    <a:pt x="1620" y="468"/>
                    <a:pt x="1323" y="157"/>
                    <a:pt x="855" y="157"/>
                  </a:cubicBezTo>
                  <a:cubicBezTo>
                    <a:pt x="830" y="157"/>
                    <a:pt x="804" y="158"/>
                    <a:pt x="777" y="160"/>
                  </a:cubicBezTo>
                  <a:cubicBezTo>
                    <a:pt x="383" y="190"/>
                    <a:pt x="344" y="458"/>
                    <a:pt x="118" y="458"/>
                  </a:cubicBezTo>
                  <a:cubicBezTo>
                    <a:pt x="91" y="458"/>
                    <a:pt x="60" y="454"/>
                    <a:pt x="27" y="446"/>
                  </a:cubicBezTo>
                  <a:lnTo>
                    <a:pt x="27" y="446"/>
                  </a:lnTo>
                  <a:cubicBezTo>
                    <a:pt x="1" y="566"/>
                    <a:pt x="1" y="706"/>
                    <a:pt x="34" y="880"/>
                  </a:cubicBezTo>
                  <a:lnTo>
                    <a:pt x="2733" y="880"/>
                  </a:lnTo>
                  <a:cubicBezTo>
                    <a:pt x="2733" y="880"/>
                    <a:pt x="2811" y="728"/>
                    <a:pt x="2682" y="309"/>
                  </a:cubicBezTo>
                  <a:cubicBezTo>
                    <a:pt x="2657" y="225"/>
                    <a:pt x="2627" y="120"/>
                    <a:pt x="2595" y="5"/>
                  </a:cubicBezTo>
                  <a:cubicBezTo>
                    <a:pt x="2578" y="2"/>
                    <a:pt x="2561" y="0"/>
                    <a:pt x="25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4019150" y="2407000"/>
              <a:ext cx="134200" cy="53925"/>
            </a:xfrm>
            <a:custGeom>
              <a:avLst/>
              <a:gdLst/>
              <a:ahLst/>
              <a:cxnLst/>
              <a:rect l="l" t="t" r="r" b="b"/>
              <a:pathLst>
                <a:path w="5368" h="2157" extrusionOk="0">
                  <a:moveTo>
                    <a:pt x="120" y="1"/>
                  </a:moveTo>
                  <a:cubicBezTo>
                    <a:pt x="120" y="1"/>
                    <a:pt x="125" y="69"/>
                    <a:pt x="128" y="176"/>
                  </a:cubicBezTo>
                  <a:cubicBezTo>
                    <a:pt x="133" y="357"/>
                    <a:pt x="136" y="650"/>
                    <a:pt x="109" y="921"/>
                  </a:cubicBezTo>
                  <a:cubicBezTo>
                    <a:pt x="90" y="1110"/>
                    <a:pt x="57" y="1289"/>
                    <a:pt x="0" y="1412"/>
                  </a:cubicBezTo>
                  <a:cubicBezTo>
                    <a:pt x="0" y="1412"/>
                    <a:pt x="1225" y="2157"/>
                    <a:pt x="2963" y="2157"/>
                  </a:cubicBezTo>
                  <a:cubicBezTo>
                    <a:pt x="3622" y="2157"/>
                    <a:pt x="4356" y="2050"/>
                    <a:pt x="5124" y="1754"/>
                  </a:cubicBezTo>
                  <a:lnTo>
                    <a:pt x="5269" y="921"/>
                  </a:lnTo>
                  <a:lnTo>
                    <a:pt x="5346" y="486"/>
                  </a:lnTo>
                  <a:lnTo>
                    <a:pt x="5368" y="358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4021850" y="2411375"/>
              <a:ext cx="130950" cy="22425"/>
            </a:xfrm>
            <a:custGeom>
              <a:avLst/>
              <a:gdLst/>
              <a:ahLst/>
              <a:cxnLst/>
              <a:rect l="l" t="t" r="r" b="b"/>
              <a:pathLst>
                <a:path w="5238" h="897" extrusionOk="0">
                  <a:moveTo>
                    <a:pt x="20" y="1"/>
                  </a:moveTo>
                  <a:cubicBezTo>
                    <a:pt x="25" y="182"/>
                    <a:pt x="28" y="475"/>
                    <a:pt x="1" y="746"/>
                  </a:cubicBezTo>
                  <a:cubicBezTo>
                    <a:pt x="1030" y="843"/>
                    <a:pt x="1991" y="896"/>
                    <a:pt x="2871" y="896"/>
                  </a:cubicBezTo>
                  <a:cubicBezTo>
                    <a:pt x="3711" y="896"/>
                    <a:pt x="4478" y="848"/>
                    <a:pt x="5161" y="746"/>
                  </a:cubicBezTo>
                  <a:lnTo>
                    <a:pt x="5238" y="31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3965625" y="2454850"/>
              <a:ext cx="154975" cy="782200"/>
            </a:xfrm>
            <a:custGeom>
              <a:avLst/>
              <a:gdLst/>
              <a:ahLst/>
              <a:cxnLst/>
              <a:rect l="l" t="t" r="r" b="b"/>
              <a:pathLst>
                <a:path w="6199" h="31288" extrusionOk="0">
                  <a:moveTo>
                    <a:pt x="2967" y="0"/>
                  </a:moveTo>
                  <a:cubicBezTo>
                    <a:pt x="2967" y="0"/>
                    <a:pt x="236" y="1007"/>
                    <a:pt x="119" y="4041"/>
                  </a:cubicBezTo>
                  <a:cubicBezTo>
                    <a:pt x="0" y="7073"/>
                    <a:pt x="1039" y="18545"/>
                    <a:pt x="1181" y="20757"/>
                  </a:cubicBezTo>
                  <a:cubicBezTo>
                    <a:pt x="1317" y="22891"/>
                    <a:pt x="1707" y="27880"/>
                    <a:pt x="1888" y="30166"/>
                  </a:cubicBezTo>
                  <a:cubicBezTo>
                    <a:pt x="1938" y="30803"/>
                    <a:pt x="2469" y="31288"/>
                    <a:pt x="3101" y="31288"/>
                  </a:cubicBezTo>
                  <a:cubicBezTo>
                    <a:pt x="3123" y="31288"/>
                    <a:pt x="3145" y="31287"/>
                    <a:pt x="3167" y="31286"/>
                  </a:cubicBezTo>
                  <a:lnTo>
                    <a:pt x="5017" y="31185"/>
                  </a:lnTo>
                  <a:cubicBezTo>
                    <a:pt x="5686" y="31148"/>
                    <a:pt x="6199" y="30578"/>
                    <a:pt x="6166" y="29908"/>
                  </a:cubicBezTo>
                  <a:cubicBezTo>
                    <a:pt x="5914" y="24944"/>
                    <a:pt x="4978" y="6318"/>
                    <a:pt x="5034" y="4782"/>
                  </a:cubicBezTo>
                  <a:cubicBezTo>
                    <a:pt x="5098" y="3008"/>
                    <a:pt x="4969" y="846"/>
                    <a:pt x="4969" y="846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4036275" y="3234300"/>
              <a:ext cx="57300" cy="3825"/>
            </a:xfrm>
            <a:custGeom>
              <a:avLst/>
              <a:gdLst/>
              <a:ahLst/>
              <a:cxnLst/>
              <a:rect l="l" t="t" r="r" b="b"/>
              <a:pathLst>
                <a:path w="2292" h="153" extrusionOk="0">
                  <a:moveTo>
                    <a:pt x="2245" y="0"/>
                  </a:moveTo>
                  <a:cubicBezTo>
                    <a:pt x="2244" y="0"/>
                    <a:pt x="2242" y="0"/>
                    <a:pt x="2240" y="1"/>
                  </a:cubicBezTo>
                  <a:cubicBezTo>
                    <a:pt x="1842" y="69"/>
                    <a:pt x="1435" y="93"/>
                    <a:pt x="1029" y="93"/>
                  </a:cubicBezTo>
                  <a:cubicBezTo>
                    <a:pt x="698" y="93"/>
                    <a:pt x="367" y="77"/>
                    <a:pt x="39" y="57"/>
                  </a:cubicBezTo>
                  <a:cubicBezTo>
                    <a:pt x="39" y="57"/>
                    <a:pt x="38" y="57"/>
                    <a:pt x="37" y="57"/>
                  </a:cubicBezTo>
                  <a:cubicBezTo>
                    <a:pt x="0" y="57"/>
                    <a:pt x="1" y="114"/>
                    <a:pt x="39" y="117"/>
                  </a:cubicBezTo>
                  <a:cubicBezTo>
                    <a:pt x="365" y="137"/>
                    <a:pt x="693" y="153"/>
                    <a:pt x="1022" y="153"/>
                  </a:cubicBezTo>
                  <a:cubicBezTo>
                    <a:pt x="1436" y="153"/>
                    <a:pt x="1850" y="128"/>
                    <a:pt x="2256" y="59"/>
                  </a:cubicBezTo>
                  <a:cubicBezTo>
                    <a:pt x="2292" y="52"/>
                    <a:pt x="2279" y="0"/>
                    <a:pt x="2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4028550" y="2867100"/>
              <a:ext cx="54750" cy="8275"/>
            </a:xfrm>
            <a:custGeom>
              <a:avLst/>
              <a:gdLst/>
              <a:ahLst/>
              <a:cxnLst/>
              <a:rect l="l" t="t" r="r" b="b"/>
              <a:pathLst>
                <a:path w="2190" h="331" extrusionOk="0">
                  <a:moveTo>
                    <a:pt x="2127" y="1"/>
                  </a:moveTo>
                  <a:cubicBezTo>
                    <a:pt x="2121" y="1"/>
                    <a:pt x="2115" y="2"/>
                    <a:pt x="2109" y="5"/>
                  </a:cubicBezTo>
                  <a:cubicBezTo>
                    <a:pt x="1768" y="169"/>
                    <a:pt x="1397" y="251"/>
                    <a:pt x="1026" y="251"/>
                  </a:cubicBezTo>
                  <a:cubicBezTo>
                    <a:pt x="698" y="251"/>
                    <a:pt x="371" y="187"/>
                    <a:pt x="63" y="60"/>
                  </a:cubicBezTo>
                  <a:cubicBezTo>
                    <a:pt x="58" y="58"/>
                    <a:pt x="53" y="57"/>
                    <a:pt x="49" y="57"/>
                  </a:cubicBezTo>
                  <a:cubicBezTo>
                    <a:pt x="12" y="57"/>
                    <a:pt x="0" y="120"/>
                    <a:pt x="41" y="137"/>
                  </a:cubicBezTo>
                  <a:cubicBezTo>
                    <a:pt x="356" y="266"/>
                    <a:pt x="690" y="331"/>
                    <a:pt x="1023" y="331"/>
                  </a:cubicBezTo>
                  <a:cubicBezTo>
                    <a:pt x="1409" y="331"/>
                    <a:pt x="1795" y="245"/>
                    <a:pt x="2149" y="75"/>
                  </a:cubicBezTo>
                  <a:cubicBezTo>
                    <a:pt x="2189" y="54"/>
                    <a:pt x="2164" y="1"/>
                    <a:pt x="2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4072675" y="2450825"/>
              <a:ext cx="239775" cy="782650"/>
            </a:xfrm>
            <a:custGeom>
              <a:avLst/>
              <a:gdLst/>
              <a:ahLst/>
              <a:cxnLst/>
              <a:rect l="l" t="t" r="r" b="b"/>
              <a:pathLst>
                <a:path w="9591" h="31306" extrusionOk="0">
                  <a:moveTo>
                    <a:pt x="481" y="1"/>
                  </a:moveTo>
                  <a:cubicBezTo>
                    <a:pt x="184" y="450"/>
                    <a:pt x="0" y="1255"/>
                    <a:pt x="9" y="2588"/>
                  </a:cubicBezTo>
                  <a:lnTo>
                    <a:pt x="5146" y="30566"/>
                  </a:lnTo>
                  <a:cubicBezTo>
                    <a:pt x="5224" y="30989"/>
                    <a:pt x="5591" y="31299"/>
                    <a:pt x="6021" y="31304"/>
                  </a:cubicBezTo>
                  <a:cubicBezTo>
                    <a:pt x="6125" y="31305"/>
                    <a:pt x="6238" y="31305"/>
                    <a:pt x="6356" y="31305"/>
                  </a:cubicBezTo>
                  <a:cubicBezTo>
                    <a:pt x="7100" y="31305"/>
                    <a:pt x="8079" y="31277"/>
                    <a:pt x="8787" y="31153"/>
                  </a:cubicBezTo>
                  <a:cubicBezTo>
                    <a:pt x="9266" y="31069"/>
                    <a:pt x="9591" y="30621"/>
                    <a:pt x="9523" y="30139"/>
                  </a:cubicBezTo>
                  <a:cubicBezTo>
                    <a:pt x="9015" y="26591"/>
                    <a:pt x="6747" y="10857"/>
                    <a:pt x="6060" y="8226"/>
                  </a:cubicBezTo>
                  <a:lnTo>
                    <a:pt x="6062" y="8226"/>
                  </a:lnTo>
                  <a:cubicBezTo>
                    <a:pt x="5623" y="6546"/>
                    <a:pt x="5566" y="5713"/>
                    <a:pt x="5224" y="4474"/>
                  </a:cubicBezTo>
                  <a:cubicBezTo>
                    <a:pt x="4936" y="4358"/>
                    <a:pt x="4287" y="2649"/>
                    <a:pt x="4013" y="2498"/>
                  </a:cubicBezTo>
                  <a:cubicBezTo>
                    <a:pt x="3631" y="2285"/>
                    <a:pt x="3257" y="2053"/>
                    <a:pt x="2872" y="1840"/>
                  </a:cubicBezTo>
                  <a:cubicBezTo>
                    <a:pt x="2583" y="1681"/>
                    <a:pt x="2298" y="1516"/>
                    <a:pt x="2020" y="1341"/>
                  </a:cubicBezTo>
                  <a:cubicBezTo>
                    <a:pt x="1455" y="983"/>
                    <a:pt x="867" y="566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4229600" y="3229400"/>
              <a:ext cx="55175" cy="4675"/>
            </a:xfrm>
            <a:custGeom>
              <a:avLst/>
              <a:gdLst/>
              <a:ahLst/>
              <a:cxnLst/>
              <a:rect l="l" t="t" r="r" b="b"/>
              <a:pathLst>
                <a:path w="2207" h="187" extrusionOk="0">
                  <a:moveTo>
                    <a:pt x="2173" y="1"/>
                  </a:moveTo>
                  <a:cubicBezTo>
                    <a:pt x="2172" y="1"/>
                    <a:pt x="2170" y="1"/>
                    <a:pt x="2169" y="1"/>
                  </a:cubicBezTo>
                  <a:cubicBezTo>
                    <a:pt x="1541" y="85"/>
                    <a:pt x="910" y="126"/>
                    <a:pt x="277" y="126"/>
                  </a:cubicBezTo>
                  <a:cubicBezTo>
                    <a:pt x="198" y="126"/>
                    <a:pt x="119" y="126"/>
                    <a:pt x="40" y="124"/>
                  </a:cubicBezTo>
                  <a:cubicBezTo>
                    <a:pt x="39" y="124"/>
                    <a:pt x="39" y="124"/>
                    <a:pt x="38" y="124"/>
                  </a:cubicBezTo>
                  <a:cubicBezTo>
                    <a:pt x="0" y="124"/>
                    <a:pt x="1" y="182"/>
                    <a:pt x="40" y="184"/>
                  </a:cubicBezTo>
                  <a:cubicBezTo>
                    <a:pt x="124" y="185"/>
                    <a:pt x="209" y="186"/>
                    <a:pt x="293" y="186"/>
                  </a:cubicBezTo>
                  <a:cubicBezTo>
                    <a:pt x="921" y="186"/>
                    <a:pt x="1546" y="144"/>
                    <a:pt x="2169" y="61"/>
                  </a:cubicBezTo>
                  <a:cubicBezTo>
                    <a:pt x="2205" y="56"/>
                    <a:pt x="2207" y="1"/>
                    <a:pt x="2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4205600" y="2857250"/>
              <a:ext cx="48950" cy="10200"/>
            </a:xfrm>
            <a:custGeom>
              <a:avLst/>
              <a:gdLst/>
              <a:ahLst/>
              <a:cxnLst/>
              <a:rect l="l" t="t" r="r" b="b"/>
              <a:pathLst>
                <a:path w="1958" h="408" extrusionOk="0">
                  <a:moveTo>
                    <a:pt x="1901" y="0"/>
                  </a:moveTo>
                  <a:cubicBezTo>
                    <a:pt x="1894" y="0"/>
                    <a:pt x="1887" y="2"/>
                    <a:pt x="1880" y="6"/>
                  </a:cubicBezTo>
                  <a:cubicBezTo>
                    <a:pt x="1546" y="219"/>
                    <a:pt x="1166" y="328"/>
                    <a:pt x="782" y="328"/>
                  </a:cubicBezTo>
                  <a:cubicBezTo>
                    <a:pt x="540" y="328"/>
                    <a:pt x="297" y="285"/>
                    <a:pt x="64" y="198"/>
                  </a:cubicBezTo>
                  <a:cubicBezTo>
                    <a:pt x="59" y="196"/>
                    <a:pt x="54" y="195"/>
                    <a:pt x="50" y="195"/>
                  </a:cubicBezTo>
                  <a:cubicBezTo>
                    <a:pt x="13" y="195"/>
                    <a:pt x="0" y="259"/>
                    <a:pt x="42" y="274"/>
                  </a:cubicBezTo>
                  <a:cubicBezTo>
                    <a:pt x="282" y="364"/>
                    <a:pt x="531" y="408"/>
                    <a:pt x="780" y="408"/>
                  </a:cubicBezTo>
                  <a:cubicBezTo>
                    <a:pt x="1179" y="408"/>
                    <a:pt x="1575" y="295"/>
                    <a:pt x="1921" y="76"/>
                  </a:cubicBezTo>
                  <a:cubicBezTo>
                    <a:pt x="1957" y="53"/>
                    <a:pt x="1935" y="0"/>
                    <a:pt x="19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4098500" y="2604425"/>
              <a:ext cx="119125" cy="617625"/>
            </a:xfrm>
            <a:custGeom>
              <a:avLst/>
              <a:gdLst/>
              <a:ahLst/>
              <a:cxnLst/>
              <a:rect l="l" t="t" r="r" b="b"/>
              <a:pathLst>
                <a:path w="4765" h="24705" extrusionOk="0">
                  <a:moveTo>
                    <a:pt x="78" y="0"/>
                  </a:moveTo>
                  <a:lnTo>
                    <a:pt x="0" y="16"/>
                  </a:lnTo>
                  <a:lnTo>
                    <a:pt x="4687" y="24705"/>
                  </a:lnTo>
                  <a:lnTo>
                    <a:pt x="4765" y="2469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3997700" y="2435975"/>
              <a:ext cx="205600" cy="126725"/>
            </a:xfrm>
            <a:custGeom>
              <a:avLst/>
              <a:gdLst/>
              <a:ahLst/>
              <a:cxnLst/>
              <a:rect l="l" t="t" r="r" b="b"/>
              <a:pathLst>
                <a:path w="8224" h="5069" extrusionOk="0">
                  <a:moveTo>
                    <a:pt x="858" y="1"/>
                  </a:moveTo>
                  <a:cubicBezTo>
                    <a:pt x="525" y="1112"/>
                    <a:pt x="1" y="1939"/>
                    <a:pt x="1" y="1939"/>
                  </a:cubicBezTo>
                  <a:cubicBezTo>
                    <a:pt x="721" y="3285"/>
                    <a:pt x="8223" y="5068"/>
                    <a:pt x="8223" y="5068"/>
                  </a:cubicBezTo>
                  <a:cubicBezTo>
                    <a:pt x="7240" y="2269"/>
                    <a:pt x="6099" y="400"/>
                    <a:pt x="6099" y="400"/>
                  </a:cubicBezTo>
                  <a:cubicBezTo>
                    <a:pt x="5379" y="518"/>
                    <a:pt x="4721" y="564"/>
                    <a:pt x="4132" y="564"/>
                  </a:cubicBezTo>
                  <a:cubicBezTo>
                    <a:pt x="2066" y="564"/>
                    <a:pt x="858" y="1"/>
                    <a:pt x="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4131325" y="2470000"/>
              <a:ext cx="70750" cy="86650"/>
            </a:xfrm>
            <a:custGeom>
              <a:avLst/>
              <a:gdLst/>
              <a:ahLst/>
              <a:cxnLst/>
              <a:rect l="l" t="t" r="r" b="b"/>
              <a:pathLst>
                <a:path w="2830" h="3466" extrusionOk="0">
                  <a:moveTo>
                    <a:pt x="39" y="1"/>
                  </a:moveTo>
                  <a:cubicBezTo>
                    <a:pt x="19" y="1"/>
                    <a:pt x="0" y="14"/>
                    <a:pt x="3" y="39"/>
                  </a:cubicBezTo>
                  <a:cubicBezTo>
                    <a:pt x="117" y="1615"/>
                    <a:pt x="1331" y="2920"/>
                    <a:pt x="2767" y="3462"/>
                  </a:cubicBezTo>
                  <a:cubicBezTo>
                    <a:pt x="2772" y="3464"/>
                    <a:pt x="2777" y="3465"/>
                    <a:pt x="2781" y="3465"/>
                  </a:cubicBezTo>
                  <a:cubicBezTo>
                    <a:pt x="2818" y="3465"/>
                    <a:pt x="2830" y="3402"/>
                    <a:pt x="2788" y="3385"/>
                  </a:cubicBezTo>
                  <a:cubicBezTo>
                    <a:pt x="1388" y="2857"/>
                    <a:pt x="194" y="1576"/>
                    <a:pt x="82" y="39"/>
                  </a:cubicBezTo>
                  <a:cubicBezTo>
                    <a:pt x="80" y="14"/>
                    <a:pt x="59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3970000" y="2467950"/>
              <a:ext cx="77025" cy="72575"/>
            </a:xfrm>
            <a:custGeom>
              <a:avLst/>
              <a:gdLst/>
              <a:ahLst/>
              <a:cxnLst/>
              <a:rect l="l" t="t" r="r" b="b"/>
              <a:pathLst>
                <a:path w="3081" h="2903" extrusionOk="0">
                  <a:moveTo>
                    <a:pt x="3041" y="0"/>
                  </a:moveTo>
                  <a:cubicBezTo>
                    <a:pt x="3022" y="0"/>
                    <a:pt x="3001" y="13"/>
                    <a:pt x="3001" y="38"/>
                  </a:cubicBezTo>
                  <a:cubicBezTo>
                    <a:pt x="2982" y="787"/>
                    <a:pt x="2669" y="1516"/>
                    <a:pt x="2127" y="2036"/>
                  </a:cubicBezTo>
                  <a:cubicBezTo>
                    <a:pt x="1597" y="2545"/>
                    <a:pt x="876" y="2823"/>
                    <a:pt x="144" y="2823"/>
                  </a:cubicBezTo>
                  <a:cubicBezTo>
                    <a:pt x="113" y="2823"/>
                    <a:pt x="82" y="2822"/>
                    <a:pt x="51" y="2821"/>
                  </a:cubicBezTo>
                  <a:cubicBezTo>
                    <a:pt x="51" y="2821"/>
                    <a:pt x="50" y="2821"/>
                    <a:pt x="50" y="2821"/>
                  </a:cubicBezTo>
                  <a:cubicBezTo>
                    <a:pt x="0" y="2821"/>
                    <a:pt x="1" y="2900"/>
                    <a:pt x="51" y="2901"/>
                  </a:cubicBezTo>
                  <a:cubicBezTo>
                    <a:pt x="83" y="2902"/>
                    <a:pt x="116" y="2903"/>
                    <a:pt x="148" y="2903"/>
                  </a:cubicBezTo>
                  <a:cubicBezTo>
                    <a:pt x="899" y="2903"/>
                    <a:pt x="1640" y="2613"/>
                    <a:pt x="2183" y="2093"/>
                  </a:cubicBezTo>
                  <a:cubicBezTo>
                    <a:pt x="2740" y="1558"/>
                    <a:pt x="3061" y="808"/>
                    <a:pt x="3080" y="38"/>
                  </a:cubicBezTo>
                  <a:cubicBezTo>
                    <a:pt x="3081" y="13"/>
                    <a:pt x="3061" y="0"/>
                    <a:pt x="3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4081925" y="2525850"/>
              <a:ext cx="10300" cy="92350"/>
            </a:xfrm>
            <a:custGeom>
              <a:avLst/>
              <a:gdLst/>
              <a:ahLst/>
              <a:cxnLst/>
              <a:rect l="l" t="t" r="r" b="b"/>
              <a:pathLst>
                <a:path w="412" h="3694" extrusionOk="0">
                  <a:moveTo>
                    <a:pt x="39" y="0"/>
                  </a:moveTo>
                  <a:cubicBezTo>
                    <a:pt x="19" y="0"/>
                    <a:pt x="0" y="13"/>
                    <a:pt x="3" y="39"/>
                  </a:cubicBezTo>
                  <a:cubicBezTo>
                    <a:pt x="101" y="1244"/>
                    <a:pt x="232" y="2448"/>
                    <a:pt x="330" y="3655"/>
                  </a:cubicBezTo>
                  <a:cubicBezTo>
                    <a:pt x="332" y="3680"/>
                    <a:pt x="354" y="3693"/>
                    <a:pt x="374" y="3693"/>
                  </a:cubicBezTo>
                  <a:cubicBezTo>
                    <a:pt x="393" y="3693"/>
                    <a:pt x="412" y="3681"/>
                    <a:pt x="410" y="3655"/>
                  </a:cubicBezTo>
                  <a:cubicBezTo>
                    <a:pt x="311" y="2448"/>
                    <a:pt x="181" y="1244"/>
                    <a:pt x="82" y="39"/>
                  </a:cubicBezTo>
                  <a:cubicBezTo>
                    <a:pt x="80" y="13"/>
                    <a:pt x="59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4086150" y="2527825"/>
              <a:ext cx="13200" cy="50800"/>
            </a:xfrm>
            <a:custGeom>
              <a:avLst/>
              <a:gdLst/>
              <a:ahLst/>
              <a:cxnLst/>
              <a:rect l="l" t="t" r="r" b="b"/>
              <a:pathLst>
                <a:path w="528" h="2032" extrusionOk="0">
                  <a:moveTo>
                    <a:pt x="358" y="0"/>
                  </a:moveTo>
                  <a:cubicBezTo>
                    <a:pt x="335" y="0"/>
                    <a:pt x="309" y="20"/>
                    <a:pt x="315" y="50"/>
                  </a:cubicBezTo>
                  <a:cubicBezTo>
                    <a:pt x="374" y="406"/>
                    <a:pt x="415" y="765"/>
                    <a:pt x="435" y="1126"/>
                  </a:cubicBezTo>
                  <a:cubicBezTo>
                    <a:pt x="444" y="1278"/>
                    <a:pt x="455" y="1433"/>
                    <a:pt x="445" y="1585"/>
                  </a:cubicBezTo>
                  <a:cubicBezTo>
                    <a:pt x="435" y="1732"/>
                    <a:pt x="346" y="1957"/>
                    <a:pt x="183" y="1957"/>
                  </a:cubicBezTo>
                  <a:cubicBezTo>
                    <a:pt x="152" y="1957"/>
                    <a:pt x="118" y="1949"/>
                    <a:pt x="81" y="1930"/>
                  </a:cubicBezTo>
                  <a:cubicBezTo>
                    <a:pt x="75" y="1927"/>
                    <a:pt x="69" y="1925"/>
                    <a:pt x="62" y="1925"/>
                  </a:cubicBezTo>
                  <a:cubicBezTo>
                    <a:pt x="25" y="1925"/>
                    <a:pt x="1" y="1980"/>
                    <a:pt x="41" y="2000"/>
                  </a:cubicBezTo>
                  <a:cubicBezTo>
                    <a:pt x="84" y="2021"/>
                    <a:pt x="128" y="2032"/>
                    <a:pt x="172" y="2032"/>
                  </a:cubicBezTo>
                  <a:cubicBezTo>
                    <a:pt x="256" y="2032"/>
                    <a:pt x="338" y="1994"/>
                    <a:pt x="402" y="1929"/>
                  </a:cubicBezTo>
                  <a:cubicBezTo>
                    <a:pt x="516" y="1811"/>
                    <a:pt x="528" y="1635"/>
                    <a:pt x="528" y="1480"/>
                  </a:cubicBezTo>
                  <a:cubicBezTo>
                    <a:pt x="525" y="994"/>
                    <a:pt x="471" y="507"/>
                    <a:pt x="391" y="29"/>
                  </a:cubicBezTo>
                  <a:cubicBezTo>
                    <a:pt x="388" y="9"/>
                    <a:pt x="37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4014250" y="2457550"/>
              <a:ext cx="145100" cy="17625"/>
            </a:xfrm>
            <a:custGeom>
              <a:avLst/>
              <a:gdLst/>
              <a:ahLst/>
              <a:cxnLst/>
              <a:rect l="l" t="t" r="r" b="b"/>
              <a:pathLst>
                <a:path w="5804" h="705" extrusionOk="0">
                  <a:moveTo>
                    <a:pt x="58" y="1"/>
                  </a:moveTo>
                  <a:cubicBezTo>
                    <a:pt x="28" y="1"/>
                    <a:pt x="0" y="41"/>
                    <a:pt x="28" y="69"/>
                  </a:cubicBezTo>
                  <a:cubicBezTo>
                    <a:pt x="335" y="381"/>
                    <a:pt x="867" y="421"/>
                    <a:pt x="1274" y="495"/>
                  </a:cubicBezTo>
                  <a:cubicBezTo>
                    <a:pt x="1796" y="589"/>
                    <a:pt x="2321" y="662"/>
                    <a:pt x="2852" y="691"/>
                  </a:cubicBezTo>
                  <a:cubicBezTo>
                    <a:pt x="3017" y="700"/>
                    <a:pt x="3184" y="704"/>
                    <a:pt x="3351" y="704"/>
                  </a:cubicBezTo>
                  <a:cubicBezTo>
                    <a:pt x="4174" y="704"/>
                    <a:pt x="5004" y="586"/>
                    <a:pt x="5763" y="260"/>
                  </a:cubicBezTo>
                  <a:cubicBezTo>
                    <a:pt x="5804" y="243"/>
                    <a:pt x="5778" y="187"/>
                    <a:pt x="5740" y="187"/>
                  </a:cubicBezTo>
                  <a:cubicBezTo>
                    <a:pt x="5734" y="187"/>
                    <a:pt x="5729" y="188"/>
                    <a:pt x="5723" y="191"/>
                  </a:cubicBezTo>
                  <a:cubicBezTo>
                    <a:pt x="4977" y="511"/>
                    <a:pt x="4161" y="625"/>
                    <a:pt x="3352" y="625"/>
                  </a:cubicBezTo>
                  <a:cubicBezTo>
                    <a:pt x="3202" y="625"/>
                    <a:pt x="3053" y="621"/>
                    <a:pt x="2904" y="614"/>
                  </a:cubicBezTo>
                  <a:cubicBezTo>
                    <a:pt x="2389" y="588"/>
                    <a:pt x="1878" y="521"/>
                    <a:pt x="1372" y="431"/>
                  </a:cubicBezTo>
                  <a:cubicBezTo>
                    <a:pt x="1141" y="391"/>
                    <a:pt x="907" y="350"/>
                    <a:pt x="679" y="294"/>
                  </a:cubicBezTo>
                  <a:cubicBezTo>
                    <a:pt x="464" y="241"/>
                    <a:pt x="243" y="173"/>
                    <a:pt x="85" y="13"/>
                  </a:cubicBezTo>
                  <a:cubicBezTo>
                    <a:pt x="76" y="4"/>
                    <a:pt x="67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3983975" y="2221125"/>
              <a:ext cx="195100" cy="204950"/>
            </a:xfrm>
            <a:custGeom>
              <a:avLst/>
              <a:gdLst/>
              <a:ahLst/>
              <a:cxnLst/>
              <a:rect l="l" t="t" r="r" b="b"/>
              <a:pathLst>
                <a:path w="7804" h="8198" extrusionOk="0">
                  <a:moveTo>
                    <a:pt x="5984" y="0"/>
                  </a:moveTo>
                  <a:cubicBezTo>
                    <a:pt x="5877" y="0"/>
                    <a:pt x="5766" y="2"/>
                    <a:pt x="5652" y="7"/>
                  </a:cubicBezTo>
                  <a:cubicBezTo>
                    <a:pt x="4570" y="49"/>
                    <a:pt x="3206" y="268"/>
                    <a:pt x="3206" y="268"/>
                  </a:cubicBezTo>
                  <a:cubicBezTo>
                    <a:pt x="3206" y="268"/>
                    <a:pt x="3147" y="294"/>
                    <a:pt x="3043" y="340"/>
                  </a:cubicBezTo>
                  <a:cubicBezTo>
                    <a:pt x="2644" y="512"/>
                    <a:pt x="1593" y="957"/>
                    <a:pt x="664" y="1245"/>
                  </a:cubicBezTo>
                  <a:cubicBezTo>
                    <a:pt x="410" y="1324"/>
                    <a:pt x="244" y="1466"/>
                    <a:pt x="141" y="1651"/>
                  </a:cubicBezTo>
                  <a:cubicBezTo>
                    <a:pt x="35" y="1847"/>
                    <a:pt x="0" y="2089"/>
                    <a:pt x="15" y="2357"/>
                  </a:cubicBezTo>
                  <a:cubicBezTo>
                    <a:pt x="50" y="3019"/>
                    <a:pt x="383" y="3836"/>
                    <a:pt x="664" y="4459"/>
                  </a:cubicBezTo>
                  <a:cubicBezTo>
                    <a:pt x="790" y="4741"/>
                    <a:pt x="893" y="5105"/>
                    <a:pt x="975" y="5490"/>
                  </a:cubicBezTo>
                  <a:cubicBezTo>
                    <a:pt x="1220" y="6630"/>
                    <a:pt x="1287" y="7962"/>
                    <a:pt x="1287" y="7962"/>
                  </a:cubicBezTo>
                  <a:cubicBezTo>
                    <a:pt x="2992" y="8036"/>
                    <a:pt x="4841" y="8198"/>
                    <a:pt x="6040" y="8198"/>
                  </a:cubicBezTo>
                  <a:cubicBezTo>
                    <a:pt x="6545" y="8198"/>
                    <a:pt x="6934" y="8169"/>
                    <a:pt x="7150" y="8093"/>
                  </a:cubicBezTo>
                  <a:cubicBezTo>
                    <a:pt x="7150" y="8093"/>
                    <a:pt x="7182" y="7915"/>
                    <a:pt x="7229" y="7653"/>
                  </a:cubicBezTo>
                  <a:cubicBezTo>
                    <a:pt x="7306" y="7228"/>
                    <a:pt x="7424" y="6587"/>
                    <a:pt x="7510" y="6136"/>
                  </a:cubicBezTo>
                  <a:cubicBezTo>
                    <a:pt x="7635" y="5490"/>
                    <a:pt x="7770" y="4388"/>
                    <a:pt x="7797" y="3268"/>
                  </a:cubicBezTo>
                  <a:cubicBezTo>
                    <a:pt x="7802" y="3127"/>
                    <a:pt x="7803" y="2987"/>
                    <a:pt x="7803" y="2848"/>
                  </a:cubicBezTo>
                  <a:cubicBezTo>
                    <a:pt x="7803" y="2394"/>
                    <a:pt x="7760" y="1957"/>
                    <a:pt x="7674" y="1567"/>
                  </a:cubicBezTo>
                  <a:cubicBezTo>
                    <a:pt x="7522" y="875"/>
                    <a:pt x="7241" y="333"/>
                    <a:pt x="6847" y="118"/>
                  </a:cubicBezTo>
                  <a:cubicBezTo>
                    <a:pt x="6689" y="32"/>
                    <a:pt x="6370" y="0"/>
                    <a:pt x="5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4015550" y="2410850"/>
              <a:ext cx="149825" cy="7475"/>
            </a:xfrm>
            <a:custGeom>
              <a:avLst/>
              <a:gdLst/>
              <a:ahLst/>
              <a:cxnLst/>
              <a:rect l="l" t="t" r="r" b="b"/>
              <a:pathLst>
                <a:path w="5993" h="299" extrusionOk="0">
                  <a:moveTo>
                    <a:pt x="49" y="0"/>
                  </a:moveTo>
                  <a:cubicBezTo>
                    <a:pt x="1" y="0"/>
                    <a:pt x="2" y="77"/>
                    <a:pt x="51" y="80"/>
                  </a:cubicBezTo>
                  <a:cubicBezTo>
                    <a:pt x="1042" y="147"/>
                    <a:pt x="2035" y="178"/>
                    <a:pt x="3026" y="238"/>
                  </a:cubicBezTo>
                  <a:cubicBezTo>
                    <a:pt x="3580" y="271"/>
                    <a:pt x="4130" y="299"/>
                    <a:pt x="4680" y="299"/>
                  </a:cubicBezTo>
                  <a:cubicBezTo>
                    <a:pt x="5100" y="299"/>
                    <a:pt x="5520" y="283"/>
                    <a:pt x="5942" y="242"/>
                  </a:cubicBezTo>
                  <a:cubicBezTo>
                    <a:pt x="5990" y="238"/>
                    <a:pt x="5992" y="162"/>
                    <a:pt x="5946" y="162"/>
                  </a:cubicBezTo>
                  <a:cubicBezTo>
                    <a:pt x="5944" y="162"/>
                    <a:pt x="5943" y="162"/>
                    <a:pt x="5942" y="162"/>
                  </a:cubicBezTo>
                  <a:cubicBezTo>
                    <a:pt x="5520" y="203"/>
                    <a:pt x="5100" y="219"/>
                    <a:pt x="4680" y="219"/>
                  </a:cubicBezTo>
                  <a:cubicBezTo>
                    <a:pt x="4130" y="219"/>
                    <a:pt x="3580" y="192"/>
                    <a:pt x="3026" y="158"/>
                  </a:cubicBezTo>
                  <a:cubicBezTo>
                    <a:pt x="2035" y="99"/>
                    <a:pt x="1042" y="67"/>
                    <a:pt x="51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4125250" y="2221125"/>
              <a:ext cx="69175" cy="85550"/>
            </a:xfrm>
            <a:custGeom>
              <a:avLst/>
              <a:gdLst/>
              <a:ahLst/>
              <a:cxnLst/>
              <a:rect l="l" t="t" r="r" b="b"/>
              <a:pathLst>
                <a:path w="2767" h="3422" extrusionOk="0">
                  <a:moveTo>
                    <a:pt x="333" y="0"/>
                  </a:moveTo>
                  <a:cubicBezTo>
                    <a:pt x="226" y="0"/>
                    <a:pt x="115" y="2"/>
                    <a:pt x="1" y="7"/>
                  </a:cubicBezTo>
                  <a:cubicBezTo>
                    <a:pt x="141" y="450"/>
                    <a:pt x="540" y="1579"/>
                    <a:pt x="1180" y="2419"/>
                  </a:cubicBezTo>
                  <a:cubicBezTo>
                    <a:pt x="1457" y="2782"/>
                    <a:pt x="1780" y="3093"/>
                    <a:pt x="2146" y="3268"/>
                  </a:cubicBezTo>
                  <a:cubicBezTo>
                    <a:pt x="2340" y="3361"/>
                    <a:pt x="2548" y="3416"/>
                    <a:pt x="2766" y="3421"/>
                  </a:cubicBezTo>
                  <a:lnTo>
                    <a:pt x="2023" y="1567"/>
                  </a:lnTo>
                  <a:cubicBezTo>
                    <a:pt x="1871" y="875"/>
                    <a:pt x="1590" y="333"/>
                    <a:pt x="1196" y="118"/>
                  </a:cubicBezTo>
                  <a:cubicBezTo>
                    <a:pt x="1038" y="32"/>
                    <a:pt x="719" y="0"/>
                    <a:pt x="333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4023300" y="2336275"/>
              <a:ext cx="12625" cy="84775"/>
            </a:xfrm>
            <a:custGeom>
              <a:avLst/>
              <a:gdLst/>
              <a:ahLst/>
              <a:cxnLst/>
              <a:rect l="l" t="t" r="r" b="b"/>
              <a:pathLst>
                <a:path w="505" h="3391" extrusionOk="0">
                  <a:moveTo>
                    <a:pt x="49" y="0"/>
                  </a:moveTo>
                  <a:cubicBezTo>
                    <a:pt x="25" y="0"/>
                    <a:pt x="0" y="20"/>
                    <a:pt x="8" y="50"/>
                  </a:cubicBezTo>
                  <a:cubicBezTo>
                    <a:pt x="295" y="1126"/>
                    <a:pt x="424" y="2237"/>
                    <a:pt x="393" y="3351"/>
                  </a:cubicBezTo>
                  <a:cubicBezTo>
                    <a:pt x="393" y="3377"/>
                    <a:pt x="412" y="3390"/>
                    <a:pt x="432" y="3390"/>
                  </a:cubicBezTo>
                  <a:cubicBezTo>
                    <a:pt x="452" y="3390"/>
                    <a:pt x="472" y="3377"/>
                    <a:pt x="473" y="3351"/>
                  </a:cubicBezTo>
                  <a:cubicBezTo>
                    <a:pt x="505" y="2231"/>
                    <a:pt x="373" y="1112"/>
                    <a:pt x="85" y="28"/>
                  </a:cubicBezTo>
                  <a:cubicBezTo>
                    <a:pt x="80" y="8"/>
                    <a:pt x="65" y="0"/>
                    <a:pt x="49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4077350" y="2240475"/>
              <a:ext cx="48500" cy="29350"/>
            </a:xfrm>
            <a:custGeom>
              <a:avLst/>
              <a:gdLst/>
              <a:ahLst/>
              <a:cxnLst/>
              <a:rect l="l" t="t" r="r" b="b"/>
              <a:pathLst>
                <a:path w="1940" h="1174" extrusionOk="0">
                  <a:moveTo>
                    <a:pt x="1900" y="0"/>
                  </a:moveTo>
                  <a:cubicBezTo>
                    <a:pt x="1880" y="0"/>
                    <a:pt x="1860" y="13"/>
                    <a:pt x="1860" y="38"/>
                  </a:cubicBezTo>
                  <a:cubicBezTo>
                    <a:pt x="1859" y="453"/>
                    <a:pt x="1613" y="850"/>
                    <a:pt x="1227" y="1015"/>
                  </a:cubicBezTo>
                  <a:cubicBezTo>
                    <a:pt x="1101" y="1069"/>
                    <a:pt x="966" y="1095"/>
                    <a:pt x="832" y="1095"/>
                  </a:cubicBezTo>
                  <a:cubicBezTo>
                    <a:pt x="559" y="1095"/>
                    <a:pt x="287" y="989"/>
                    <a:pt x="86" y="797"/>
                  </a:cubicBezTo>
                  <a:cubicBezTo>
                    <a:pt x="78" y="790"/>
                    <a:pt x="69" y="787"/>
                    <a:pt x="60" y="787"/>
                  </a:cubicBezTo>
                  <a:cubicBezTo>
                    <a:pt x="29" y="787"/>
                    <a:pt x="1" y="827"/>
                    <a:pt x="29" y="854"/>
                  </a:cubicBezTo>
                  <a:cubicBezTo>
                    <a:pt x="245" y="1059"/>
                    <a:pt x="538" y="1173"/>
                    <a:pt x="832" y="1173"/>
                  </a:cubicBezTo>
                  <a:cubicBezTo>
                    <a:pt x="977" y="1173"/>
                    <a:pt x="1123" y="1146"/>
                    <a:pt x="1259" y="1087"/>
                  </a:cubicBezTo>
                  <a:cubicBezTo>
                    <a:pt x="1672" y="912"/>
                    <a:pt x="1939" y="483"/>
                    <a:pt x="1940" y="38"/>
                  </a:cubicBezTo>
                  <a:cubicBezTo>
                    <a:pt x="1940" y="13"/>
                    <a:pt x="1920" y="0"/>
                    <a:pt x="1900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4162925" y="2264175"/>
              <a:ext cx="31925" cy="148650"/>
            </a:xfrm>
            <a:custGeom>
              <a:avLst/>
              <a:gdLst/>
              <a:ahLst/>
              <a:cxnLst/>
              <a:rect l="l" t="t" r="r" b="b"/>
              <a:pathLst>
                <a:path w="1277" h="5946" extrusionOk="0">
                  <a:moveTo>
                    <a:pt x="178" y="0"/>
                  </a:moveTo>
                  <a:cubicBezTo>
                    <a:pt x="158" y="0"/>
                    <a:pt x="137" y="13"/>
                    <a:pt x="134" y="38"/>
                  </a:cubicBezTo>
                  <a:cubicBezTo>
                    <a:pt x="15" y="937"/>
                    <a:pt x="747" y="1601"/>
                    <a:pt x="1036" y="2385"/>
                  </a:cubicBezTo>
                  <a:cubicBezTo>
                    <a:pt x="1190" y="2800"/>
                    <a:pt x="1198" y="3258"/>
                    <a:pt x="1043" y="3675"/>
                  </a:cubicBezTo>
                  <a:cubicBezTo>
                    <a:pt x="887" y="4095"/>
                    <a:pt x="571" y="4416"/>
                    <a:pt x="300" y="4763"/>
                  </a:cubicBezTo>
                  <a:cubicBezTo>
                    <a:pt x="37" y="5099"/>
                    <a:pt x="0" y="5493"/>
                    <a:pt x="21" y="5908"/>
                  </a:cubicBezTo>
                  <a:cubicBezTo>
                    <a:pt x="22" y="5933"/>
                    <a:pt x="43" y="5946"/>
                    <a:pt x="63" y="5946"/>
                  </a:cubicBezTo>
                  <a:cubicBezTo>
                    <a:pt x="83" y="5946"/>
                    <a:pt x="102" y="5933"/>
                    <a:pt x="100" y="5908"/>
                  </a:cubicBezTo>
                  <a:cubicBezTo>
                    <a:pt x="90" y="5701"/>
                    <a:pt x="87" y="5491"/>
                    <a:pt x="132" y="5288"/>
                  </a:cubicBezTo>
                  <a:cubicBezTo>
                    <a:pt x="182" y="5070"/>
                    <a:pt x="289" y="4901"/>
                    <a:pt x="428" y="4730"/>
                  </a:cubicBezTo>
                  <a:cubicBezTo>
                    <a:pt x="674" y="4424"/>
                    <a:pt x="946" y="4129"/>
                    <a:pt x="1096" y="3759"/>
                  </a:cubicBezTo>
                  <a:cubicBezTo>
                    <a:pt x="1243" y="3396"/>
                    <a:pt x="1277" y="2989"/>
                    <a:pt x="1187" y="2606"/>
                  </a:cubicBezTo>
                  <a:cubicBezTo>
                    <a:pt x="1091" y="2202"/>
                    <a:pt x="865" y="1847"/>
                    <a:pt x="657" y="1494"/>
                  </a:cubicBezTo>
                  <a:cubicBezTo>
                    <a:pt x="394" y="1052"/>
                    <a:pt x="144" y="568"/>
                    <a:pt x="213" y="38"/>
                  </a:cubicBezTo>
                  <a:cubicBezTo>
                    <a:pt x="216" y="13"/>
                    <a:pt x="198" y="0"/>
                    <a:pt x="178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4164400" y="2264150"/>
              <a:ext cx="16150" cy="39400"/>
            </a:xfrm>
            <a:custGeom>
              <a:avLst/>
              <a:gdLst/>
              <a:ahLst/>
              <a:cxnLst/>
              <a:rect l="l" t="t" r="r" b="b"/>
              <a:pathLst>
                <a:path w="646" h="1576" extrusionOk="0">
                  <a:moveTo>
                    <a:pt x="119" y="1"/>
                  </a:moveTo>
                  <a:cubicBezTo>
                    <a:pt x="99" y="1"/>
                    <a:pt x="78" y="13"/>
                    <a:pt x="75" y="39"/>
                  </a:cubicBezTo>
                  <a:cubicBezTo>
                    <a:pt x="1" y="594"/>
                    <a:pt x="251" y="1059"/>
                    <a:pt x="522" y="1516"/>
                  </a:cubicBezTo>
                  <a:cubicBezTo>
                    <a:pt x="541" y="1527"/>
                    <a:pt x="561" y="1537"/>
                    <a:pt x="580" y="1547"/>
                  </a:cubicBezTo>
                  <a:cubicBezTo>
                    <a:pt x="602" y="1557"/>
                    <a:pt x="624" y="1567"/>
                    <a:pt x="645" y="1576"/>
                  </a:cubicBezTo>
                  <a:cubicBezTo>
                    <a:pt x="630" y="1548"/>
                    <a:pt x="614" y="1522"/>
                    <a:pt x="598" y="1495"/>
                  </a:cubicBezTo>
                  <a:cubicBezTo>
                    <a:pt x="592" y="1486"/>
                    <a:pt x="588" y="1479"/>
                    <a:pt x="582" y="1470"/>
                  </a:cubicBezTo>
                  <a:cubicBezTo>
                    <a:pt x="325" y="1034"/>
                    <a:pt x="85" y="559"/>
                    <a:pt x="154" y="39"/>
                  </a:cubicBezTo>
                  <a:cubicBezTo>
                    <a:pt x="157" y="13"/>
                    <a:pt x="139" y="1"/>
                    <a:pt x="119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4060000" y="2170250"/>
              <a:ext cx="56275" cy="84150"/>
            </a:xfrm>
            <a:custGeom>
              <a:avLst/>
              <a:gdLst/>
              <a:ahLst/>
              <a:cxnLst/>
              <a:rect l="l" t="t" r="r" b="b"/>
              <a:pathLst>
                <a:path w="2251" h="3366" extrusionOk="0">
                  <a:moveTo>
                    <a:pt x="254" y="1"/>
                  </a:moveTo>
                  <a:lnTo>
                    <a:pt x="2" y="2637"/>
                  </a:lnTo>
                  <a:lnTo>
                    <a:pt x="0" y="2637"/>
                  </a:lnTo>
                  <a:cubicBezTo>
                    <a:pt x="241" y="2935"/>
                    <a:pt x="1011" y="3366"/>
                    <a:pt x="1583" y="3366"/>
                  </a:cubicBezTo>
                  <a:cubicBezTo>
                    <a:pt x="1944" y="3366"/>
                    <a:pt x="2226" y="3195"/>
                    <a:pt x="2250" y="2714"/>
                  </a:cubicBezTo>
                  <a:lnTo>
                    <a:pt x="2104" y="2053"/>
                  </a:lnTo>
                  <a:lnTo>
                    <a:pt x="1946" y="1332"/>
                  </a:lnTo>
                  <a:lnTo>
                    <a:pt x="1834" y="82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4075600" y="2190750"/>
              <a:ext cx="39100" cy="40400"/>
            </a:xfrm>
            <a:custGeom>
              <a:avLst/>
              <a:gdLst/>
              <a:ahLst/>
              <a:cxnLst/>
              <a:rect l="l" t="t" r="r" b="b"/>
              <a:pathLst>
                <a:path w="1564" h="1616" extrusionOk="0">
                  <a:moveTo>
                    <a:pt x="1" y="1"/>
                  </a:moveTo>
                  <a:cubicBezTo>
                    <a:pt x="676" y="1181"/>
                    <a:pt x="1305" y="1615"/>
                    <a:pt x="1537" y="1615"/>
                  </a:cubicBezTo>
                  <a:cubicBezTo>
                    <a:pt x="1546" y="1615"/>
                    <a:pt x="1555" y="1614"/>
                    <a:pt x="1564" y="1613"/>
                  </a:cubicBezTo>
                  <a:lnTo>
                    <a:pt x="1318" y="4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4027475" y="2100575"/>
              <a:ext cx="114175" cy="102875"/>
            </a:xfrm>
            <a:custGeom>
              <a:avLst/>
              <a:gdLst/>
              <a:ahLst/>
              <a:cxnLst/>
              <a:rect l="l" t="t" r="r" b="b"/>
              <a:pathLst>
                <a:path w="4567" h="4115" extrusionOk="0">
                  <a:moveTo>
                    <a:pt x="2755" y="1"/>
                  </a:moveTo>
                  <a:cubicBezTo>
                    <a:pt x="2692" y="1"/>
                    <a:pt x="2630" y="3"/>
                    <a:pt x="2567" y="9"/>
                  </a:cubicBezTo>
                  <a:cubicBezTo>
                    <a:pt x="0" y="241"/>
                    <a:pt x="741" y="1761"/>
                    <a:pt x="1022" y="2462"/>
                  </a:cubicBezTo>
                  <a:cubicBezTo>
                    <a:pt x="1217" y="2950"/>
                    <a:pt x="1377" y="3102"/>
                    <a:pt x="1797" y="3553"/>
                  </a:cubicBezTo>
                  <a:cubicBezTo>
                    <a:pt x="2166" y="3950"/>
                    <a:pt x="2743" y="4115"/>
                    <a:pt x="3040" y="4115"/>
                  </a:cubicBezTo>
                  <a:cubicBezTo>
                    <a:pt x="3046" y="4115"/>
                    <a:pt x="3051" y="4115"/>
                    <a:pt x="3056" y="4115"/>
                  </a:cubicBezTo>
                  <a:cubicBezTo>
                    <a:pt x="4119" y="4093"/>
                    <a:pt x="4567" y="3616"/>
                    <a:pt x="4294" y="2198"/>
                  </a:cubicBezTo>
                  <a:cubicBezTo>
                    <a:pt x="4123" y="1317"/>
                    <a:pt x="4320" y="796"/>
                    <a:pt x="4060" y="476"/>
                  </a:cubicBezTo>
                  <a:cubicBezTo>
                    <a:pt x="4042" y="461"/>
                    <a:pt x="4026" y="447"/>
                    <a:pt x="4009" y="434"/>
                  </a:cubicBezTo>
                  <a:cubicBezTo>
                    <a:pt x="3654" y="148"/>
                    <a:pt x="3209" y="1"/>
                    <a:pt x="2755" y="1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4032650" y="2096450"/>
              <a:ext cx="103325" cy="62350"/>
            </a:xfrm>
            <a:custGeom>
              <a:avLst/>
              <a:gdLst/>
              <a:ahLst/>
              <a:cxnLst/>
              <a:rect l="l" t="t" r="r" b="b"/>
              <a:pathLst>
                <a:path w="4133" h="2494" extrusionOk="0">
                  <a:moveTo>
                    <a:pt x="2383" y="0"/>
                  </a:moveTo>
                  <a:cubicBezTo>
                    <a:pt x="1591" y="0"/>
                    <a:pt x="678" y="249"/>
                    <a:pt x="390" y="591"/>
                  </a:cubicBezTo>
                  <a:cubicBezTo>
                    <a:pt x="1" y="1053"/>
                    <a:pt x="589" y="2472"/>
                    <a:pt x="589" y="2472"/>
                  </a:cubicBezTo>
                  <a:cubicBezTo>
                    <a:pt x="589" y="2472"/>
                    <a:pt x="716" y="2493"/>
                    <a:pt x="880" y="2493"/>
                  </a:cubicBezTo>
                  <a:cubicBezTo>
                    <a:pt x="1069" y="2493"/>
                    <a:pt x="1307" y="2465"/>
                    <a:pt x="1455" y="2341"/>
                  </a:cubicBezTo>
                  <a:cubicBezTo>
                    <a:pt x="1729" y="2111"/>
                    <a:pt x="1462" y="1692"/>
                    <a:pt x="1712" y="1692"/>
                  </a:cubicBezTo>
                  <a:cubicBezTo>
                    <a:pt x="1714" y="1692"/>
                    <a:pt x="1716" y="1692"/>
                    <a:pt x="1719" y="1692"/>
                  </a:cubicBezTo>
                  <a:cubicBezTo>
                    <a:pt x="1733" y="1693"/>
                    <a:pt x="1747" y="1693"/>
                    <a:pt x="1761" y="1693"/>
                  </a:cubicBezTo>
                  <a:cubicBezTo>
                    <a:pt x="2580" y="1693"/>
                    <a:pt x="1723" y="955"/>
                    <a:pt x="2025" y="955"/>
                  </a:cubicBezTo>
                  <a:cubicBezTo>
                    <a:pt x="2032" y="955"/>
                    <a:pt x="2040" y="956"/>
                    <a:pt x="2049" y="956"/>
                  </a:cubicBezTo>
                  <a:cubicBezTo>
                    <a:pt x="2380" y="989"/>
                    <a:pt x="2791" y="1167"/>
                    <a:pt x="3121" y="1167"/>
                  </a:cubicBezTo>
                  <a:cubicBezTo>
                    <a:pt x="3162" y="1167"/>
                    <a:pt x="3202" y="1164"/>
                    <a:pt x="3240" y="1158"/>
                  </a:cubicBezTo>
                  <a:cubicBezTo>
                    <a:pt x="3240" y="1158"/>
                    <a:pt x="2920" y="962"/>
                    <a:pt x="2917" y="736"/>
                  </a:cubicBezTo>
                  <a:lnTo>
                    <a:pt x="2917" y="736"/>
                  </a:lnTo>
                  <a:cubicBezTo>
                    <a:pt x="2917" y="736"/>
                    <a:pt x="3623" y="1234"/>
                    <a:pt x="4045" y="1234"/>
                  </a:cubicBezTo>
                  <a:cubicBezTo>
                    <a:pt x="4076" y="1234"/>
                    <a:pt x="4105" y="1231"/>
                    <a:pt x="4132" y="1226"/>
                  </a:cubicBezTo>
                  <a:cubicBezTo>
                    <a:pt x="4132" y="1226"/>
                    <a:pt x="3971" y="355"/>
                    <a:pt x="3137" y="97"/>
                  </a:cubicBezTo>
                  <a:cubicBezTo>
                    <a:pt x="2922" y="30"/>
                    <a:pt x="2660" y="0"/>
                    <a:pt x="2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4110525" y="2183325"/>
              <a:ext cx="9825" cy="3300"/>
            </a:xfrm>
            <a:custGeom>
              <a:avLst/>
              <a:gdLst/>
              <a:ahLst/>
              <a:cxnLst/>
              <a:rect l="l" t="t" r="r" b="b"/>
              <a:pathLst>
                <a:path w="393" h="132" extrusionOk="0">
                  <a:moveTo>
                    <a:pt x="329" y="0"/>
                  </a:moveTo>
                  <a:cubicBezTo>
                    <a:pt x="323" y="0"/>
                    <a:pt x="317" y="2"/>
                    <a:pt x="310" y="5"/>
                  </a:cubicBezTo>
                  <a:cubicBezTo>
                    <a:pt x="270" y="24"/>
                    <a:pt x="226" y="40"/>
                    <a:pt x="183" y="40"/>
                  </a:cubicBezTo>
                  <a:cubicBezTo>
                    <a:pt x="153" y="40"/>
                    <a:pt x="124" y="32"/>
                    <a:pt x="96" y="12"/>
                  </a:cubicBezTo>
                  <a:cubicBezTo>
                    <a:pt x="87" y="6"/>
                    <a:pt x="78" y="3"/>
                    <a:pt x="69" y="3"/>
                  </a:cubicBezTo>
                  <a:cubicBezTo>
                    <a:pt x="31" y="3"/>
                    <a:pt x="0" y="56"/>
                    <a:pt x="39" y="85"/>
                  </a:cubicBezTo>
                  <a:cubicBezTo>
                    <a:pt x="85" y="117"/>
                    <a:pt x="134" y="131"/>
                    <a:pt x="184" y="131"/>
                  </a:cubicBezTo>
                  <a:cubicBezTo>
                    <a:pt x="239" y="131"/>
                    <a:pt x="294" y="115"/>
                    <a:pt x="346" y="90"/>
                  </a:cubicBezTo>
                  <a:cubicBezTo>
                    <a:pt x="392" y="68"/>
                    <a:pt x="371" y="0"/>
                    <a:pt x="329" y="0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4085950" y="2157825"/>
              <a:ext cx="13775" cy="7125"/>
            </a:xfrm>
            <a:custGeom>
              <a:avLst/>
              <a:gdLst/>
              <a:ahLst/>
              <a:cxnLst/>
              <a:rect l="l" t="t" r="r" b="b"/>
              <a:pathLst>
                <a:path w="551" h="285" extrusionOk="0">
                  <a:moveTo>
                    <a:pt x="322" y="1"/>
                  </a:moveTo>
                  <a:cubicBezTo>
                    <a:pt x="301" y="1"/>
                    <a:pt x="279" y="2"/>
                    <a:pt x="257" y="5"/>
                  </a:cubicBezTo>
                  <a:cubicBezTo>
                    <a:pt x="113" y="24"/>
                    <a:pt x="1" y="101"/>
                    <a:pt x="11" y="177"/>
                  </a:cubicBezTo>
                  <a:cubicBezTo>
                    <a:pt x="20" y="241"/>
                    <a:pt x="112" y="285"/>
                    <a:pt x="229" y="285"/>
                  </a:cubicBezTo>
                  <a:cubicBezTo>
                    <a:pt x="250" y="285"/>
                    <a:pt x="272" y="283"/>
                    <a:pt x="294" y="280"/>
                  </a:cubicBezTo>
                  <a:cubicBezTo>
                    <a:pt x="438" y="262"/>
                    <a:pt x="550" y="185"/>
                    <a:pt x="540" y="109"/>
                  </a:cubicBezTo>
                  <a:cubicBezTo>
                    <a:pt x="531" y="44"/>
                    <a:pt x="439" y="1"/>
                    <a:pt x="322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4124050" y="2154950"/>
              <a:ext cx="11675" cy="7100"/>
            </a:xfrm>
            <a:custGeom>
              <a:avLst/>
              <a:gdLst/>
              <a:ahLst/>
              <a:cxnLst/>
              <a:rect l="l" t="t" r="r" b="b"/>
              <a:pathLst>
                <a:path w="467" h="284" extrusionOk="0">
                  <a:moveTo>
                    <a:pt x="318" y="1"/>
                  </a:moveTo>
                  <a:cubicBezTo>
                    <a:pt x="299" y="1"/>
                    <a:pt x="278" y="2"/>
                    <a:pt x="257" y="4"/>
                  </a:cubicBezTo>
                  <a:cubicBezTo>
                    <a:pt x="111" y="23"/>
                    <a:pt x="1" y="100"/>
                    <a:pt x="10" y="177"/>
                  </a:cubicBezTo>
                  <a:cubicBezTo>
                    <a:pt x="18" y="241"/>
                    <a:pt x="110" y="284"/>
                    <a:pt x="228" y="284"/>
                  </a:cubicBezTo>
                  <a:cubicBezTo>
                    <a:pt x="249" y="284"/>
                    <a:pt x="270" y="282"/>
                    <a:pt x="292" y="279"/>
                  </a:cubicBezTo>
                  <a:cubicBezTo>
                    <a:pt x="360" y="271"/>
                    <a:pt x="421" y="249"/>
                    <a:pt x="466" y="222"/>
                  </a:cubicBezTo>
                  <a:cubicBezTo>
                    <a:pt x="456" y="156"/>
                    <a:pt x="444" y="91"/>
                    <a:pt x="431" y="23"/>
                  </a:cubicBezTo>
                  <a:cubicBezTo>
                    <a:pt x="431" y="20"/>
                    <a:pt x="430" y="17"/>
                    <a:pt x="430" y="14"/>
                  </a:cubicBezTo>
                  <a:cubicBezTo>
                    <a:pt x="398" y="6"/>
                    <a:pt x="359" y="1"/>
                    <a:pt x="318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4098200" y="2144900"/>
              <a:ext cx="5350" cy="6525"/>
            </a:xfrm>
            <a:custGeom>
              <a:avLst/>
              <a:gdLst/>
              <a:ahLst/>
              <a:cxnLst/>
              <a:rect l="l" t="t" r="r" b="b"/>
              <a:pathLst>
                <a:path w="214" h="261" extrusionOk="0">
                  <a:moveTo>
                    <a:pt x="99" y="0"/>
                  </a:moveTo>
                  <a:cubicBezTo>
                    <a:pt x="96" y="0"/>
                    <a:pt x="93" y="0"/>
                    <a:pt x="90" y="1"/>
                  </a:cubicBezTo>
                  <a:cubicBezTo>
                    <a:pt x="37" y="8"/>
                    <a:pt x="1" y="72"/>
                    <a:pt x="9" y="143"/>
                  </a:cubicBezTo>
                  <a:cubicBezTo>
                    <a:pt x="19" y="210"/>
                    <a:pt x="64" y="261"/>
                    <a:pt x="114" y="261"/>
                  </a:cubicBezTo>
                  <a:cubicBezTo>
                    <a:pt x="117" y="261"/>
                    <a:pt x="120" y="260"/>
                    <a:pt x="124" y="260"/>
                  </a:cubicBezTo>
                  <a:cubicBezTo>
                    <a:pt x="177" y="254"/>
                    <a:pt x="214" y="190"/>
                    <a:pt x="203" y="118"/>
                  </a:cubicBezTo>
                  <a:cubicBezTo>
                    <a:pt x="195" y="51"/>
                    <a:pt x="149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4120125" y="2143100"/>
              <a:ext cx="5300" cy="6550"/>
            </a:xfrm>
            <a:custGeom>
              <a:avLst/>
              <a:gdLst/>
              <a:ahLst/>
              <a:cxnLst/>
              <a:rect l="l" t="t" r="r" b="b"/>
              <a:pathLst>
                <a:path w="212" h="262" extrusionOk="0">
                  <a:moveTo>
                    <a:pt x="100" y="1"/>
                  </a:moveTo>
                  <a:cubicBezTo>
                    <a:pt x="97" y="1"/>
                    <a:pt x="93" y="1"/>
                    <a:pt x="90" y="2"/>
                  </a:cubicBezTo>
                  <a:cubicBezTo>
                    <a:pt x="36" y="7"/>
                    <a:pt x="0" y="71"/>
                    <a:pt x="9" y="144"/>
                  </a:cubicBezTo>
                  <a:cubicBezTo>
                    <a:pt x="17" y="211"/>
                    <a:pt x="64" y="261"/>
                    <a:pt x="115" y="261"/>
                  </a:cubicBezTo>
                  <a:cubicBezTo>
                    <a:pt x="118" y="261"/>
                    <a:pt x="120" y="261"/>
                    <a:pt x="123" y="261"/>
                  </a:cubicBezTo>
                  <a:cubicBezTo>
                    <a:pt x="177" y="254"/>
                    <a:pt x="212" y="190"/>
                    <a:pt x="203" y="119"/>
                  </a:cubicBezTo>
                  <a:cubicBezTo>
                    <a:pt x="195" y="51"/>
                    <a:pt x="150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4089325" y="2133950"/>
              <a:ext cx="15100" cy="9975"/>
            </a:xfrm>
            <a:custGeom>
              <a:avLst/>
              <a:gdLst/>
              <a:ahLst/>
              <a:cxnLst/>
              <a:rect l="l" t="t" r="r" b="b"/>
              <a:pathLst>
                <a:path w="604" h="399" extrusionOk="0">
                  <a:moveTo>
                    <a:pt x="400" y="1"/>
                  </a:moveTo>
                  <a:cubicBezTo>
                    <a:pt x="222" y="1"/>
                    <a:pt x="62" y="118"/>
                    <a:pt x="17" y="299"/>
                  </a:cubicBezTo>
                  <a:cubicBezTo>
                    <a:pt x="1" y="363"/>
                    <a:pt x="50" y="399"/>
                    <a:pt x="101" y="399"/>
                  </a:cubicBezTo>
                  <a:cubicBezTo>
                    <a:pt x="143" y="399"/>
                    <a:pt x="185" y="376"/>
                    <a:pt x="198" y="326"/>
                  </a:cubicBezTo>
                  <a:cubicBezTo>
                    <a:pt x="222" y="228"/>
                    <a:pt x="314" y="186"/>
                    <a:pt x="405" y="186"/>
                  </a:cubicBezTo>
                  <a:cubicBezTo>
                    <a:pt x="428" y="186"/>
                    <a:pt x="451" y="188"/>
                    <a:pt x="473" y="194"/>
                  </a:cubicBezTo>
                  <a:lnTo>
                    <a:pt x="472" y="194"/>
                  </a:lnTo>
                  <a:cubicBezTo>
                    <a:pt x="480" y="196"/>
                    <a:pt x="488" y="197"/>
                    <a:pt x="495" y="197"/>
                  </a:cubicBezTo>
                  <a:cubicBezTo>
                    <a:pt x="590" y="197"/>
                    <a:pt x="604" y="38"/>
                    <a:pt x="498" y="13"/>
                  </a:cubicBezTo>
                  <a:cubicBezTo>
                    <a:pt x="465" y="5"/>
                    <a:pt x="432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4115550" y="2130975"/>
              <a:ext cx="16425" cy="9050"/>
            </a:xfrm>
            <a:custGeom>
              <a:avLst/>
              <a:gdLst/>
              <a:ahLst/>
              <a:cxnLst/>
              <a:rect l="l" t="t" r="r" b="b"/>
              <a:pathLst>
                <a:path w="657" h="362" extrusionOk="0">
                  <a:moveTo>
                    <a:pt x="225" y="0"/>
                  </a:moveTo>
                  <a:cubicBezTo>
                    <a:pt x="185" y="0"/>
                    <a:pt x="143" y="8"/>
                    <a:pt x="99" y="24"/>
                  </a:cubicBezTo>
                  <a:cubicBezTo>
                    <a:pt x="1" y="62"/>
                    <a:pt x="47" y="201"/>
                    <a:pt x="136" y="201"/>
                  </a:cubicBezTo>
                  <a:cubicBezTo>
                    <a:pt x="147" y="201"/>
                    <a:pt x="158" y="199"/>
                    <a:pt x="170" y="194"/>
                  </a:cubicBezTo>
                  <a:cubicBezTo>
                    <a:pt x="190" y="186"/>
                    <a:pt x="210" y="183"/>
                    <a:pt x="229" y="183"/>
                  </a:cubicBezTo>
                  <a:cubicBezTo>
                    <a:pt x="327" y="183"/>
                    <a:pt x="409" y="272"/>
                    <a:pt x="477" y="337"/>
                  </a:cubicBezTo>
                  <a:cubicBezTo>
                    <a:pt x="495" y="354"/>
                    <a:pt x="513" y="361"/>
                    <a:pt x="531" y="361"/>
                  </a:cubicBezTo>
                  <a:cubicBezTo>
                    <a:pt x="600" y="361"/>
                    <a:pt x="657" y="256"/>
                    <a:pt x="590" y="191"/>
                  </a:cubicBezTo>
                  <a:cubicBezTo>
                    <a:pt x="483" y="90"/>
                    <a:pt x="364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4111100" y="2151350"/>
              <a:ext cx="8775" cy="12825"/>
            </a:xfrm>
            <a:custGeom>
              <a:avLst/>
              <a:gdLst/>
              <a:ahLst/>
              <a:cxnLst/>
              <a:rect l="l" t="t" r="r" b="b"/>
              <a:pathLst>
                <a:path w="351" h="513" extrusionOk="0">
                  <a:moveTo>
                    <a:pt x="62" y="0"/>
                  </a:moveTo>
                  <a:cubicBezTo>
                    <a:pt x="57" y="0"/>
                    <a:pt x="52" y="1"/>
                    <a:pt x="47" y="3"/>
                  </a:cubicBezTo>
                  <a:cubicBezTo>
                    <a:pt x="24" y="12"/>
                    <a:pt x="11" y="38"/>
                    <a:pt x="19" y="61"/>
                  </a:cubicBezTo>
                  <a:cubicBezTo>
                    <a:pt x="22" y="70"/>
                    <a:pt x="89" y="248"/>
                    <a:pt x="229" y="367"/>
                  </a:cubicBezTo>
                  <a:cubicBezTo>
                    <a:pt x="192" y="389"/>
                    <a:pt x="129" y="416"/>
                    <a:pt x="44" y="422"/>
                  </a:cubicBezTo>
                  <a:cubicBezTo>
                    <a:pt x="19" y="425"/>
                    <a:pt x="0" y="447"/>
                    <a:pt x="2" y="471"/>
                  </a:cubicBezTo>
                  <a:cubicBezTo>
                    <a:pt x="3" y="494"/>
                    <a:pt x="22" y="512"/>
                    <a:pt x="45" y="512"/>
                  </a:cubicBezTo>
                  <a:cubicBezTo>
                    <a:pt x="46" y="512"/>
                    <a:pt x="48" y="512"/>
                    <a:pt x="50" y="512"/>
                  </a:cubicBezTo>
                  <a:cubicBezTo>
                    <a:pt x="105" y="509"/>
                    <a:pt x="152" y="497"/>
                    <a:pt x="192" y="483"/>
                  </a:cubicBezTo>
                  <a:lnTo>
                    <a:pt x="190" y="483"/>
                  </a:lnTo>
                  <a:cubicBezTo>
                    <a:pt x="286" y="450"/>
                    <a:pt x="334" y="402"/>
                    <a:pt x="336" y="399"/>
                  </a:cubicBezTo>
                  <a:cubicBezTo>
                    <a:pt x="347" y="389"/>
                    <a:pt x="351" y="376"/>
                    <a:pt x="349" y="363"/>
                  </a:cubicBezTo>
                  <a:cubicBezTo>
                    <a:pt x="348" y="348"/>
                    <a:pt x="341" y="337"/>
                    <a:pt x="329" y="329"/>
                  </a:cubicBezTo>
                  <a:cubicBezTo>
                    <a:pt x="180" y="234"/>
                    <a:pt x="105" y="32"/>
                    <a:pt x="105" y="31"/>
                  </a:cubicBezTo>
                  <a:cubicBezTo>
                    <a:pt x="98" y="12"/>
                    <a:pt x="80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4101350" y="2167650"/>
              <a:ext cx="24575" cy="13325"/>
            </a:xfrm>
            <a:custGeom>
              <a:avLst/>
              <a:gdLst/>
              <a:ahLst/>
              <a:cxnLst/>
              <a:rect l="l" t="t" r="r" b="b"/>
              <a:pathLst>
                <a:path w="983" h="533" extrusionOk="0">
                  <a:moveTo>
                    <a:pt x="977" y="0"/>
                  </a:moveTo>
                  <a:lnTo>
                    <a:pt x="977" y="0"/>
                  </a:lnTo>
                  <a:cubicBezTo>
                    <a:pt x="977" y="0"/>
                    <a:pt x="801" y="55"/>
                    <a:pt x="465" y="55"/>
                  </a:cubicBezTo>
                  <a:cubicBezTo>
                    <a:pt x="335" y="55"/>
                    <a:pt x="179" y="47"/>
                    <a:pt x="1" y="24"/>
                  </a:cubicBezTo>
                  <a:lnTo>
                    <a:pt x="1" y="24"/>
                  </a:lnTo>
                  <a:cubicBezTo>
                    <a:pt x="1" y="24"/>
                    <a:pt x="111" y="532"/>
                    <a:pt x="519" y="532"/>
                  </a:cubicBezTo>
                  <a:cubicBezTo>
                    <a:pt x="541" y="532"/>
                    <a:pt x="565" y="531"/>
                    <a:pt x="589" y="528"/>
                  </a:cubicBezTo>
                  <a:cubicBezTo>
                    <a:pt x="983" y="474"/>
                    <a:pt x="977" y="0"/>
                    <a:pt x="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4049125" y="2144750"/>
              <a:ext cx="31175" cy="34300"/>
            </a:xfrm>
            <a:custGeom>
              <a:avLst/>
              <a:gdLst/>
              <a:ahLst/>
              <a:cxnLst/>
              <a:rect l="l" t="t" r="r" b="b"/>
              <a:pathLst>
                <a:path w="1247" h="1372" extrusionOk="0">
                  <a:moveTo>
                    <a:pt x="429" y="0"/>
                  </a:moveTo>
                  <a:cubicBezTo>
                    <a:pt x="404" y="0"/>
                    <a:pt x="380" y="3"/>
                    <a:pt x="357" y="9"/>
                  </a:cubicBezTo>
                  <a:cubicBezTo>
                    <a:pt x="4" y="105"/>
                    <a:pt x="1" y="431"/>
                    <a:pt x="77" y="751"/>
                  </a:cubicBezTo>
                  <a:cubicBezTo>
                    <a:pt x="143" y="1032"/>
                    <a:pt x="355" y="1371"/>
                    <a:pt x="700" y="1371"/>
                  </a:cubicBezTo>
                  <a:cubicBezTo>
                    <a:pt x="751" y="1371"/>
                    <a:pt x="805" y="1364"/>
                    <a:pt x="861" y="1348"/>
                  </a:cubicBezTo>
                  <a:cubicBezTo>
                    <a:pt x="1081" y="1286"/>
                    <a:pt x="1176" y="1128"/>
                    <a:pt x="1207" y="971"/>
                  </a:cubicBezTo>
                  <a:cubicBezTo>
                    <a:pt x="1247" y="779"/>
                    <a:pt x="1186" y="580"/>
                    <a:pt x="1058" y="431"/>
                  </a:cubicBezTo>
                  <a:cubicBezTo>
                    <a:pt x="910" y="256"/>
                    <a:pt x="654" y="0"/>
                    <a:pt x="429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4054600" y="2152125"/>
              <a:ext cx="14500" cy="18350"/>
            </a:xfrm>
            <a:custGeom>
              <a:avLst/>
              <a:gdLst/>
              <a:ahLst/>
              <a:cxnLst/>
              <a:rect l="l" t="t" r="r" b="b"/>
              <a:pathLst>
                <a:path w="580" h="734" extrusionOk="0">
                  <a:moveTo>
                    <a:pt x="149" y="0"/>
                  </a:moveTo>
                  <a:cubicBezTo>
                    <a:pt x="114" y="0"/>
                    <a:pt x="78" y="7"/>
                    <a:pt x="42" y="23"/>
                  </a:cubicBezTo>
                  <a:cubicBezTo>
                    <a:pt x="1" y="42"/>
                    <a:pt x="27" y="98"/>
                    <a:pt x="66" y="98"/>
                  </a:cubicBezTo>
                  <a:cubicBezTo>
                    <a:pt x="72" y="98"/>
                    <a:pt x="78" y="97"/>
                    <a:pt x="84" y="94"/>
                  </a:cubicBezTo>
                  <a:cubicBezTo>
                    <a:pt x="108" y="84"/>
                    <a:pt x="131" y="79"/>
                    <a:pt x="153" y="79"/>
                  </a:cubicBezTo>
                  <a:cubicBezTo>
                    <a:pt x="271" y="79"/>
                    <a:pt x="380" y="202"/>
                    <a:pt x="428" y="294"/>
                  </a:cubicBezTo>
                  <a:cubicBezTo>
                    <a:pt x="490" y="417"/>
                    <a:pt x="496" y="558"/>
                    <a:pt x="492" y="694"/>
                  </a:cubicBezTo>
                  <a:cubicBezTo>
                    <a:pt x="491" y="720"/>
                    <a:pt x="511" y="733"/>
                    <a:pt x="532" y="733"/>
                  </a:cubicBezTo>
                  <a:cubicBezTo>
                    <a:pt x="553" y="733"/>
                    <a:pt x="573" y="720"/>
                    <a:pt x="574" y="694"/>
                  </a:cubicBezTo>
                  <a:cubicBezTo>
                    <a:pt x="580" y="498"/>
                    <a:pt x="557" y="290"/>
                    <a:pt x="419" y="137"/>
                  </a:cubicBezTo>
                  <a:cubicBezTo>
                    <a:pt x="348" y="59"/>
                    <a:pt x="251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3864450" y="2152325"/>
              <a:ext cx="643650" cy="397300"/>
            </a:xfrm>
            <a:custGeom>
              <a:avLst/>
              <a:gdLst/>
              <a:ahLst/>
              <a:cxnLst/>
              <a:rect l="l" t="t" r="r" b="b"/>
              <a:pathLst>
                <a:path w="25746" h="15892" extrusionOk="0">
                  <a:moveTo>
                    <a:pt x="24591" y="1"/>
                  </a:moveTo>
                  <a:lnTo>
                    <a:pt x="1" y="13840"/>
                  </a:lnTo>
                  <a:lnTo>
                    <a:pt x="1154" y="15891"/>
                  </a:lnTo>
                  <a:lnTo>
                    <a:pt x="25745" y="2052"/>
                  </a:lnTo>
                  <a:lnTo>
                    <a:pt x="245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3821550" y="2492800"/>
              <a:ext cx="81800" cy="77675"/>
            </a:xfrm>
            <a:custGeom>
              <a:avLst/>
              <a:gdLst/>
              <a:ahLst/>
              <a:cxnLst/>
              <a:rect l="l" t="t" r="r" b="b"/>
              <a:pathLst>
                <a:path w="3272" h="3107" extrusionOk="0">
                  <a:moveTo>
                    <a:pt x="2228" y="1"/>
                  </a:moveTo>
                  <a:lnTo>
                    <a:pt x="0" y="1255"/>
                  </a:lnTo>
                  <a:lnTo>
                    <a:pt x="1043" y="3107"/>
                  </a:lnTo>
                  <a:lnTo>
                    <a:pt x="3271" y="1853"/>
                  </a:lnTo>
                  <a:lnTo>
                    <a:pt x="22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3944825" y="2451950"/>
              <a:ext cx="119600" cy="68900"/>
            </a:xfrm>
            <a:custGeom>
              <a:avLst/>
              <a:gdLst/>
              <a:ahLst/>
              <a:cxnLst/>
              <a:rect l="l" t="t" r="r" b="b"/>
              <a:pathLst>
                <a:path w="4784" h="2756" extrusionOk="0">
                  <a:moveTo>
                    <a:pt x="4052" y="0"/>
                  </a:moveTo>
                  <a:cubicBezTo>
                    <a:pt x="4015" y="0"/>
                    <a:pt x="3978" y="1"/>
                    <a:pt x="3941" y="2"/>
                  </a:cubicBezTo>
                  <a:cubicBezTo>
                    <a:pt x="2937" y="27"/>
                    <a:pt x="1958" y="390"/>
                    <a:pt x="1200" y="1052"/>
                  </a:cubicBezTo>
                  <a:cubicBezTo>
                    <a:pt x="670" y="1516"/>
                    <a:pt x="258" y="2104"/>
                    <a:pt x="0" y="2756"/>
                  </a:cubicBezTo>
                  <a:lnTo>
                    <a:pt x="150" y="2672"/>
                  </a:lnTo>
                  <a:cubicBezTo>
                    <a:pt x="232" y="2479"/>
                    <a:pt x="329" y="2292"/>
                    <a:pt x="441" y="2113"/>
                  </a:cubicBezTo>
                  <a:cubicBezTo>
                    <a:pt x="964" y="1268"/>
                    <a:pt x="1772" y="616"/>
                    <a:pt x="2720" y="313"/>
                  </a:cubicBezTo>
                  <a:cubicBezTo>
                    <a:pt x="3147" y="177"/>
                    <a:pt x="3593" y="109"/>
                    <a:pt x="4038" y="109"/>
                  </a:cubicBezTo>
                  <a:cubicBezTo>
                    <a:pt x="4237" y="109"/>
                    <a:pt x="4435" y="122"/>
                    <a:pt x="4632" y="150"/>
                  </a:cubicBezTo>
                  <a:lnTo>
                    <a:pt x="4784" y="63"/>
                  </a:lnTo>
                  <a:cubicBezTo>
                    <a:pt x="4542" y="21"/>
                    <a:pt x="4298" y="0"/>
                    <a:pt x="4052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3947350" y="2396825"/>
              <a:ext cx="191150" cy="57400"/>
            </a:xfrm>
            <a:custGeom>
              <a:avLst/>
              <a:gdLst/>
              <a:ahLst/>
              <a:cxnLst/>
              <a:rect l="l" t="t" r="r" b="b"/>
              <a:pathLst>
                <a:path w="7646" h="2296" extrusionOk="0">
                  <a:moveTo>
                    <a:pt x="5931" y="0"/>
                  </a:moveTo>
                  <a:cubicBezTo>
                    <a:pt x="5590" y="0"/>
                    <a:pt x="5250" y="65"/>
                    <a:pt x="4935" y="199"/>
                  </a:cubicBezTo>
                  <a:cubicBezTo>
                    <a:pt x="4247" y="492"/>
                    <a:pt x="3731" y="1057"/>
                    <a:pt x="3127" y="1478"/>
                  </a:cubicBezTo>
                  <a:cubicBezTo>
                    <a:pt x="2459" y="1945"/>
                    <a:pt x="1657" y="2187"/>
                    <a:pt x="854" y="2187"/>
                  </a:cubicBezTo>
                  <a:cubicBezTo>
                    <a:pt x="616" y="2187"/>
                    <a:pt x="378" y="2166"/>
                    <a:pt x="143" y="2123"/>
                  </a:cubicBezTo>
                  <a:lnTo>
                    <a:pt x="1" y="2203"/>
                  </a:lnTo>
                  <a:cubicBezTo>
                    <a:pt x="284" y="2264"/>
                    <a:pt x="574" y="2295"/>
                    <a:pt x="864" y="2295"/>
                  </a:cubicBezTo>
                  <a:cubicBezTo>
                    <a:pt x="995" y="2295"/>
                    <a:pt x="1126" y="2289"/>
                    <a:pt x="1257" y="2276"/>
                  </a:cubicBezTo>
                  <a:cubicBezTo>
                    <a:pt x="1842" y="2218"/>
                    <a:pt x="2417" y="2040"/>
                    <a:pt x="2923" y="1739"/>
                  </a:cubicBezTo>
                  <a:cubicBezTo>
                    <a:pt x="3556" y="1361"/>
                    <a:pt x="4054" y="799"/>
                    <a:pt x="4696" y="435"/>
                  </a:cubicBezTo>
                  <a:cubicBezTo>
                    <a:pt x="5082" y="218"/>
                    <a:pt x="5511" y="113"/>
                    <a:pt x="5939" y="113"/>
                  </a:cubicBezTo>
                  <a:cubicBezTo>
                    <a:pt x="6514" y="113"/>
                    <a:pt x="7086" y="302"/>
                    <a:pt x="7544" y="658"/>
                  </a:cubicBezTo>
                  <a:lnTo>
                    <a:pt x="7646" y="602"/>
                  </a:lnTo>
                  <a:cubicBezTo>
                    <a:pt x="7312" y="332"/>
                    <a:pt x="6915" y="147"/>
                    <a:pt x="6492" y="59"/>
                  </a:cubicBezTo>
                  <a:cubicBezTo>
                    <a:pt x="6308" y="20"/>
                    <a:pt x="6119" y="0"/>
                    <a:pt x="5931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4089375" y="2315275"/>
              <a:ext cx="100800" cy="63475"/>
            </a:xfrm>
            <a:custGeom>
              <a:avLst/>
              <a:gdLst/>
              <a:ahLst/>
              <a:cxnLst/>
              <a:rect l="l" t="t" r="r" b="b"/>
              <a:pathLst>
                <a:path w="4032" h="2539" extrusionOk="0">
                  <a:moveTo>
                    <a:pt x="4032" y="0"/>
                  </a:moveTo>
                  <a:lnTo>
                    <a:pt x="3916" y="65"/>
                  </a:lnTo>
                  <a:cubicBezTo>
                    <a:pt x="3797" y="907"/>
                    <a:pt x="3292" y="1689"/>
                    <a:pt x="2537" y="2105"/>
                  </a:cubicBezTo>
                  <a:cubicBezTo>
                    <a:pt x="2138" y="2325"/>
                    <a:pt x="1689" y="2432"/>
                    <a:pt x="1241" y="2432"/>
                  </a:cubicBezTo>
                  <a:cubicBezTo>
                    <a:pt x="856" y="2432"/>
                    <a:pt x="472" y="2354"/>
                    <a:pt x="119" y="2202"/>
                  </a:cubicBezTo>
                  <a:lnTo>
                    <a:pt x="0" y="2269"/>
                  </a:lnTo>
                  <a:cubicBezTo>
                    <a:pt x="271" y="2393"/>
                    <a:pt x="559" y="2477"/>
                    <a:pt x="858" y="2515"/>
                  </a:cubicBezTo>
                  <a:cubicBezTo>
                    <a:pt x="981" y="2531"/>
                    <a:pt x="1105" y="2539"/>
                    <a:pt x="1228" y="2539"/>
                  </a:cubicBezTo>
                  <a:cubicBezTo>
                    <a:pt x="1941" y="2539"/>
                    <a:pt x="2641" y="2276"/>
                    <a:pt x="3161" y="1775"/>
                  </a:cubicBezTo>
                  <a:cubicBezTo>
                    <a:pt x="3648" y="1305"/>
                    <a:pt x="3959" y="668"/>
                    <a:pt x="4032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4180450" y="2287500"/>
              <a:ext cx="62325" cy="100450"/>
            </a:xfrm>
            <a:custGeom>
              <a:avLst/>
              <a:gdLst/>
              <a:ahLst/>
              <a:cxnLst/>
              <a:rect l="l" t="t" r="r" b="b"/>
              <a:pathLst>
                <a:path w="2493" h="4018" extrusionOk="0">
                  <a:moveTo>
                    <a:pt x="2363" y="0"/>
                  </a:moveTo>
                  <a:lnTo>
                    <a:pt x="2261" y="58"/>
                  </a:lnTo>
                  <a:cubicBezTo>
                    <a:pt x="2291" y="181"/>
                    <a:pt x="2303" y="309"/>
                    <a:pt x="2292" y="435"/>
                  </a:cubicBezTo>
                  <a:cubicBezTo>
                    <a:pt x="2239" y="1066"/>
                    <a:pt x="1791" y="1557"/>
                    <a:pt x="1349" y="1970"/>
                  </a:cubicBezTo>
                  <a:cubicBezTo>
                    <a:pt x="916" y="2373"/>
                    <a:pt x="427" y="2761"/>
                    <a:pt x="164" y="3307"/>
                  </a:cubicBezTo>
                  <a:cubicBezTo>
                    <a:pt x="59" y="3528"/>
                    <a:pt x="1" y="3780"/>
                    <a:pt x="24" y="4017"/>
                  </a:cubicBezTo>
                  <a:lnTo>
                    <a:pt x="116" y="3965"/>
                  </a:lnTo>
                  <a:cubicBezTo>
                    <a:pt x="102" y="3525"/>
                    <a:pt x="419" y="3039"/>
                    <a:pt x="702" y="2732"/>
                  </a:cubicBezTo>
                  <a:cubicBezTo>
                    <a:pt x="1126" y="2272"/>
                    <a:pt x="1652" y="1908"/>
                    <a:pt x="2022" y="1395"/>
                  </a:cubicBezTo>
                  <a:cubicBezTo>
                    <a:pt x="2303" y="1001"/>
                    <a:pt x="2492" y="484"/>
                    <a:pt x="2363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4258825" y="2290200"/>
              <a:ext cx="81050" cy="53800"/>
            </a:xfrm>
            <a:custGeom>
              <a:avLst/>
              <a:gdLst/>
              <a:ahLst/>
              <a:cxnLst/>
              <a:rect l="l" t="t" r="r" b="b"/>
              <a:pathLst>
                <a:path w="3242" h="2152" extrusionOk="0">
                  <a:moveTo>
                    <a:pt x="2074" y="0"/>
                  </a:moveTo>
                  <a:cubicBezTo>
                    <a:pt x="1724" y="0"/>
                    <a:pt x="1373" y="85"/>
                    <a:pt x="1062" y="261"/>
                  </a:cubicBezTo>
                  <a:cubicBezTo>
                    <a:pt x="395" y="641"/>
                    <a:pt x="1" y="1396"/>
                    <a:pt x="11" y="2152"/>
                  </a:cubicBezTo>
                  <a:lnTo>
                    <a:pt x="118" y="2093"/>
                  </a:lnTo>
                  <a:cubicBezTo>
                    <a:pt x="127" y="1394"/>
                    <a:pt x="499" y="703"/>
                    <a:pt x="1116" y="354"/>
                  </a:cubicBezTo>
                  <a:cubicBezTo>
                    <a:pt x="1411" y="187"/>
                    <a:pt x="1743" y="106"/>
                    <a:pt x="2077" y="106"/>
                  </a:cubicBezTo>
                  <a:cubicBezTo>
                    <a:pt x="2446" y="106"/>
                    <a:pt x="2816" y="205"/>
                    <a:pt x="3135" y="393"/>
                  </a:cubicBezTo>
                  <a:lnTo>
                    <a:pt x="3241" y="334"/>
                  </a:lnTo>
                  <a:cubicBezTo>
                    <a:pt x="2893" y="115"/>
                    <a:pt x="2484" y="0"/>
                    <a:pt x="2074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4281925" y="2244950"/>
              <a:ext cx="112225" cy="24300"/>
            </a:xfrm>
            <a:custGeom>
              <a:avLst/>
              <a:gdLst/>
              <a:ahLst/>
              <a:cxnLst/>
              <a:rect l="l" t="t" r="r" b="b"/>
              <a:pathLst>
                <a:path w="4489" h="972" extrusionOk="0">
                  <a:moveTo>
                    <a:pt x="3072" y="1"/>
                  </a:moveTo>
                  <a:cubicBezTo>
                    <a:pt x="2976" y="1"/>
                    <a:pt x="2878" y="10"/>
                    <a:pt x="2779" y="29"/>
                  </a:cubicBezTo>
                  <a:cubicBezTo>
                    <a:pt x="2190" y="142"/>
                    <a:pt x="1704" y="540"/>
                    <a:pt x="1113" y="658"/>
                  </a:cubicBezTo>
                  <a:cubicBezTo>
                    <a:pt x="938" y="693"/>
                    <a:pt x="759" y="711"/>
                    <a:pt x="580" y="711"/>
                  </a:cubicBezTo>
                  <a:cubicBezTo>
                    <a:pt x="464" y="711"/>
                    <a:pt x="348" y="703"/>
                    <a:pt x="234" y="688"/>
                  </a:cubicBezTo>
                  <a:cubicBezTo>
                    <a:pt x="202" y="684"/>
                    <a:pt x="169" y="678"/>
                    <a:pt x="136" y="672"/>
                  </a:cubicBezTo>
                  <a:lnTo>
                    <a:pt x="1" y="747"/>
                  </a:lnTo>
                  <a:cubicBezTo>
                    <a:pt x="118" y="779"/>
                    <a:pt x="240" y="798"/>
                    <a:pt x="351" y="807"/>
                  </a:cubicBezTo>
                  <a:cubicBezTo>
                    <a:pt x="425" y="813"/>
                    <a:pt x="498" y="816"/>
                    <a:pt x="571" y="816"/>
                  </a:cubicBezTo>
                  <a:cubicBezTo>
                    <a:pt x="1047" y="816"/>
                    <a:pt x="1501" y="688"/>
                    <a:pt x="1933" y="479"/>
                  </a:cubicBezTo>
                  <a:cubicBezTo>
                    <a:pt x="2324" y="291"/>
                    <a:pt x="2711" y="116"/>
                    <a:pt x="3117" y="116"/>
                  </a:cubicBezTo>
                  <a:cubicBezTo>
                    <a:pt x="3298" y="116"/>
                    <a:pt x="3484" y="151"/>
                    <a:pt x="3675" y="236"/>
                  </a:cubicBezTo>
                  <a:cubicBezTo>
                    <a:pt x="4008" y="385"/>
                    <a:pt x="4258" y="653"/>
                    <a:pt x="4399" y="972"/>
                  </a:cubicBezTo>
                  <a:lnTo>
                    <a:pt x="4489" y="923"/>
                  </a:lnTo>
                  <a:cubicBezTo>
                    <a:pt x="4238" y="381"/>
                    <a:pt x="3692" y="1"/>
                    <a:pt x="3072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4356975" y="2220050"/>
              <a:ext cx="57475" cy="14000"/>
            </a:xfrm>
            <a:custGeom>
              <a:avLst/>
              <a:gdLst/>
              <a:ahLst/>
              <a:cxnLst/>
              <a:rect l="l" t="t" r="r" b="b"/>
              <a:pathLst>
                <a:path w="2299" h="560" extrusionOk="0">
                  <a:moveTo>
                    <a:pt x="96" y="1"/>
                  </a:moveTo>
                  <a:lnTo>
                    <a:pt x="0" y="54"/>
                  </a:lnTo>
                  <a:cubicBezTo>
                    <a:pt x="184" y="244"/>
                    <a:pt x="412" y="392"/>
                    <a:pt x="668" y="477"/>
                  </a:cubicBezTo>
                  <a:cubicBezTo>
                    <a:pt x="836" y="533"/>
                    <a:pt x="1010" y="560"/>
                    <a:pt x="1183" y="560"/>
                  </a:cubicBezTo>
                  <a:cubicBezTo>
                    <a:pt x="1566" y="560"/>
                    <a:pt x="1947" y="428"/>
                    <a:pt x="2255" y="190"/>
                  </a:cubicBezTo>
                  <a:cubicBezTo>
                    <a:pt x="2298" y="157"/>
                    <a:pt x="2260" y="103"/>
                    <a:pt x="2215" y="103"/>
                  </a:cubicBezTo>
                  <a:cubicBezTo>
                    <a:pt x="2203" y="103"/>
                    <a:pt x="2191" y="106"/>
                    <a:pt x="2179" y="115"/>
                  </a:cubicBezTo>
                  <a:cubicBezTo>
                    <a:pt x="1896" y="335"/>
                    <a:pt x="1542" y="453"/>
                    <a:pt x="1187" y="453"/>
                  </a:cubicBezTo>
                  <a:cubicBezTo>
                    <a:pt x="1022" y="453"/>
                    <a:pt x="856" y="427"/>
                    <a:pt x="697" y="374"/>
                  </a:cubicBezTo>
                  <a:cubicBezTo>
                    <a:pt x="467" y="299"/>
                    <a:pt x="263" y="169"/>
                    <a:pt x="96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3905675" y="2467550"/>
              <a:ext cx="26900" cy="59375"/>
            </a:xfrm>
            <a:custGeom>
              <a:avLst/>
              <a:gdLst/>
              <a:ahLst/>
              <a:cxnLst/>
              <a:rect l="l" t="t" r="r" b="b"/>
              <a:pathLst>
                <a:path w="1076" h="2375" extrusionOk="0">
                  <a:moveTo>
                    <a:pt x="554" y="1"/>
                  </a:moveTo>
                  <a:lnTo>
                    <a:pt x="461" y="53"/>
                  </a:lnTo>
                  <a:cubicBezTo>
                    <a:pt x="571" y="192"/>
                    <a:pt x="660" y="349"/>
                    <a:pt x="722" y="524"/>
                  </a:cubicBezTo>
                  <a:cubicBezTo>
                    <a:pt x="957" y="1190"/>
                    <a:pt x="700" y="1954"/>
                    <a:pt x="54" y="2275"/>
                  </a:cubicBezTo>
                  <a:cubicBezTo>
                    <a:pt x="0" y="2301"/>
                    <a:pt x="32" y="2374"/>
                    <a:pt x="81" y="2374"/>
                  </a:cubicBezTo>
                  <a:cubicBezTo>
                    <a:pt x="89" y="2374"/>
                    <a:pt x="98" y="2372"/>
                    <a:pt x="106" y="2368"/>
                  </a:cubicBezTo>
                  <a:cubicBezTo>
                    <a:pt x="791" y="2028"/>
                    <a:pt x="1075" y="1208"/>
                    <a:pt x="825" y="498"/>
                  </a:cubicBezTo>
                  <a:cubicBezTo>
                    <a:pt x="760" y="314"/>
                    <a:pt x="667" y="147"/>
                    <a:pt x="554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3903350" y="2324825"/>
              <a:ext cx="251775" cy="151850"/>
            </a:xfrm>
            <a:custGeom>
              <a:avLst/>
              <a:gdLst/>
              <a:ahLst/>
              <a:cxnLst/>
              <a:rect l="l" t="t" r="r" b="b"/>
              <a:pathLst>
                <a:path w="10071" h="6074" extrusionOk="0">
                  <a:moveTo>
                    <a:pt x="8487" y="1"/>
                  </a:moveTo>
                  <a:lnTo>
                    <a:pt x="432" y="4534"/>
                  </a:lnTo>
                  <a:lnTo>
                    <a:pt x="1" y="6073"/>
                  </a:lnTo>
                  <a:lnTo>
                    <a:pt x="1239" y="5377"/>
                  </a:lnTo>
                  <a:lnTo>
                    <a:pt x="1487" y="4491"/>
                  </a:lnTo>
                  <a:lnTo>
                    <a:pt x="8473" y="560"/>
                  </a:lnTo>
                  <a:lnTo>
                    <a:pt x="9401" y="784"/>
                  </a:lnTo>
                  <a:lnTo>
                    <a:pt x="10071" y="408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3855800" y="2478825"/>
              <a:ext cx="68400" cy="78325"/>
            </a:xfrm>
            <a:custGeom>
              <a:avLst/>
              <a:gdLst/>
              <a:ahLst/>
              <a:cxnLst/>
              <a:rect l="l" t="t" r="r" b="b"/>
              <a:pathLst>
                <a:path w="2736" h="3133" extrusionOk="0">
                  <a:moveTo>
                    <a:pt x="1423" y="0"/>
                  </a:moveTo>
                  <a:lnTo>
                    <a:pt x="1" y="800"/>
                  </a:lnTo>
                  <a:lnTo>
                    <a:pt x="1313" y="3132"/>
                  </a:lnTo>
                  <a:lnTo>
                    <a:pt x="2736" y="2331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4424350" y="2152475"/>
              <a:ext cx="84025" cy="82350"/>
            </a:xfrm>
            <a:custGeom>
              <a:avLst/>
              <a:gdLst/>
              <a:ahLst/>
              <a:cxnLst/>
              <a:rect l="l" t="t" r="r" b="b"/>
              <a:pathLst>
                <a:path w="3361" h="3294" extrusionOk="0">
                  <a:moveTo>
                    <a:pt x="2208" y="0"/>
                  </a:moveTo>
                  <a:lnTo>
                    <a:pt x="0" y="1242"/>
                  </a:lnTo>
                  <a:lnTo>
                    <a:pt x="1153" y="3293"/>
                  </a:lnTo>
                  <a:lnTo>
                    <a:pt x="3361" y="2050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4395625" y="2193975"/>
              <a:ext cx="38975" cy="57000"/>
            </a:xfrm>
            <a:custGeom>
              <a:avLst/>
              <a:gdLst/>
              <a:ahLst/>
              <a:cxnLst/>
              <a:rect l="l" t="t" r="r" b="b"/>
              <a:pathLst>
                <a:path w="1559" h="2280" extrusionOk="0">
                  <a:moveTo>
                    <a:pt x="404" y="1"/>
                  </a:moveTo>
                  <a:lnTo>
                    <a:pt x="0" y="228"/>
                  </a:lnTo>
                  <a:lnTo>
                    <a:pt x="1155" y="2279"/>
                  </a:lnTo>
                  <a:lnTo>
                    <a:pt x="1559" y="2052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4479325" y="2132350"/>
              <a:ext cx="94925" cy="71500"/>
            </a:xfrm>
            <a:custGeom>
              <a:avLst/>
              <a:gdLst/>
              <a:ahLst/>
              <a:cxnLst/>
              <a:rect l="l" t="t" r="r" b="b"/>
              <a:pathLst>
                <a:path w="3797" h="2860" extrusionOk="0">
                  <a:moveTo>
                    <a:pt x="3681" y="1"/>
                  </a:moveTo>
                  <a:cubicBezTo>
                    <a:pt x="3675" y="1"/>
                    <a:pt x="3669" y="1"/>
                    <a:pt x="3662" y="3"/>
                  </a:cubicBezTo>
                  <a:lnTo>
                    <a:pt x="2886" y="174"/>
                  </a:lnTo>
                  <a:lnTo>
                    <a:pt x="0" y="808"/>
                  </a:lnTo>
                  <a:lnTo>
                    <a:pt x="1153" y="2860"/>
                  </a:lnTo>
                  <a:lnTo>
                    <a:pt x="3189" y="727"/>
                  </a:lnTo>
                  <a:lnTo>
                    <a:pt x="3744" y="146"/>
                  </a:lnTo>
                  <a:cubicBezTo>
                    <a:pt x="3797" y="90"/>
                    <a:pt x="3753" y="1"/>
                    <a:pt x="36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4551450" y="2132350"/>
              <a:ext cx="22800" cy="18200"/>
            </a:xfrm>
            <a:custGeom>
              <a:avLst/>
              <a:gdLst/>
              <a:ahLst/>
              <a:cxnLst/>
              <a:rect l="l" t="t" r="r" b="b"/>
              <a:pathLst>
                <a:path w="912" h="728" extrusionOk="0">
                  <a:moveTo>
                    <a:pt x="796" y="1"/>
                  </a:moveTo>
                  <a:cubicBezTo>
                    <a:pt x="790" y="1"/>
                    <a:pt x="784" y="1"/>
                    <a:pt x="777" y="3"/>
                  </a:cubicBezTo>
                  <a:lnTo>
                    <a:pt x="1" y="174"/>
                  </a:lnTo>
                  <a:cubicBezTo>
                    <a:pt x="91" y="358"/>
                    <a:pt x="195" y="549"/>
                    <a:pt x="304" y="727"/>
                  </a:cubicBezTo>
                  <a:lnTo>
                    <a:pt x="859" y="146"/>
                  </a:lnTo>
                  <a:cubicBezTo>
                    <a:pt x="912" y="90"/>
                    <a:pt x="868" y="1"/>
                    <a:pt x="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3954200" y="2410525"/>
              <a:ext cx="47100" cy="53250"/>
            </a:xfrm>
            <a:custGeom>
              <a:avLst/>
              <a:gdLst/>
              <a:ahLst/>
              <a:cxnLst/>
              <a:rect l="l" t="t" r="r" b="b"/>
              <a:pathLst>
                <a:path w="1884" h="2130" extrusionOk="0">
                  <a:moveTo>
                    <a:pt x="431" y="0"/>
                  </a:moveTo>
                  <a:lnTo>
                    <a:pt x="1" y="1452"/>
                  </a:lnTo>
                  <a:lnTo>
                    <a:pt x="1561" y="2130"/>
                  </a:lnTo>
                  <a:lnTo>
                    <a:pt x="1884" y="1090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3978750" y="2437000"/>
              <a:ext cx="69175" cy="49500"/>
            </a:xfrm>
            <a:custGeom>
              <a:avLst/>
              <a:gdLst/>
              <a:ahLst/>
              <a:cxnLst/>
              <a:rect l="l" t="t" r="r" b="b"/>
              <a:pathLst>
                <a:path w="2767" h="1980" extrusionOk="0">
                  <a:moveTo>
                    <a:pt x="1192" y="0"/>
                  </a:moveTo>
                  <a:cubicBezTo>
                    <a:pt x="845" y="0"/>
                    <a:pt x="659" y="109"/>
                    <a:pt x="450" y="236"/>
                  </a:cubicBezTo>
                  <a:cubicBezTo>
                    <a:pt x="238" y="365"/>
                    <a:pt x="85" y="578"/>
                    <a:pt x="43" y="823"/>
                  </a:cubicBezTo>
                  <a:cubicBezTo>
                    <a:pt x="1" y="1065"/>
                    <a:pt x="60" y="1350"/>
                    <a:pt x="467" y="1515"/>
                  </a:cubicBezTo>
                  <a:cubicBezTo>
                    <a:pt x="670" y="1598"/>
                    <a:pt x="1147" y="1721"/>
                    <a:pt x="1121" y="1750"/>
                  </a:cubicBezTo>
                  <a:cubicBezTo>
                    <a:pt x="1096" y="1779"/>
                    <a:pt x="858" y="1731"/>
                    <a:pt x="858" y="1888"/>
                  </a:cubicBezTo>
                  <a:cubicBezTo>
                    <a:pt x="858" y="1952"/>
                    <a:pt x="1011" y="1979"/>
                    <a:pt x="1179" y="1979"/>
                  </a:cubicBezTo>
                  <a:cubicBezTo>
                    <a:pt x="1369" y="1979"/>
                    <a:pt x="1580" y="1944"/>
                    <a:pt x="1609" y="1883"/>
                  </a:cubicBezTo>
                  <a:cubicBezTo>
                    <a:pt x="1663" y="1770"/>
                    <a:pt x="1247" y="1304"/>
                    <a:pt x="1247" y="1304"/>
                  </a:cubicBezTo>
                  <a:lnTo>
                    <a:pt x="1247" y="1304"/>
                  </a:lnTo>
                  <a:cubicBezTo>
                    <a:pt x="1247" y="1304"/>
                    <a:pt x="1840" y="1495"/>
                    <a:pt x="2092" y="1495"/>
                  </a:cubicBezTo>
                  <a:cubicBezTo>
                    <a:pt x="2174" y="1495"/>
                    <a:pt x="2221" y="1475"/>
                    <a:pt x="2199" y="1421"/>
                  </a:cubicBezTo>
                  <a:cubicBezTo>
                    <a:pt x="2143" y="1289"/>
                    <a:pt x="1525" y="974"/>
                    <a:pt x="1525" y="974"/>
                  </a:cubicBezTo>
                  <a:lnTo>
                    <a:pt x="1525" y="974"/>
                  </a:lnTo>
                  <a:cubicBezTo>
                    <a:pt x="1525" y="974"/>
                    <a:pt x="2125" y="1121"/>
                    <a:pt x="2448" y="1121"/>
                  </a:cubicBezTo>
                  <a:cubicBezTo>
                    <a:pt x="2546" y="1121"/>
                    <a:pt x="2618" y="1107"/>
                    <a:pt x="2640" y="1072"/>
                  </a:cubicBezTo>
                  <a:cubicBezTo>
                    <a:pt x="2736" y="920"/>
                    <a:pt x="1790" y="577"/>
                    <a:pt x="1790" y="577"/>
                  </a:cubicBezTo>
                  <a:lnTo>
                    <a:pt x="1790" y="577"/>
                  </a:lnTo>
                  <a:cubicBezTo>
                    <a:pt x="1790" y="577"/>
                    <a:pt x="2090" y="607"/>
                    <a:pt x="2348" y="607"/>
                  </a:cubicBezTo>
                  <a:cubicBezTo>
                    <a:pt x="2573" y="607"/>
                    <a:pt x="2766" y="584"/>
                    <a:pt x="2703" y="498"/>
                  </a:cubicBezTo>
                  <a:cubicBezTo>
                    <a:pt x="2566" y="315"/>
                    <a:pt x="1406" y="3"/>
                    <a:pt x="1206" y="0"/>
                  </a:cubicBezTo>
                  <a:cubicBezTo>
                    <a:pt x="1202" y="0"/>
                    <a:pt x="1197" y="0"/>
                    <a:pt x="1192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3870250" y="2262400"/>
              <a:ext cx="142825" cy="212800"/>
            </a:xfrm>
            <a:custGeom>
              <a:avLst/>
              <a:gdLst/>
              <a:ahLst/>
              <a:cxnLst/>
              <a:rect l="l" t="t" r="r" b="b"/>
              <a:pathLst>
                <a:path w="5713" h="8512" extrusionOk="0">
                  <a:moveTo>
                    <a:pt x="4690" y="0"/>
                  </a:moveTo>
                  <a:cubicBezTo>
                    <a:pt x="4690" y="0"/>
                    <a:pt x="4503" y="170"/>
                    <a:pt x="4212" y="443"/>
                  </a:cubicBezTo>
                  <a:cubicBezTo>
                    <a:pt x="3559" y="1062"/>
                    <a:pt x="2382" y="2212"/>
                    <a:pt x="1645" y="3151"/>
                  </a:cubicBezTo>
                  <a:cubicBezTo>
                    <a:pt x="582" y="4505"/>
                    <a:pt x="1" y="5215"/>
                    <a:pt x="1355" y="6635"/>
                  </a:cubicBezTo>
                  <a:cubicBezTo>
                    <a:pt x="2068" y="7381"/>
                    <a:pt x="2708" y="8046"/>
                    <a:pt x="3156" y="8511"/>
                  </a:cubicBezTo>
                  <a:cubicBezTo>
                    <a:pt x="3689" y="7690"/>
                    <a:pt x="4277" y="6904"/>
                    <a:pt x="4825" y="6093"/>
                  </a:cubicBezTo>
                  <a:lnTo>
                    <a:pt x="4066" y="5505"/>
                  </a:lnTo>
                  <a:lnTo>
                    <a:pt x="5526" y="3839"/>
                  </a:lnTo>
                  <a:lnTo>
                    <a:pt x="5524" y="3839"/>
                  </a:lnTo>
                  <a:lnTo>
                    <a:pt x="5713" y="3625"/>
                  </a:lnTo>
                  <a:lnTo>
                    <a:pt x="4961" y="96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3975575" y="2229575"/>
              <a:ext cx="120525" cy="70800"/>
            </a:xfrm>
            <a:custGeom>
              <a:avLst/>
              <a:gdLst/>
              <a:ahLst/>
              <a:cxnLst/>
              <a:rect l="l" t="t" r="r" b="b"/>
              <a:pathLst>
                <a:path w="4821" h="2832" extrusionOk="0">
                  <a:moveTo>
                    <a:pt x="3379" y="1"/>
                  </a:moveTo>
                  <a:lnTo>
                    <a:pt x="3379" y="1"/>
                  </a:lnTo>
                  <a:cubicBezTo>
                    <a:pt x="2980" y="174"/>
                    <a:pt x="1929" y="619"/>
                    <a:pt x="1000" y="907"/>
                  </a:cubicBezTo>
                  <a:cubicBezTo>
                    <a:pt x="746" y="986"/>
                    <a:pt x="580" y="1128"/>
                    <a:pt x="478" y="1313"/>
                  </a:cubicBezTo>
                  <a:lnTo>
                    <a:pt x="477" y="1312"/>
                  </a:lnTo>
                  <a:cubicBezTo>
                    <a:pt x="477" y="1312"/>
                    <a:pt x="290" y="1483"/>
                    <a:pt x="0" y="1756"/>
                  </a:cubicBezTo>
                  <a:cubicBezTo>
                    <a:pt x="102" y="1837"/>
                    <a:pt x="221" y="1927"/>
                    <a:pt x="351" y="2019"/>
                  </a:cubicBezTo>
                  <a:cubicBezTo>
                    <a:pt x="473" y="2104"/>
                    <a:pt x="607" y="2191"/>
                    <a:pt x="749" y="2275"/>
                  </a:cubicBezTo>
                  <a:cubicBezTo>
                    <a:pt x="1256" y="2573"/>
                    <a:pt x="1872" y="2831"/>
                    <a:pt x="2488" y="2831"/>
                  </a:cubicBezTo>
                  <a:cubicBezTo>
                    <a:pt x="2722" y="2831"/>
                    <a:pt x="2955" y="2794"/>
                    <a:pt x="3183" y="2708"/>
                  </a:cubicBezTo>
                  <a:lnTo>
                    <a:pt x="3183" y="2707"/>
                  </a:lnTo>
                  <a:cubicBezTo>
                    <a:pt x="4820" y="2087"/>
                    <a:pt x="3406" y="43"/>
                    <a:pt x="3379" y="1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3934850" y="2366900"/>
              <a:ext cx="37775" cy="33025"/>
            </a:xfrm>
            <a:custGeom>
              <a:avLst/>
              <a:gdLst/>
              <a:ahLst/>
              <a:cxnLst/>
              <a:rect l="l" t="t" r="r" b="b"/>
              <a:pathLst>
                <a:path w="1511" h="1321" extrusionOk="0">
                  <a:moveTo>
                    <a:pt x="61" y="1"/>
                  </a:moveTo>
                  <a:cubicBezTo>
                    <a:pt x="29" y="1"/>
                    <a:pt x="1" y="40"/>
                    <a:pt x="31" y="68"/>
                  </a:cubicBezTo>
                  <a:cubicBezTo>
                    <a:pt x="495" y="482"/>
                    <a:pt x="960" y="896"/>
                    <a:pt x="1424" y="1311"/>
                  </a:cubicBezTo>
                  <a:cubicBezTo>
                    <a:pt x="1432" y="1318"/>
                    <a:pt x="1441" y="1321"/>
                    <a:pt x="1450" y="1321"/>
                  </a:cubicBezTo>
                  <a:cubicBezTo>
                    <a:pt x="1483" y="1321"/>
                    <a:pt x="1511" y="1280"/>
                    <a:pt x="1480" y="1254"/>
                  </a:cubicBezTo>
                  <a:cubicBezTo>
                    <a:pt x="1017" y="840"/>
                    <a:pt x="552" y="425"/>
                    <a:pt x="88" y="11"/>
                  </a:cubicBezTo>
                  <a:cubicBezTo>
                    <a:pt x="79" y="4"/>
                    <a:pt x="70" y="1"/>
                    <a:pt x="61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4007150" y="2313625"/>
              <a:ext cx="37725" cy="45825"/>
            </a:xfrm>
            <a:custGeom>
              <a:avLst/>
              <a:gdLst/>
              <a:ahLst/>
              <a:cxnLst/>
              <a:rect l="l" t="t" r="r" b="b"/>
              <a:pathLst>
                <a:path w="1509" h="1833" extrusionOk="0">
                  <a:moveTo>
                    <a:pt x="1453" y="1"/>
                  </a:moveTo>
                  <a:cubicBezTo>
                    <a:pt x="1444" y="1"/>
                    <a:pt x="1435" y="5"/>
                    <a:pt x="1428" y="14"/>
                  </a:cubicBezTo>
                  <a:cubicBezTo>
                    <a:pt x="960" y="596"/>
                    <a:pt x="492" y="1180"/>
                    <a:pt x="25" y="1763"/>
                  </a:cubicBezTo>
                  <a:cubicBezTo>
                    <a:pt x="1" y="1792"/>
                    <a:pt x="27" y="1832"/>
                    <a:pt x="55" y="1832"/>
                  </a:cubicBezTo>
                  <a:cubicBezTo>
                    <a:pt x="64" y="1832"/>
                    <a:pt x="73" y="1828"/>
                    <a:pt x="80" y="1819"/>
                  </a:cubicBezTo>
                  <a:cubicBezTo>
                    <a:pt x="548" y="1237"/>
                    <a:pt x="1016" y="653"/>
                    <a:pt x="1484" y="70"/>
                  </a:cubicBezTo>
                  <a:cubicBezTo>
                    <a:pt x="1508" y="41"/>
                    <a:pt x="1481" y="1"/>
                    <a:pt x="1453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4033550" y="2324600"/>
              <a:ext cx="9400" cy="2025"/>
            </a:xfrm>
            <a:custGeom>
              <a:avLst/>
              <a:gdLst/>
              <a:ahLst/>
              <a:cxnLst/>
              <a:rect l="l" t="t" r="r" b="b"/>
              <a:pathLst>
                <a:path w="376" h="81" extrusionOk="0">
                  <a:moveTo>
                    <a:pt x="53" y="1"/>
                  </a:moveTo>
                  <a:cubicBezTo>
                    <a:pt x="1" y="1"/>
                    <a:pt x="1" y="81"/>
                    <a:pt x="53" y="81"/>
                  </a:cubicBezTo>
                  <a:lnTo>
                    <a:pt x="325" y="81"/>
                  </a:lnTo>
                  <a:cubicBezTo>
                    <a:pt x="376" y="81"/>
                    <a:pt x="376" y="1"/>
                    <a:pt x="325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3988400" y="2183225"/>
              <a:ext cx="106925" cy="127075"/>
            </a:xfrm>
            <a:custGeom>
              <a:avLst/>
              <a:gdLst/>
              <a:ahLst/>
              <a:cxnLst/>
              <a:rect l="l" t="t" r="r" b="b"/>
              <a:pathLst>
                <a:path w="4277" h="5083" extrusionOk="0">
                  <a:moveTo>
                    <a:pt x="3057" y="0"/>
                  </a:moveTo>
                  <a:lnTo>
                    <a:pt x="1340" y="1320"/>
                  </a:lnTo>
                  <a:cubicBezTo>
                    <a:pt x="1226" y="1953"/>
                    <a:pt x="0" y="2811"/>
                    <a:pt x="619" y="2822"/>
                  </a:cubicBezTo>
                  <a:cubicBezTo>
                    <a:pt x="1239" y="2834"/>
                    <a:pt x="1610" y="4380"/>
                    <a:pt x="2283" y="4839"/>
                  </a:cubicBezTo>
                  <a:cubicBezTo>
                    <a:pt x="2523" y="5003"/>
                    <a:pt x="2815" y="5083"/>
                    <a:pt x="3096" y="5083"/>
                  </a:cubicBezTo>
                  <a:cubicBezTo>
                    <a:pt x="3603" y="5083"/>
                    <a:pt x="4078" y="4823"/>
                    <a:pt x="4155" y="4333"/>
                  </a:cubicBezTo>
                  <a:cubicBezTo>
                    <a:pt x="4277" y="3571"/>
                    <a:pt x="3522" y="2845"/>
                    <a:pt x="3095" y="2121"/>
                  </a:cubicBezTo>
                  <a:cubicBezTo>
                    <a:pt x="2667" y="1395"/>
                    <a:pt x="3057" y="0"/>
                    <a:pt x="3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4063800" y="2169275"/>
              <a:ext cx="2050" cy="33175"/>
            </a:xfrm>
            <a:custGeom>
              <a:avLst/>
              <a:gdLst/>
              <a:ahLst/>
              <a:cxnLst/>
              <a:rect l="l" t="t" r="r" b="b"/>
              <a:pathLst>
                <a:path w="82" h="1327" extrusionOk="0">
                  <a:moveTo>
                    <a:pt x="41" y="1"/>
                  </a:moveTo>
                  <a:cubicBezTo>
                    <a:pt x="19" y="1"/>
                    <a:pt x="0" y="18"/>
                    <a:pt x="0" y="40"/>
                  </a:cubicBezTo>
                  <a:lnTo>
                    <a:pt x="0" y="1287"/>
                  </a:lnTo>
                  <a:cubicBezTo>
                    <a:pt x="0" y="1309"/>
                    <a:pt x="19" y="1326"/>
                    <a:pt x="41" y="1326"/>
                  </a:cubicBezTo>
                  <a:cubicBezTo>
                    <a:pt x="63" y="1326"/>
                    <a:pt x="82" y="1309"/>
                    <a:pt x="82" y="1287"/>
                  </a:cubicBezTo>
                  <a:lnTo>
                    <a:pt x="82" y="40"/>
                  </a:lnTo>
                  <a:cubicBezTo>
                    <a:pt x="82" y="18"/>
                    <a:pt x="63" y="1"/>
                    <a:pt x="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4056075" y="2194050"/>
              <a:ext cx="17500" cy="23400"/>
            </a:xfrm>
            <a:custGeom>
              <a:avLst/>
              <a:gdLst/>
              <a:ahLst/>
              <a:cxnLst/>
              <a:rect l="l" t="t" r="r" b="b"/>
              <a:pathLst>
                <a:path w="700" h="936" extrusionOk="0">
                  <a:moveTo>
                    <a:pt x="350" y="1"/>
                  </a:moveTo>
                  <a:cubicBezTo>
                    <a:pt x="305" y="1"/>
                    <a:pt x="261" y="23"/>
                    <a:pt x="236" y="67"/>
                  </a:cubicBezTo>
                  <a:lnTo>
                    <a:pt x="27" y="419"/>
                  </a:lnTo>
                  <a:cubicBezTo>
                    <a:pt x="1" y="463"/>
                    <a:pt x="2" y="518"/>
                    <a:pt x="30" y="561"/>
                  </a:cubicBezTo>
                  <a:lnTo>
                    <a:pt x="238" y="875"/>
                  </a:lnTo>
                  <a:cubicBezTo>
                    <a:pt x="265" y="915"/>
                    <a:pt x="308" y="935"/>
                    <a:pt x="350" y="935"/>
                  </a:cubicBezTo>
                  <a:cubicBezTo>
                    <a:pt x="392" y="935"/>
                    <a:pt x="435" y="915"/>
                    <a:pt x="461" y="875"/>
                  </a:cubicBezTo>
                  <a:lnTo>
                    <a:pt x="670" y="561"/>
                  </a:lnTo>
                  <a:cubicBezTo>
                    <a:pt x="698" y="518"/>
                    <a:pt x="699" y="463"/>
                    <a:pt x="673" y="419"/>
                  </a:cubicBezTo>
                  <a:lnTo>
                    <a:pt x="464" y="67"/>
                  </a:lnTo>
                  <a:cubicBezTo>
                    <a:pt x="439" y="23"/>
                    <a:pt x="394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4310825" y="2277375"/>
              <a:ext cx="57950" cy="41775"/>
            </a:xfrm>
            <a:custGeom>
              <a:avLst/>
              <a:gdLst/>
              <a:ahLst/>
              <a:cxnLst/>
              <a:rect l="l" t="t" r="r" b="b"/>
              <a:pathLst>
                <a:path w="2318" h="1671" extrusionOk="0">
                  <a:moveTo>
                    <a:pt x="1290" y="0"/>
                  </a:moveTo>
                  <a:cubicBezTo>
                    <a:pt x="1243" y="0"/>
                    <a:pt x="1155" y="18"/>
                    <a:pt x="1189" y="160"/>
                  </a:cubicBezTo>
                  <a:cubicBezTo>
                    <a:pt x="1234" y="351"/>
                    <a:pt x="1600" y="456"/>
                    <a:pt x="1652" y="509"/>
                  </a:cubicBezTo>
                  <a:cubicBezTo>
                    <a:pt x="1703" y="564"/>
                    <a:pt x="1471" y="688"/>
                    <a:pt x="1471" y="688"/>
                  </a:cubicBezTo>
                  <a:cubicBezTo>
                    <a:pt x="1471" y="688"/>
                    <a:pt x="881" y="96"/>
                    <a:pt x="639" y="96"/>
                  </a:cubicBezTo>
                  <a:cubicBezTo>
                    <a:pt x="631" y="96"/>
                    <a:pt x="624" y="97"/>
                    <a:pt x="617" y="98"/>
                  </a:cubicBezTo>
                  <a:cubicBezTo>
                    <a:pt x="391" y="140"/>
                    <a:pt x="935" y="867"/>
                    <a:pt x="935" y="867"/>
                  </a:cubicBezTo>
                  <a:cubicBezTo>
                    <a:pt x="935" y="867"/>
                    <a:pt x="559" y="508"/>
                    <a:pt x="375" y="508"/>
                  </a:cubicBezTo>
                  <a:cubicBezTo>
                    <a:pt x="374" y="508"/>
                    <a:pt x="373" y="508"/>
                    <a:pt x="372" y="508"/>
                  </a:cubicBezTo>
                  <a:cubicBezTo>
                    <a:pt x="189" y="512"/>
                    <a:pt x="541" y="1096"/>
                    <a:pt x="541" y="1096"/>
                  </a:cubicBezTo>
                  <a:cubicBezTo>
                    <a:pt x="541" y="1096"/>
                    <a:pt x="382" y="957"/>
                    <a:pt x="246" y="957"/>
                  </a:cubicBezTo>
                  <a:cubicBezTo>
                    <a:pt x="207" y="957"/>
                    <a:pt x="169" y="969"/>
                    <a:pt x="138" y="999"/>
                  </a:cubicBezTo>
                  <a:cubicBezTo>
                    <a:pt x="1" y="1134"/>
                    <a:pt x="53" y="1274"/>
                    <a:pt x="167" y="1439"/>
                  </a:cubicBezTo>
                  <a:cubicBezTo>
                    <a:pt x="276" y="1598"/>
                    <a:pt x="461" y="1670"/>
                    <a:pt x="572" y="1670"/>
                  </a:cubicBezTo>
                  <a:cubicBezTo>
                    <a:pt x="576" y="1670"/>
                    <a:pt x="581" y="1670"/>
                    <a:pt x="585" y="1670"/>
                  </a:cubicBezTo>
                  <a:cubicBezTo>
                    <a:pt x="693" y="1664"/>
                    <a:pt x="774" y="1474"/>
                    <a:pt x="774" y="1474"/>
                  </a:cubicBezTo>
                  <a:cubicBezTo>
                    <a:pt x="774" y="1474"/>
                    <a:pt x="949" y="1523"/>
                    <a:pt x="1087" y="1523"/>
                  </a:cubicBezTo>
                  <a:cubicBezTo>
                    <a:pt x="1147" y="1523"/>
                    <a:pt x="1200" y="1514"/>
                    <a:pt x="1229" y="1487"/>
                  </a:cubicBezTo>
                  <a:cubicBezTo>
                    <a:pt x="1323" y="1400"/>
                    <a:pt x="1312" y="1276"/>
                    <a:pt x="1312" y="1276"/>
                  </a:cubicBezTo>
                  <a:lnTo>
                    <a:pt x="1312" y="1276"/>
                  </a:lnTo>
                  <a:cubicBezTo>
                    <a:pt x="1312" y="1276"/>
                    <a:pt x="1377" y="1317"/>
                    <a:pt x="1465" y="1317"/>
                  </a:cubicBezTo>
                  <a:cubicBezTo>
                    <a:pt x="1504" y="1317"/>
                    <a:pt x="1547" y="1309"/>
                    <a:pt x="1592" y="1286"/>
                  </a:cubicBezTo>
                  <a:cubicBezTo>
                    <a:pt x="1735" y="1210"/>
                    <a:pt x="1742" y="1092"/>
                    <a:pt x="1742" y="1092"/>
                  </a:cubicBezTo>
                  <a:cubicBezTo>
                    <a:pt x="1742" y="1092"/>
                    <a:pt x="2032" y="969"/>
                    <a:pt x="2174" y="873"/>
                  </a:cubicBezTo>
                  <a:cubicBezTo>
                    <a:pt x="2317" y="779"/>
                    <a:pt x="2187" y="485"/>
                    <a:pt x="2123" y="289"/>
                  </a:cubicBezTo>
                  <a:cubicBezTo>
                    <a:pt x="2061" y="92"/>
                    <a:pt x="1578" y="150"/>
                    <a:pt x="1316" y="2"/>
                  </a:cubicBezTo>
                  <a:cubicBezTo>
                    <a:pt x="1316" y="2"/>
                    <a:pt x="1305" y="0"/>
                    <a:pt x="1290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3720050" y="2661900"/>
              <a:ext cx="176700" cy="108975"/>
            </a:xfrm>
            <a:custGeom>
              <a:avLst/>
              <a:gdLst/>
              <a:ahLst/>
              <a:cxnLst/>
              <a:rect l="l" t="t" r="r" b="b"/>
              <a:pathLst>
                <a:path w="7068" h="4359" extrusionOk="0">
                  <a:moveTo>
                    <a:pt x="5586" y="0"/>
                  </a:moveTo>
                  <a:cubicBezTo>
                    <a:pt x="4387" y="780"/>
                    <a:pt x="2501" y="2098"/>
                    <a:pt x="1031" y="2098"/>
                  </a:cubicBezTo>
                  <a:cubicBezTo>
                    <a:pt x="713" y="2098"/>
                    <a:pt x="414" y="2037"/>
                    <a:pt x="146" y="1894"/>
                  </a:cubicBezTo>
                  <a:cubicBezTo>
                    <a:pt x="24" y="2239"/>
                    <a:pt x="1" y="2563"/>
                    <a:pt x="146" y="2851"/>
                  </a:cubicBezTo>
                  <a:cubicBezTo>
                    <a:pt x="146" y="2851"/>
                    <a:pt x="1822" y="4197"/>
                    <a:pt x="3808" y="4358"/>
                  </a:cubicBezTo>
                  <a:cubicBezTo>
                    <a:pt x="4832" y="4161"/>
                    <a:pt x="5988" y="3805"/>
                    <a:pt x="7068" y="3170"/>
                  </a:cubicBezTo>
                  <a:cubicBezTo>
                    <a:pt x="6829" y="2712"/>
                    <a:pt x="6598" y="2252"/>
                    <a:pt x="6387" y="1782"/>
                  </a:cubicBezTo>
                  <a:cubicBezTo>
                    <a:pt x="6161" y="1280"/>
                    <a:pt x="5954" y="768"/>
                    <a:pt x="5717" y="270"/>
                  </a:cubicBezTo>
                  <a:cubicBezTo>
                    <a:pt x="5675" y="180"/>
                    <a:pt x="5631" y="90"/>
                    <a:pt x="5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3723675" y="2714775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2885" y="0"/>
                  </a:moveTo>
                  <a:lnTo>
                    <a:pt x="2885" y="0"/>
                  </a:lnTo>
                  <a:cubicBezTo>
                    <a:pt x="2885" y="1"/>
                    <a:pt x="1354" y="770"/>
                    <a:pt x="332" y="770"/>
                  </a:cubicBezTo>
                  <a:cubicBezTo>
                    <a:pt x="214" y="770"/>
                    <a:pt x="102" y="759"/>
                    <a:pt x="1" y="736"/>
                  </a:cubicBezTo>
                  <a:lnTo>
                    <a:pt x="1" y="736"/>
                  </a:lnTo>
                  <a:cubicBezTo>
                    <a:pt x="1" y="737"/>
                    <a:pt x="1677" y="2082"/>
                    <a:pt x="3663" y="2243"/>
                  </a:cubicBezTo>
                  <a:cubicBezTo>
                    <a:pt x="3663" y="2243"/>
                    <a:pt x="2649" y="1186"/>
                    <a:pt x="28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5072450" y="2896875"/>
              <a:ext cx="176675" cy="108925"/>
            </a:xfrm>
            <a:custGeom>
              <a:avLst/>
              <a:gdLst/>
              <a:ahLst/>
              <a:cxnLst/>
              <a:rect l="l" t="t" r="r" b="b"/>
              <a:pathLst>
                <a:path w="7067" h="4357" extrusionOk="0">
                  <a:moveTo>
                    <a:pt x="1482" y="0"/>
                  </a:moveTo>
                  <a:cubicBezTo>
                    <a:pt x="1437" y="89"/>
                    <a:pt x="1392" y="180"/>
                    <a:pt x="1350" y="270"/>
                  </a:cubicBezTo>
                  <a:cubicBezTo>
                    <a:pt x="1114" y="768"/>
                    <a:pt x="907" y="1280"/>
                    <a:pt x="681" y="1781"/>
                  </a:cubicBezTo>
                  <a:cubicBezTo>
                    <a:pt x="470" y="2250"/>
                    <a:pt x="239" y="2712"/>
                    <a:pt x="0" y="3169"/>
                  </a:cubicBezTo>
                  <a:cubicBezTo>
                    <a:pt x="1080" y="3805"/>
                    <a:pt x="2236" y="4161"/>
                    <a:pt x="3260" y="4357"/>
                  </a:cubicBezTo>
                  <a:cubicBezTo>
                    <a:pt x="5246" y="4197"/>
                    <a:pt x="6922" y="2850"/>
                    <a:pt x="6922" y="2850"/>
                  </a:cubicBezTo>
                  <a:cubicBezTo>
                    <a:pt x="7067" y="2562"/>
                    <a:pt x="7044" y="2239"/>
                    <a:pt x="6922" y="1894"/>
                  </a:cubicBezTo>
                  <a:cubicBezTo>
                    <a:pt x="6654" y="2036"/>
                    <a:pt x="6355" y="2098"/>
                    <a:pt x="6037" y="2098"/>
                  </a:cubicBezTo>
                  <a:cubicBezTo>
                    <a:pt x="4568" y="2098"/>
                    <a:pt x="2681" y="779"/>
                    <a:pt x="14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5153925" y="2949750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779" y="1"/>
                  </a:moveTo>
                  <a:lnTo>
                    <a:pt x="779" y="1"/>
                  </a:lnTo>
                  <a:cubicBezTo>
                    <a:pt x="1013" y="1186"/>
                    <a:pt x="1" y="2242"/>
                    <a:pt x="1" y="2242"/>
                  </a:cubicBezTo>
                  <a:lnTo>
                    <a:pt x="1" y="2243"/>
                  </a:lnTo>
                  <a:cubicBezTo>
                    <a:pt x="1987" y="2082"/>
                    <a:pt x="3663" y="735"/>
                    <a:pt x="3663" y="735"/>
                  </a:cubicBezTo>
                  <a:lnTo>
                    <a:pt x="3663" y="735"/>
                  </a:lnTo>
                  <a:cubicBezTo>
                    <a:pt x="3561" y="758"/>
                    <a:pt x="3449" y="769"/>
                    <a:pt x="3330" y="769"/>
                  </a:cubicBezTo>
                  <a:cubicBezTo>
                    <a:pt x="2308" y="769"/>
                    <a:pt x="779" y="1"/>
                    <a:pt x="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3816550" y="3338600"/>
              <a:ext cx="92725" cy="22500"/>
            </a:xfrm>
            <a:custGeom>
              <a:avLst/>
              <a:gdLst/>
              <a:ahLst/>
              <a:cxnLst/>
              <a:rect l="l" t="t" r="r" b="b"/>
              <a:pathLst>
                <a:path w="3709" h="900" extrusionOk="0">
                  <a:moveTo>
                    <a:pt x="0" y="1"/>
                  </a:moveTo>
                  <a:lnTo>
                    <a:pt x="0" y="899"/>
                  </a:lnTo>
                  <a:lnTo>
                    <a:pt x="3709" y="899"/>
                  </a:lnTo>
                  <a:lnTo>
                    <a:pt x="37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3748275" y="3273675"/>
              <a:ext cx="232800" cy="71475"/>
            </a:xfrm>
            <a:custGeom>
              <a:avLst/>
              <a:gdLst/>
              <a:ahLst/>
              <a:cxnLst/>
              <a:rect l="l" t="t" r="r" b="b"/>
              <a:pathLst>
                <a:path w="9312" h="2859" extrusionOk="0">
                  <a:moveTo>
                    <a:pt x="0" y="0"/>
                  </a:moveTo>
                  <a:lnTo>
                    <a:pt x="988" y="1774"/>
                  </a:lnTo>
                  <a:lnTo>
                    <a:pt x="1042" y="1869"/>
                  </a:lnTo>
                  <a:lnTo>
                    <a:pt x="1168" y="2095"/>
                  </a:lnTo>
                  <a:cubicBezTo>
                    <a:pt x="1242" y="2229"/>
                    <a:pt x="1335" y="2347"/>
                    <a:pt x="1442" y="2449"/>
                  </a:cubicBezTo>
                  <a:cubicBezTo>
                    <a:pt x="1472" y="2478"/>
                    <a:pt x="1503" y="2505"/>
                    <a:pt x="1536" y="2530"/>
                  </a:cubicBezTo>
                  <a:cubicBezTo>
                    <a:pt x="1795" y="2740"/>
                    <a:pt x="2123" y="2859"/>
                    <a:pt x="2468" y="2859"/>
                  </a:cubicBezTo>
                  <a:lnTo>
                    <a:pt x="6845" y="2859"/>
                  </a:lnTo>
                  <a:cubicBezTo>
                    <a:pt x="7131" y="2859"/>
                    <a:pt x="7406" y="2776"/>
                    <a:pt x="7639" y="2628"/>
                  </a:cubicBezTo>
                  <a:cubicBezTo>
                    <a:pt x="7676" y="2607"/>
                    <a:pt x="7710" y="2582"/>
                    <a:pt x="7745" y="2556"/>
                  </a:cubicBezTo>
                  <a:cubicBezTo>
                    <a:pt x="7906" y="2433"/>
                    <a:pt x="8042" y="2278"/>
                    <a:pt x="8144" y="2095"/>
                  </a:cubicBezTo>
                  <a:lnTo>
                    <a:pt x="8168" y="2053"/>
                  </a:lnTo>
                  <a:lnTo>
                    <a:pt x="8223" y="1955"/>
                  </a:lnTo>
                  <a:lnTo>
                    <a:pt x="93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3772975" y="3273675"/>
              <a:ext cx="15425" cy="46750"/>
            </a:xfrm>
            <a:custGeom>
              <a:avLst/>
              <a:gdLst/>
              <a:ahLst/>
              <a:cxnLst/>
              <a:rect l="l" t="t" r="r" b="b"/>
              <a:pathLst>
                <a:path w="617" h="1870" extrusionOk="0">
                  <a:moveTo>
                    <a:pt x="357" y="0"/>
                  </a:moveTo>
                  <a:cubicBezTo>
                    <a:pt x="438" y="190"/>
                    <a:pt x="490" y="395"/>
                    <a:pt x="500" y="613"/>
                  </a:cubicBezTo>
                  <a:cubicBezTo>
                    <a:pt x="521" y="1062"/>
                    <a:pt x="329" y="1506"/>
                    <a:pt x="0" y="1774"/>
                  </a:cubicBezTo>
                  <a:lnTo>
                    <a:pt x="54" y="1869"/>
                  </a:lnTo>
                  <a:cubicBezTo>
                    <a:pt x="387" y="1606"/>
                    <a:pt x="599" y="1180"/>
                    <a:pt x="610" y="735"/>
                  </a:cubicBezTo>
                  <a:cubicBezTo>
                    <a:pt x="616" y="474"/>
                    <a:pt x="565" y="228"/>
                    <a:pt x="473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3798550" y="3273675"/>
              <a:ext cx="116250" cy="29825"/>
            </a:xfrm>
            <a:custGeom>
              <a:avLst/>
              <a:gdLst/>
              <a:ahLst/>
              <a:cxnLst/>
              <a:rect l="l" t="t" r="r" b="b"/>
              <a:pathLst>
                <a:path w="4650" h="1193" extrusionOk="0">
                  <a:moveTo>
                    <a:pt x="0" y="0"/>
                  </a:moveTo>
                  <a:cubicBezTo>
                    <a:pt x="193" y="421"/>
                    <a:pt x="542" y="776"/>
                    <a:pt x="968" y="974"/>
                  </a:cubicBezTo>
                  <a:cubicBezTo>
                    <a:pt x="1295" y="1126"/>
                    <a:pt x="1643" y="1193"/>
                    <a:pt x="1992" y="1193"/>
                  </a:cubicBezTo>
                  <a:cubicBezTo>
                    <a:pt x="2615" y="1193"/>
                    <a:pt x="3244" y="980"/>
                    <a:pt x="3775" y="658"/>
                  </a:cubicBezTo>
                  <a:cubicBezTo>
                    <a:pt x="4088" y="470"/>
                    <a:pt x="4377" y="244"/>
                    <a:pt x="4649" y="0"/>
                  </a:cubicBezTo>
                  <a:lnTo>
                    <a:pt x="4482" y="0"/>
                  </a:lnTo>
                  <a:cubicBezTo>
                    <a:pt x="3778" y="605"/>
                    <a:pt x="2955" y="1084"/>
                    <a:pt x="2000" y="1084"/>
                  </a:cubicBezTo>
                  <a:cubicBezTo>
                    <a:pt x="1990" y="1084"/>
                    <a:pt x="1980" y="1084"/>
                    <a:pt x="1970" y="1084"/>
                  </a:cubicBezTo>
                  <a:cubicBezTo>
                    <a:pt x="1400" y="1077"/>
                    <a:pt x="836" y="880"/>
                    <a:pt x="438" y="458"/>
                  </a:cubicBezTo>
                  <a:cubicBezTo>
                    <a:pt x="309" y="321"/>
                    <a:pt x="202" y="167"/>
                    <a:pt x="119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3937400" y="3273675"/>
              <a:ext cx="16475" cy="51350"/>
            </a:xfrm>
            <a:custGeom>
              <a:avLst/>
              <a:gdLst/>
              <a:ahLst/>
              <a:cxnLst/>
              <a:rect l="l" t="t" r="r" b="b"/>
              <a:pathLst>
                <a:path w="659" h="2054" extrusionOk="0">
                  <a:moveTo>
                    <a:pt x="219" y="0"/>
                  </a:moveTo>
                  <a:cubicBezTo>
                    <a:pt x="56" y="284"/>
                    <a:pt x="0" y="613"/>
                    <a:pt x="48" y="944"/>
                  </a:cubicBezTo>
                  <a:cubicBezTo>
                    <a:pt x="112" y="1380"/>
                    <a:pt x="324" y="1742"/>
                    <a:pt x="603" y="2053"/>
                  </a:cubicBezTo>
                  <a:lnTo>
                    <a:pt x="658" y="1955"/>
                  </a:lnTo>
                  <a:cubicBezTo>
                    <a:pt x="428" y="1691"/>
                    <a:pt x="250" y="1388"/>
                    <a:pt x="174" y="1030"/>
                  </a:cubicBezTo>
                  <a:cubicBezTo>
                    <a:pt x="99" y="671"/>
                    <a:pt x="150" y="305"/>
                    <a:pt x="347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3784300" y="3318475"/>
              <a:ext cx="157625" cy="20925"/>
            </a:xfrm>
            <a:custGeom>
              <a:avLst/>
              <a:gdLst/>
              <a:ahLst/>
              <a:cxnLst/>
              <a:rect l="l" t="t" r="r" b="b"/>
              <a:pathLst>
                <a:path w="6305" h="837" extrusionOk="0">
                  <a:moveTo>
                    <a:pt x="2681" y="0"/>
                  </a:moveTo>
                  <a:cubicBezTo>
                    <a:pt x="2001" y="0"/>
                    <a:pt x="1323" y="105"/>
                    <a:pt x="660" y="357"/>
                  </a:cubicBezTo>
                  <a:cubicBezTo>
                    <a:pt x="447" y="438"/>
                    <a:pt x="214" y="534"/>
                    <a:pt x="1" y="657"/>
                  </a:cubicBezTo>
                  <a:cubicBezTo>
                    <a:pt x="31" y="686"/>
                    <a:pt x="62" y="713"/>
                    <a:pt x="94" y="738"/>
                  </a:cubicBezTo>
                  <a:cubicBezTo>
                    <a:pt x="118" y="725"/>
                    <a:pt x="143" y="712"/>
                    <a:pt x="167" y="699"/>
                  </a:cubicBezTo>
                  <a:cubicBezTo>
                    <a:pt x="472" y="536"/>
                    <a:pt x="796" y="410"/>
                    <a:pt x="1129" y="318"/>
                  </a:cubicBezTo>
                  <a:cubicBezTo>
                    <a:pt x="1643" y="175"/>
                    <a:pt x="2177" y="112"/>
                    <a:pt x="2709" y="112"/>
                  </a:cubicBezTo>
                  <a:cubicBezTo>
                    <a:pt x="2845" y="112"/>
                    <a:pt x="2981" y="116"/>
                    <a:pt x="3117" y="124"/>
                  </a:cubicBezTo>
                  <a:cubicBezTo>
                    <a:pt x="4177" y="183"/>
                    <a:pt x="5202" y="474"/>
                    <a:pt x="6198" y="836"/>
                  </a:cubicBezTo>
                  <a:cubicBezTo>
                    <a:pt x="6235" y="815"/>
                    <a:pt x="6269" y="790"/>
                    <a:pt x="6304" y="764"/>
                  </a:cubicBezTo>
                  <a:cubicBezTo>
                    <a:pt x="5137" y="339"/>
                    <a:pt x="3905" y="0"/>
                    <a:pt x="2681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3749650" y="3266475"/>
              <a:ext cx="231425" cy="14425"/>
            </a:xfrm>
            <a:custGeom>
              <a:avLst/>
              <a:gdLst/>
              <a:ahLst/>
              <a:cxnLst/>
              <a:rect l="l" t="t" r="r" b="b"/>
              <a:pathLst>
                <a:path w="9257" h="577" extrusionOk="0">
                  <a:moveTo>
                    <a:pt x="4629" y="0"/>
                  </a:moveTo>
                  <a:cubicBezTo>
                    <a:pt x="2072" y="0"/>
                    <a:pt x="1" y="129"/>
                    <a:pt x="1" y="288"/>
                  </a:cubicBezTo>
                  <a:cubicBezTo>
                    <a:pt x="1" y="448"/>
                    <a:pt x="2072" y="577"/>
                    <a:pt x="4629" y="577"/>
                  </a:cubicBezTo>
                  <a:cubicBezTo>
                    <a:pt x="7185" y="577"/>
                    <a:pt x="9256" y="448"/>
                    <a:pt x="9256" y="288"/>
                  </a:cubicBezTo>
                  <a:cubicBezTo>
                    <a:pt x="9256" y="129"/>
                    <a:pt x="7185" y="0"/>
                    <a:pt x="4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3867325" y="3030525"/>
              <a:ext cx="122550" cy="202075"/>
            </a:xfrm>
            <a:custGeom>
              <a:avLst/>
              <a:gdLst/>
              <a:ahLst/>
              <a:cxnLst/>
              <a:rect l="l" t="t" r="r" b="b"/>
              <a:pathLst>
                <a:path w="4902" h="8083" extrusionOk="0">
                  <a:moveTo>
                    <a:pt x="4826" y="0"/>
                  </a:moveTo>
                  <a:cubicBezTo>
                    <a:pt x="4826" y="0"/>
                    <a:pt x="3848" y="209"/>
                    <a:pt x="2772" y="1130"/>
                  </a:cubicBezTo>
                  <a:lnTo>
                    <a:pt x="2735" y="1917"/>
                  </a:lnTo>
                  <a:lnTo>
                    <a:pt x="2488" y="1388"/>
                  </a:lnTo>
                  <a:cubicBezTo>
                    <a:pt x="1313" y="2524"/>
                    <a:pt x="113" y="4542"/>
                    <a:pt x="0" y="8082"/>
                  </a:cubicBezTo>
                  <a:cubicBezTo>
                    <a:pt x="0" y="8082"/>
                    <a:pt x="1563" y="7572"/>
                    <a:pt x="2918" y="6124"/>
                  </a:cubicBezTo>
                  <a:lnTo>
                    <a:pt x="2918" y="6124"/>
                  </a:lnTo>
                  <a:lnTo>
                    <a:pt x="778" y="6505"/>
                  </a:lnTo>
                  <a:lnTo>
                    <a:pt x="3763" y="5027"/>
                  </a:lnTo>
                  <a:cubicBezTo>
                    <a:pt x="4146" y="4413"/>
                    <a:pt x="4467" y="3690"/>
                    <a:pt x="4664" y="2841"/>
                  </a:cubicBezTo>
                  <a:lnTo>
                    <a:pt x="4664" y="2841"/>
                  </a:lnTo>
                  <a:lnTo>
                    <a:pt x="2819" y="3170"/>
                  </a:lnTo>
                  <a:lnTo>
                    <a:pt x="2819" y="3170"/>
                  </a:lnTo>
                  <a:lnTo>
                    <a:pt x="4784" y="2196"/>
                  </a:lnTo>
                  <a:cubicBezTo>
                    <a:pt x="4879" y="1534"/>
                    <a:pt x="4901" y="804"/>
                    <a:pt x="48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3848225" y="2937300"/>
              <a:ext cx="88300" cy="145525"/>
            </a:xfrm>
            <a:custGeom>
              <a:avLst/>
              <a:gdLst/>
              <a:ahLst/>
              <a:cxnLst/>
              <a:rect l="l" t="t" r="r" b="b"/>
              <a:pathLst>
                <a:path w="3532" h="5821" extrusionOk="0">
                  <a:moveTo>
                    <a:pt x="3478" y="0"/>
                  </a:moveTo>
                  <a:lnTo>
                    <a:pt x="3478" y="0"/>
                  </a:lnTo>
                  <a:cubicBezTo>
                    <a:pt x="3478" y="0"/>
                    <a:pt x="2772" y="149"/>
                    <a:pt x="1997" y="814"/>
                  </a:cubicBezTo>
                  <a:lnTo>
                    <a:pt x="1971" y="1379"/>
                  </a:lnTo>
                  <a:lnTo>
                    <a:pt x="1793" y="1000"/>
                  </a:lnTo>
                  <a:cubicBezTo>
                    <a:pt x="947" y="1817"/>
                    <a:pt x="83" y="3271"/>
                    <a:pt x="1" y="5821"/>
                  </a:cubicBezTo>
                  <a:cubicBezTo>
                    <a:pt x="1" y="5821"/>
                    <a:pt x="1126" y="5453"/>
                    <a:pt x="2103" y="4410"/>
                  </a:cubicBezTo>
                  <a:lnTo>
                    <a:pt x="2103" y="4410"/>
                  </a:lnTo>
                  <a:lnTo>
                    <a:pt x="561" y="4685"/>
                  </a:lnTo>
                  <a:lnTo>
                    <a:pt x="2711" y="3620"/>
                  </a:lnTo>
                  <a:cubicBezTo>
                    <a:pt x="2988" y="3179"/>
                    <a:pt x="3218" y="2657"/>
                    <a:pt x="3360" y="2046"/>
                  </a:cubicBezTo>
                  <a:lnTo>
                    <a:pt x="3360" y="2046"/>
                  </a:lnTo>
                  <a:lnTo>
                    <a:pt x="2032" y="2283"/>
                  </a:lnTo>
                  <a:lnTo>
                    <a:pt x="3447" y="1582"/>
                  </a:lnTo>
                  <a:cubicBezTo>
                    <a:pt x="3515" y="1106"/>
                    <a:pt x="3531" y="578"/>
                    <a:pt x="3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3723725" y="3010050"/>
              <a:ext cx="143650" cy="208125"/>
            </a:xfrm>
            <a:custGeom>
              <a:avLst/>
              <a:gdLst/>
              <a:ahLst/>
              <a:cxnLst/>
              <a:rect l="l" t="t" r="r" b="b"/>
              <a:pathLst>
                <a:path w="5746" h="8325" extrusionOk="0">
                  <a:moveTo>
                    <a:pt x="26" y="1"/>
                  </a:moveTo>
                  <a:lnTo>
                    <a:pt x="26" y="1"/>
                  </a:lnTo>
                  <a:cubicBezTo>
                    <a:pt x="0" y="867"/>
                    <a:pt x="74" y="1648"/>
                    <a:pt x="222" y="2350"/>
                  </a:cubicBezTo>
                  <a:lnTo>
                    <a:pt x="2392" y="3257"/>
                  </a:lnTo>
                  <a:lnTo>
                    <a:pt x="394" y="3031"/>
                  </a:lnTo>
                  <a:lnTo>
                    <a:pt x="394" y="3031"/>
                  </a:lnTo>
                  <a:cubicBezTo>
                    <a:pt x="662" y="3926"/>
                    <a:pt x="1056" y="4680"/>
                    <a:pt x="1508" y="5310"/>
                  </a:cubicBezTo>
                  <a:lnTo>
                    <a:pt x="4806" y="6689"/>
                  </a:lnTo>
                  <a:lnTo>
                    <a:pt x="2488" y="6427"/>
                  </a:lnTo>
                  <a:lnTo>
                    <a:pt x="2488" y="6427"/>
                  </a:lnTo>
                  <a:cubicBezTo>
                    <a:pt x="4038" y="7886"/>
                    <a:pt x="5746" y="8325"/>
                    <a:pt x="5746" y="8325"/>
                  </a:cubicBezTo>
                  <a:cubicBezTo>
                    <a:pt x="5384" y="4541"/>
                    <a:pt x="3961" y="2462"/>
                    <a:pt x="2625" y="1326"/>
                  </a:cubicBezTo>
                  <a:lnTo>
                    <a:pt x="2396" y="1908"/>
                  </a:lnTo>
                  <a:lnTo>
                    <a:pt x="2304" y="1070"/>
                  </a:lnTo>
                  <a:cubicBezTo>
                    <a:pt x="1088" y="157"/>
                    <a:pt x="26" y="1"/>
                    <a:pt x="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3827775" y="2990400"/>
              <a:ext cx="53475" cy="285400"/>
            </a:xfrm>
            <a:custGeom>
              <a:avLst/>
              <a:gdLst/>
              <a:ahLst/>
              <a:cxnLst/>
              <a:rect l="l" t="t" r="r" b="b"/>
              <a:pathLst>
                <a:path w="2139" h="11416" extrusionOk="0">
                  <a:moveTo>
                    <a:pt x="141" y="1"/>
                  </a:moveTo>
                  <a:cubicBezTo>
                    <a:pt x="129" y="1"/>
                    <a:pt x="118" y="3"/>
                    <a:pt x="106" y="6"/>
                  </a:cubicBezTo>
                  <a:cubicBezTo>
                    <a:pt x="39" y="26"/>
                    <a:pt x="0" y="96"/>
                    <a:pt x="19" y="162"/>
                  </a:cubicBezTo>
                  <a:cubicBezTo>
                    <a:pt x="41" y="238"/>
                    <a:pt x="2139" y="7630"/>
                    <a:pt x="1239" y="11259"/>
                  </a:cubicBezTo>
                  <a:cubicBezTo>
                    <a:pt x="1223" y="11327"/>
                    <a:pt x="1264" y="11395"/>
                    <a:pt x="1332" y="11413"/>
                  </a:cubicBezTo>
                  <a:cubicBezTo>
                    <a:pt x="1342" y="11414"/>
                    <a:pt x="1352" y="11415"/>
                    <a:pt x="1362" y="11415"/>
                  </a:cubicBezTo>
                  <a:cubicBezTo>
                    <a:pt x="1420" y="11415"/>
                    <a:pt x="1471" y="11378"/>
                    <a:pt x="1485" y="11320"/>
                  </a:cubicBezTo>
                  <a:cubicBezTo>
                    <a:pt x="1871" y="9765"/>
                    <a:pt x="1781" y="7403"/>
                    <a:pt x="1220" y="4297"/>
                  </a:cubicBezTo>
                  <a:cubicBezTo>
                    <a:pt x="804" y="1990"/>
                    <a:pt x="268" y="111"/>
                    <a:pt x="264" y="93"/>
                  </a:cubicBezTo>
                  <a:cubicBezTo>
                    <a:pt x="247" y="37"/>
                    <a:pt x="196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3798475" y="2171375"/>
              <a:ext cx="128050" cy="125325"/>
            </a:xfrm>
            <a:custGeom>
              <a:avLst/>
              <a:gdLst/>
              <a:ahLst/>
              <a:cxnLst/>
              <a:rect l="l" t="t" r="r" b="b"/>
              <a:pathLst>
                <a:path w="5122" h="5013" extrusionOk="0">
                  <a:moveTo>
                    <a:pt x="2560" y="1494"/>
                  </a:moveTo>
                  <a:cubicBezTo>
                    <a:pt x="3137" y="1494"/>
                    <a:pt x="3606" y="1964"/>
                    <a:pt x="3606" y="2540"/>
                  </a:cubicBezTo>
                  <a:cubicBezTo>
                    <a:pt x="3606" y="3117"/>
                    <a:pt x="3137" y="3586"/>
                    <a:pt x="2560" y="3586"/>
                  </a:cubicBezTo>
                  <a:cubicBezTo>
                    <a:pt x="1984" y="3586"/>
                    <a:pt x="1513" y="3117"/>
                    <a:pt x="1513" y="2540"/>
                  </a:cubicBezTo>
                  <a:cubicBezTo>
                    <a:pt x="1513" y="1964"/>
                    <a:pt x="1984" y="1494"/>
                    <a:pt x="2560" y="1494"/>
                  </a:cubicBezTo>
                  <a:close/>
                  <a:moveTo>
                    <a:pt x="2008" y="1"/>
                  </a:moveTo>
                  <a:lnTo>
                    <a:pt x="2008" y="822"/>
                  </a:lnTo>
                  <a:cubicBezTo>
                    <a:pt x="1833" y="878"/>
                    <a:pt x="1668" y="961"/>
                    <a:pt x="1521" y="1065"/>
                  </a:cubicBezTo>
                  <a:lnTo>
                    <a:pt x="861" y="586"/>
                  </a:lnTo>
                  <a:lnTo>
                    <a:pt x="212" y="1478"/>
                  </a:lnTo>
                  <a:lnTo>
                    <a:pt x="856" y="1948"/>
                  </a:lnTo>
                  <a:cubicBezTo>
                    <a:pt x="804" y="2095"/>
                    <a:pt x="771" y="2252"/>
                    <a:pt x="759" y="2414"/>
                  </a:cubicBezTo>
                  <a:lnTo>
                    <a:pt x="0" y="2617"/>
                  </a:lnTo>
                  <a:lnTo>
                    <a:pt x="286" y="3683"/>
                  </a:lnTo>
                  <a:lnTo>
                    <a:pt x="1023" y="3486"/>
                  </a:lnTo>
                  <a:cubicBezTo>
                    <a:pt x="1113" y="3629"/>
                    <a:pt x="1220" y="3760"/>
                    <a:pt x="1345" y="3874"/>
                  </a:cubicBezTo>
                  <a:lnTo>
                    <a:pt x="1038" y="4564"/>
                  </a:lnTo>
                  <a:lnTo>
                    <a:pt x="2046" y="5013"/>
                  </a:lnTo>
                  <a:lnTo>
                    <a:pt x="2349" y="4332"/>
                  </a:lnTo>
                  <a:cubicBezTo>
                    <a:pt x="2418" y="4341"/>
                    <a:pt x="2489" y="4345"/>
                    <a:pt x="2560" y="4345"/>
                  </a:cubicBezTo>
                  <a:cubicBezTo>
                    <a:pt x="2664" y="4345"/>
                    <a:pt x="2766" y="4335"/>
                    <a:pt x="2866" y="4319"/>
                  </a:cubicBezTo>
                  <a:lnTo>
                    <a:pt x="3203" y="4983"/>
                  </a:lnTo>
                  <a:lnTo>
                    <a:pt x="4187" y="4481"/>
                  </a:lnTo>
                  <a:lnTo>
                    <a:pt x="3844" y="3808"/>
                  </a:lnTo>
                  <a:cubicBezTo>
                    <a:pt x="3961" y="3687"/>
                    <a:pt x="4062" y="3553"/>
                    <a:pt x="4144" y="3403"/>
                  </a:cubicBezTo>
                  <a:lnTo>
                    <a:pt x="4893" y="3563"/>
                  </a:lnTo>
                  <a:lnTo>
                    <a:pt x="5121" y="2484"/>
                  </a:lnTo>
                  <a:lnTo>
                    <a:pt x="4351" y="2318"/>
                  </a:lnTo>
                  <a:cubicBezTo>
                    <a:pt x="4330" y="2159"/>
                    <a:pt x="4290" y="2004"/>
                    <a:pt x="4230" y="1859"/>
                  </a:cubicBezTo>
                  <a:lnTo>
                    <a:pt x="4851" y="1358"/>
                  </a:lnTo>
                  <a:lnTo>
                    <a:pt x="4157" y="500"/>
                  </a:lnTo>
                  <a:lnTo>
                    <a:pt x="3521" y="1015"/>
                  </a:lnTo>
                  <a:cubicBezTo>
                    <a:pt x="3395" y="934"/>
                    <a:pt x="3257" y="870"/>
                    <a:pt x="3112" y="822"/>
                  </a:cubicBezTo>
                  <a:lnTo>
                    <a:pt x="31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5050775" y="2412500"/>
              <a:ext cx="128050" cy="125300"/>
            </a:xfrm>
            <a:custGeom>
              <a:avLst/>
              <a:gdLst/>
              <a:ahLst/>
              <a:cxnLst/>
              <a:rect l="l" t="t" r="r" b="b"/>
              <a:pathLst>
                <a:path w="5122" h="5012" extrusionOk="0">
                  <a:moveTo>
                    <a:pt x="2561" y="1493"/>
                  </a:moveTo>
                  <a:cubicBezTo>
                    <a:pt x="3137" y="1493"/>
                    <a:pt x="3607" y="1962"/>
                    <a:pt x="3607" y="2540"/>
                  </a:cubicBezTo>
                  <a:cubicBezTo>
                    <a:pt x="3607" y="3117"/>
                    <a:pt x="3137" y="3586"/>
                    <a:pt x="2561" y="3586"/>
                  </a:cubicBezTo>
                  <a:cubicBezTo>
                    <a:pt x="1984" y="3586"/>
                    <a:pt x="1515" y="3117"/>
                    <a:pt x="1515" y="2540"/>
                  </a:cubicBezTo>
                  <a:cubicBezTo>
                    <a:pt x="1515" y="1962"/>
                    <a:pt x="1984" y="1493"/>
                    <a:pt x="2561" y="1493"/>
                  </a:cubicBezTo>
                  <a:close/>
                  <a:moveTo>
                    <a:pt x="2009" y="1"/>
                  </a:moveTo>
                  <a:lnTo>
                    <a:pt x="2009" y="822"/>
                  </a:lnTo>
                  <a:cubicBezTo>
                    <a:pt x="1834" y="879"/>
                    <a:pt x="1670" y="961"/>
                    <a:pt x="1522" y="1066"/>
                  </a:cubicBezTo>
                  <a:lnTo>
                    <a:pt x="861" y="586"/>
                  </a:lnTo>
                  <a:lnTo>
                    <a:pt x="212" y="1478"/>
                  </a:lnTo>
                  <a:lnTo>
                    <a:pt x="857" y="1946"/>
                  </a:lnTo>
                  <a:cubicBezTo>
                    <a:pt x="805" y="2094"/>
                    <a:pt x="773" y="2251"/>
                    <a:pt x="761" y="2413"/>
                  </a:cubicBezTo>
                  <a:lnTo>
                    <a:pt x="1" y="2617"/>
                  </a:lnTo>
                  <a:lnTo>
                    <a:pt x="288" y="3683"/>
                  </a:lnTo>
                  <a:lnTo>
                    <a:pt x="1024" y="3485"/>
                  </a:lnTo>
                  <a:cubicBezTo>
                    <a:pt x="1114" y="3630"/>
                    <a:pt x="1222" y="3760"/>
                    <a:pt x="1347" y="3873"/>
                  </a:cubicBezTo>
                  <a:lnTo>
                    <a:pt x="1040" y="4563"/>
                  </a:lnTo>
                  <a:lnTo>
                    <a:pt x="2048" y="5012"/>
                  </a:lnTo>
                  <a:lnTo>
                    <a:pt x="2351" y="4332"/>
                  </a:lnTo>
                  <a:cubicBezTo>
                    <a:pt x="2420" y="4340"/>
                    <a:pt x="2490" y="4344"/>
                    <a:pt x="2561" y="4344"/>
                  </a:cubicBezTo>
                  <a:cubicBezTo>
                    <a:pt x="2665" y="4344"/>
                    <a:pt x="2766" y="4335"/>
                    <a:pt x="2866" y="4318"/>
                  </a:cubicBezTo>
                  <a:lnTo>
                    <a:pt x="3205" y="4981"/>
                  </a:lnTo>
                  <a:lnTo>
                    <a:pt x="4189" y="4480"/>
                  </a:lnTo>
                  <a:lnTo>
                    <a:pt x="3844" y="3807"/>
                  </a:lnTo>
                  <a:cubicBezTo>
                    <a:pt x="3963" y="3688"/>
                    <a:pt x="4064" y="3552"/>
                    <a:pt x="4146" y="3404"/>
                  </a:cubicBezTo>
                  <a:lnTo>
                    <a:pt x="4893" y="3562"/>
                  </a:lnTo>
                  <a:lnTo>
                    <a:pt x="5122" y="2482"/>
                  </a:lnTo>
                  <a:lnTo>
                    <a:pt x="4351" y="2319"/>
                  </a:lnTo>
                  <a:cubicBezTo>
                    <a:pt x="4331" y="2158"/>
                    <a:pt x="4290" y="2004"/>
                    <a:pt x="4233" y="1859"/>
                  </a:cubicBezTo>
                  <a:lnTo>
                    <a:pt x="4853" y="1357"/>
                  </a:lnTo>
                  <a:lnTo>
                    <a:pt x="4157" y="499"/>
                  </a:lnTo>
                  <a:lnTo>
                    <a:pt x="3523" y="1013"/>
                  </a:lnTo>
                  <a:cubicBezTo>
                    <a:pt x="3395" y="934"/>
                    <a:pt x="3258" y="869"/>
                    <a:pt x="3113" y="822"/>
                  </a:cubicBezTo>
                  <a:lnTo>
                    <a:pt x="3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4367900" y="3114100"/>
              <a:ext cx="688925" cy="246625"/>
            </a:xfrm>
            <a:custGeom>
              <a:avLst/>
              <a:gdLst/>
              <a:ahLst/>
              <a:cxnLst/>
              <a:rect l="l" t="t" r="r" b="b"/>
              <a:pathLst>
                <a:path w="27557" h="9865" extrusionOk="0">
                  <a:moveTo>
                    <a:pt x="440" y="1"/>
                  </a:moveTo>
                  <a:cubicBezTo>
                    <a:pt x="198" y="1"/>
                    <a:pt x="1" y="198"/>
                    <a:pt x="1" y="440"/>
                  </a:cubicBezTo>
                  <a:lnTo>
                    <a:pt x="1" y="9426"/>
                  </a:lnTo>
                  <a:cubicBezTo>
                    <a:pt x="1" y="9668"/>
                    <a:pt x="198" y="9865"/>
                    <a:pt x="440" y="9865"/>
                  </a:cubicBezTo>
                  <a:lnTo>
                    <a:pt x="27556" y="9865"/>
                  </a:lnTo>
                  <a:lnTo>
                    <a:pt x="275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4460225" y="3114100"/>
              <a:ext cx="688950" cy="246625"/>
            </a:xfrm>
            <a:custGeom>
              <a:avLst/>
              <a:gdLst/>
              <a:ahLst/>
              <a:cxnLst/>
              <a:rect l="l" t="t" r="r" b="b"/>
              <a:pathLst>
                <a:path w="27558" h="9865" extrusionOk="0">
                  <a:moveTo>
                    <a:pt x="441" y="1"/>
                  </a:moveTo>
                  <a:cubicBezTo>
                    <a:pt x="198" y="1"/>
                    <a:pt x="1" y="198"/>
                    <a:pt x="1" y="440"/>
                  </a:cubicBezTo>
                  <a:lnTo>
                    <a:pt x="1" y="9426"/>
                  </a:lnTo>
                  <a:cubicBezTo>
                    <a:pt x="1" y="9668"/>
                    <a:pt x="199" y="9865"/>
                    <a:pt x="441" y="9865"/>
                  </a:cubicBezTo>
                  <a:lnTo>
                    <a:pt x="27558" y="9865"/>
                  </a:lnTo>
                  <a:lnTo>
                    <a:pt x="275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4609150" y="3112300"/>
              <a:ext cx="317150" cy="3600"/>
            </a:xfrm>
            <a:custGeom>
              <a:avLst/>
              <a:gdLst/>
              <a:ahLst/>
              <a:cxnLst/>
              <a:rect l="l" t="t" r="r" b="b"/>
              <a:pathLst>
                <a:path w="12686" h="144" extrusionOk="0">
                  <a:moveTo>
                    <a:pt x="72" y="0"/>
                  </a:moveTo>
                  <a:cubicBezTo>
                    <a:pt x="33" y="0"/>
                    <a:pt x="1" y="32"/>
                    <a:pt x="1" y="73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12613" y="144"/>
                  </a:lnTo>
                  <a:cubicBezTo>
                    <a:pt x="12653" y="144"/>
                    <a:pt x="12685" y="112"/>
                    <a:pt x="12685" y="73"/>
                  </a:cubicBezTo>
                  <a:cubicBezTo>
                    <a:pt x="12685" y="32"/>
                    <a:pt x="12653" y="0"/>
                    <a:pt x="12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4521475" y="3152675"/>
              <a:ext cx="627700" cy="167100"/>
            </a:xfrm>
            <a:custGeom>
              <a:avLst/>
              <a:gdLst/>
              <a:ahLst/>
              <a:cxnLst/>
              <a:rect l="l" t="t" r="r" b="b"/>
              <a:pathLst>
                <a:path w="25108" h="6684" extrusionOk="0">
                  <a:moveTo>
                    <a:pt x="3154" y="0"/>
                  </a:moveTo>
                  <a:cubicBezTo>
                    <a:pt x="1413" y="0"/>
                    <a:pt x="0" y="1413"/>
                    <a:pt x="0" y="3154"/>
                  </a:cubicBezTo>
                  <a:lnTo>
                    <a:pt x="0" y="3528"/>
                  </a:lnTo>
                  <a:cubicBezTo>
                    <a:pt x="0" y="5271"/>
                    <a:pt x="1413" y="6683"/>
                    <a:pt x="3154" y="6683"/>
                  </a:cubicBezTo>
                  <a:lnTo>
                    <a:pt x="25108" y="6683"/>
                  </a:lnTo>
                  <a:lnTo>
                    <a:pt x="251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4582200" y="3177675"/>
              <a:ext cx="566175" cy="3600"/>
            </a:xfrm>
            <a:custGeom>
              <a:avLst/>
              <a:gdLst/>
              <a:ahLst/>
              <a:cxnLst/>
              <a:rect l="l" t="t" r="r" b="b"/>
              <a:pathLst>
                <a:path w="22647" h="144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12"/>
                    <a:pt x="33" y="143"/>
                    <a:pt x="72" y="143"/>
                  </a:cubicBezTo>
                  <a:lnTo>
                    <a:pt x="22574" y="143"/>
                  </a:lnTo>
                  <a:cubicBezTo>
                    <a:pt x="22615" y="143"/>
                    <a:pt x="22647" y="112"/>
                    <a:pt x="22647" y="71"/>
                  </a:cubicBezTo>
                  <a:cubicBezTo>
                    <a:pt x="22647" y="32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4582200" y="3215475"/>
              <a:ext cx="566175" cy="3650"/>
            </a:xfrm>
            <a:custGeom>
              <a:avLst/>
              <a:gdLst/>
              <a:ahLst/>
              <a:cxnLst/>
              <a:rect l="l" t="t" r="r" b="b"/>
              <a:pathLst>
                <a:path w="22647" h="146" extrusionOk="0">
                  <a:moveTo>
                    <a:pt x="72" y="0"/>
                  </a:moveTo>
                  <a:cubicBezTo>
                    <a:pt x="33" y="0"/>
                    <a:pt x="1" y="34"/>
                    <a:pt x="1" y="73"/>
                  </a:cubicBezTo>
                  <a:cubicBezTo>
                    <a:pt x="1" y="112"/>
                    <a:pt x="33" y="145"/>
                    <a:pt x="72" y="145"/>
                  </a:cubicBezTo>
                  <a:lnTo>
                    <a:pt x="22574" y="145"/>
                  </a:lnTo>
                  <a:cubicBezTo>
                    <a:pt x="22615" y="145"/>
                    <a:pt x="22647" y="112"/>
                    <a:pt x="22647" y="73"/>
                  </a:cubicBezTo>
                  <a:cubicBezTo>
                    <a:pt x="22647" y="34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4582200" y="3253325"/>
              <a:ext cx="566175" cy="3600"/>
            </a:xfrm>
            <a:custGeom>
              <a:avLst/>
              <a:gdLst/>
              <a:ahLst/>
              <a:cxnLst/>
              <a:rect l="l" t="t" r="r" b="b"/>
              <a:pathLst>
                <a:path w="22647" h="144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22574" y="144"/>
                  </a:lnTo>
                  <a:cubicBezTo>
                    <a:pt x="22615" y="144"/>
                    <a:pt x="22647" y="112"/>
                    <a:pt x="22647" y="71"/>
                  </a:cubicBezTo>
                  <a:cubicBezTo>
                    <a:pt x="22647" y="32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4582200" y="3291125"/>
              <a:ext cx="566175" cy="3650"/>
            </a:xfrm>
            <a:custGeom>
              <a:avLst/>
              <a:gdLst/>
              <a:ahLst/>
              <a:cxnLst/>
              <a:rect l="l" t="t" r="r" b="b"/>
              <a:pathLst>
                <a:path w="22647" h="146" extrusionOk="0">
                  <a:moveTo>
                    <a:pt x="72" y="1"/>
                  </a:moveTo>
                  <a:cubicBezTo>
                    <a:pt x="33" y="1"/>
                    <a:pt x="1" y="34"/>
                    <a:pt x="1" y="73"/>
                  </a:cubicBezTo>
                  <a:cubicBezTo>
                    <a:pt x="1" y="112"/>
                    <a:pt x="33" y="146"/>
                    <a:pt x="72" y="146"/>
                  </a:cubicBezTo>
                  <a:lnTo>
                    <a:pt x="22574" y="146"/>
                  </a:lnTo>
                  <a:cubicBezTo>
                    <a:pt x="22615" y="146"/>
                    <a:pt x="22647" y="112"/>
                    <a:pt x="22647" y="73"/>
                  </a:cubicBezTo>
                  <a:cubicBezTo>
                    <a:pt x="22647" y="34"/>
                    <a:pt x="22615" y="1"/>
                    <a:pt x="22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4992725" y="3177150"/>
              <a:ext cx="102850" cy="108100"/>
            </a:xfrm>
            <a:custGeom>
              <a:avLst/>
              <a:gdLst/>
              <a:ahLst/>
              <a:cxnLst/>
              <a:rect l="l" t="t" r="r" b="b"/>
              <a:pathLst>
                <a:path w="4114" h="4324" extrusionOk="0">
                  <a:moveTo>
                    <a:pt x="1" y="1"/>
                  </a:moveTo>
                  <a:lnTo>
                    <a:pt x="1" y="4324"/>
                  </a:lnTo>
                  <a:lnTo>
                    <a:pt x="2056" y="3376"/>
                  </a:lnTo>
                  <a:lnTo>
                    <a:pt x="4113" y="4324"/>
                  </a:lnTo>
                  <a:lnTo>
                    <a:pt x="41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4196150" y="2062350"/>
              <a:ext cx="53125" cy="50900"/>
            </a:xfrm>
            <a:custGeom>
              <a:avLst/>
              <a:gdLst/>
              <a:ahLst/>
              <a:cxnLst/>
              <a:rect l="l" t="t" r="r" b="b"/>
              <a:pathLst>
                <a:path w="2125" h="2036" extrusionOk="0">
                  <a:moveTo>
                    <a:pt x="1063" y="206"/>
                  </a:moveTo>
                  <a:cubicBezTo>
                    <a:pt x="1091" y="206"/>
                    <a:pt x="1118" y="207"/>
                    <a:pt x="1146" y="210"/>
                  </a:cubicBezTo>
                  <a:cubicBezTo>
                    <a:pt x="1525" y="247"/>
                    <a:pt x="1832" y="554"/>
                    <a:pt x="1872" y="934"/>
                  </a:cubicBezTo>
                  <a:cubicBezTo>
                    <a:pt x="1920" y="1420"/>
                    <a:pt x="1537" y="1830"/>
                    <a:pt x="1062" y="1830"/>
                  </a:cubicBezTo>
                  <a:cubicBezTo>
                    <a:pt x="1034" y="1830"/>
                    <a:pt x="1007" y="1829"/>
                    <a:pt x="979" y="1826"/>
                  </a:cubicBezTo>
                  <a:cubicBezTo>
                    <a:pt x="600" y="1789"/>
                    <a:pt x="293" y="1482"/>
                    <a:pt x="255" y="1101"/>
                  </a:cubicBezTo>
                  <a:cubicBezTo>
                    <a:pt x="206" y="615"/>
                    <a:pt x="588" y="206"/>
                    <a:pt x="1063" y="206"/>
                  </a:cubicBezTo>
                  <a:close/>
                  <a:moveTo>
                    <a:pt x="1061" y="1"/>
                  </a:moveTo>
                  <a:cubicBezTo>
                    <a:pt x="1034" y="1"/>
                    <a:pt x="1007" y="2"/>
                    <a:pt x="979" y="4"/>
                  </a:cubicBezTo>
                  <a:cubicBezTo>
                    <a:pt x="487" y="43"/>
                    <a:pt x="88" y="441"/>
                    <a:pt x="49" y="935"/>
                  </a:cubicBezTo>
                  <a:cubicBezTo>
                    <a:pt x="1" y="1534"/>
                    <a:pt x="475" y="2035"/>
                    <a:pt x="1064" y="2035"/>
                  </a:cubicBezTo>
                  <a:cubicBezTo>
                    <a:pt x="1091" y="2035"/>
                    <a:pt x="1118" y="2034"/>
                    <a:pt x="1146" y="2032"/>
                  </a:cubicBezTo>
                  <a:cubicBezTo>
                    <a:pt x="1638" y="1993"/>
                    <a:pt x="2037" y="1593"/>
                    <a:pt x="2077" y="1101"/>
                  </a:cubicBezTo>
                  <a:cubicBezTo>
                    <a:pt x="2124" y="502"/>
                    <a:pt x="1651" y="1"/>
                    <a:pt x="1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5115600" y="2721500"/>
              <a:ext cx="53125" cy="50900"/>
            </a:xfrm>
            <a:custGeom>
              <a:avLst/>
              <a:gdLst/>
              <a:ahLst/>
              <a:cxnLst/>
              <a:rect l="l" t="t" r="r" b="b"/>
              <a:pathLst>
                <a:path w="2125" h="2036" extrusionOk="0">
                  <a:moveTo>
                    <a:pt x="1061" y="205"/>
                  </a:moveTo>
                  <a:cubicBezTo>
                    <a:pt x="1089" y="205"/>
                    <a:pt x="1117" y="207"/>
                    <a:pt x="1146" y="210"/>
                  </a:cubicBezTo>
                  <a:cubicBezTo>
                    <a:pt x="1525" y="247"/>
                    <a:pt x="1832" y="554"/>
                    <a:pt x="1871" y="934"/>
                  </a:cubicBezTo>
                  <a:cubicBezTo>
                    <a:pt x="1919" y="1419"/>
                    <a:pt x="1537" y="1830"/>
                    <a:pt x="1061" y="1830"/>
                  </a:cubicBezTo>
                  <a:cubicBezTo>
                    <a:pt x="1034" y="1830"/>
                    <a:pt x="1007" y="1829"/>
                    <a:pt x="979" y="1826"/>
                  </a:cubicBezTo>
                  <a:cubicBezTo>
                    <a:pt x="599" y="1787"/>
                    <a:pt x="292" y="1480"/>
                    <a:pt x="255" y="1100"/>
                  </a:cubicBezTo>
                  <a:cubicBezTo>
                    <a:pt x="205" y="616"/>
                    <a:pt x="587" y="205"/>
                    <a:pt x="1061" y="205"/>
                  </a:cubicBezTo>
                  <a:close/>
                  <a:moveTo>
                    <a:pt x="1063" y="0"/>
                  </a:moveTo>
                  <a:cubicBezTo>
                    <a:pt x="1035" y="0"/>
                    <a:pt x="1007" y="2"/>
                    <a:pt x="979" y="4"/>
                  </a:cubicBezTo>
                  <a:cubicBezTo>
                    <a:pt x="486" y="43"/>
                    <a:pt x="88" y="441"/>
                    <a:pt x="49" y="934"/>
                  </a:cubicBezTo>
                  <a:cubicBezTo>
                    <a:pt x="0" y="1532"/>
                    <a:pt x="475" y="2035"/>
                    <a:pt x="1064" y="2035"/>
                  </a:cubicBezTo>
                  <a:cubicBezTo>
                    <a:pt x="1091" y="2035"/>
                    <a:pt x="1118" y="2034"/>
                    <a:pt x="1146" y="2032"/>
                  </a:cubicBezTo>
                  <a:cubicBezTo>
                    <a:pt x="1638" y="1993"/>
                    <a:pt x="2036" y="1593"/>
                    <a:pt x="2077" y="1100"/>
                  </a:cubicBezTo>
                  <a:cubicBezTo>
                    <a:pt x="2124" y="503"/>
                    <a:pt x="1652" y="0"/>
                    <a:pt x="1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7" name="Google Shape;857;p31"/>
          <p:cNvSpPr/>
          <p:nvPr/>
        </p:nvSpPr>
        <p:spPr>
          <a:xfrm>
            <a:off x="4984270" y="158861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1"/>
          <p:cNvSpPr/>
          <p:nvPr/>
        </p:nvSpPr>
        <p:spPr>
          <a:xfrm>
            <a:off x="8020188" y="3711022"/>
            <a:ext cx="175949" cy="17223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1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1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028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2"/>
          <p:cNvSpPr/>
          <p:nvPr/>
        </p:nvSpPr>
        <p:spPr>
          <a:xfrm>
            <a:off x="3613838" y="1177988"/>
            <a:ext cx="577961" cy="56518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4"/>
                </a:solidFill>
                <a:latin typeface="Josefin Sans" pitchFamily="2" charset="0"/>
                <a:ea typeface="Poppins Black"/>
                <a:cs typeface="Poppins Black"/>
                <a:sym typeface="Poppins Black"/>
              </a:rPr>
              <a:t>01</a:t>
            </a:r>
            <a:endParaRPr sz="1500">
              <a:solidFill>
                <a:schemeClr val="accent4"/>
              </a:solidFill>
              <a:latin typeface="Josefin Sans" pitchFamily="2" charset="0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867" name="Google Shape;867;p32"/>
          <p:cNvSpPr txBox="1"/>
          <p:nvPr/>
        </p:nvSpPr>
        <p:spPr>
          <a:xfrm>
            <a:off x="4439673" y="1028700"/>
            <a:ext cx="34236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Inline CSS</a:t>
            </a:r>
          </a:p>
        </p:txBody>
      </p:sp>
      <p:sp>
        <p:nvSpPr>
          <p:cNvPr id="868" name="Google Shape;868;p32"/>
          <p:cNvSpPr txBox="1"/>
          <p:nvPr/>
        </p:nvSpPr>
        <p:spPr>
          <a:xfrm>
            <a:off x="4439673" y="1399467"/>
            <a:ext cx="2960622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000" dirty="0">
                <a:solidFill>
                  <a:schemeClr val="dk1"/>
                </a:solidFill>
                <a:latin typeface="Josefin Sans" pitchFamily="2" charset="0"/>
                <a:ea typeface="Poppins"/>
                <a:cs typeface="Poppins"/>
                <a:sym typeface="Poppins"/>
              </a:rPr>
              <a:t>Style applied directly to an HTML element using the </a:t>
            </a:r>
            <a:r>
              <a:rPr lang="en-US" sz="1000" dirty="0">
                <a:solidFill>
                  <a:schemeClr val="accent5"/>
                </a:solidFill>
                <a:latin typeface="Josefin Sans" pitchFamily="2" charset="0"/>
                <a:ea typeface="Poppins"/>
                <a:cs typeface="Poppins"/>
                <a:sym typeface="Poppins"/>
              </a:rPr>
              <a:t>style attribute</a:t>
            </a:r>
            <a:r>
              <a:rPr lang="en-US" sz="1000" dirty="0">
                <a:solidFill>
                  <a:schemeClr val="dk1"/>
                </a:solidFill>
                <a:latin typeface="Josefin Sans" pitchFamily="2" charset="0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869" name="Google Shape;869;p32"/>
          <p:cNvSpPr txBox="1"/>
          <p:nvPr/>
        </p:nvSpPr>
        <p:spPr>
          <a:xfrm>
            <a:off x="766708" y="2157075"/>
            <a:ext cx="1855043" cy="37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Poppins Black" panose="00000A00000000000000" pitchFamily="2" charset="0"/>
                <a:ea typeface="Poppins Black"/>
                <a:cs typeface="Poppins Black" panose="00000A00000000000000" pitchFamily="2" charset="0"/>
                <a:sym typeface="Poppins Black"/>
              </a:rPr>
              <a:t>3 Ways</a:t>
            </a:r>
            <a:endParaRPr sz="2000" b="1" dirty="0">
              <a:solidFill>
                <a:schemeClr val="dk1"/>
              </a:solidFill>
              <a:latin typeface="Poppins Black" panose="00000A00000000000000" pitchFamily="2" charset="0"/>
              <a:ea typeface="Poppins Black"/>
              <a:cs typeface="Poppins Black" panose="00000A00000000000000" pitchFamily="2" charset="0"/>
              <a:sym typeface="Poppins Black"/>
            </a:endParaRPr>
          </a:p>
        </p:txBody>
      </p:sp>
      <p:sp>
        <p:nvSpPr>
          <p:cNvPr id="870" name="Google Shape;870;p32"/>
          <p:cNvSpPr/>
          <p:nvPr/>
        </p:nvSpPr>
        <p:spPr>
          <a:xfrm>
            <a:off x="3613838" y="2136463"/>
            <a:ext cx="577961" cy="56518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4"/>
                </a:solidFill>
                <a:latin typeface="Josefin Sans" pitchFamily="2" charset="0"/>
                <a:ea typeface="Poppins Black"/>
                <a:cs typeface="Poppins Black"/>
                <a:sym typeface="Poppins Black"/>
              </a:rPr>
              <a:t>02</a:t>
            </a:r>
            <a:endParaRPr sz="1500">
              <a:solidFill>
                <a:schemeClr val="accent4"/>
              </a:solidFill>
              <a:latin typeface="Josefin Sans" pitchFamily="2" charset="0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871" name="Google Shape;871;p32"/>
          <p:cNvSpPr txBox="1"/>
          <p:nvPr/>
        </p:nvSpPr>
        <p:spPr>
          <a:xfrm>
            <a:off x="4439673" y="1989842"/>
            <a:ext cx="34236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Internal CSS</a:t>
            </a:r>
          </a:p>
        </p:txBody>
      </p:sp>
      <p:sp>
        <p:nvSpPr>
          <p:cNvPr id="872" name="Google Shape;872;p32"/>
          <p:cNvSpPr txBox="1"/>
          <p:nvPr/>
        </p:nvSpPr>
        <p:spPr>
          <a:xfrm>
            <a:off x="4439673" y="2357942"/>
            <a:ext cx="3176662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000" dirty="0">
                <a:solidFill>
                  <a:schemeClr val="dk1"/>
                </a:solidFill>
                <a:latin typeface="Josefin Sans" pitchFamily="2" charset="0"/>
                <a:ea typeface="Poppins"/>
                <a:cs typeface="Poppins"/>
                <a:sym typeface="Poppins"/>
              </a:rPr>
              <a:t>Styles defined within the </a:t>
            </a:r>
            <a:r>
              <a:rPr lang="en-US" sz="1000" dirty="0">
                <a:solidFill>
                  <a:schemeClr val="accent5"/>
                </a:solidFill>
                <a:latin typeface="Josefin Sans" pitchFamily="2" charset="0"/>
                <a:ea typeface="Poppins"/>
                <a:cs typeface="Poppins"/>
                <a:sym typeface="Poppins"/>
              </a:rPr>
              <a:t>&lt;style&gt; </a:t>
            </a:r>
            <a:r>
              <a:rPr lang="en-US" sz="1000" dirty="0">
                <a:solidFill>
                  <a:schemeClr val="dk1"/>
                </a:solidFill>
                <a:latin typeface="Josefin Sans" pitchFamily="2" charset="0"/>
                <a:ea typeface="Poppins"/>
                <a:cs typeface="Poppins"/>
                <a:sym typeface="Poppins"/>
              </a:rPr>
              <a:t>tag within the HTML document's &lt;head&gt;.</a:t>
            </a:r>
          </a:p>
        </p:txBody>
      </p:sp>
      <p:sp>
        <p:nvSpPr>
          <p:cNvPr id="873" name="Google Shape;873;p32"/>
          <p:cNvSpPr/>
          <p:nvPr/>
        </p:nvSpPr>
        <p:spPr>
          <a:xfrm>
            <a:off x="3613838" y="3094938"/>
            <a:ext cx="577961" cy="56518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accent4"/>
                </a:solidFill>
                <a:latin typeface="Josefin Sans" pitchFamily="2" charset="0"/>
                <a:ea typeface="Poppins Black"/>
                <a:cs typeface="Poppins Black"/>
                <a:sym typeface="Poppins Black"/>
              </a:rPr>
              <a:t>03</a:t>
            </a:r>
            <a:endParaRPr sz="1500" dirty="0">
              <a:solidFill>
                <a:schemeClr val="accent4"/>
              </a:solidFill>
              <a:latin typeface="Josefin Sans" pitchFamily="2" charset="0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874" name="Google Shape;874;p32"/>
          <p:cNvSpPr txBox="1"/>
          <p:nvPr/>
        </p:nvSpPr>
        <p:spPr>
          <a:xfrm>
            <a:off x="4439673" y="2948317"/>
            <a:ext cx="34236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External CSS</a:t>
            </a:r>
          </a:p>
        </p:txBody>
      </p:sp>
      <p:sp>
        <p:nvSpPr>
          <p:cNvPr id="875" name="Google Shape;875;p32"/>
          <p:cNvSpPr txBox="1"/>
          <p:nvPr/>
        </p:nvSpPr>
        <p:spPr>
          <a:xfrm>
            <a:off x="4439685" y="3316417"/>
            <a:ext cx="2915393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000" dirty="0">
                <a:solidFill>
                  <a:schemeClr val="dk1"/>
                </a:solidFill>
                <a:latin typeface="Josefin Sans" pitchFamily="2" charset="0"/>
                <a:ea typeface="Poppins"/>
                <a:cs typeface="Poppins"/>
                <a:sym typeface="Poppins"/>
              </a:rPr>
              <a:t>Styles stored in </a:t>
            </a:r>
            <a:r>
              <a:rPr lang="en-US" sz="1000" dirty="0">
                <a:solidFill>
                  <a:schemeClr val="accent5"/>
                </a:solidFill>
                <a:latin typeface="Josefin Sans" pitchFamily="2" charset="0"/>
                <a:ea typeface="Poppins"/>
                <a:cs typeface="Poppins"/>
                <a:sym typeface="Poppins"/>
              </a:rPr>
              <a:t>separate .</a:t>
            </a:r>
            <a:r>
              <a:rPr lang="en-US" sz="1000" dirty="0" err="1">
                <a:solidFill>
                  <a:schemeClr val="accent5"/>
                </a:solidFill>
                <a:latin typeface="Josefin Sans" pitchFamily="2" charset="0"/>
                <a:ea typeface="Poppins"/>
                <a:cs typeface="Poppins"/>
                <a:sym typeface="Poppins"/>
              </a:rPr>
              <a:t>css</a:t>
            </a:r>
            <a:r>
              <a:rPr lang="en-US" sz="1000" dirty="0">
                <a:solidFill>
                  <a:schemeClr val="accent5"/>
                </a:solidFill>
                <a:latin typeface="Josefin Sans" pitchFamily="2" charset="0"/>
                <a:ea typeface="Poppins"/>
                <a:cs typeface="Poppins"/>
                <a:sym typeface="Poppins"/>
              </a:rPr>
              <a:t> files </a:t>
            </a:r>
            <a:r>
              <a:rPr lang="en-US" sz="1000" dirty="0">
                <a:solidFill>
                  <a:schemeClr val="dk1"/>
                </a:solidFill>
                <a:latin typeface="Josefin Sans" pitchFamily="2" charset="0"/>
                <a:ea typeface="Poppins"/>
                <a:cs typeface="Poppins"/>
                <a:sym typeface="Poppins"/>
              </a:rPr>
              <a:t>linked to the HTML document using the &lt;link&gt; element.</a:t>
            </a:r>
          </a:p>
        </p:txBody>
      </p:sp>
      <p:sp>
        <p:nvSpPr>
          <p:cNvPr id="876" name="Google Shape;876;p32"/>
          <p:cNvSpPr/>
          <p:nvPr/>
        </p:nvSpPr>
        <p:spPr>
          <a:xfrm>
            <a:off x="499053" y="3984993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2"/>
          <p:cNvSpPr/>
          <p:nvPr/>
        </p:nvSpPr>
        <p:spPr>
          <a:xfrm>
            <a:off x="8230169" y="905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8" name="Google Shape;878;p32"/>
          <p:cNvCxnSpPr>
            <a:cxnSpLocks/>
          </p:cNvCxnSpPr>
          <p:nvPr/>
        </p:nvCxnSpPr>
        <p:spPr>
          <a:xfrm flipV="1">
            <a:off x="2561461" y="1444113"/>
            <a:ext cx="882952" cy="991404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4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79" name="Google Shape;879;p32"/>
          <p:cNvCxnSpPr>
            <a:cxnSpLocks/>
          </p:cNvCxnSpPr>
          <p:nvPr/>
        </p:nvCxnSpPr>
        <p:spPr>
          <a:xfrm flipV="1">
            <a:off x="2561461" y="2402588"/>
            <a:ext cx="882952" cy="32929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4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32"/>
          <p:cNvCxnSpPr>
            <a:cxnSpLocks/>
          </p:cNvCxnSpPr>
          <p:nvPr/>
        </p:nvCxnSpPr>
        <p:spPr>
          <a:xfrm>
            <a:off x="2561461" y="2435517"/>
            <a:ext cx="882952" cy="925546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4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90984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6" grpId="0" animBg="1"/>
      <p:bldP spid="867" grpId="0"/>
      <p:bldP spid="868" grpId="0"/>
      <p:bldP spid="870" grpId="0" animBg="1"/>
      <p:bldP spid="871" grpId="0"/>
      <p:bldP spid="872" grpId="0"/>
      <p:bldP spid="873" grpId="0" animBg="1"/>
      <p:bldP spid="874" grpId="0"/>
      <p:bldP spid="8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4"/>
          <p:cNvSpPr/>
          <p:nvPr/>
        </p:nvSpPr>
        <p:spPr>
          <a:xfrm>
            <a:off x="5711700" y="1104300"/>
            <a:ext cx="1168800" cy="116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4"/>
          <p:cNvSpPr txBox="1">
            <a:spLocks noGrp="1"/>
          </p:cNvSpPr>
          <p:nvPr>
            <p:ph type="title"/>
          </p:nvPr>
        </p:nvSpPr>
        <p:spPr>
          <a:xfrm>
            <a:off x="4563499" y="2332664"/>
            <a:ext cx="34482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</a:t>
            </a:r>
            <a:br>
              <a:rPr lang="en" dirty="0"/>
            </a:br>
            <a:r>
              <a:rPr lang="en" dirty="0"/>
              <a:t>Selectors</a:t>
            </a:r>
            <a:endParaRPr dirty="0"/>
          </a:p>
        </p:txBody>
      </p:sp>
      <p:sp>
        <p:nvSpPr>
          <p:cNvPr id="894" name="Google Shape;894;p34"/>
          <p:cNvSpPr txBox="1">
            <a:spLocks noGrp="1"/>
          </p:cNvSpPr>
          <p:nvPr>
            <p:ph type="title" idx="2"/>
          </p:nvPr>
        </p:nvSpPr>
        <p:spPr>
          <a:xfrm>
            <a:off x="4572000" y="1196450"/>
            <a:ext cx="34482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895" name="Google Shape;895;p34"/>
          <p:cNvGrpSpPr/>
          <p:nvPr/>
        </p:nvGrpSpPr>
        <p:grpSpPr>
          <a:xfrm flipH="1">
            <a:off x="715110" y="1428440"/>
            <a:ext cx="3715854" cy="2286606"/>
            <a:chOff x="5467825" y="2094550"/>
            <a:chExt cx="2061500" cy="1268575"/>
          </a:xfrm>
        </p:grpSpPr>
        <p:sp>
          <p:nvSpPr>
            <p:cNvPr id="896" name="Google Shape;896;p34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34"/>
          <p:cNvGrpSpPr/>
          <p:nvPr/>
        </p:nvGrpSpPr>
        <p:grpSpPr>
          <a:xfrm>
            <a:off x="826722" y="2016082"/>
            <a:ext cx="3345818" cy="1698977"/>
            <a:chOff x="279100" y="2899325"/>
            <a:chExt cx="3365900" cy="1709175"/>
          </a:xfrm>
        </p:grpSpPr>
        <p:sp>
          <p:nvSpPr>
            <p:cNvPr id="901" name="Google Shape;901;p34"/>
            <p:cNvSpPr/>
            <p:nvPr/>
          </p:nvSpPr>
          <p:spPr>
            <a:xfrm>
              <a:off x="719250" y="2928625"/>
              <a:ext cx="2456350" cy="1523100"/>
            </a:xfrm>
            <a:custGeom>
              <a:avLst/>
              <a:gdLst/>
              <a:ahLst/>
              <a:cxnLst/>
              <a:rect l="l" t="t" r="r" b="b"/>
              <a:pathLst>
                <a:path w="98254" h="60924" extrusionOk="0">
                  <a:moveTo>
                    <a:pt x="3722" y="0"/>
                  </a:moveTo>
                  <a:cubicBezTo>
                    <a:pt x="1668" y="0"/>
                    <a:pt x="1" y="1667"/>
                    <a:pt x="1" y="3721"/>
                  </a:cubicBezTo>
                  <a:lnTo>
                    <a:pt x="1" y="57202"/>
                  </a:lnTo>
                  <a:cubicBezTo>
                    <a:pt x="1" y="59255"/>
                    <a:pt x="1668" y="60923"/>
                    <a:pt x="3722" y="60923"/>
                  </a:cubicBezTo>
                  <a:lnTo>
                    <a:pt x="94532" y="60923"/>
                  </a:lnTo>
                  <a:cubicBezTo>
                    <a:pt x="96586" y="60923"/>
                    <a:pt x="98253" y="59255"/>
                    <a:pt x="98253" y="57202"/>
                  </a:cubicBezTo>
                  <a:lnTo>
                    <a:pt x="98253" y="3721"/>
                  </a:lnTo>
                  <a:cubicBezTo>
                    <a:pt x="98253" y="1667"/>
                    <a:pt x="96586" y="0"/>
                    <a:pt x="9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2334175" y="2899325"/>
              <a:ext cx="435475" cy="6000"/>
            </a:xfrm>
            <a:custGeom>
              <a:avLst/>
              <a:gdLst/>
              <a:ahLst/>
              <a:cxnLst/>
              <a:rect l="l" t="t" r="r" b="b"/>
              <a:pathLst>
                <a:path w="17419" h="240" extrusionOk="0">
                  <a:moveTo>
                    <a:pt x="120" y="0"/>
                  </a:moveTo>
                  <a:cubicBezTo>
                    <a:pt x="52" y="0"/>
                    <a:pt x="1" y="54"/>
                    <a:pt x="1" y="119"/>
                  </a:cubicBezTo>
                  <a:cubicBezTo>
                    <a:pt x="1" y="186"/>
                    <a:pt x="52" y="240"/>
                    <a:pt x="120" y="240"/>
                  </a:cubicBezTo>
                  <a:lnTo>
                    <a:pt x="17299" y="240"/>
                  </a:lnTo>
                  <a:cubicBezTo>
                    <a:pt x="17365" y="240"/>
                    <a:pt x="17418" y="186"/>
                    <a:pt x="17418" y="119"/>
                  </a:cubicBezTo>
                  <a:cubicBezTo>
                    <a:pt x="17418" y="54"/>
                    <a:pt x="17365" y="0"/>
                    <a:pt x="17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828350" y="3031475"/>
              <a:ext cx="2238150" cy="1234025"/>
            </a:xfrm>
            <a:custGeom>
              <a:avLst/>
              <a:gdLst/>
              <a:ahLst/>
              <a:cxnLst/>
              <a:rect l="l" t="t" r="r" b="b"/>
              <a:pathLst>
                <a:path w="89526" h="49361" extrusionOk="0">
                  <a:moveTo>
                    <a:pt x="2537" y="1"/>
                  </a:moveTo>
                  <a:cubicBezTo>
                    <a:pt x="2069" y="1"/>
                    <a:pt x="1629" y="118"/>
                    <a:pt x="1253" y="327"/>
                  </a:cubicBezTo>
                  <a:cubicBezTo>
                    <a:pt x="505" y="739"/>
                    <a:pt x="1" y="1503"/>
                    <a:pt x="1" y="2377"/>
                  </a:cubicBezTo>
                  <a:lnTo>
                    <a:pt x="1" y="46982"/>
                  </a:lnTo>
                  <a:cubicBezTo>
                    <a:pt x="1" y="48296"/>
                    <a:pt x="1136" y="49361"/>
                    <a:pt x="2537" y="49361"/>
                  </a:cubicBezTo>
                  <a:lnTo>
                    <a:pt x="86988" y="49361"/>
                  </a:lnTo>
                  <a:cubicBezTo>
                    <a:pt x="87736" y="49361"/>
                    <a:pt x="88411" y="49056"/>
                    <a:pt x="88875" y="48571"/>
                  </a:cubicBezTo>
                  <a:cubicBezTo>
                    <a:pt x="89280" y="48150"/>
                    <a:pt x="89525" y="47592"/>
                    <a:pt x="89525" y="46982"/>
                  </a:cubicBezTo>
                  <a:lnTo>
                    <a:pt x="89525" y="2377"/>
                  </a:lnTo>
                  <a:cubicBezTo>
                    <a:pt x="89525" y="1065"/>
                    <a:pt x="88388" y="1"/>
                    <a:pt x="86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534425" y="4398700"/>
              <a:ext cx="2828500" cy="201300"/>
            </a:xfrm>
            <a:custGeom>
              <a:avLst/>
              <a:gdLst/>
              <a:ahLst/>
              <a:cxnLst/>
              <a:rect l="l" t="t" r="r" b="b"/>
              <a:pathLst>
                <a:path w="113140" h="8052" extrusionOk="0">
                  <a:moveTo>
                    <a:pt x="4722" y="1"/>
                  </a:moveTo>
                  <a:lnTo>
                    <a:pt x="1039" y="4762"/>
                  </a:lnTo>
                  <a:cubicBezTo>
                    <a:pt x="1" y="6105"/>
                    <a:pt x="956" y="8052"/>
                    <a:pt x="2652" y="8052"/>
                  </a:cubicBezTo>
                  <a:lnTo>
                    <a:pt x="110488" y="8052"/>
                  </a:lnTo>
                  <a:cubicBezTo>
                    <a:pt x="112184" y="8052"/>
                    <a:pt x="113139" y="6105"/>
                    <a:pt x="112101" y="4764"/>
                  </a:cubicBezTo>
                  <a:lnTo>
                    <a:pt x="1084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2745600" y="4471500"/>
              <a:ext cx="55750" cy="55750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1115" y="1"/>
                  </a:moveTo>
                  <a:cubicBezTo>
                    <a:pt x="499" y="1"/>
                    <a:pt x="0" y="499"/>
                    <a:pt x="0" y="1115"/>
                  </a:cubicBezTo>
                  <a:cubicBezTo>
                    <a:pt x="0" y="1731"/>
                    <a:pt x="499" y="2230"/>
                    <a:pt x="1115" y="2230"/>
                  </a:cubicBezTo>
                  <a:cubicBezTo>
                    <a:pt x="1731" y="2230"/>
                    <a:pt x="2229" y="1731"/>
                    <a:pt x="2229" y="1115"/>
                  </a:cubicBezTo>
                  <a:cubicBezTo>
                    <a:pt x="2229" y="499"/>
                    <a:pt x="1731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2844000" y="4471500"/>
              <a:ext cx="55750" cy="55750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1115" y="1"/>
                  </a:moveTo>
                  <a:cubicBezTo>
                    <a:pt x="501" y="1"/>
                    <a:pt x="1" y="499"/>
                    <a:pt x="1" y="1115"/>
                  </a:cubicBezTo>
                  <a:cubicBezTo>
                    <a:pt x="1" y="1731"/>
                    <a:pt x="501" y="2230"/>
                    <a:pt x="1115" y="2230"/>
                  </a:cubicBezTo>
                  <a:cubicBezTo>
                    <a:pt x="1731" y="2230"/>
                    <a:pt x="2230" y="1731"/>
                    <a:pt x="2230" y="1115"/>
                  </a:cubicBezTo>
                  <a:cubicBezTo>
                    <a:pt x="2230" y="499"/>
                    <a:pt x="1731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2647150" y="4471500"/>
              <a:ext cx="55750" cy="55750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1115" y="1"/>
                  </a:moveTo>
                  <a:cubicBezTo>
                    <a:pt x="501" y="1"/>
                    <a:pt x="0" y="499"/>
                    <a:pt x="0" y="1115"/>
                  </a:cubicBezTo>
                  <a:cubicBezTo>
                    <a:pt x="0" y="1731"/>
                    <a:pt x="501" y="2230"/>
                    <a:pt x="1115" y="2230"/>
                  </a:cubicBezTo>
                  <a:cubicBezTo>
                    <a:pt x="1730" y="2230"/>
                    <a:pt x="2229" y="1731"/>
                    <a:pt x="2229" y="1115"/>
                  </a:cubicBezTo>
                  <a:cubicBezTo>
                    <a:pt x="2229" y="499"/>
                    <a:pt x="1730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1633350" y="4398700"/>
              <a:ext cx="640825" cy="29625"/>
            </a:xfrm>
            <a:custGeom>
              <a:avLst/>
              <a:gdLst/>
              <a:ahLst/>
              <a:cxnLst/>
              <a:rect l="l" t="t" r="r" b="b"/>
              <a:pathLst>
                <a:path w="25633" h="1185" extrusionOk="0">
                  <a:moveTo>
                    <a:pt x="0" y="1"/>
                  </a:moveTo>
                  <a:lnTo>
                    <a:pt x="0" y="79"/>
                  </a:lnTo>
                  <a:cubicBezTo>
                    <a:pt x="0" y="689"/>
                    <a:pt x="409" y="1184"/>
                    <a:pt x="913" y="1184"/>
                  </a:cubicBezTo>
                  <a:lnTo>
                    <a:pt x="24719" y="1184"/>
                  </a:lnTo>
                  <a:cubicBezTo>
                    <a:pt x="25223" y="1184"/>
                    <a:pt x="25632" y="689"/>
                    <a:pt x="25632" y="79"/>
                  </a:cubicBezTo>
                  <a:lnTo>
                    <a:pt x="25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828350" y="3031475"/>
              <a:ext cx="2238150" cy="133675"/>
            </a:xfrm>
            <a:custGeom>
              <a:avLst/>
              <a:gdLst/>
              <a:ahLst/>
              <a:cxnLst/>
              <a:rect l="l" t="t" r="r" b="b"/>
              <a:pathLst>
                <a:path w="89526" h="5347" extrusionOk="0">
                  <a:moveTo>
                    <a:pt x="2537" y="1"/>
                  </a:moveTo>
                  <a:cubicBezTo>
                    <a:pt x="1675" y="1"/>
                    <a:pt x="916" y="428"/>
                    <a:pt x="459" y="1086"/>
                  </a:cubicBezTo>
                  <a:cubicBezTo>
                    <a:pt x="169" y="1497"/>
                    <a:pt x="1" y="1998"/>
                    <a:pt x="1" y="2537"/>
                  </a:cubicBezTo>
                  <a:lnTo>
                    <a:pt x="1" y="5347"/>
                  </a:lnTo>
                  <a:lnTo>
                    <a:pt x="89525" y="5347"/>
                  </a:lnTo>
                  <a:lnTo>
                    <a:pt x="89525" y="2537"/>
                  </a:lnTo>
                  <a:cubicBezTo>
                    <a:pt x="89525" y="1998"/>
                    <a:pt x="89357" y="1497"/>
                    <a:pt x="89067" y="1086"/>
                  </a:cubicBezTo>
                  <a:cubicBezTo>
                    <a:pt x="88610" y="428"/>
                    <a:pt x="87849" y="1"/>
                    <a:pt x="869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2803100" y="3070900"/>
              <a:ext cx="46675" cy="46675"/>
            </a:xfrm>
            <a:custGeom>
              <a:avLst/>
              <a:gdLst/>
              <a:ahLst/>
              <a:cxnLst/>
              <a:rect l="l" t="t" r="r" b="b"/>
              <a:pathLst>
                <a:path w="1867" h="1867" extrusionOk="0">
                  <a:moveTo>
                    <a:pt x="935" y="0"/>
                  </a:moveTo>
                  <a:cubicBezTo>
                    <a:pt x="419" y="0"/>
                    <a:pt x="0" y="419"/>
                    <a:pt x="0" y="933"/>
                  </a:cubicBezTo>
                  <a:cubicBezTo>
                    <a:pt x="0" y="1449"/>
                    <a:pt x="419" y="1867"/>
                    <a:pt x="935" y="1867"/>
                  </a:cubicBezTo>
                  <a:cubicBezTo>
                    <a:pt x="1451" y="1867"/>
                    <a:pt x="1867" y="1449"/>
                    <a:pt x="1867" y="933"/>
                  </a:cubicBezTo>
                  <a:cubicBezTo>
                    <a:pt x="1867" y="419"/>
                    <a:pt x="1451" y="0"/>
                    <a:pt x="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2727425" y="3070900"/>
              <a:ext cx="46725" cy="46675"/>
            </a:xfrm>
            <a:custGeom>
              <a:avLst/>
              <a:gdLst/>
              <a:ahLst/>
              <a:cxnLst/>
              <a:rect l="l" t="t" r="r" b="b"/>
              <a:pathLst>
                <a:path w="1869" h="1867" extrusionOk="0">
                  <a:moveTo>
                    <a:pt x="935" y="0"/>
                  </a:moveTo>
                  <a:cubicBezTo>
                    <a:pt x="419" y="0"/>
                    <a:pt x="0" y="419"/>
                    <a:pt x="0" y="933"/>
                  </a:cubicBezTo>
                  <a:cubicBezTo>
                    <a:pt x="0" y="1449"/>
                    <a:pt x="419" y="1867"/>
                    <a:pt x="935" y="1867"/>
                  </a:cubicBezTo>
                  <a:cubicBezTo>
                    <a:pt x="1451" y="1867"/>
                    <a:pt x="1869" y="1449"/>
                    <a:pt x="1869" y="933"/>
                  </a:cubicBezTo>
                  <a:cubicBezTo>
                    <a:pt x="1869" y="419"/>
                    <a:pt x="1451" y="0"/>
                    <a:pt x="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2655450" y="3070900"/>
              <a:ext cx="46675" cy="46675"/>
            </a:xfrm>
            <a:custGeom>
              <a:avLst/>
              <a:gdLst/>
              <a:ahLst/>
              <a:cxnLst/>
              <a:rect l="l" t="t" r="r" b="b"/>
              <a:pathLst>
                <a:path w="1867" h="1867" extrusionOk="0">
                  <a:moveTo>
                    <a:pt x="932" y="0"/>
                  </a:moveTo>
                  <a:cubicBezTo>
                    <a:pt x="418" y="0"/>
                    <a:pt x="0" y="419"/>
                    <a:pt x="0" y="933"/>
                  </a:cubicBezTo>
                  <a:cubicBezTo>
                    <a:pt x="0" y="1449"/>
                    <a:pt x="418" y="1867"/>
                    <a:pt x="932" y="1867"/>
                  </a:cubicBezTo>
                  <a:cubicBezTo>
                    <a:pt x="1448" y="1867"/>
                    <a:pt x="1866" y="1449"/>
                    <a:pt x="1866" y="933"/>
                  </a:cubicBezTo>
                  <a:cubicBezTo>
                    <a:pt x="1866" y="419"/>
                    <a:pt x="1448" y="0"/>
                    <a:pt x="9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828350" y="3195050"/>
              <a:ext cx="2238150" cy="9000"/>
            </a:xfrm>
            <a:custGeom>
              <a:avLst/>
              <a:gdLst/>
              <a:ahLst/>
              <a:cxnLst/>
              <a:rect l="l" t="t" r="r" b="b"/>
              <a:pathLst>
                <a:path w="89526" h="360" extrusionOk="0">
                  <a:moveTo>
                    <a:pt x="1" y="1"/>
                  </a:moveTo>
                  <a:lnTo>
                    <a:pt x="1" y="360"/>
                  </a:lnTo>
                  <a:lnTo>
                    <a:pt x="89525" y="360"/>
                  </a:lnTo>
                  <a:lnTo>
                    <a:pt x="895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724825" y="4395250"/>
              <a:ext cx="2445350" cy="6975"/>
            </a:xfrm>
            <a:custGeom>
              <a:avLst/>
              <a:gdLst/>
              <a:ahLst/>
              <a:cxnLst/>
              <a:rect l="l" t="t" r="r" b="b"/>
              <a:pathLst>
                <a:path w="97814" h="279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6"/>
                    <a:pt x="63" y="279"/>
                    <a:pt x="140" y="279"/>
                  </a:cubicBezTo>
                  <a:lnTo>
                    <a:pt x="97675" y="279"/>
                  </a:lnTo>
                  <a:cubicBezTo>
                    <a:pt x="97750" y="279"/>
                    <a:pt x="97814" y="216"/>
                    <a:pt x="97814" y="139"/>
                  </a:cubicBezTo>
                  <a:cubicBezTo>
                    <a:pt x="97814" y="64"/>
                    <a:pt x="97750" y="1"/>
                    <a:pt x="97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279100" y="4599750"/>
              <a:ext cx="3314575" cy="8750"/>
            </a:xfrm>
            <a:custGeom>
              <a:avLst/>
              <a:gdLst/>
              <a:ahLst/>
              <a:cxnLst/>
              <a:rect l="l" t="t" r="r" b="b"/>
              <a:pathLst>
                <a:path w="132583" h="350" extrusionOk="0">
                  <a:moveTo>
                    <a:pt x="18" y="0"/>
                  </a:moveTo>
                  <a:cubicBezTo>
                    <a:pt x="9" y="0"/>
                    <a:pt x="1" y="8"/>
                    <a:pt x="1" y="17"/>
                  </a:cubicBezTo>
                  <a:lnTo>
                    <a:pt x="1" y="332"/>
                  </a:lnTo>
                  <a:cubicBezTo>
                    <a:pt x="1" y="342"/>
                    <a:pt x="9" y="349"/>
                    <a:pt x="18" y="349"/>
                  </a:cubicBezTo>
                  <a:lnTo>
                    <a:pt x="132565" y="349"/>
                  </a:lnTo>
                  <a:cubicBezTo>
                    <a:pt x="132575" y="349"/>
                    <a:pt x="132583" y="342"/>
                    <a:pt x="132583" y="332"/>
                  </a:cubicBezTo>
                  <a:lnTo>
                    <a:pt x="132583" y="17"/>
                  </a:lnTo>
                  <a:cubicBezTo>
                    <a:pt x="132583" y="8"/>
                    <a:pt x="132575" y="0"/>
                    <a:pt x="132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3332975" y="4419175"/>
              <a:ext cx="115400" cy="105350"/>
            </a:xfrm>
            <a:custGeom>
              <a:avLst/>
              <a:gdLst/>
              <a:ahLst/>
              <a:cxnLst/>
              <a:rect l="l" t="t" r="r" b="b"/>
              <a:pathLst>
                <a:path w="4616" h="4214" extrusionOk="0">
                  <a:moveTo>
                    <a:pt x="2302" y="0"/>
                  </a:moveTo>
                  <a:cubicBezTo>
                    <a:pt x="2081" y="0"/>
                    <a:pt x="1880" y="76"/>
                    <a:pt x="1719" y="212"/>
                  </a:cubicBezTo>
                  <a:cubicBezTo>
                    <a:pt x="0" y="1658"/>
                    <a:pt x="4615" y="4213"/>
                    <a:pt x="4615" y="4213"/>
                  </a:cubicBezTo>
                  <a:cubicBezTo>
                    <a:pt x="4284" y="1102"/>
                    <a:pt x="3146" y="0"/>
                    <a:pt x="23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3457600" y="4448425"/>
              <a:ext cx="126675" cy="60625"/>
            </a:xfrm>
            <a:custGeom>
              <a:avLst/>
              <a:gdLst/>
              <a:ahLst/>
              <a:cxnLst/>
              <a:rect l="l" t="t" r="r" b="b"/>
              <a:pathLst>
                <a:path w="5067" h="2425" extrusionOk="0">
                  <a:moveTo>
                    <a:pt x="3580" y="0"/>
                  </a:moveTo>
                  <a:cubicBezTo>
                    <a:pt x="2752" y="0"/>
                    <a:pt x="1504" y="606"/>
                    <a:pt x="1" y="2378"/>
                  </a:cubicBezTo>
                  <a:cubicBezTo>
                    <a:pt x="1" y="2378"/>
                    <a:pt x="504" y="2424"/>
                    <a:pt x="1182" y="2424"/>
                  </a:cubicBezTo>
                  <a:cubicBezTo>
                    <a:pt x="2693" y="2424"/>
                    <a:pt x="5067" y="2193"/>
                    <a:pt x="4649" y="699"/>
                  </a:cubicBezTo>
                  <a:cubicBezTo>
                    <a:pt x="4535" y="298"/>
                    <a:pt x="4161" y="0"/>
                    <a:pt x="35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3373975" y="4330775"/>
              <a:ext cx="115400" cy="105375"/>
            </a:xfrm>
            <a:custGeom>
              <a:avLst/>
              <a:gdLst/>
              <a:ahLst/>
              <a:cxnLst/>
              <a:rect l="l" t="t" r="r" b="b"/>
              <a:pathLst>
                <a:path w="4616" h="4215" extrusionOk="0">
                  <a:moveTo>
                    <a:pt x="2303" y="1"/>
                  </a:moveTo>
                  <a:cubicBezTo>
                    <a:pt x="2081" y="1"/>
                    <a:pt x="1880" y="77"/>
                    <a:pt x="1719" y="213"/>
                  </a:cubicBezTo>
                  <a:cubicBezTo>
                    <a:pt x="0" y="1659"/>
                    <a:pt x="4615" y="4214"/>
                    <a:pt x="4615" y="4214"/>
                  </a:cubicBezTo>
                  <a:cubicBezTo>
                    <a:pt x="4286" y="1104"/>
                    <a:pt x="3147" y="1"/>
                    <a:pt x="23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3397950" y="4240325"/>
              <a:ext cx="115400" cy="105375"/>
            </a:xfrm>
            <a:custGeom>
              <a:avLst/>
              <a:gdLst/>
              <a:ahLst/>
              <a:cxnLst/>
              <a:rect l="l" t="t" r="r" b="b"/>
              <a:pathLst>
                <a:path w="4616" h="4215" extrusionOk="0">
                  <a:moveTo>
                    <a:pt x="2303" y="1"/>
                  </a:moveTo>
                  <a:cubicBezTo>
                    <a:pt x="2081" y="1"/>
                    <a:pt x="1880" y="77"/>
                    <a:pt x="1719" y="213"/>
                  </a:cubicBezTo>
                  <a:cubicBezTo>
                    <a:pt x="0" y="1659"/>
                    <a:pt x="4616" y="4214"/>
                    <a:pt x="4616" y="4214"/>
                  </a:cubicBezTo>
                  <a:cubicBezTo>
                    <a:pt x="4284" y="1103"/>
                    <a:pt x="3146" y="1"/>
                    <a:pt x="23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3495350" y="4358550"/>
              <a:ext cx="126675" cy="60625"/>
            </a:xfrm>
            <a:custGeom>
              <a:avLst/>
              <a:gdLst/>
              <a:ahLst/>
              <a:cxnLst/>
              <a:rect l="l" t="t" r="r" b="b"/>
              <a:pathLst>
                <a:path w="5067" h="2425" extrusionOk="0">
                  <a:moveTo>
                    <a:pt x="3580" y="1"/>
                  </a:moveTo>
                  <a:cubicBezTo>
                    <a:pt x="2751" y="1"/>
                    <a:pt x="1504" y="606"/>
                    <a:pt x="0" y="2378"/>
                  </a:cubicBezTo>
                  <a:cubicBezTo>
                    <a:pt x="0" y="2378"/>
                    <a:pt x="504" y="2424"/>
                    <a:pt x="1182" y="2424"/>
                  </a:cubicBezTo>
                  <a:cubicBezTo>
                    <a:pt x="2692" y="2424"/>
                    <a:pt x="5067" y="2193"/>
                    <a:pt x="4648" y="699"/>
                  </a:cubicBezTo>
                  <a:cubicBezTo>
                    <a:pt x="4535" y="298"/>
                    <a:pt x="4160" y="1"/>
                    <a:pt x="35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3516300" y="4229275"/>
              <a:ext cx="128700" cy="86100"/>
            </a:xfrm>
            <a:custGeom>
              <a:avLst/>
              <a:gdLst/>
              <a:ahLst/>
              <a:cxnLst/>
              <a:rect l="l" t="t" r="r" b="b"/>
              <a:pathLst>
                <a:path w="5148" h="3444" extrusionOk="0">
                  <a:moveTo>
                    <a:pt x="3102" y="0"/>
                  </a:moveTo>
                  <a:cubicBezTo>
                    <a:pt x="2274" y="0"/>
                    <a:pt x="1052" y="874"/>
                    <a:pt x="1" y="3444"/>
                  </a:cubicBezTo>
                  <a:cubicBezTo>
                    <a:pt x="1" y="3444"/>
                    <a:pt x="5147" y="2276"/>
                    <a:pt x="3900" y="407"/>
                  </a:cubicBezTo>
                  <a:cubicBezTo>
                    <a:pt x="3733" y="157"/>
                    <a:pt x="3453" y="0"/>
                    <a:pt x="3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3384200" y="4180875"/>
              <a:ext cx="142625" cy="427250"/>
            </a:xfrm>
            <a:custGeom>
              <a:avLst/>
              <a:gdLst/>
              <a:ahLst/>
              <a:cxnLst/>
              <a:rect l="l" t="t" r="r" b="b"/>
              <a:pathLst>
                <a:path w="5705" h="17090" extrusionOk="0">
                  <a:moveTo>
                    <a:pt x="5106" y="1"/>
                  </a:moveTo>
                  <a:cubicBezTo>
                    <a:pt x="5009" y="1"/>
                    <a:pt x="4902" y="83"/>
                    <a:pt x="4924" y="208"/>
                  </a:cubicBezTo>
                  <a:cubicBezTo>
                    <a:pt x="5705" y="4795"/>
                    <a:pt x="4774" y="9621"/>
                    <a:pt x="2428" y="13628"/>
                  </a:cubicBezTo>
                  <a:cubicBezTo>
                    <a:pt x="1765" y="14762"/>
                    <a:pt x="988" y="15825"/>
                    <a:pt x="109" y="16801"/>
                  </a:cubicBezTo>
                  <a:cubicBezTo>
                    <a:pt x="1" y="16923"/>
                    <a:pt x="112" y="17089"/>
                    <a:pt x="234" y="17089"/>
                  </a:cubicBezTo>
                  <a:cubicBezTo>
                    <a:pt x="272" y="17089"/>
                    <a:pt x="311" y="17073"/>
                    <a:pt x="345" y="17035"/>
                  </a:cubicBezTo>
                  <a:cubicBezTo>
                    <a:pt x="3518" y="13511"/>
                    <a:pt x="5352" y="8861"/>
                    <a:pt x="5517" y="4127"/>
                  </a:cubicBezTo>
                  <a:cubicBezTo>
                    <a:pt x="5563" y="2786"/>
                    <a:pt x="5469" y="1444"/>
                    <a:pt x="5244" y="120"/>
                  </a:cubicBezTo>
                  <a:cubicBezTo>
                    <a:pt x="5230" y="37"/>
                    <a:pt x="5170" y="1"/>
                    <a:pt x="5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2335375" y="3628200"/>
              <a:ext cx="124950" cy="535300"/>
            </a:xfrm>
            <a:custGeom>
              <a:avLst/>
              <a:gdLst/>
              <a:ahLst/>
              <a:cxnLst/>
              <a:rect l="l" t="t" r="r" b="b"/>
              <a:pathLst>
                <a:path w="4998" h="21412" extrusionOk="0">
                  <a:moveTo>
                    <a:pt x="1" y="0"/>
                  </a:moveTo>
                  <a:lnTo>
                    <a:pt x="1" y="21412"/>
                  </a:lnTo>
                  <a:lnTo>
                    <a:pt x="4998" y="21412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2335375" y="3957800"/>
              <a:ext cx="124950" cy="205700"/>
            </a:xfrm>
            <a:custGeom>
              <a:avLst/>
              <a:gdLst/>
              <a:ahLst/>
              <a:cxnLst/>
              <a:rect l="l" t="t" r="r" b="b"/>
              <a:pathLst>
                <a:path w="4998" h="8228" extrusionOk="0">
                  <a:moveTo>
                    <a:pt x="4998" y="0"/>
                  </a:moveTo>
                  <a:cubicBezTo>
                    <a:pt x="3430" y="1054"/>
                    <a:pt x="1771" y="2034"/>
                    <a:pt x="1" y="2580"/>
                  </a:cubicBezTo>
                  <a:lnTo>
                    <a:pt x="1" y="8228"/>
                  </a:lnTo>
                  <a:lnTo>
                    <a:pt x="4998" y="8228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2131175" y="3776950"/>
              <a:ext cx="124950" cy="386550"/>
            </a:xfrm>
            <a:custGeom>
              <a:avLst/>
              <a:gdLst/>
              <a:ahLst/>
              <a:cxnLst/>
              <a:rect l="l" t="t" r="r" b="b"/>
              <a:pathLst>
                <a:path w="4998" h="15462" extrusionOk="0">
                  <a:moveTo>
                    <a:pt x="1" y="1"/>
                  </a:moveTo>
                  <a:lnTo>
                    <a:pt x="1" y="15462"/>
                  </a:lnTo>
                  <a:lnTo>
                    <a:pt x="4998" y="15462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2131175" y="4027450"/>
              <a:ext cx="124950" cy="136050"/>
            </a:xfrm>
            <a:custGeom>
              <a:avLst/>
              <a:gdLst/>
              <a:ahLst/>
              <a:cxnLst/>
              <a:rect l="l" t="t" r="r" b="b"/>
              <a:pathLst>
                <a:path w="4998" h="5442" extrusionOk="0">
                  <a:moveTo>
                    <a:pt x="2106" y="1"/>
                  </a:moveTo>
                  <a:cubicBezTo>
                    <a:pt x="1225" y="1"/>
                    <a:pt x="538" y="114"/>
                    <a:pt x="1" y="291"/>
                  </a:cubicBezTo>
                  <a:lnTo>
                    <a:pt x="1" y="5442"/>
                  </a:lnTo>
                  <a:lnTo>
                    <a:pt x="4998" y="5442"/>
                  </a:lnTo>
                  <a:lnTo>
                    <a:pt x="4998" y="241"/>
                  </a:lnTo>
                  <a:cubicBezTo>
                    <a:pt x="4693" y="230"/>
                    <a:pt x="4384" y="203"/>
                    <a:pt x="4073" y="157"/>
                  </a:cubicBezTo>
                  <a:cubicBezTo>
                    <a:pt x="3328" y="48"/>
                    <a:pt x="2677" y="1"/>
                    <a:pt x="2106" y="1"/>
                  </a:cubicBezTo>
                  <a:close/>
                </a:path>
              </a:pathLst>
            </a:custGeom>
            <a:solidFill>
              <a:srgbClr val="210A26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2539575" y="3468275"/>
              <a:ext cx="124950" cy="695225"/>
            </a:xfrm>
            <a:custGeom>
              <a:avLst/>
              <a:gdLst/>
              <a:ahLst/>
              <a:cxnLst/>
              <a:rect l="l" t="t" r="r" b="b"/>
              <a:pathLst>
                <a:path w="4998" h="27809" extrusionOk="0">
                  <a:moveTo>
                    <a:pt x="1" y="0"/>
                  </a:moveTo>
                  <a:lnTo>
                    <a:pt x="1" y="27809"/>
                  </a:lnTo>
                  <a:lnTo>
                    <a:pt x="4998" y="27809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2539575" y="3849275"/>
              <a:ext cx="124950" cy="314225"/>
            </a:xfrm>
            <a:custGeom>
              <a:avLst/>
              <a:gdLst/>
              <a:ahLst/>
              <a:cxnLst/>
              <a:rect l="l" t="t" r="r" b="b"/>
              <a:pathLst>
                <a:path w="4998" h="12569" extrusionOk="0">
                  <a:moveTo>
                    <a:pt x="4983" y="0"/>
                  </a:moveTo>
                  <a:cubicBezTo>
                    <a:pt x="3420" y="0"/>
                    <a:pt x="1769" y="933"/>
                    <a:pt x="1" y="2135"/>
                  </a:cubicBezTo>
                  <a:lnTo>
                    <a:pt x="1" y="12569"/>
                  </a:lnTo>
                  <a:lnTo>
                    <a:pt x="4998" y="12569"/>
                  </a:lnTo>
                  <a:lnTo>
                    <a:pt x="4998" y="0"/>
                  </a:lnTo>
                  <a:cubicBezTo>
                    <a:pt x="4993" y="0"/>
                    <a:pt x="4988" y="0"/>
                    <a:pt x="4983" y="0"/>
                  </a:cubicBezTo>
                  <a:close/>
                </a:path>
              </a:pathLst>
            </a:custGeom>
            <a:solidFill>
              <a:srgbClr val="210A26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2374475" y="3332750"/>
              <a:ext cx="191875" cy="198800"/>
            </a:xfrm>
            <a:custGeom>
              <a:avLst/>
              <a:gdLst/>
              <a:ahLst/>
              <a:cxnLst/>
              <a:rect l="l" t="t" r="r" b="b"/>
              <a:pathLst>
                <a:path w="7675" h="7952" extrusionOk="0">
                  <a:moveTo>
                    <a:pt x="7531" y="0"/>
                  </a:moveTo>
                  <a:lnTo>
                    <a:pt x="0" y="7635"/>
                  </a:lnTo>
                  <a:cubicBezTo>
                    <a:pt x="6" y="7740"/>
                    <a:pt x="12" y="7846"/>
                    <a:pt x="19" y="7951"/>
                  </a:cubicBezTo>
                  <a:cubicBezTo>
                    <a:pt x="38" y="7945"/>
                    <a:pt x="56" y="7934"/>
                    <a:pt x="71" y="7919"/>
                  </a:cubicBezTo>
                  <a:lnTo>
                    <a:pt x="7675" y="209"/>
                  </a:lnTo>
                  <a:cubicBezTo>
                    <a:pt x="7627" y="140"/>
                    <a:pt x="7577" y="69"/>
                    <a:pt x="7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2520050" y="3300125"/>
              <a:ext cx="74275" cy="72725"/>
            </a:xfrm>
            <a:custGeom>
              <a:avLst/>
              <a:gdLst/>
              <a:ahLst/>
              <a:cxnLst/>
              <a:rect l="l" t="t" r="r" b="b"/>
              <a:pathLst>
                <a:path w="2971" h="2909" extrusionOk="0">
                  <a:moveTo>
                    <a:pt x="2970" y="1"/>
                  </a:moveTo>
                  <a:lnTo>
                    <a:pt x="1" y="613"/>
                  </a:lnTo>
                  <a:lnTo>
                    <a:pt x="2483" y="2909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2147725" y="3472825"/>
              <a:ext cx="131100" cy="135825"/>
            </a:xfrm>
            <a:custGeom>
              <a:avLst/>
              <a:gdLst/>
              <a:ahLst/>
              <a:cxnLst/>
              <a:rect l="l" t="t" r="r" b="b"/>
              <a:pathLst>
                <a:path w="5244" h="5433" extrusionOk="0">
                  <a:moveTo>
                    <a:pt x="5030" y="0"/>
                  </a:moveTo>
                  <a:lnTo>
                    <a:pt x="47" y="5222"/>
                  </a:lnTo>
                  <a:cubicBezTo>
                    <a:pt x="1" y="5272"/>
                    <a:pt x="1" y="5350"/>
                    <a:pt x="52" y="5398"/>
                  </a:cubicBezTo>
                  <a:cubicBezTo>
                    <a:pt x="75" y="5421"/>
                    <a:pt x="106" y="5433"/>
                    <a:pt x="139" y="5433"/>
                  </a:cubicBezTo>
                  <a:cubicBezTo>
                    <a:pt x="171" y="5433"/>
                    <a:pt x="204" y="5419"/>
                    <a:pt x="229" y="5394"/>
                  </a:cubicBezTo>
                  <a:lnTo>
                    <a:pt x="5243" y="138"/>
                  </a:lnTo>
                  <a:cubicBezTo>
                    <a:pt x="5180" y="85"/>
                    <a:pt x="5097" y="50"/>
                    <a:pt x="5030" y="2"/>
                  </a:cubicBezTo>
                  <a:lnTo>
                    <a:pt x="5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2126100" y="3580425"/>
              <a:ext cx="50125" cy="50150"/>
            </a:xfrm>
            <a:custGeom>
              <a:avLst/>
              <a:gdLst/>
              <a:ahLst/>
              <a:cxnLst/>
              <a:rect l="l" t="t" r="r" b="b"/>
              <a:pathLst>
                <a:path w="2005" h="2006" extrusionOk="0">
                  <a:moveTo>
                    <a:pt x="1004" y="1"/>
                  </a:moveTo>
                  <a:cubicBezTo>
                    <a:pt x="449" y="1"/>
                    <a:pt x="0" y="450"/>
                    <a:pt x="0" y="1004"/>
                  </a:cubicBezTo>
                  <a:cubicBezTo>
                    <a:pt x="0" y="1556"/>
                    <a:pt x="449" y="2005"/>
                    <a:pt x="1004" y="2005"/>
                  </a:cubicBezTo>
                  <a:cubicBezTo>
                    <a:pt x="1556" y="2005"/>
                    <a:pt x="2005" y="1556"/>
                    <a:pt x="2005" y="1004"/>
                  </a:cubicBezTo>
                  <a:cubicBezTo>
                    <a:pt x="2005" y="450"/>
                    <a:pt x="1556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2265950" y="3434850"/>
              <a:ext cx="50075" cy="50125"/>
            </a:xfrm>
            <a:custGeom>
              <a:avLst/>
              <a:gdLst/>
              <a:ahLst/>
              <a:cxnLst/>
              <a:rect l="l" t="t" r="r" b="b"/>
              <a:pathLst>
                <a:path w="2003" h="2005" extrusionOk="0">
                  <a:moveTo>
                    <a:pt x="1001" y="0"/>
                  </a:moveTo>
                  <a:cubicBezTo>
                    <a:pt x="449" y="0"/>
                    <a:pt x="0" y="449"/>
                    <a:pt x="0" y="1001"/>
                  </a:cubicBezTo>
                  <a:cubicBezTo>
                    <a:pt x="0" y="1556"/>
                    <a:pt x="449" y="2005"/>
                    <a:pt x="1001" y="2005"/>
                  </a:cubicBezTo>
                  <a:cubicBezTo>
                    <a:pt x="1556" y="2005"/>
                    <a:pt x="2003" y="1556"/>
                    <a:pt x="2003" y="1001"/>
                  </a:cubicBezTo>
                  <a:cubicBezTo>
                    <a:pt x="2003" y="449"/>
                    <a:pt x="1556" y="0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2289425" y="3457100"/>
              <a:ext cx="80750" cy="80525"/>
            </a:xfrm>
            <a:custGeom>
              <a:avLst/>
              <a:gdLst/>
              <a:ahLst/>
              <a:cxnLst/>
              <a:rect l="l" t="t" r="r" b="b"/>
              <a:pathLst>
                <a:path w="3230" h="3221" extrusionOk="0">
                  <a:moveTo>
                    <a:pt x="166" y="0"/>
                  </a:moveTo>
                  <a:lnTo>
                    <a:pt x="1" y="165"/>
                  </a:lnTo>
                  <a:lnTo>
                    <a:pt x="3064" y="3221"/>
                  </a:lnTo>
                  <a:lnTo>
                    <a:pt x="3229" y="305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2343725" y="3509975"/>
              <a:ext cx="50100" cy="50100"/>
            </a:xfrm>
            <a:custGeom>
              <a:avLst/>
              <a:gdLst/>
              <a:ahLst/>
              <a:cxnLst/>
              <a:rect l="l" t="t" r="r" b="b"/>
              <a:pathLst>
                <a:path w="2004" h="2004" extrusionOk="0">
                  <a:moveTo>
                    <a:pt x="1002" y="1"/>
                  </a:moveTo>
                  <a:cubicBezTo>
                    <a:pt x="447" y="1"/>
                    <a:pt x="0" y="448"/>
                    <a:pt x="0" y="1002"/>
                  </a:cubicBezTo>
                  <a:cubicBezTo>
                    <a:pt x="0" y="1555"/>
                    <a:pt x="447" y="2004"/>
                    <a:pt x="1002" y="2004"/>
                  </a:cubicBezTo>
                  <a:cubicBezTo>
                    <a:pt x="1554" y="2004"/>
                    <a:pt x="2003" y="1555"/>
                    <a:pt x="2003" y="1002"/>
                  </a:cubicBezTo>
                  <a:cubicBezTo>
                    <a:pt x="2003" y="448"/>
                    <a:pt x="1554" y="1"/>
                    <a:pt x="1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2049900" y="4163475"/>
              <a:ext cx="691925" cy="6325"/>
            </a:xfrm>
            <a:custGeom>
              <a:avLst/>
              <a:gdLst/>
              <a:ahLst/>
              <a:cxnLst/>
              <a:rect l="l" t="t" r="r" b="b"/>
              <a:pathLst>
                <a:path w="27677" h="253" extrusionOk="0">
                  <a:moveTo>
                    <a:pt x="12" y="1"/>
                  </a:moveTo>
                  <a:cubicBezTo>
                    <a:pt x="6" y="1"/>
                    <a:pt x="0" y="7"/>
                    <a:pt x="0" y="14"/>
                  </a:cubicBezTo>
                  <a:lnTo>
                    <a:pt x="0" y="239"/>
                  </a:lnTo>
                  <a:cubicBezTo>
                    <a:pt x="0" y="246"/>
                    <a:pt x="6" y="252"/>
                    <a:pt x="12" y="252"/>
                  </a:cubicBezTo>
                  <a:lnTo>
                    <a:pt x="27663" y="252"/>
                  </a:lnTo>
                  <a:cubicBezTo>
                    <a:pt x="27671" y="252"/>
                    <a:pt x="27677" y="246"/>
                    <a:pt x="27677" y="239"/>
                  </a:cubicBezTo>
                  <a:lnTo>
                    <a:pt x="27677" y="14"/>
                  </a:lnTo>
                  <a:cubicBezTo>
                    <a:pt x="27677" y="7"/>
                    <a:pt x="27671" y="1"/>
                    <a:pt x="27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7" name="Google Shape;937;p34"/>
          <p:cNvGrpSpPr/>
          <p:nvPr/>
        </p:nvGrpSpPr>
        <p:grpSpPr>
          <a:xfrm>
            <a:off x="3234160" y="1641784"/>
            <a:ext cx="872108" cy="2064261"/>
            <a:chOff x="-160225" y="1133725"/>
            <a:chExt cx="875325" cy="2071875"/>
          </a:xfrm>
        </p:grpSpPr>
        <p:sp>
          <p:nvSpPr>
            <p:cNvPr id="938" name="Google Shape;938;p34"/>
            <p:cNvSpPr/>
            <p:nvPr/>
          </p:nvSpPr>
          <p:spPr>
            <a:xfrm>
              <a:off x="271675" y="1168250"/>
              <a:ext cx="239700" cy="341725"/>
            </a:xfrm>
            <a:custGeom>
              <a:avLst/>
              <a:gdLst/>
              <a:ahLst/>
              <a:cxnLst/>
              <a:rect l="l" t="t" r="r" b="b"/>
              <a:pathLst>
                <a:path w="9588" h="13669" extrusionOk="0">
                  <a:moveTo>
                    <a:pt x="4643" y="0"/>
                  </a:moveTo>
                  <a:cubicBezTo>
                    <a:pt x="1139" y="0"/>
                    <a:pt x="859" y="2592"/>
                    <a:pt x="932" y="4428"/>
                  </a:cubicBezTo>
                  <a:cubicBezTo>
                    <a:pt x="1116" y="9105"/>
                    <a:pt x="0" y="11948"/>
                    <a:pt x="0" y="11948"/>
                  </a:cubicBezTo>
                  <a:lnTo>
                    <a:pt x="9587" y="13669"/>
                  </a:lnTo>
                  <a:cubicBezTo>
                    <a:pt x="9587" y="13669"/>
                    <a:pt x="7309" y="9884"/>
                    <a:pt x="8295" y="4885"/>
                  </a:cubicBezTo>
                  <a:cubicBezTo>
                    <a:pt x="8711" y="2773"/>
                    <a:pt x="8082" y="1553"/>
                    <a:pt x="7449" y="899"/>
                  </a:cubicBezTo>
                  <a:cubicBezTo>
                    <a:pt x="7004" y="439"/>
                    <a:pt x="6405" y="158"/>
                    <a:pt x="5768" y="78"/>
                  </a:cubicBezTo>
                  <a:cubicBezTo>
                    <a:pt x="5360" y="25"/>
                    <a:pt x="4986" y="0"/>
                    <a:pt x="4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-30900" y="1431125"/>
              <a:ext cx="329500" cy="251325"/>
            </a:xfrm>
            <a:custGeom>
              <a:avLst/>
              <a:gdLst/>
              <a:ahLst/>
              <a:cxnLst/>
              <a:rect l="l" t="t" r="r" b="b"/>
              <a:pathLst>
                <a:path w="13180" h="10053" extrusionOk="0">
                  <a:moveTo>
                    <a:pt x="13179" y="0"/>
                  </a:moveTo>
                  <a:cubicBezTo>
                    <a:pt x="13179" y="0"/>
                    <a:pt x="9584" y="290"/>
                    <a:pt x="6893" y="326"/>
                  </a:cubicBezTo>
                  <a:cubicBezTo>
                    <a:pt x="5621" y="345"/>
                    <a:pt x="4503" y="478"/>
                    <a:pt x="3481" y="854"/>
                  </a:cubicBezTo>
                  <a:cubicBezTo>
                    <a:pt x="2773" y="1115"/>
                    <a:pt x="2109" y="1492"/>
                    <a:pt x="1474" y="2032"/>
                  </a:cubicBezTo>
                  <a:cubicBezTo>
                    <a:pt x="1367" y="2120"/>
                    <a:pt x="1273" y="2214"/>
                    <a:pt x="1186" y="2310"/>
                  </a:cubicBezTo>
                  <a:cubicBezTo>
                    <a:pt x="1" y="3629"/>
                    <a:pt x="567" y="5569"/>
                    <a:pt x="1175" y="7704"/>
                  </a:cubicBezTo>
                  <a:cubicBezTo>
                    <a:pt x="1707" y="9575"/>
                    <a:pt x="2719" y="10052"/>
                    <a:pt x="3803" y="10052"/>
                  </a:cubicBezTo>
                  <a:cubicBezTo>
                    <a:pt x="4301" y="10052"/>
                    <a:pt x="4814" y="9952"/>
                    <a:pt x="5303" y="9839"/>
                  </a:cubicBezTo>
                  <a:cubicBezTo>
                    <a:pt x="6859" y="9480"/>
                    <a:pt x="5688" y="4466"/>
                    <a:pt x="6523" y="4168"/>
                  </a:cubicBezTo>
                  <a:cubicBezTo>
                    <a:pt x="6767" y="4081"/>
                    <a:pt x="7256" y="4050"/>
                    <a:pt x="7826" y="4050"/>
                  </a:cubicBezTo>
                  <a:cubicBezTo>
                    <a:pt x="9207" y="4050"/>
                    <a:pt x="11065" y="4232"/>
                    <a:pt x="11065" y="4232"/>
                  </a:cubicBezTo>
                  <a:cubicBezTo>
                    <a:pt x="12473" y="3693"/>
                    <a:pt x="12807" y="1822"/>
                    <a:pt x="13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-1250" y="1452450"/>
              <a:ext cx="57500" cy="36475"/>
            </a:xfrm>
            <a:custGeom>
              <a:avLst/>
              <a:gdLst/>
              <a:ahLst/>
              <a:cxnLst/>
              <a:rect l="l" t="t" r="r" b="b"/>
              <a:pathLst>
                <a:path w="2300" h="1459" extrusionOk="0">
                  <a:moveTo>
                    <a:pt x="2295" y="1"/>
                  </a:moveTo>
                  <a:cubicBezTo>
                    <a:pt x="1587" y="262"/>
                    <a:pt x="923" y="639"/>
                    <a:pt x="288" y="1179"/>
                  </a:cubicBezTo>
                  <a:cubicBezTo>
                    <a:pt x="181" y="1267"/>
                    <a:pt x="87" y="1361"/>
                    <a:pt x="0" y="1457"/>
                  </a:cubicBezTo>
                  <a:cubicBezTo>
                    <a:pt x="38" y="1458"/>
                    <a:pt x="78" y="1458"/>
                    <a:pt x="121" y="1458"/>
                  </a:cubicBezTo>
                  <a:cubicBezTo>
                    <a:pt x="879" y="1458"/>
                    <a:pt x="2300" y="1285"/>
                    <a:pt x="2295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72225" y="1501300"/>
              <a:ext cx="57750" cy="39675"/>
            </a:xfrm>
            <a:custGeom>
              <a:avLst/>
              <a:gdLst/>
              <a:ahLst/>
              <a:cxnLst/>
              <a:rect l="l" t="t" r="r" b="b"/>
              <a:pathLst>
                <a:path w="2310" h="1587" extrusionOk="0">
                  <a:moveTo>
                    <a:pt x="121" y="1"/>
                  </a:moveTo>
                  <a:cubicBezTo>
                    <a:pt x="31" y="1"/>
                    <a:pt x="0" y="146"/>
                    <a:pt x="102" y="178"/>
                  </a:cubicBezTo>
                  <a:cubicBezTo>
                    <a:pt x="909" y="421"/>
                    <a:pt x="1604" y="897"/>
                    <a:pt x="2129" y="1555"/>
                  </a:cubicBezTo>
                  <a:cubicBezTo>
                    <a:pt x="2147" y="1578"/>
                    <a:pt x="2168" y="1587"/>
                    <a:pt x="2188" y="1587"/>
                  </a:cubicBezTo>
                  <a:cubicBezTo>
                    <a:pt x="2251" y="1587"/>
                    <a:pt x="2310" y="1497"/>
                    <a:pt x="2256" y="1429"/>
                  </a:cubicBezTo>
                  <a:cubicBezTo>
                    <a:pt x="1713" y="746"/>
                    <a:pt x="984" y="257"/>
                    <a:pt x="150" y="5"/>
                  </a:cubicBezTo>
                  <a:cubicBezTo>
                    <a:pt x="140" y="2"/>
                    <a:pt x="130" y="1"/>
                    <a:pt x="121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100350" y="1496700"/>
              <a:ext cx="20825" cy="32900"/>
            </a:xfrm>
            <a:custGeom>
              <a:avLst/>
              <a:gdLst/>
              <a:ahLst/>
              <a:cxnLst/>
              <a:rect l="l" t="t" r="r" b="b"/>
              <a:pathLst>
                <a:path w="833" h="1316" extrusionOk="0">
                  <a:moveTo>
                    <a:pt x="123" y="1"/>
                  </a:moveTo>
                  <a:cubicBezTo>
                    <a:pt x="63" y="1"/>
                    <a:pt x="0" y="65"/>
                    <a:pt x="38" y="136"/>
                  </a:cubicBezTo>
                  <a:cubicBezTo>
                    <a:pt x="239" y="513"/>
                    <a:pt x="438" y="891"/>
                    <a:pt x="640" y="1271"/>
                  </a:cubicBezTo>
                  <a:cubicBezTo>
                    <a:pt x="656" y="1303"/>
                    <a:pt x="683" y="1316"/>
                    <a:pt x="710" y="1316"/>
                  </a:cubicBezTo>
                  <a:cubicBezTo>
                    <a:pt x="770" y="1316"/>
                    <a:pt x="832" y="1251"/>
                    <a:pt x="795" y="1179"/>
                  </a:cubicBezTo>
                  <a:cubicBezTo>
                    <a:pt x="594" y="801"/>
                    <a:pt x="394" y="423"/>
                    <a:pt x="193" y="45"/>
                  </a:cubicBezTo>
                  <a:cubicBezTo>
                    <a:pt x="176" y="14"/>
                    <a:pt x="150" y="1"/>
                    <a:pt x="123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2200" y="1580550"/>
              <a:ext cx="122775" cy="58275"/>
            </a:xfrm>
            <a:custGeom>
              <a:avLst/>
              <a:gdLst/>
              <a:ahLst/>
              <a:cxnLst/>
              <a:rect l="l" t="t" r="r" b="b"/>
              <a:pathLst>
                <a:path w="4911" h="2331" extrusionOk="0">
                  <a:moveTo>
                    <a:pt x="2351" y="1"/>
                  </a:moveTo>
                  <a:cubicBezTo>
                    <a:pt x="2197" y="1"/>
                    <a:pt x="2040" y="14"/>
                    <a:pt x="1882" y="43"/>
                  </a:cubicBezTo>
                  <a:cubicBezTo>
                    <a:pt x="835" y="231"/>
                    <a:pt x="0" y="1153"/>
                    <a:pt x="92" y="2245"/>
                  </a:cubicBezTo>
                  <a:cubicBezTo>
                    <a:pt x="97" y="2302"/>
                    <a:pt x="144" y="2331"/>
                    <a:pt x="189" y="2331"/>
                  </a:cubicBezTo>
                  <a:cubicBezTo>
                    <a:pt x="233" y="2331"/>
                    <a:pt x="276" y="2302"/>
                    <a:pt x="271" y="2245"/>
                  </a:cubicBezTo>
                  <a:cubicBezTo>
                    <a:pt x="181" y="1172"/>
                    <a:pt x="1031" y="321"/>
                    <a:pt x="2061" y="196"/>
                  </a:cubicBezTo>
                  <a:cubicBezTo>
                    <a:pt x="2160" y="184"/>
                    <a:pt x="2259" y="178"/>
                    <a:pt x="2356" y="178"/>
                  </a:cubicBezTo>
                  <a:cubicBezTo>
                    <a:pt x="3296" y="178"/>
                    <a:pt x="4136" y="714"/>
                    <a:pt x="4729" y="1433"/>
                  </a:cubicBezTo>
                  <a:cubicBezTo>
                    <a:pt x="4747" y="1454"/>
                    <a:pt x="4768" y="1463"/>
                    <a:pt x="4788" y="1463"/>
                  </a:cubicBezTo>
                  <a:cubicBezTo>
                    <a:pt x="4852" y="1463"/>
                    <a:pt x="4911" y="1374"/>
                    <a:pt x="4856" y="1307"/>
                  </a:cubicBezTo>
                  <a:cubicBezTo>
                    <a:pt x="4231" y="548"/>
                    <a:pt x="3332" y="1"/>
                    <a:pt x="2351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39950" y="1623700"/>
              <a:ext cx="83275" cy="148350"/>
            </a:xfrm>
            <a:custGeom>
              <a:avLst/>
              <a:gdLst/>
              <a:ahLst/>
              <a:cxnLst/>
              <a:rect l="l" t="t" r="r" b="b"/>
              <a:pathLst>
                <a:path w="3331" h="5934" extrusionOk="0">
                  <a:moveTo>
                    <a:pt x="1726" y="1"/>
                  </a:moveTo>
                  <a:cubicBezTo>
                    <a:pt x="1604" y="1"/>
                    <a:pt x="180" y="18"/>
                    <a:pt x="127" y="841"/>
                  </a:cubicBezTo>
                  <a:cubicBezTo>
                    <a:pt x="71" y="1700"/>
                    <a:pt x="0" y="3055"/>
                    <a:pt x="0" y="3055"/>
                  </a:cubicBezTo>
                  <a:cubicBezTo>
                    <a:pt x="0" y="3055"/>
                    <a:pt x="223" y="4998"/>
                    <a:pt x="340" y="5030"/>
                  </a:cubicBezTo>
                  <a:cubicBezTo>
                    <a:pt x="352" y="5034"/>
                    <a:pt x="365" y="5036"/>
                    <a:pt x="377" y="5036"/>
                  </a:cubicBezTo>
                  <a:cubicBezTo>
                    <a:pt x="729" y="5036"/>
                    <a:pt x="779" y="3536"/>
                    <a:pt x="779" y="3536"/>
                  </a:cubicBezTo>
                  <a:cubicBezTo>
                    <a:pt x="779" y="3536"/>
                    <a:pt x="879" y="5360"/>
                    <a:pt x="1157" y="5389"/>
                  </a:cubicBezTo>
                  <a:cubicBezTo>
                    <a:pt x="1162" y="5390"/>
                    <a:pt x="1166" y="5390"/>
                    <a:pt x="1171" y="5390"/>
                  </a:cubicBezTo>
                  <a:cubicBezTo>
                    <a:pt x="1466" y="5390"/>
                    <a:pt x="1617" y="4377"/>
                    <a:pt x="1671" y="3899"/>
                  </a:cubicBezTo>
                  <a:lnTo>
                    <a:pt x="1671" y="3899"/>
                  </a:lnTo>
                  <a:cubicBezTo>
                    <a:pt x="1616" y="4487"/>
                    <a:pt x="1508" y="5934"/>
                    <a:pt x="1775" y="5934"/>
                  </a:cubicBezTo>
                  <a:cubicBezTo>
                    <a:pt x="1784" y="5934"/>
                    <a:pt x="1794" y="5932"/>
                    <a:pt x="1805" y="5928"/>
                  </a:cubicBezTo>
                  <a:cubicBezTo>
                    <a:pt x="2183" y="5788"/>
                    <a:pt x="2513" y="3738"/>
                    <a:pt x="2513" y="3736"/>
                  </a:cubicBezTo>
                  <a:lnTo>
                    <a:pt x="2513" y="3736"/>
                  </a:lnTo>
                  <a:cubicBezTo>
                    <a:pt x="2513" y="3738"/>
                    <a:pt x="2209" y="5691"/>
                    <a:pt x="2509" y="5691"/>
                  </a:cubicBezTo>
                  <a:cubicBezTo>
                    <a:pt x="2530" y="5691"/>
                    <a:pt x="2554" y="5681"/>
                    <a:pt x="2582" y="5660"/>
                  </a:cubicBezTo>
                  <a:cubicBezTo>
                    <a:pt x="3000" y="5339"/>
                    <a:pt x="3209" y="3268"/>
                    <a:pt x="3269" y="2819"/>
                  </a:cubicBezTo>
                  <a:cubicBezTo>
                    <a:pt x="3330" y="2370"/>
                    <a:pt x="1734" y="1"/>
                    <a:pt x="1734" y="1"/>
                  </a:cubicBezTo>
                  <a:cubicBezTo>
                    <a:pt x="1734" y="1"/>
                    <a:pt x="1731" y="1"/>
                    <a:pt x="1726" y="1"/>
                  </a:cubicBez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98875" y="1652825"/>
              <a:ext cx="30725" cy="61150"/>
            </a:xfrm>
            <a:custGeom>
              <a:avLst/>
              <a:gdLst/>
              <a:ahLst/>
              <a:cxnLst/>
              <a:rect l="l" t="t" r="r" b="b"/>
              <a:pathLst>
                <a:path w="1229" h="2446" extrusionOk="0">
                  <a:moveTo>
                    <a:pt x="1" y="0"/>
                  </a:moveTo>
                  <a:lnTo>
                    <a:pt x="703" y="2446"/>
                  </a:lnTo>
                  <a:cubicBezTo>
                    <a:pt x="703" y="2446"/>
                    <a:pt x="760" y="2390"/>
                    <a:pt x="833" y="2296"/>
                  </a:cubicBezTo>
                  <a:cubicBezTo>
                    <a:pt x="891" y="2225"/>
                    <a:pt x="958" y="2133"/>
                    <a:pt x="1017" y="2028"/>
                  </a:cubicBezTo>
                  <a:cubicBezTo>
                    <a:pt x="1136" y="1819"/>
                    <a:pt x="1228" y="1560"/>
                    <a:pt x="1152" y="1326"/>
                  </a:cubicBezTo>
                  <a:cubicBezTo>
                    <a:pt x="987" y="81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119450" y="1686250"/>
              <a:ext cx="5200" cy="24000"/>
            </a:xfrm>
            <a:custGeom>
              <a:avLst/>
              <a:gdLst/>
              <a:ahLst/>
              <a:cxnLst/>
              <a:rect l="l" t="t" r="r" b="b"/>
              <a:pathLst>
                <a:path w="208" h="960" extrusionOk="0">
                  <a:moveTo>
                    <a:pt x="83" y="1"/>
                  </a:moveTo>
                  <a:cubicBezTo>
                    <a:pt x="44" y="1"/>
                    <a:pt x="0" y="34"/>
                    <a:pt x="8" y="85"/>
                  </a:cubicBezTo>
                  <a:cubicBezTo>
                    <a:pt x="56" y="368"/>
                    <a:pt x="102" y="681"/>
                    <a:pt x="10" y="959"/>
                  </a:cubicBezTo>
                  <a:cubicBezTo>
                    <a:pt x="68" y="888"/>
                    <a:pt x="135" y="796"/>
                    <a:pt x="194" y="691"/>
                  </a:cubicBezTo>
                  <a:cubicBezTo>
                    <a:pt x="208" y="476"/>
                    <a:pt x="173" y="255"/>
                    <a:pt x="139" y="50"/>
                  </a:cubicBezTo>
                  <a:cubicBezTo>
                    <a:pt x="133" y="15"/>
                    <a:pt x="109" y="1"/>
                    <a:pt x="83" y="1"/>
                  </a:cubicBezTo>
                  <a:close/>
                </a:path>
              </a:pathLst>
            </a:custGeom>
            <a:solidFill>
              <a:srgbClr val="99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126075" y="1767100"/>
              <a:ext cx="366400" cy="236850"/>
            </a:xfrm>
            <a:custGeom>
              <a:avLst/>
              <a:gdLst/>
              <a:ahLst/>
              <a:cxnLst/>
              <a:rect l="l" t="t" r="r" b="b"/>
              <a:pathLst>
                <a:path w="14656" h="9474" extrusionOk="0">
                  <a:moveTo>
                    <a:pt x="3917" y="0"/>
                  </a:moveTo>
                  <a:cubicBezTo>
                    <a:pt x="3917" y="0"/>
                    <a:pt x="0" y="5398"/>
                    <a:pt x="873" y="6772"/>
                  </a:cubicBezTo>
                  <a:cubicBezTo>
                    <a:pt x="1815" y="8256"/>
                    <a:pt x="6922" y="9473"/>
                    <a:pt x="10587" y="9473"/>
                  </a:cubicBezTo>
                  <a:cubicBezTo>
                    <a:pt x="12695" y="9473"/>
                    <a:pt x="14326" y="9071"/>
                    <a:pt x="14414" y="8086"/>
                  </a:cubicBezTo>
                  <a:cubicBezTo>
                    <a:pt x="14656" y="5387"/>
                    <a:pt x="13041" y="1059"/>
                    <a:pt x="13041" y="1059"/>
                  </a:cubicBezTo>
                  <a:cubicBezTo>
                    <a:pt x="11907" y="1413"/>
                    <a:pt x="10814" y="1549"/>
                    <a:pt x="9803" y="1549"/>
                  </a:cubicBezTo>
                  <a:cubicBezTo>
                    <a:pt x="6396" y="1549"/>
                    <a:pt x="3917" y="0"/>
                    <a:pt x="3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77825" y="2795275"/>
              <a:ext cx="129275" cy="128600"/>
            </a:xfrm>
            <a:custGeom>
              <a:avLst/>
              <a:gdLst/>
              <a:ahLst/>
              <a:cxnLst/>
              <a:rect l="l" t="t" r="r" b="b"/>
              <a:pathLst>
                <a:path w="5171" h="5144" extrusionOk="0">
                  <a:moveTo>
                    <a:pt x="4006" y="0"/>
                  </a:moveTo>
                  <a:lnTo>
                    <a:pt x="0" y="618"/>
                  </a:lnTo>
                  <a:lnTo>
                    <a:pt x="2492" y="5143"/>
                  </a:lnTo>
                  <a:lnTo>
                    <a:pt x="5170" y="4984"/>
                  </a:lnTo>
                  <a:lnTo>
                    <a:pt x="4006" y="0"/>
                  </a:ln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-6475" y="2907825"/>
              <a:ext cx="217275" cy="92675"/>
            </a:xfrm>
            <a:custGeom>
              <a:avLst/>
              <a:gdLst/>
              <a:ahLst/>
              <a:cxnLst/>
              <a:rect l="l" t="t" r="r" b="b"/>
              <a:pathLst>
                <a:path w="8691" h="3707" extrusionOk="0">
                  <a:moveTo>
                    <a:pt x="8547" y="0"/>
                  </a:moveTo>
                  <a:cubicBezTo>
                    <a:pt x="8328" y="0"/>
                    <a:pt x="7915" y="327"/>
                    <a:pt x="7915" y="327"/>
                  </a:cubicBezTo>
                  <a:lnTo>
                    <a:pt x="6674" y="476"/>
                  </a:lnTo>
                  <a:cubicBezTo>
                    <a:pt x="6674" y="476"/>
                    <a:pt x="6405" y="145"/>
                    <a:pt x="6036" y="145"/>
                  </a:cubicBezTo>
                  <a:cubicBezTo>
                    <a:pt x="5973" y="145"/>
                    <a:pt x="5907" y="154"/>
                    <a:pt x="5839" y="177"/>
                  </a:cubicBezTo>
                  <a:cubicBezTo>
                    <a:pt x="5371" y="332"/>
                    <a:pt x="4759" y="1098"/>
                    <a:pt x="4759" y="1098"/>
                  </a:cubicBezTo>
                  <a:cubicBezTo>
                    <a:pt x="4759" y="1098"/>
                    <a:pt x="2225" y="1909"/>
                    <a:pt x="1541" y="1953"/>
                  </a:cubicBezTo>
                  <a:cubicBezTo>
                    <a:pt x="856" y="1996"/>
                    <a:pt x="257" y="2381"/>
                    <a:pt x="0" y="3707"/>
                  </a:cubicBezTo>
                  <a:lnTo>
                    <a:pt x="8300" y="3707"/>
                  </a:lnTo>
                  <a:cubicBezTo>
                    <a:pt x="8300" y="3707"/>
                    <a:pt x="8627" y="712"/>
                    <a:pt x="8676" y="200"/>
                  </a:cubicBezTo>
                  <a:cubicBezTo>
                    <a:pt x="8691" y="53"/>
                    <a:pt x="8634" y="0"/>
                    <a:pt x="85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31175" y="2955025"/>
              <a:ext cx="63200" cy="30300"/>
            </a:xfrm>
            <a:custGeom>
              <a:avLst/>
              <a:gdLst/>
              <a:ahLst/>
              <a:cxnLst/>
              <a:rect l="l" t="t" r="r" b="b"/>
              <a:pathLst>
                <a:path w="2528" h="1212" extrusionOk="0">
                  <a:moveTo>
                    <a:pt x="402" y="1"/>
                  </a:moveTo>
                  <a:cubicBezTo>
                    <a:pt x="306" y="1"/>
                    <a:pt x="210" y="6"/>
                    <a:pt x="113" y="17"/>
                  </a:cubicBezTo>
                  <a:lnTo>
                    <a:pt x="113" y="19"/>
                  </a:lnTo>
                  <a:cubicBezTo>
                    <a:pt x="4" y="30"/>
                    <a:pt x="0" y="198"/>
                    <a:pt x="101" y="198"/>
                  </a:cubicBezTo>
                  <a:cubicBezTo>
                    <a:pt x="105" y="198"/>
                    <a:pt x="109" y="198"/>
                    <a:pt x="113" y="198"/>
                  </a:cubicBezTo>
                  <a:cubicBezTo>
                    <a:pt x="207" y="187"/>
                    <a:pt x="300" y="182"/>
                    <a:pt x="392" y="182"/>
                  </a:cubicBezTo>
                  <a:cubicBezTo>
                    <a:pt x="1153" y="182"/>
                    <a:pt x="1879" y="541"/>
                    <a:pt x="2327" y="1172"/>
                  </a:cubicBezTo>
                  <a:cubicBezTo>
                    <a:pt x="2346" y="1200"/>
                    <a:pt x="2374" y="1212"/>
                    <a:pt x="2401" y="1212"/>
                  </a:cubicBezTo>
                  <a:cubicBezTo>
                    <a:pt x="2465" y="1212"/>
                    <a:pt x="2527" y="1148"/>
                    <a:pt x="2480" y="1082"/>
                  </a:cubicBezTo>
                  <a:cubicBezTo>
                    <a:pt x="1999" y="405"/>
                    <a:pt x="1223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178050" y="2938200"/>
              <a:ext cx="29775" cy="49275"/>
            </a:xfrm>
            <a:custGeom>
              <a:avLst/>
              <a:gdLst/>
              <a:ahLst/>
              <a:cxnLst/>
              <a:rect l="l" t="t" r="r" b="b"/>
              <a:pathLst>
                <a:path w="1191" h="1971" extrusionOk="0">
                  <a:moveTo>
                    <a:pt x="1096" y="1"/>
                  </a:moveTo>
                  <a:cubicBezTo>
                    <a:pt x="1086" y="1"/>
                    <a:pt x="1076" y="3"/>
                    <a:pt x="1065" y="9"/>
                  </a:cubicBezTo>
                  <a:cubicBezTo>
                    <a:pt x="371" y="401"/>
                    <a:pt x="1" y="1181"/>
                    <a:pt x="344" y="1937"/>
                  </a:cubicBezTo>
                  <a:cubicBezTo>
                    <a:pt x="354" y="1961"/>
                    <a:pt x="372" y="1970"/>
                    <a:pt x="391" y="1970"/>
                  </a:cubicBezTo>
                  <a:cubicBezTo>
                    <a:pt x="432" y="1970"/>
                    <a:pt x="477" y="1923"/>
                    <a:pt x="453" y="1872"/>
                  </a:cubicBezTo>
                  <a:cubicBezTo>
                    <a:pt x="141" y="1181"/>
                    <a:pt x="503" y="474"/>
                    <a:pt x="1129" y="121"/>
                  </a:cubicBezTo>
                  <a:cubicBezTo>
                    <a:pt x="1191" y="86"/>
                    <a:pt x="1153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-2350" y="2985325"/>
              <a:ext cx="204975" cy="5300"/>
            </a:xfrm>
            <a:custGeom>
              <a:avLst/>
              <a:gdLst/>
              <a:ahLst/>
              <a:cxnLst/>
              <a:rect l="l" t="t" r="r" b="b"/>
              <a:pathLst>
                <a:path w="8199" h="212" extrusionOk="0">
                  <a:moveTo>
                    <a:pt x="8118" y="0"/>
                  </a:moveTo>
                  <a:cubicBezTo>
                    <a:pt x="8118" y="0"/>
                    <a:pt x="8117" y="0"/>
                    <a:pt x="8116" y="0"/>
                  </a:cubicBezTo>
                  <a:cubicBezTo>
                    <a:pt x="7618" y="4"/>
                    <a:pt x="7119" y="10"/>
                    <a:pt x="6620" y="16"/>
                  </a:cubicBezTo>
                  <a:cubicBezTo>
                    <a:pt x="4441" y="39"/>
                    <a:pt x="2262" y="62"/>
                    <a:pt x="83" y="83"/>
                  </a:cubicBezTo>
                  <a:cubicBezTo>
                    <a:pt x="1" y="85"/>
                    <a:pt x="0" y="211"/>
                    <a:pt x="81" y="211"/>
                  </a:cubicBezTo>
                  <a:cubicBezTo>
                    <a:pt x="81" y="211"/>
                    <a:pt x="82" y="211"/>
                    <a:pt x="83" y="211"/>
                  </a:cubicBezTo>
                  <a:cubicBezTo>
                    <a:pt x="581" y="208"/>
                    <a:pt x="1080" y="202"/>
                    <a:pt x="1579" y="196"/>
                  </a:cubicBezTo>
                  <a:cubicBezTo>
                    <a:pt x="3758" y="173"/>
                    <a:pt x="5937" y="152"/>
                    <a:pt x="8116" y="129"/>
                  </a:cubicBezTo>
                  <a:cubicBezTo>
                    <a:pt x="8198" y="127"/>
                    <a:pt x="8199" y="0"/>
                    <a:pt x="8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-160225" y="1864675"/>
              <a:ext cx="476075" cy="964950"/>
            </a:xfrm>
            <a:custGeom>
              <a:avLst/>
              <a:gdLst/>
              <a:ahLst/>
              <a:cxnLst/>
              <a:rect l="l" t="t" r="r" b="b"/>
              <a:pathLst>
                <a:path w="19043" h="38598" extrusionOk="0">
                  <a:moveTo>
                    <a:pt x="12966" y="1"/>
                  </a:moveTo>
                  <a:lnTo>
                    <a:pt x="12964" y="3"/>
                  </a:lnTo>
                  <a:cubicBezTo>
                    <a:pt x="12964" y="3"/>
                    <a:pt x="12964" y="3"/>
                    <a:pt x="12964" y="3"/>
                  </a:cubicBezTo>
                  <a:lnTo>
                    <a:pt x="12964" y="3"/>
                  </a:lnTo>
                  <a:cubicBezTo>
                    <a:pt x="12965" y="2"/>
                    <a:pt x="12966" y="1"/>
                    <a:pt x="12966" y="1"/>
                  </a:cubicBezTo>
                  <a:close/>
                  <a:moveTo>
                    <a:pt x="12964" y="3"/>
                  </a:moveTo>
                  <a:cubicBezTo>
                    <a:pt x="12827" y="200"/>
                    <a:pt x="3217" y="13997"/>
                    <a:pt x="1614" y="18894"/>
                  </a:cubicBezTo>
                  <a:cubicBezTo>
                    <a:pt x="0" y="23827"/>
                    <a:pt x="8329" y="38598"/>
                    <a:pt x="8329" y="38598"/>
                  </a:cubicBezTo>
                  <a:lnTo>
                    <a:pt x="15580" y="38170"/>
                  </a:lnTo>
                  <a:cubicBezTo>
                    <a:pt x="15580" y="38170"/>
                    <a:pt x="8161" y="22203"/>
                    <a:pt x="8788" y="20056"/>
                  </a:cubicBezTo>
                  <a:cubicBezTo>
                    <a:pt x="9415" y="17908"/>
                    <a:pt x="19043" y="6492"/>
                    <a:pt x="19043" y="6492"/>
                  </a:cubicBezTo>
                  <a:cubicBezTo>
                    <a:pt x="18316" y="3655"/>
                    <a:pt x="16200" y="1668"/>
                    <a:pt x="12964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17075" y="2794350"/>
              <a:ext cx="226850" cy="45300"/>
            </a:xfrm>
            <a:custGeom>
              <a:avLst/>
              <a:gdLst/>
              <a:ahLst/>
              <a:cxnLst/>
              <a:rect l="l" t="t" r="r" b="b"/>
              <a:pathLst>
                <a:path w="9074" h="1812" extrusionOk="0">
                  <a:moveTo>
                    <a:pt x="0" y="1"/>
                  </a:moveTo>
                  <a:lnTo>
                    <a:pt x="840" y="1812"/>
                  </a:lnTo>
                  <a:lnTo>
                    <a:pt x="9073" y="1693"/>
                  </a:lnTo>
                  <a:lnTo>
                    <a:pt x="8469" y="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-8700" y="1905100"/>
              <a:ext cx="155175" cy="222350"/>
            </a:xfrm>
            <a:custGeom>
              <a:avLst/>
              <a:gdLst/>
              <a:ahLst/>
              <a:cxnLst/>
              <a:rect l="l" t="t" r="r" b="b"/>
              <a:pathLst>
                <a:path w="6207" h="8894" extrusionOk="0">
                  <a:moveTo>
                    <a:pt x="5794" y="1"/>
                  </a:moveTo>
                  <a:lnTo>
                    <a:pt x="5794" y="1"/>
                  </a:lnTo>
                  <a:cubicBezTo>
                    <a:pt x="5761" y="49"/>
                    <a:pt x="5727" y="97"/>
                    <a:pt x="5694" y="147"/>
                  </a:cubicBezTo>
                  <a:cubicBezTo>
                    <a:pt x="5850" y="724"/>
                    <a:pt x="5896" y="1330"/>
                    <a:pt x="5840" y="1933"/>
                  </a:cubicBezTo>
                  <a:cubicBezTo>
                    <a:pt x="5654" y="3924"/>
                    <a:pt x="4396" y="5712"/>
                    <a:pt x="2917" y="6987"/>
                  </a:cubicBezTo>
                  <a:cubicBezTo>
                    <a:pt x="2082" y="7705"/>
                    <a:pt x="1135" y="8282"/>
                    <a:pt x="122" y="8698"/>
                  </a:cubicBezTo>
                  <a:cubicBezTo>
                    <a:pt x="82" y="8764"/>
                    <a:pt x="41" y="8829"/>
                    <a:pt x="1" y="8894"/>
                  </a:cubicBezTo>
                  <a:cubicBezTo>
                    <a:pt x="348" y="8758"/>
                    <a:pt x="688" y="8604"/>
                    <a:pt x="1020" y="8432"/>
                  </a:cubicBezTo>
                  <a:cubicBezTo>
                    <a:pt x="2771" y="7521"/>
                    <a:pt x="4311" y="6091"/>
                    <a:pt x="5232" y="4334"/>
                  </a:cubicBezTo>
                  <a:cubicBezTo>
                    <a:pt x="5928" y="3007"/>
                    <a:pt x="6207" y="1420"/>
                    <a:pt x="5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136725" y="2049975"/>
              <a:ext cx="142100" cy="180925"/>
            </a:xfrm>
            <a:custGeom>
              <a:avLst/>
              <a:gdLst/>
              <a:ahLst/>
              <a:cxnLst/>
              <a:rect l="l" t="t" r="r" b="b"/>
              <a:pathLst>
                <a:path w="5684" h="7237" extrusionOk="0">
                  <a:moveTo>
                    <a:pt x="3455" y="0"/>
                  </a:moveTo>
                  <a:cubicBezTo>
                    <a:pt x="3223" y="0"/>
                    <a:pt x="2989" y="25"/>
                    <a:pt x="2759" y="78"/>
                  </a:cubicBezTo>
                  <a:cubicBezTo>
                    <a:pt x="1757" y="306"/>
                    <a:pt x="909" y="998"/>
                    <a:pt x="478" y="1927"/>
                  </a:cubicBezTo>
                  <a:cubicBezTo>
                    <a:pt x="0" y="2957"/>
                    <a:pt x="21" y="4123"/>
                    <a:pt x="186" y="5222"/>
                  </a:cubicBezTo>
                  <a:cubicBezTo>
                    <a:pt x="284" y="5867"/>
                    <a:pt x="397" y="6556"/>
                    <a:pt x="564" y="7237"/>
                  </a:cubicBezTo>
                  <a:cubicBezTo>
                    <a:pt x="602" y="7187"/>
                    <a:pt x="641" y="7137"/>
                    <a:pt x="677" y="7089"/>
                  </a:cubicBezTo>
                  <a:cubicBezTo>
                    <a:pt x="531" y="6477"/>
                    <a:pt x="418" y="5855"/>
                    <a:pt x="324" y="5242"/>
                  </a:cubicBezTo>
                  <a:cubicBezTo>
                    <a:pt x="152" y="4131"/>
                    <a:pt x="127" y="2938"/>
                    <a:pt x="637" y="1906"/>
                  </a:cubicBezTo>
                  <a:cubicBezTo>
                    <a:pt x="1080" y="1010"/>
                    <a:pt x="1943" y="354"/>
                    <a:pt x="2929" y="181"/>
                  </a:cubicBezTo>
                  <a:cubicBezTo>
                    <a:pt x="3105" y="150"/>
                    <a:pt x="3281" y="136"/>
                    <a:pt x="3456" y="136"/>
                  </a:cubicBezTo>
                  <a:cubicBezTo>
                    <a:pt x="4230" y="136"/>
                    <a:pt x="4984" y="427"/>
                    <a:pt x="5571" y="937"/>
                  </a:cubicBezTo>
                  <a:cubicBezTo>
                    <a:pt x="5536" y="929"/>
                    <a:pt x="5504" y="920"/>
                    <a:pt x="5471" y="912"/>
                  </a:cubicBezTo>
                  <a:cubicBezTo>
                    <a:pt x="5464" y="910"/>
                    <a:pt x="5458" y="909"/>
                    <a:pt x="5452" y="909"/>
                  </a:cubicBezTo>
                  <a:cubicBezTo>
                    <a:pt x="5382" y="909"/>
                    <a:pt x="5359" y="1021"/>
                    <a:pt x="5435" y="1041"/>
                  </a:cubicBezTo>
                  <a:cubicBezTo>
                    <a:pt x="5461" y="1048"/>
                    <a:pt x="5488" y="1056"/>
                    <a:pt x="5515" y="1062"/>
                  </a:cubicBezTo>
                  <a:cubicBezTo>
                    <a:pt x="5544" y="1029"/>
                    <a:pt x="5573" y="995"/>
                    <a:pt x="5599" y="962"/>
                  </a:cubicBezTo>
                  <a:cubicBezTo>
                    <a:pt x="5603" y="958"/>
                    <a:pt x="5607" y="952"/>
                    <a:pt x="5611" y="949"/>
                  </a:cubicBezTo>
                  <a:cubicBezTo>
                    <a:pt x="5636" y="918"/>
                    <a:pt x="5659" y="887"/>
                    <a:pt x="5684" y="858"/>
                  </a:cubicBezTo>
                  <a:cubicBezTo>
                    <a:pt x="5070" y="312"/>
                    <a:pt x="4270" y="0"/>
                    <a:pt x="3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-34050" y="2166000"/>
              <a:ext cx="148725" cy="115975"/>
            </a:xfrm>
            <a:custGeom>
              <a:avLst/>
              <a:gdLst/>
              <a:ahLst/>
              <a:cxnLst/>
              <a:rect l="l" t="t" r="r" b="b"/>
              <a:pathLst>
                <a:path w="5949" h="4639" extrusionOk="0">
                  <a:moveTo>
                    <a:pt x="77" y="0"/>
                  </a:moveTo>
                  <a:cubicBezTo>
                    <a:pt x="50" y="44"/>
                    <a:pt x="25" y="88"/>
                    <a:pt x="0" y="131"/>
                  </a:cubicBezTo>
                  <a:cubicBezTo>
                    <a:pt x="957" y="280"/>
                    <a:pt x="1888" y="585"/>
                    <a:pt x="2747" y="1067"/>
                  </a:cubicBezTo>
                  <a:cubicBezTo>
                    <a:pt x="4144" y="1848"/>
                    <a:pt x="5348" y="3115"/>
                    <a:pt x="5855" y="4639"/>
                  </a:cubicBezTo>
                  <a:cubicBezTo>
                    <a:pt x="5885" y="4596"/>
                    <a:pt x="5916" y="4554"/>
                    <a:pt x="5949" y="4510"/>
                  </a:cubicBezTo>
                  <a:cubicBezTo>
                    <a:pt x="5717" y="3852"/>
                    <a:pt x="5360" y="3238"/>
                    <a:pt x="4915" y="2692"/>
                  </a:cubicBezTo>
                  <a:cubicBezTo>
                    <a:pt x="3722" y="1224"/>
                    <a:pt x="1932" y="303"/>
                    <a:pt x="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-124175" y="2221900"/>
              <a:ext cx="62750" cy="177850"/>
            </a:xfrm>
            <a:custGeom>
              <a:avLst/>
              <a:gdLst/>
              <a:ahLst/>
              <a:cxnLst/>
              <a:rect l="l" t="t" r="r" b="b"/>
              <a:pathLst>
                <a:path w="2510" h="7114" extrusionOk="0">
                  <a:moveTo>
                    <a:pt x="2383" y="1"/>
                  </a:moveTo>
                  <a:cubicBezTo>
                    <a:pt x="2351" y="60"/>
                    <a:pt x="2318" y="118"/>
                    <a:pt x="2285" y="175"/>
                  </a:cubicBezTo>
                  <a:cubicBezTo>
                    <a:pt x="2399" y="699"/>
                    <a:pt x="2362" y="1271"/>
                    <a:pt x="2262" y="1796"/>
                  </a:cubicBezTo>
                  <a:cubicBezTo>
                    <a:pt x="1933" y="3532"/>
                    <a:pt x="1205" y="5497"/>
                    <a:pt x="1" y="6924"/>
                  </a:cubicBezTo>
                  <a:lnTo>
                    <a:pt x="3" y="6924"/>
                  </a:lnTo>
                  <a:cubicBezTo>
                    <a:pt x="7" y="6987"/>
                    <a:pt x="14" y="7050"/>
                    <a:pt x="20" y="7114"/>
                  </a:cubicBezTo>
                  <a:cubicBezTo>
                    <a:pt x="845" y="6203"/>
                    <a:pt x="1426" y="5077"/>
                    <a:pt x="1829" y="3908"/>
                  </a:cubicBezTo>
                  <a:cubicBezTo>
                    <a:pt x="2145" y="3001"/>
                    <a:pt x="2443" y="2017"/>
                    <a:pt x="2493" y="1050"/>
                  </a:cubicBezTo>
                  <a:cubicBezTo>
                    <a:pt x="2510" y="699"/>
                    <a:pt x="2479" y="339"/>
                    <a:pt x="23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-55025" y="2316800"/>
              <a:ext cx="135025" cy="308450"/>
            </a:xfrm>
            <a:custGeom>
              <a:avLst/>
              <a:gdLst/>
              <a:ahLst/>
              <a:cxnLst/>
              <a:rect l="l" t="t" r="r" b="b"/>
              <a:pathLst>
                <a:path w="5401" h="12338" extrusionOk="0">
                  <a:moveTo>
                    <a:pt x="3956" y="1"/>
                  </a:moveTo>
                  <a:cubicBezTo>
                    <a:pt x="3676" y="1"/>
                    <a:pt x="3388" y="54"/>
                    <a:pt x="3095" y="172"/>
                  </a:cubicBezTo>
                  <a:cubicBezTo>
                    <a:pt x="1862" y="669"/>
                    <a:pt x="1121" y="2002"/>
                    <a:pt x="761" y="3212"/>
                  </a:cubicBezTo>
                  <a:cubicBezTo>
                    <a:pt x="306" y="4737"/>
                    <a:pt x="363" y="6341"/>
                    <a:pt x="394" y="7914"/>
                  </a:cubicBezTo>
                  <a:cubicBezTo>
                    <a:pt x="421" y="9324"/>
                    <a:pt x="423" y="10791"/>
                    <a:pt x="1" y="12147"/>
                  </a:cubicBezTo>
                  <a:cubicBezTo>
                    <a:pt x="28" y="12211"/>
                    <a:pt x="57" y="12274"/>
                    <a:pt x="83" y="12337"/>
                  </a:cubicBezTo>
                  <a:cubicBezTo>
                    <a:pt x="973" y="9725"/>
                    <a:pt x="197" y="6817"/>
                    <a:pt x="682" y="4125"/>
                  </a:cubicBezTo>
                  <a:cubicBezTo>
                    <a:pt x="933" y="2737"/>
                    <a:pt x="1560" y="1169"/>
                    <a:pt x="2851" y="438"/>
                  </a:cubicBezTo>
                  <a:cubicBezTo>
                    <a:pt x="3219" y="231"/>
                    <a:pt x="3584" y="141"/>
                    <a:pt x="3939" y="141"/>
                  </a:cubicBezTo>
                  <a:cubicBezTo>
                    <a:pt x="4427" y="141"/>
                    <a:pt x="4895" y="310"/>
                    <a:pt x="5324" y="577"/>
                  </a:cubicBezTo>
                  <a:cubicBezTo>
                    <a:pt x="5349" y="536"/>
                    <a:pt x="5374" y="498"/>
                    <a:pt x="5401" y="458"/>
                  </a:cubicBezTo>
                  <a:cubicBezTo>
                    <a:pt x="4957" y="179"/>
                    <a:pt x="4470" y="1"/>
                    <a:pt x="39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55775" y="2487050"/>
              <a:ext cx="99850" cy="166100"/>
            </a:xfrm>
            <a:custGeom>
              <a:avLst/>
              <a:gdLst/>
              <a:ahLst/>
              <a:cxnLst/>
              <a:rect l="l" t="t" r="r" b="b"/>
              <a:pathLst>
                <a:path w="3994" h="6644" extrusionOk="0">
                  <a:moveTo>
                    <a:pt x="1331" y="1"/>
                  </a:moveTo>
                  <a:cubicBezTo>
                    <a:pt x="1057" y="252"/>
                    <a:pt x="813" y="534"/>
                    <a:pt x="618" y="860"/>
                  </a:cubicBezTo>
                  <a:cubicBezTo>
                    <a:pt x="150" y="1631"/>
                    <a:pt x="0" y="2566"/>
                    <a:pt x="353" y="3413"/>
                  </a:cubicBezTo>
                  <a:cubicBezTo>
                    <a:pt x="716" y="4280"/>
                    <a:pt x="1462" y="4961"/>
                    <a:pt x="2191" y="5527"/>
                  </a:cubicBezTo>
                  <a:cubicBezTo>
                    <a:pt x="2753" y="5963"/>
                    <a:pt x="3357" y="6337"/>
                    <a:pt x="3994" y="6644"/>
                  </a:cubicBezTo>
                  <a:cubicBezTo>
                    <a:pt x="3967" y="6582"/>
                    <a:pt x="3942" y="6519"/>
                    <a:pt x="3915" y="6458"/>
                  </a:cubicBezTo>
                  <a:cubicBezTo>
                    <a:pt x="3309" y="6153"/>
                    <a:pt x="2732" y="5786"/>
                    <a:pt x="2200" y="5366"/>
                  </a:cubicBezTo>
                  <a:cubicBezTo>
                    <a:pt x="1485" y="4798"/>
                    <a:pt x="750" y="4116"/>
                    <a:pt x="430" y="3237"/>
                  </a:cubicBezTo>
                  <a:cubicBezTo>
                    <a:pt x="96" y="2324"/>
                    <a:pt x="391" y="1324"/>
                    <a:pt x="975" y="580"/>
                  </a:cubicBezTo>
                  <a:cubicBezTo>
                    <a:pt x="1099" y="421"/>
                    <a:pt x="1235" y="275"/>
                    <a:pt x="1381" y="137"/>
                  </a:cubicBezTo>
                  <a:cubicBezTo>
                    <a:pt x="1364" y="91"/>
                    <a:pt x="1349" y="47"/>
                    <a:pt x="1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-22600" y="2661175"/>
              <a:ext cx="194150" cy="33800"/>
            </a:xfrm>
            <a:custGeom>
              <a:avLst/>
              <a:gdLst/>
              <a:ahLst/>
              <a:cxnLst/>
              <a:rect l="l" t="t" r="r" b="b"/>
              <a:pathLst>
                <a:path w="7766" h="1352" extrusionOk="0">
                  <a:moveTo>
                    <a:pt x="4064" y="0"/>
                  </a:moveTo>
                  <a:cubicBezTo>
                    <a:pt x="3469" y="0"/>
                    <a:pt x="2872" y="77"/>
                    <a:pt x="2285" y="237"/>
                  </a:cubicBezTo>
                  <a:cubicBezTo>
                    <a:pt x="1472" y="459"/>
                    <a:pt x="716" y="809"/>
                    <a:pt x="1" y="1231"/>
                  </a:cubicBezTo>
                  <a:cubicBezTo>
                    <a:pt x="18" y="1271"/>
                    <a:pt x="39" y="1311"/>
                    <a:pt x="58" y="1351"/>
                  </a:cubicBezTo>
                  <a:cubicBezTo>
                    <a:pt x="1324" y="611"/>
                    <a:pt x="2715" y="136"/>
                    <a:pt x="4157" y="136"/>
                  </a:cubicBezTo>
                  <a:cubicBezTo>
                    <a:pt x="4589" y="136"/>
                    <a:pt x="5026" y="178"/>
                    <a:pt x="5466" y="270"/>
                  </a:cubicBezTo>
                  <a:cubicBezTo>
                    <a:pt x="6277" y="438"/>
                    <a:pt x="7050" y="741"/>
                    <a:pt x="7766" y="1152"/>
                  </a:cubicBezTo>
                  <a:cubicBezTo>
                    <a:pt x="7735" y="1085"/>
                    <a:pt x="7706" y="1016"/>
                    <a:pt x="7676" y="949"/>
                  </a:cubicBezTo>
                  <a:cubicBezTo>
                    <a:pt x="7668" y="943"/>
                    <a:pt x="7660" y="939"/>
                    <a:pt x="7653" y="935"/>
                  </a:cubicBezTo>
                  <a:cubicBezTo>
                    <a:pt x="6541" y="334"/>
                    <a:pt x="5307" y="0"/>
                    <a:pt x="4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8150" y="2736575"/>
              <a:ext cx="198175" cy="31925"/>
            </a:xfrm>
            <a:custGeom>
              <a:avLst/>
              <a:gdLst/>
              <a:ahLst/>
              <a:cxnLst/>
              <a:rect l="l" t="t" r="r" b="b"/>
              <a:pathLst>
                <a:path w="7927" h="1277" extrusionOk="0">
                  <a:moveTo>
                    <a:pt x="0" y="718"/>
                  </a:moveTo>
                  <a:lnTo>
                    <a:pt x="0" y="720"/>
                  </a:lnTo>
                  <a:cubicBezTo>
                    <a:pt x="1" y="720"/>
                    <a:pt x="1" y="720"/>
                    <a:pt x="1" y="719"/>
                  </a:cubicBezTo>
                  <a:lnTo>
                    <a:pt x="1" y="719"/>
                  </a:lnTo>
                  <a:cubicBezTo>
                    <a:pt x="1" y="719"/>
                    <a:pt x="1" y="718"/>
                    <a:pt x="0" y="718"/>
                  </a:cubicBezTo>
                  <a:close/>
                  <a:moveTo>
                    <a:pt x="3565" y="0"/>
                  </a:moveTo>
                  <a:cubicBezTo>
                    <a:pt x="2346" y="0"/>
                    <a:pt x="1132" y="243"/>
                    <a:pt x="1" y="719"/>
                  </a:cubicBezTo>
                  <a:lnTo>
                    <a:pt x="1" y="719"/>
                  </a:lnTo>
                  <a:cubicBezTo>
                    <a:pt x="22" y="759"/>
                    <a:pt x="41" y="797"/>
                    <a:pt x="62" y="837"/>
                  </a:cubicBezTo>
                  <a:cubicBezTo>
                    <a:pt x="1165" y="368"/>
                    <a:pt x="2357" y="118"/>
                    <a:pt x="3562" y="118"/>
                  </a:cubicBezTo>
                  <a:cubicBezTo>
                    <a:pt x="3679" y="118"/>
                    <a:pt x="3796" y="120"/>
                    <a:pt x="3914" y="125"/>
                  </a:cubicBezTo>
                  <a:cubicBezTo>
                    <a:pt x="5323" y="183"/>
                    <a:pt x="6703" y="587"/>
                    <a:pt x="7926" y="1276"/>
                  </a:cubicBezTo>
                  <a:cubicBezTo>
                    <a:pt x="7896" y="1207"/>
                    <a:pt x="7863" y="1140"/>
                    <a:pt x="7832" y="1069"/>
                  </a:cubicBezTo>
                  <a:lnTo>
                    <a:pt x="7832" y="1067"/>
                  </a:lnTo>
                  <a:cubicBezTo>
                    <a:pt x="7652" y="971"/>
                    <a:pt x="7468" y="879"/>
                    <a:pt x="7280" y="795"/>
                  </a:cubicBezTo>
                  <a:cubicBezTo>
                    <a:pt x="6097" y="262"/>
                    <a:pt x="4829" y="0"/>
                    <a:pt x="3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209825" y="1792300"/>
              <a:ext cx="252725" cy="52650"/>
            </a:xfrm>
            <a:custGeom>
              <a:avLst/>
              <a:gdLst/>
              <a:ahLst/>
              <a:cxnLst/>
              <a:rect l="l" t="t" r="r" b="b"/>
              <a:pathLst>
                <a:path w="10109" h="2106" extrusionOk="0">
                  <a:moveTo>
                    <a:pt x="114" y="1"/>
                  </a:moveTo>
                  <a:cubicBezTo>
                    <a:pt x="50" y="1"/>
                    <a:pt x="0" y="86"/>
                    <a:pt x="65" y="128"/>
                  </a:cubicBezTo>
                  <a:cubicBezTo>
                    <a:pt x="705" y="558"/>
                    <a:pt x="1386" y="924"/>
                    <a:pt x="2100" y="1217"/>
                  </a:cubicBezTo>
                  <a:cubicBezTo>
                    <a:pt x="3533" y="1806"/>
                    <a:pt x="5075" y="2105"/>
                    <a:pt x="6616" y="2105"/>
                  </a:cubicBezTo>
                  <a:cubicBezTo>
                    <a:pt x="7768" y="2105"/>
                    <a:pt x="8920" y="1938"/>
                    <a:pt x="10026" y="1599"/>
                  </a:cubicBezTo>
                  <a:cubicBezTo>
                    <a:pt x="10108" y="1575"/>
                    <a:pt x="10071" y="1460"/>
                    <a:pt x="9996" y="1460"/>
                  </a:cubicBezTo>
                  <a:cubicBezTo>
                    <a:pt x="9988" y="1460"/>
                    <a:pt x="9981" y="1461"/>
                    <a:pt x="9972" y="1463"/>
                  </a:cubicBezTo>
                  <a:cubicBezTo>
                    <a:pt x="8886" y="1796"/>
                    <a:pt x="7756" y="1959"/>
                    <a:pt x="6626" y="1959"/>
                  </a:cubicBezTo>
                  <a:cubicBezTo>
                    <a:pt x="4344" y="1959"/>
                    <a:pt x="2065" y="1293"/>
                    <a:pt x="157" y="15"/>
                  </a:cubicBezTo>
                  <a:cubicBezTo>
                    <a:pt x="143" y="5"/>
                    <a:pt x="128" y="1"/>
                    <a:pt x="1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229450" y="1777825"/>
              <a:ext cx="15075" cy="28025"/>
            </a:xfrm>
            <a:custGeom>
              <a:avLst/>
              <a:gdLst/>
              <a:ahLst/>
              <a:cxnLst/>
              <a:rect l="l" t="t" r="r" b="b"/>
              <a:pathLst>
                <a:path w="603" h="1121" extrusionOk="0">
                  <a:moveTo>
                    <a:pt x="501" y="1"/>
                  </a:moveTo>
                  <a:cubicBezTo>
                    <a:pt x="483" y="1"/>
                    <a:pt x="464" y="9"/>
                    <a:pt x="450" y="30"/>
                  </a:cubicBezTo>
                  <a:cubicBezTo>
                    <a:pt x="237" y="337"/>
                    <a:pt x="89" y="672"/>
                    <a:pt x="13" y="1039"/>
                  </a:cubicBezTo>
                  <a:cubicBezTo>
                    <a:pt x="1" y="1090"/>
                    <a:pt x="41" y="1120"/>
                    <a:pt x="83" y="1120"/>
                  </a:cubicBezTo>
                  <a:cubicBezTo>
                    <a:pt x="115" y="1120"/>
                    <a:pt x="148" y="1102"/>
                    <a:pt x="156" y="1062"/>
                  </a:cubicBezTo>
                  <a:cubicBezTo>
                    <a:pt x="229" y="720"/>
                    <a:pt x="364" y="408"/>
                    <a:pt x="563" y="122"/>
                  </a:cubicBezTo>
                  <a:cubicBezTo>
                    <a:pt x="602" y="65"/>
                    <a:pt x="552" y="1"/>
                    <a:pt x="501" y="1"/>
                  </a:cubicBezTo>
                  <a:close/>
                </a:path>
              </a:pathLst>
            </a:custGeom>
            <a:solidFill>
              <a:srgbClr val="B86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414500" y="1802800"/>
              <a:ext cx="8350" cy="36225"/>
            </a:xfrm>
            <a:custGeom>
              <a:avLst/>
              <a:gdLst/>
              <a:ahLst/>
              <a:cxnLst/>
              <a:rect l="l" t="t" r="r" b="b"/>
              <a:pathLst>
                <a:path w="334" h="1449" extrusionOk="0">
                  <a:moveTo>
                    <a:pt x="95" y="1"/>
                  </a:moveTo>
                  <a:cubicBezTo>
                    <a:pt x="51" y="1"/>
                    <a:pt x="1" y="44"/>
                    <a:pt x="17" y="101"/>
                  </a:cubicBezTo>
                  <a:cubicBezTo>
                    <a:pt x="136" y="515"/>
                    <a:pt x="188" y="936"/>
                    <a:pt x="172" y="1365"/>
                  </a:cubicBezTo>
                  <a:cubicBezTo>
                    <a:pt x="171" y="1418"/>
                    <a:pt x="216" y="1448"/>
                    <a:pt x="256" y="1448"/>
                  </a:cubicBezTo>
                  <a:cubicBezTo>
                    <a:pt x="288" y="1448"/>
                    <a:pt x="316" y="1430"/>
                    <a:pt x="318" y="1388"/>
                  </a:cubicBezTo>
                  <a:cubicBezTo>
                    <a:pt x="333" y="932"/>
                    <a:pt x="280" y="487"/>
                    <a:pt x="153" y="47"/>
                  </a:cubicBezTo>
                  <a:cubicBezTo>
                    <a:pt x="144" y="15"/>
                    <a:pt x="120" y="1"/>
                    <a:pt x="95" y="1"/>
                  </a:cubicBezTo>
                  <a:close/>
                </a:path>
              </a:pathLst>
            </a:custGeom>
            <a:solidFill>
              <a:srgbClr val="B86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346875" y="1806500"/>
              <a:ext cx="6000" cy="34000"/>
            </a:xfrm>
            <a:custGeom>
              <a:avLst/>
              <a:gdLst/>
              <a:ahLst/>
              <a:cxnLst/>
              <a:rect l="l" t="t" r="r" b="b"/>
              <a:pathLst>
                <a:path w="240" h="1360" extrusionOk="0">
                  <a:moveTo>
                    <a:pt x="89" y="1"/>
                  </a:moveTo>
                  <a:cubicBezTo>
                    <a:pt x="48" y="1"/>
                    <a:pt x="10" y="29"/>
                    <a:pt x="19" y="80"/>
                  </a:cubicBezTo>
                  <a:cubicBezTo>
                    <a:pt x="92" y="481"/>
                    <a:pt x="90" y="878"/>
                    <a:pt x="11" y="1279"/>
                  </a:cubicBezTo>
                  <a:cubicBezTo>
                    <a:pt x="1" y="1330"/>
                    <a:pt x="41" y="1359"/>
                    <a:pt x="82" y="1359"/>
                  </a:cubicBezTo>
                  <a:cubicBezTo>
                    <a:pt x="115" y="1359"/>
                    <a:pt x="148" y="1341"/>
                    <a:pt x="155" y="1300"/>
                  </a:cubicBezTo>
                  <a:cubicBezTo>
                    <a:pt x="238" y="887"/>
                    <a:pt x="240" y="477"/>
                    <a:pt x="165" y="62"/>
                  </a:cubicBezTo>
                  <a:cubicBezTo>
                    <a:pt x="157" y="20"/>
                    <a:pt x="122" y="1"/>
                    <a:pt x="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294300" y="1805825"/>
              <a:ext cx="19450" cy="18175"/>
            </a:xfrm>
            <a:custGeom>
              <a:avLst/>
              <a:gdLst/>
              <a:ahLst/>
              <a:cxnLst/>
              <a:rect l="l" t="t" r="r" b="b"/>
              <a:pathLst>
                <a:path w="778" h="727" extrusionOk="0">
                  <a:moveTo>
                    <a:pt x="390" y="1"/>
                  </a:moveTo>
                  <a:cubicBezTo>
                    <a:pt x="214" y="1"/>
                    <a:pt x="59" y="129"/>
                    <a:pt x="31" y="308"/>
                  </a:cubicBezTo>
                  <a:cubicBezTo>
                    <a:pt x="0" y="506"/>
                    <a:pt x="137" y="692"/>
                    <a:pt x="334" y="722"/>
                  </a:cubicBezTo>
                  <a:cubicBezTo>
                    <a:pt x="353" y="725"/>
                    <a:pt x="372" y="727"/>
                    <a:pt x="390" y="727"/>
                  </a:cubicBezTo>
                  <a:cubicBezTo>
                    <a:pt x="565" y="727"/>
                    <a:pt x="719" y="598"/>
                    <a:pt x="747" y="419"/>
                  </a:cubicBezTo>
                  <a:cubicBezTo>
                    <a:pt x="777" y="222"/>
                    <a:pt x="643" y="36"/>
                    <a:pt x="446" y="5"/>
                  </a:cubicBezTo>
                  <a:cubicBezTo>
                    <a:pt x="427" y="2"/>
                    <a:pt x="408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423325" y="1837725"/>
              <a:ext cx="44900" cy="89675"/>
            </a:xfrm>
            <a:custGeom>
              <a:avLst/>
              <a:gdLst/>
              <a:ahLst/>
              <a:cxnLst/>
              <a:rect l="l" t="t" r="r" b="b"/>
              <a:pathLst>
                <a:path w="1796" h="3587" extrusionOk="0">
                  <a:moveTo>
                    <a:pt x="64" y="1"/>
                  </a:moveTo>
                  <a:cubicBezTo>
                    <a:pt x="31" y="1"/>
                    <a:pt x="1" y="21"/>
                    <a:pt x="1" y="64"/>
                  </a:cubicBezTo>
                  <a:cubicBezTo>
                    <a:pt x="17" y="1382"/>
                    <a:pt x="209" y="3076"/>
                    <a:pt x="1661" y="3582"/>
                  </a:cubicBezTo>
                  <a:cubicBezTo>
                    <a:pt x="1670" y="3585"/>
                    <a:pt x="1678" y="3587"/>
                    <a:pt x="1687" y="3587"/>
                  </a:cubicBezTo>
                  <a:cubicBezTo>
                    <a:pt x="1760" y="3587"/>
                    <a:pt x="1796" y="3474"/>
                    <a:pt x="1714" y="3446"/>
                  </a:cubicBezTo>
                  <a:cubicBezTo>
                    <a:pt x="331" y="2965"/>
                    <a:pt x="163" y="1330"/>
                    <a:pt x="147" y="80"/>
                  </a:cubicBezTo>
                  <a:cubicBezTo>
                    <a:pt x="146" y="29"/>
                    <a:pt x="103" y="1"/>
                    <a:pt x="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167175" y="1819975"/>
              <a:ext cx="78500" cy="81000"/>
            </a:xfrm>
            <a:custGeom>
              <a:avLst/>
              <a:gdLst/>
              <a:ahLst/>
              <a:cxnLst/>
              <a:rect l="l" t="t" r="r" b="b"/>
              <a:pathLst>
                <a:path w="3140" h="3240" extrusionOk="0">
                  <a:moveTo>
                    <a:pt x="3043" y="0"/>
                  </a:moveTo>
                  <a:cubicBezTo>
                    <a:pt x="3009" y="0"/>
                    <a:pt x="2974" y="18"/>
                    <a:pt x="2960" y="59"/>
                  </a:cubicBezTo>
                  <a:cubicBezTo>
                    <a:pt x="2502" y="1380"/>
                    <a:pt x="1744" y="3053"/>
                    <a:pt x="106" y="3076"/>
                  </a:cubicBezTo>
                  <a:cubicBezTo>
                    <a:pt x="1" y="3078"/>
                    <a:pt x="10" y="3239"/>
                    <a:pt x="113" y="3239"/>
                  </a:cubicBezTo>
                  <a:cubicBezTo>
                    <a:pt x="114" y="3239"/>
                    <a:pt x="115" y="3239"/>
                    <a:pt x="115" y="3239"/>
                  </a:cubicBezTo>
                  <a:cubicBezTo>
                    <a:pt x="1834" y="3216"/>
                    <a:pt x="2636" y="1486"/>
                    <a:pt x="3119" y="95"/>
                  </a:cubicBezTo>
                  <a:cubicBezTo>
                    <a:pt x="3140" y="37"/>
                    <a:pt x="3092" y="0"/>
                    <a:pt x="3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355450" y="2971325"/>
              <a:ext cx="71850" cy="160875"/>
            </a:xfrm>
            <a:custGeom>
              <a:avLst/>
              <a:gdLst/>
              <a:ahLst/>
              <a:cxnLst/>
              <a:rect l="l" t="t" r="r" b="b"/>
              <a:pathLst>
                <a:path w="2874" h="6435" extrusionOk="0">
                  <a:moveTo>
                    <a:pt x="77" y="0"/>
                  </a:moveTo>
                  <a:lnTo>
                    <a:pt x="0" y="6394"/>
                  </a:lnTo>
                  <a:lnTo>
                    <a:pt x="2011" y="6434"/>
                  </a:lnTo>
                  <a:lnTo>
                    <a:pt x="2874" y="28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329500" y="3110350"/>
              <a:ext cx="149225" cy="95250"/>
            </a:xfrm>
            <a:custGeom>
              <a:avLst/>
              <a:gdLst/>
              <a:ahLst/>
              <a:cxnLst/>
              <a:rect l="l" t="t" r="r" b="b"/>
              <a:pathLst>
                <a:path w="5969" h="3810" extrusionOk="0">
                  <a:moveTo>
                    <a:pt x="2510" y="0"/>
                  </a:moveTo>
                  <a:cubicBezTo>
                    <a:pt x="2490" y="0"/>
                    <a:pt x="2469" y="1"/>
                    <a:pt x="2448" y="2"/>
                  </a:cubicBezTo>
                  <a:cubicBezTo>
                    <a:pt x="1501" y="67"/>
                    <a:pt x="1084" y="773"/>
                    <a:pt x="1084" y="773"/>
                  </a:cubicBezTo>
                  <a:cubicBezTo>
                    <a:pt x="1084" y="773"/>
                    <a:pt x="915" y="360"/>
                    <a:pt x="721" y="360"/>
                  </a:cubicBezTo>
                  <a:cubicBezTo>
                    <a:pt x="637" y="360"/>
                    <a:pt x="550" y="436"/>
                    <a:pt x="469" y="652"/>
                  </a:cubicBezTo>
                  <a:cubicBezTo>
                    <a:pt x="277" y="1165"/>
                    <a:pt x="123" y="2536"/>
                    <a:pt x="48" y="3292"/>
                  </a:cubicBezTo>
                  <a:cubicBezTo>
                    <a:pt x="43" y="3351"/>
                    <a:pt x="37" y="3405"/>
                    <a:pt x="33" y="3455"/>
                  </a:cubicBezTo>
                  <a:cubicBezTo>
                    <a:pt x="12" y="3674"/>
                    <a:pt x="0" y="3810"/>
                    <a:pt x="0" y="3810"/>
                  </a:cubicBezTo>
                  <a:lnTo>
                    <a:pt x="5836" y="3810"/>
                  </a:lnTo>
                  <a:cubicBezTo>
                    <a:pt x="5882" y="3664"/>
                    <a:pt x="5913" y="3526"/>
                    <a:pt x="5930" y="3394"/>
                  </a:cubicBezTo>
                  <a:cubicBezTo>
                    <a:pt x="5936" y="3338"/>
                    <a:pt x="5939" y="3284"/>
                    <a:pt x="5941" y="3231"/>
                  </a:cubicBezTo>
                  <a:cubicBezTo>
                    <a:pt x="5968" y="2482"/>
                    <a:pt x="5512" y="1993"/>
                    <a:pt x="4963" y="1915"/>
                  </a:cubicBezTo>
                  <a:cubicBezTo>
                    <a:pt x="4669" y="1874"/>
                    <a:pt x="4326" y="1575"/>
                    <a:pt x="4075" y="1312"/>
                  </a:cubicBezTo>
                  <a:cubicBezTo>
                    <a:pt x="4073" y="1278"/>
                    <a:pt x="3442" y="261"/>
                    <a:pt x="3221" y="183"/>
                  </a:cubicBezTo>
                  <a:cubicBezTo>
                    <a:pt x="3213" y="180"/>
                    <a:pt x="3205" y="178"/>
                    <a:pt x="3199" y="178"/>
                  </a:cubicBezTo>
                  <a:cubicBezTo>
                    <a:pt x="3115" y="178"/>
                    <a:pt x="3176" y="404"/>
                    <a:pt x="3112" y="541"/>
                  </a:cubicBezTo>
                  <a:cubicBezTo>
                    <a:pt x="2958" y="191"/>
                    <a:pt x="2832" y="0"/>
                    <a:pt x="25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333775" y="3148425"/>
              <a:ext cx="28275" cy="45875"/>
            </a:xfrm>
            <a:custGeom>
              <a:avLst/>
              <a:gdLst/>
              <a:ahLst/>
              <a:cxnLst/>
              <a:rect l="l" t="t" r="r" b="b"/>
              <a:pathLst>
                <a:path w="1131" h="1835" extrusionOk="0">
                  <a:moveTo>
                    <a:pt x="91" y="1"/>
                  </a:moveTo>
                  <a:cubicBezTo>
                    <a:pt x="37" y="1"/>
                    <a:pt x="1" y="90"/>
                    <a:pt x="60" y="131"/>
                  </a:cubicBezTo>
                  <a:cubicBezTo>
                    <a:pt x="595" y="514"/>
                    <a:pt x="934" y="1113"/>
                    <a:pt x="990" y="1769"/>
                  </a:cubicBezTo>
                  <a:cubicBezTo>
                    <a:pt x="994" y="1812"/>
                    <a:pt x="1030" y="1834"/>
                    <a:pt x="1064" y="1834"/>
                  </a:cubicBezTo>
                  <a:cubicBezTo>
                    <a:pt x="1098" y="1834"/>
                    <a:pt x="1130" y="1813"/>
                    <a:pt x="1126" y="1769"/>
                  </a:cubicBezTo>
                  <a:cubicBezTo>
                    <a:pt x="1065" y="1061"/>
                    <a:pt x="704" y="428"/>
                    <a:pt x="127" y="14"/>
                  </a:cubicBezTo>
                  <a:cubicBezTo>
                    <a:pt x="115" y="5"/>
                    <a:pt x="102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387350" y="3155775"/>
              <a:ext cx="63250" cy="37625"/>
            </a:xfrm>
            <a:custGeom>
              <a:avLst/>
              <a:gdLst/>
              <a:ahLst/>
              <a:cxnLst/>
              <a:rect l="l" t="t" r="r" b="b"/>
              <a:pathLst>
                <a:path w="2530" h="1505" extrusionOk="0">
                  <a:moveTo>
                    <a:pt x="2048" y="0"/>
                  </a:moveTo>
                  <a:cubicBezTo>
                    <a:pt x="1150" y="0"/>
                    <a:pt x="340" y="548"/>
                    <a:pt x="19" y="1421"/>
                  </a:cubicBezTo>
                  <a:cubicBezTo>
                    <a:pt x="0" y="1471"/>
                    <a:pt x="42" y="1504"/>
                    <a:pt x="83" y="1504"/>
                  </a:cubicBezTo>
                  <a:cubicBezTo>
                    <a:pt x="111" y="1504"/>
                    <a:pt x="138" y="1490"/>
                    <a:pt x="149" y="1458"/>
                  </a:cubicBezTo>
                  <a:cubicBezTo>
                    <a:pt x="448" y="649"/>
                    <a:pt x="1208" y="134"/>
                    <a:pt x="2044" y="134"/>
                  </a:cubicBezTo>
                  <a:cubicBezTo>
                    <a:pt x="2165" y="134"/>
                    <a:pt x="2288" y="144"/>
                    <a:pt x="2411" y="167"/>
                  </a:cubicBezTo>
                  <a:cubicBezTo>
                    <a:pt x="2416" y="168"/>
                    <a:pt x="2421" y="168"/>
                    <a:pt x="2425" y="168"/>
                  </a:cubicBezTo>
                  <a:cubicBezTo>
                    <a:pt x="2501" y="168"/>
                    <a:pt x="2529" y="51"/>
                    <a:pt x="2448" y="36"/>
                  </a:cubicBezTo>
                  <a:cubicBezTo>
                    <a:pt x="2313" y="12"/>
                    <a:pt x="2180" y="0"/>
                    <a:pt x="2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330325" y="3191100"/>
              <a:ext cx="147725" cy="5650"/>
            </a:xfrm>
            <a:custGeom>
              <a:avLst/>
              <a:gdLst/>
              <a:ahLst/>
              <a:cxnLst/>
              <a:rect l="l" t="t" r="r" b="b"/>
              <a:pathLst>
                <a:path w="5909" h="226" extrusionOk="0">
                  <a:moveTo>
                    <a:pt x="5908" y="1"/>
                  </a:moveTo>
                  <a:cubicBezTo>
                    <a:pt x="5707" y="3"/>
                    <a:pt x="5507" y="4"/>
                    <a:pt x="5306" y="6"/>
                  </a:cubicBezTo>
                  <a:cubicBezTo>
                    <a:pt x="3543" y="26"/>
                    <a:pt x="1778" y="43"/>
                    <a:pt x="15" y="62"/>
                  </a:cubicBezTo>
                  <a:cubicBezTo>
                    <a:pt x="10" y="120"/>
                    <a:pt x="4" y="175"/>
                    <a:pt x="0" y="225"/>
                  </a:cubicBezTo>
                  <a:lnTo>
                    <a:pt x="111" y="225"/>
                  </a:lnTo>
                  <a:cubicBezTo>
                    <a:pt x="2039" y="204"/>
                    <a:pt x="3967" y="185"/>
                    <a:pt x="5897" y="164"/>
                  </a:cubicBezTo>
                  <a:cubicBezTo>
                    <a:pt x="5903" y="108"/>
                    <a:pt x="5906" y="54"/>
                    <a:pt x="59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257700" y="1965575"/>
              <a:ext cx="240675" cy="1065525"/>
            </a:xfrm>
            <a:custGeom>
              <a:avLst/>
              <a:gdLst/>
              <a:ahLst/>
              <a:cxnLst/>
              <a:rect l="l" t="t" r="r" b="b"/>
              <a:pathLst>
                <a:path w="9627" h="42621" extrusionOk="0">
                  <a:moveTo>
                    <a:pt x="9174" y="1"/>
                  </a:moveTo>
                  <a:lnTo>
                    <a:pt x="1" y="663"/>
                  </a:lnTo>
                  <a:lnTo>
                    <a:pt x="2646" y="25443"/>
                  </a:lnTo>
                  <a:lnTo>
                    <a:pt x="3486" y="42620"/>
                  </a:lnTo>
                  <a:lnTo>
                    <a:pt x="7062" y="42620"/>
                  </a:lnTo>
                  <a:cubicBezTo>
                    <a:pt x="8564" y="28725"/>
                    <a:pt x="9627" y="13778"/>
                    <a:pt x="9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293150" y="2006500"/>
              <a:ext cx="195100" cy="315675"/>
            </a:xfrm>
            <a:custGeom>
              <a:avLst/>
              <a:gdLst/>
              <a:ahLst/>
              <a:cxnLst/>
              <a:rect l="l" t="t" r="r" b="b"/>
              <a:pathLst>
                <a:path w="7804" h="12627" extrusionOk="0">
                  <a:moveTo>
                    <a:pt x="7802" y="0"/>
                  </a:moveTo>
                  <a:cubicBezTo>
                    <a:pt x="7203" y="0"/>
                    <a:pt x="6592" y="169"/>
                    <a:pt x="6056" y="445"/>
                  </a:cubicBezTo>
                  <a:cubicBezTo>
                    <a:pt x="3914" y="1546"/>
                    <a:pt x="2625" y="3829"/>
                    <a:pt x="1825" y="6012"/>
                  </a:cubicBezTo>
                  <a:cubicBezTo>
                    <a:pt x="1071" y="8063"/>
                    <a:pt x="676" y="10228"/>
                    <a:pt x="0" y="12302"/>
                  </a:cubicBezTo>
                  <a:lnTo>
                    <a:pt x="35" y="12626"/>
                  </a:lnTo>
                  <a:cubicBezTo>
                    <a:pt x="346" y="11715"/>
                    <a:pt x="599" y="10785"/>
                    <a:pt x="843" y="9852"/>
                  </a:cubicBezTo>
                  <a:cubicBezTo>
                    <a:pt x="1464" y="7483"/>
                    <a:pt x="2070" y="5043"/>
                    <a:pt x="3486" y="3002"/>
                  </a:cubicBezTo>
                  <a:cubicBezTo>
                    <a:pt x="4161" y="2026"/>
                    <a:pt x="5034" y="1134"/>
                    <a:pt x="6091" y="579"/>
                  </a:cubicBezTo>
                  <a:cubicBezTo>
                    <a:pt x="6615" y="305"/>
                    <a:pt x="7215" y="134"/>
                    <a:pt x="7804" y="134"/>
                  </a:cubicBezTo>
                  <a:cubicBezTo>
                    <a:pt x="7804" y="90"/>
                    <a:pt x="7802" y="44"/>
                    <a:pt x="78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394475" y="2079250"/>
              <a:ext cx="94975" cy="268175"/>
            </a:xfrm>
            <a:custGeom>
              <a:avLst/>
              <a:gdLst/>
              <a:ahLst/>
              <a:cxnLst/>
              <a:rect l="l" t="t" r="r" b="b"/>
              <a:pathLst>
                <a:path w="3799" h="10727" extrusionOk="0">
                  <a:moveTo>
                    <a:pt x="3797" y="0"/>
                  </a:moveTo>
                  <a:cubicBezTo>
                    <a:pt x="2901" y="328"/>
                    <a:pt x="2109" y="917"/>
                    <a:pt x="1512" y="1667"/>
                  </a:cubicBezTo>
                  <a:cubicBezTo>
                    <a:pt x="1" y="3564"/>
                    <a:pt x="8" y="6198"/>
                    <a:pt x="1190" y="8262"/>
                  </a:cubicBezTo>
                  <a:cubicBezTo>
                    <a:pt x="1785" y="9300"/>
                    <a:pt x="2646" y="10127"/>
                    <a:pt x="3651" y="10727"/>
                  </a:cubicBezTo>
                  <a:cubicBezTo>
                    <a:pt x="3653" y="10677"/>
                    <a:pt x="3655" y="10627"/>
                    <a:pt x="3657" y="10577"/>
                  </a:cubicBezTo>
                  <a:cubicBezTo>
                    <a:pt x="3595" y="10539"/>
                    <a:pt x="3534" y="10501"/>
                    <a:pt x="3473" y="10462"/>
                  </a:cubicBezTo>
                  <a:cubicBezTo>
                    <a:pt x="1482" y="9162"/>
                    <a:pt x="216" y="6818"/>
                    <a:pt x="498" y="4418"/>
                  </a:cubicBezTo>
                  <a:cubicBezTo>
                    <a:pt x="720" y="2523"/>
                    <a:pt x="2028" y="815"/>
                    <a:pt x="3799" y="144"/>
                  </a:cubicBezTo>
                  <a:cubicBezTo>
                    <a:pt x="3799" y="96"/>
                    <a:pt x="3799" y="48"/>
                    <a:pt x="37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297700" y="2313300"/>
              <a:ext cx="124275" cy="269125"/>
            </a:xfrm>
            <a:custGeom>
              <a:avLst/>
              <a:gdLst/>
              <a:ahLst/>
              <a:cxnLst/>
              <a:rect l="l" t="t" r="r" b="b"/>
              <a:pathLst>
                <a:path w="4971" h="10765" extrusionOk="0">
                  <a:moveTo>
                    <a:pt x="2711" y="1"/>
                  </a:moveTo>
                  <a:cubicBezTo>
                    <a:pt x="2143" y="1"/>
                    <a:pt x="1561" y="197"/>
                    <a:pt x="1107" y="509"/>
                  </a:cubicBezTo>
                  <a:cubicBezTo>
                    <a:pt x="641" y="832"/>
                    <a:pt x="286" y="1265"/>
                    <a:pt x="1" y="1749"/>
                  </a:cubicBezTo>
                  <a:lnTo>
                    <a:pt x="1" y="1751"/>
                  </a:lnTo>
                  <a:lnTo>
                    <a:pt x="26" y="1983"/>
                  </a:lnTo>
                  <a:cubicBezTo>
                    <a:pt x="388" y="1319"/>
                    <a:pt x="864" y="738"/>
                    <a:pt x="1558" y="406"/>
                  </a:cubicBezTo>
                  <a:cubicBezTo>
                    <a:pt x="1910" y="238"/>
                    <a:pt x="2297" y="148"/>
                    <a:pt x="2674" y="148"/>
                  </a:cubicBezTo>
                  <a:cubicBezTo>
                    <a:pt x="3423" y="148"/>
                    <a:pt x="4129" y="503"/>
                    <a:pt x="4426" y="1298"/>
                  </a:cubicBezTo>
                  <a:cubicBezTo>
                    <a:pt x="4844" y="2408"/>
                    <a:pt x="4484" y="3755"/>
                    <a:pt x="4173" y="4848"/>
                  </a:cubicBezTo>
                  <a:cubicBezTo>
                    <a:pt x="3565" y="6982"/>
                    <a:pt x="2448" y="8957"/>
                    <a:pt x="944" y="10584"/>
                  </a:cubicBezTo>
                  <a:lnTo>
                    <a:pt x="964" y="10764"/>
                  </a:lnTo>
                  <a:cubicBezTo>
                    <a:pt x="1838" y="9834"/>
                    <a:pt x="2588" y="8789"/>
                    <a:pt x="3185" y="7661"/>
                  </a:cubicBezTo>
                  <a:cubicBezTo>
                    <a:pt x="3814" y="6473"/>
                    <a:pt x="4278" y="5200"/>
                    <a:pt x="4549" y="3884"/>
                  </a:cubicBezTo>
                  <a:cubicBezTo>
                    <a:pt x="4775" y="2794"/>
                    <a:pt x="4971" y="1365"/>
                    <a:pt x="4071" y="509"/>
                  </a:cubicBezTo>
                  <a:cubicBezTo>
                    <a:pt x="3695" y="152"/>
                    <a:pt x="3209" y="1"/>
                    <a:pt x="2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403975" y="2462700"/>
              <a:ext cx="76850" cy="245950"/>
            </a:xfrm>
            <a:custGeom>
              <a:avLst/>
              <a:gdLst/>
              <a:ahLst/>
              <a:cxnLst/>
              <a:rect l="l" t="t" r="r" b="b"/>
              <a:pathLst>
                <a:path w="3074" h="9838" extrusionOk="0">
                  <a:moveTo>
                    <a:pt x="3074" y="0"/>
                  </a:moveTo>
                  <a:lnTo>
                    <a:pt x="3074" y="0"/>
                  </a:lnTo>
                  <a:cubicBezTo>
                    <a:pt x="2696" y="221"/>
                    <a:pt x="2347" y="490"/>
                    <a:pt x="2032" y="796"/>
                  </a:cubicBezTo>
                  <a:cubicBezTo>
                    <a:pt x="392" y="2400"/>
                    <a:pt x="1" y="4846"/>
                    <a:pt x="691" y="6987"/>
                  </a:cubicBezTo>
                  <a:cubicBezTo>
                    <a:pt x="1040" y="8069"/>
                    <a:pt x="1652" y="9028"/>
                    <a:pt x="2429" y="9837"/>
                  </a:cubicBezTo>
                  <a:cubicBezTo>
                    <a:pt x="2433" y="9778"/>
                    <a:pt x="2439" y="9718"/>
                    <a:pt x="2442" y="9659"/>
                  </a:cubicBezTo>
                  <a:cubicBezTo>
                    <a:pt x="2416" y="9630"/>
                    <a:pt x="2391" y="9601"/>
                    <a:pt x="2364" y="9572"/>
                  </a:cubicBezTo>
                  <a:cubicBezTo>
                    <a:pt x="848" y="7900"/>
                    <a:pt x="96" y="5525"/>
                    <a:pt x="705" y="3309"/>
                  </a:cubicBezTo>
                  <a:cubicBezTo>
                    <a:pt x="1061" y="2011"/>
                    <a:pt x="1926" y="862"/>
                    <a:pt x="3064" y="163"/>
                  </a:cubicBezTo>
                  <a:cubicBezTo>
                    <a:pt x="3068" y="110"/>
                    <a:pt x="3070" y="56"/>
                    <a:pt x="30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324275" y="2607375"/>
              <a:ext cx="131650" cy="209600"/>
            </a:xfrm>
            <a:custGeom>
              <a:avLst/>
              <a:gdLst/>
              <a:ahLst/>
              <a:cxnLst/>
              <a:rect l="l" t="t" r="r" b="b"/>
              <a:pathLst>
                <a:path w="5266" h="8384" extrusionOk="0">
                  <a:moveTo>
                    <a:pt x="710" y="0"/>
                  </a:moveTo>
                  <a:cubicBezTo>
                    <a:pt x="620" y="0"/>
                    <a:pt x="529" y="6"/>
                    <a:pt x="438" y="18"/>
                  </a:cubicBezTo>
                  <a:cubicBezTo>
                    <a:pt x="290" y="37"/>
                    <a:pt x="142" y="72"/>
                    <a:pt x="0" y="120"/>
                  </a:cubicBezTo>
                  <a:lnTo>
                    <a:pt x="8" y="267"/>
                  </a:lnTo>
                  <a:cubicBezTo>
                    <a:pt x="241" y="190"/>
                    <a:pt x="488" y="151"/>
                    <a:pt x="733" y="151"/>
                  </a:cubicBezTo>
                  <a:cubicBezTo>
                    <a:pt x="977" y="151"/>
                    <a:pt x="1218" y="190"/>
                    <a:pt x="1441" y="271"/>
                  </a:cubicBezTo>
                  <a:cubicBezTo>
                    <a:pt x="2600" y="693"/>
                    <a:pt x="3281" y="1861"/>
                    <a:pt x="3612" y="2986"/>
                  </a:cubicBezTo>
                  <a:cubicBezTo>
                    <a:pt x="3983" y="4242"/>
                    <a:pt x="4034" y="5569"/>
                    <a:pt x="4439" y="6816"/>
                  </a:cubicBezTo>
                  <a:cubicBezTo>
                    <a:pt x="4625" y="7384"/>
                    <a:pt x="4888" y="7925"/>
                    <a:pt x="5249" y="8383"/>
                  </a:cubicBezTo>
                  <a:cubicBezTo>
                    <a:pt x="5254" y="8322"/>
                    <a:pt x="5260" y="8261"/>
                    <a:pt x="5266" y="8199"/>
                  </a:cubicBezTo>
                  <a:cubicBezTo>
                    <a:pt x="4627" y="7330"/>
                    <a:pt x="4378" y="6208"/>
                    <a:pt x="4194" y="5161"/>
                  </a:cubicBezTo>
                  <a:cubicBezTo>
                    <a:pt x="3969" y="3876"/>
                    <a:pt x="3802" y="2514"/>
                    <a:pt x="3037" y="1413"/>
                  </a:cubicBezTo>
                  <a:cubicBezTo>
                    <a:pt x="2507" y="648"/>
                    <a:pt x="1665" y="0"/>
                    <a:pt x="7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331125" y="2750625"/>
              <a:ext cx="118475" cy="136600"/>
            </a:xfrm>
            <a:custGeom>
              <a:avLst/>
              <a:gdLst/>
              <a:ahLst/>
              <a:cxnLst/>
              <a:rect l="l" t="t" r="r" b="b"/>
              <a:pathLst>
                <a:path w="4739" h="5464" extrusionOk="0">
                  <a:moveTo>
                    <a:pt x="1" y="1"/>
                  </a:moveTo>
                  <a:lnTo>
                    <a:pt x="8" y="164"/>
                  </a:lnTo>
                  <a:cubicBezTo>
                    <a:pt x="996" y="653"/>
                    <a:pt x="1896" y="1512"/>
                    <a:pt x="2571" y="2256"/>
                  </a:cubicBezTo>
                  <a:cubicBezTo>
                    <a:pt x="3440" y="3214"/>
                    <a:pt x="4161" y="4297"/>
                    <a:pt x="4714" y="5464"/>
                  </a:cubicBezTo>
                  <a:cubicBezTo>
                    <a:pt x="4721" y="5375"/>
                    <a:pt x="4731" y="5287"/>
                    <a:pt x="4739" y="5201"/>
                  </a:cubicBezTo>
                  <a:cubicBezTo>
                    <a:pt x="4583" y="4884"/>
                    <a:pt x="4415" y="4576"/>
                    <a:pt x="4234" y="4274"/>
                  </a:cubicBezTo>
                  <a:cubicBezTo>
                    <a:pt x="3659" y="3311"/>
                    <a:pt x="2962" y="2421"/>
                    <a:pt x="2163" y="1635"/>
                  </a:cubicBezTo>
                  <a:cubicBezTo>
                    <a:pt x="1530" y="1011"/>
                    <a:pt x="816" y="390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336600" y="2862500"/>
              <a:ext cx="64750" cy="160575"/>
            </a:xfrm>
            <a:custGeom>
              <a:avLst/>
              <a:gdLst/>
              <a:ahLst/>
              <a:cxnLst/>
              <a:rect l="l" t="t" r="r" b="b"/>
              <a:pathLst>
                <a:path w="2590" h="6423" extrusionOk="0">
                  <a:moveTo>
                    <a:pt x="0" y="1"/>
                  </a:moveTo>
                  <a:lnTo>
                    <a:pt x="10" y="202"/>
                  </a:lnTo>
                  <a:cubicBezTo>
                    <a:pt x="10" y="202"/>
                    <a:pt x="10" y="204"/>
                    <a:pt x="10" y="204"/>
                  </a:cubicBezTo>
                  <a:cubicBezTo>
                    <a:pt x="1568" y="1846"/>
                    <a:pt x="2483" y="4085"/>
                    <a:pt x="2442" y="6356"/>
                  </a:cubicBezTo>
                  <a:cubicBezTo>
                    <a:pt x="2441" y="6400"/>
                    <a:pt x="2475" y="6422"/>
                    <a:pt x="2509" y="6422"/>
                  </a:cubicBezTo>
                  <a:cubicBezTo>
                    <a:pt x="2543" y="6422"/>
                    <a:pt x="2578" y="6400"/>
                    <a:pt x="2578" y="6356"/>
                  </a:cubicBezTo>
                  <a:cubicBezTo>
                    <a:pt x="2590" y="5642"/>
                    <a:pt x="2513" y="4931"/>
                    <a:pt x="2348" y="4236"/>
                  </a:cubicBezTo>
                  <a:cubicBezTo>
                    <a:pt x="1970" y="2644"/>
                    <a:pt x="1146" y="116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335300" y="2994000"/>
              <a:ext cx="112150" cy="45450"/>
            </a:xfrm>
            <a:custGeom>
              <a:avLst/>
              <a:gdLst/>
              <a:ahLst/>
              <a:cxnLst/>
              <a:rect l="l" t="t" r="r" b="b"/>
              <a:pathLst>
                <a:path w="4486" h="1818" extrusionOk="0">
                  <a:moveTo>
                    <a:pt x="93" y="1"/>
                  </a:moveTo>
                  <a:lnTo>
                    <a:pt x="1" y="1685"/>
                  </a:lnTo>
                  <a:lnTo>
                    <a:pt x="4309" y="1817"/>
                  </a:lnTo>
                  <a:lnTo>
                    <a:pt x="4485" y="154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255650" y="1858525"/>
              <a:ext cx="25425" cy="226525"/>
            </a:xfrm>
            <a:custGeom>
              <a:avLst/>
              <a:gdLst/>
              <a:ahLst/>
              <a:cxnLst/>
              <a:rect l="l" t="t" r="r" b="b"/>
              <a:pathLst>
                <a:path w="1017" h="9061" extrusionOk="0">
                  <a:moveTo>
                    <a:pt x="907" y="0"/>
                  </a:moveTo>
                  <a:cubicBezTo>
                    <a:pt x="872" y="0"/>
                    <a:pt x="839" y="20"/>
                    <a:pt x="829" y="65"/>
                  </a:cubicBezTo>
                  <a:cubicBezTo>
                    <a:pt x="160" y="2984"/>
                    <a:pt x="0" y="6002"/>
                    <a:pt x="365" y="8975"/>
                  </a:cubicBezTo>
                  <a:cubicBezTo>
                    <a:pt x="372" y="9032"/>
                    <a:pt x="420" y="9061"/>
                    <a:pt x="465" y="9061"/>
                  </a:cubicBezTo>
                  <a:cubicBezTo>
                    <a:pt x="510" y="9061"/>
                    <a:pt x="551" y="9032"/>
                    <a:pt x="543" y="8975"/>
                  </a:cubicBezTo>
                  <a:cubicBezTo>
                    <a:pt x="183" y="6017"/>
                    <a:pt x="336" y="3017"/>
                    <a:pt x="1002" y="113"/>
                  </a:cubicBezTo>
                  <a:cubicBezTo>
                    <a:pt x="1017" y="45"/>
                    <a:pt x="960" y="0"/>
                    <a:pt x="9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264100" y="1870300"/>
              <a:ext cx="38025" cy="87850"/>
            </a:xfrm>
            <a:custGeom>
              <a:avLst/>
              <a:gdLst/>
              <a:ahLst/>
              <a:cxnLst/>
              <a:rect l="l" t="t" r="r" b="b"/>
              <a:pathLst>
                <a:path w="1521" h="3514" extrusionOk="0">
                  <a:moveTo>
                    <a:pt x="1411" y="1"/>
                  </a:moveTo>
                  <a:cubicBezTo>
                    <a:pt x="1376" y="1"/>
                    <a:pt x="1343" y="20"/>
                    <a:pt x="1335" y="66"/>
                  </a:cubicBezTo>
                  <a:cubicBezTo>
                    <a:pt x="1220" y="681"/>
                    <a:pt x="1105" y="1295"/>
                    <a:pt x="988" y="1911"/>
                  </a:cubicBezTo>
                  <a:cubicBezTo>
                    <a:pt x="900" y="2379"/>
                    <a:pt x="842" y="3335"/>
                    <a:pt x="204" y="3335"/>
                  </a:cubicBezTo>
                  <a:cubicBezTo>
                    <a:pt x="175" y="3335"/>
                    <a:pt x="145" y="3333"/>
                    <a:pt x="113" y="3329"/>
                  </a:cubicBezTo>
                  <a:cubicBezTo>
                    <a:pt x="109" y="3328"/>
                    <a:pt x="104" y="3328"/>
                    <a:pt x="100" y="3328"/>
                  </a:cubicBezTo>
                  <a:cubicBezTo>
                    <a:pt x="0" y="3328"/>
                    <a:pt x="6" y="3494"/>
                    <a:pt x="113" y="3507"/>
                  </a:cubicBezTo>
                  <a:cubicBezTo>
                    <a:pt x="149" y="3512"/>
                    <a:pt x="184" y="3514"/>
                    <a:pt x="217" y="3514"/>
                  </a:cubicBezTo>
                  <a:cubicBezTo>
                    <a:pt x="735" y="3514"/>
                    <a:pt x="967" y="2964"/>
                    <a:pt x="1057" y="2513"/>
                  </a:cubicBezTo>
                  <a:cubicBezTo>
                    <a:pt x="1218" y="1717"/>
                    <a:pt x="1358" y="913"/>
                    <a:pt x="1508" y="114"/>
                  </a:cubicBezTo>
                  <a:cubicBezTo>
                    <a:pt x="1520" y="45"/>
                    <a:pt x="1463" y="1"/>
                    <a:pt x="14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350150" y="1551875"/>
              <a:ext cx="16100" cy="61200"/>
            </a:xfrm>
            <a:custGeom>
              <a:avLst/>
              <a:gdLst/>
              <a:ahLst/>
              <a:cxnLst/>
              <a:rect l="l" t="t" r="r" b="b"/>
              <a:pathLst>
                <a:path w="644" h="2448" extrusionOk="0">
                  <a:moveTo>
                    <a:pt x="493" y="1"/>
                  </a:moveTo>
                  <a:cubicBezTo>
                    <a:pt x="455" y="1"/>
                    <a:pt x="417" y="26"/>
                    <a:pt x="421" y="75"/>
                  </a:cubicBezTo>
                  <a:cubicBezTo>
                    <a:pt x="496" y="858"/>
                    <a:pt x="362" y="1629"/>
                    <a:pt x="28" y="2340"/>
                  </a:cubicBezTo>
                  <a:cubicBezTo>
                    <a:pt x="1" y="2398"/>
                    <a:pt x="51" y="2448"/>
                    <a:pt x="99" y="2448"/>
                  </a:cubicBezTo>
                  <a:cubicBezTo>
                    <a:pt x="122" y="2448"/>
                    <a:pt x="144" y="2437"/>
                    <a:pt x="157" y="2410"/>
                  </a:cubicBezTo>
                  <a:cubicBezTo>
                    <a:pt x="504" y="1675"/>
                    <a:pt x="644" y="875"/>
                    <a:pt x="569" y="67"/>
                  </a:cubicBezTo>
                  <a:cubicBezTo>
                    <a:pt x="564" y="22"/>
                    <a:pt x="529" y="1"/>
                    <a:pt x="493" y="1"/>
                  </a:cubicBezTo>
                  <a:close/>
                </a:path>
              </a:pathLst>
            </a:custGeom>
            <a:solidFill>
              <a:srgbClr val="201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178825" y="1407100"/>
              <a:ext cx="365250" cy="423950"/>
            </a:xfrm>
            <a:custGeom>
              <a:avLst/>
              <a:gdLst/>
              <a:ahLst/>
              <a:cxnLst/>
              <a:rect l="l" t="t" r="r" b="b"/>
              <a:pathLst>
                <a:path w="14610" h="16958" extrusionOk="0">
                  <a:moveTo>
                    <a:pt x="9582" y="0"/>
                  </a:moveTo>
                  <a:lnTo>
                    <a:pt x="6985" y="38"/>
                  </a:lnTo>
                  <a:cubicBezTo>
                    <a:pt x="6985" y="38"/>
                    <a:pt x="6074" y="386"/>
                    <a:pt x="5024" y="769"/>
                  </a:cubicBezTo>
                  <a:cubicBezTo>
                    <a:pt x="4443" y="984"/>
                    <a:pt x="3820" y="1207"/>
                    <a:pt x="3286" y="1389"/>
                  </a:cubicBezTo>
                  <a:cubicBezTo>
                    <a:pt x="3286" y="1389"/>
                    <a:pt x="2820" y="2881"/>
                    <a:pt x="2920" y="5162"/>
                  </a:cubicBezTo>
                  <a:cubicBezTo>
                    <a:pt x="3020" y="7441"/>
                    <a:pt x="1817" y="12701"/>
                    <a:pt x="0" y="14026"/>
                  </a:cubicBezTo>
                  <a:cubicBezTo>
                    <a:pt x="0" y="14026"/>
                    <a:pt x="2725" y="16958"/>
                    <a:pt x="8102" y="16958"/>
                  </a:cubicBezTo>
                  <a:cubicBezTo>
                    <a:pt x="9214" y="16958"/>
                    <a:pt x="10440" y="16832"/>
                    <a:pt x="11778" y="16530"/>
                  </a:cubicBezTo>
                  <a:cubicBezTo>
                    <a:pt x="11778" y="16530"/>
                    <a:pt x="10618" y="14055"/>
                    <a:pt x="11539" y="10811"/>
                  </a:cubicBezTo>
                  <a:cubicBezTo>
                    <a:pt x="12459" y="7568"/>
                    <a:pt x="14610" y="4218"/>
                    <a:pt x="14426" y="3223"/>
                  </a:cubicBezTo>
                  <a:cubicBezTo>
                    <a:pt x="14278" y="2417"/>
                    <a:pt x="12352" y="1329"/>
                    <a:pt x="10975" y="646"/>
                  </a:cubicBezTo>
                  <a:cubicBezTo>
                    <a:pt x="10190" y="257"/>
                    <a:pt x="9582" y="0"/>
                    <a:pt x="95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257650" y="1423875"/>
              <a:ext cx="200875" cy="69575"/>
            </a:xfrm>
            <a:custGeom>
              <a:avLst/>
              <a:gdLst/>
              <a:ahLst/>
              <a:cxnLst/>
              <a:rect l="l" t="t" r="r" b="b"/>
              <a:pathLst>
                <a:path w="8035" h="2783" extrusionOk="0">
                  <a:moveTo>
                    <a:pt x="7870" y="0"/>
                  </a:moveTo>
                  <a:cubicBezTo>
                    <a:pt x="7549" y="1362"/>
                    <a:pt x="6270" y="2335"/>
                    <a:pt x="4873" y="2550"/>
                  </a:cubicBezTo>
                  <a:cubicBezTo>
                    <a:pt x="4630" y="2587"/>
                    <a:pt x="4388" y="2605"/>
                    <a:pt x="4148" y="2605"/>
                  </a:cubicBezTo>
                  <a:cubicBezTo>
                    <a:pt x="2661" y="2605"/>
                    <a:pt x="1250" y="1925"/>
                    <a:pt x="41" y="1077"/>
                  </a:cubicBezTo>
                  <a:cubicBezTo>
                    <a:pt x="28" y="1134"/>
                    <a:pt x="14" y="1197"/>
                    <a:pt x="1" y="1266"/>
                  </a:cubicBezTo>
                  <a:cubicBezTo>
                    <a:pt x="1228" y="2119"/>
                    <a:pt x="2658" y="2783"/>
                    <a:pt x="4155" y="2783"/>
                  </a:cubicBezTo>
                  <a:cubicBezTo>
                    <a:pt x="4474" y="2783"/>
                    <a:pt x="4795" y="2752"/>
                    <a:pt x="5119" y="2688"/>
                  </a:cubicBezTo>
                  <a:cubicBezTo>
                    <a:pt x="6485" y="2415"/>
                    <a:pt x="7697" y="1416"/>
                    <a:pt x="8035" y="83"/>
                  </a:cubicBezTo>
                  <a:cubicBezTo>
                    <a:pt x="7979" y="54"/>
                    <a:pt x="7923" y="27"/>
                    <a:pt x="78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232050" y="1498975"/>
              <a:ext cx="90700" cy="161000"/>
            </a:xfrm>
            <a:custGeom>
              <a:avLst/>
              <a:gdLst/>
              <a:ahLst/>
              <a:cxnLst/>
              <a:rect l="l" t="t" r="r" b="b"/>
              <a:pathLst>
                <a:path w="3628" h="6440" extrusionOk="0">
                  <a:moveTo>
                    <a:pt x="1629" y="1"/>
                  </a:moveTo>
                  <a:cubicBezTo>
                    <a:pt x="1553" y="1"/>
                    <a:pt x="1503" y="118"/>
                    <a:pt x="1583" y="171"/>
                  </a:cubicBezTo>
                  <a:cubicBezTo>
                    <a:pt x="2811" y="950"/>
                    <a:pt x="3430" y="2557"/>
                    <a:pt x="2999" y="3956"/>
                  </a:cubicBezTo>
                  <a:cubicBezTo>
                    <a:pt x="2600" y="5239"/>
                    <a:pt x="1370" y="6148"/>
                    <a:pt x="54" y="6256"/>
                  </a:cubicBezTo>
                  <a:cubicBezTo>
                    <a:pt x="37" y="6317"/>
                    <a:pt x="18" y="6380"/>
                    <a:pt x="1" y="6440"/>
                  </a:cubicBezTo>
                  <a:cubicBezTo>
                    <a:pt x="1416" y="6354"/>
                    <a:pt x="2746" y="5377"/>
                    <a:pt x="3171" y="4004"/>
                  </a:cubicBezTo>
                  <a:cubicBezTo>
                    <a:pt x="3628" y="2527"/>
                    <a:pt x="2968" y="837"/>
                    <a:pt x="1675" y="16"/>
                  </a:cubicBezTo>
                  <a:cubicBezTo>
                    <a:pt x="1659" y="5"/>
                    <a:pt x="1643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192100" y="1520950"/>
              <a:ext cx="300175" cy="240450"/>
            </a:xfrm>
            <a:custGeom>
              <a:avLst/>
              <a:gdLst/>
              <a:ahLst/>
              <a:cxnLst/>
              <a:rect l="l" t="t" r="r" b="b"/>
              <a:pathLst>
                <a:path w="12007" h="9618" extrusionOk="0">
                  <a:moveTo>
                    <a:pt x="10089" y="1"/>
                  </a:moveTo>
                  <a:cubicBezTo>
                    <a:pt x="9986" y="1"/>
                    <a:pt x="9883" y="9"/>
                    <a:pt x="9782" y="25"/>
                  </a:cubicBezTo>
                  <a:cubicBezTo>
                    <a:pt x="8706" y="194"/>
                    <a:pt x="7894" y="1059"/>
                    <a:pt x="7330" y="1934"/>
                  </a:cubicBezTo>
                  <a:cubicBezTo>
                    <a:pt x="6613" y="3046"/>
                    <a:pt x="6189" y="4310"/>
                    <a:pt x="5658" y="5517"/>
                  </a:cubicBezTo>
                  <a:cubicBezTo>
                    <a:pt x="5165" y="6635"/>
                    <a:pt x="4558" y="7765"/>
                    <a:pt x="3595" y="8548"/>
                  </a:cubicBezTo>
                  <a:cubicBezTo>
                    <a:pt x="2930" y="9088"/>
                    <a:pt x="2083" y="9438"/>
                    <a:pt x="1233" y="9438"/>
                  </a:cubicBezTo>
                  <a:cubicBezTo>
                    <a:pt x="865" y="9438"/>
                    <a:pt x="497" y="9372"/>
                    <a:pt x="143" y="9229"/>
                  </a:cubicBezTo>
                  <a:cubicBezTo>
                    <a:pt x="131" y="9224"/>
                    <a:pt x="119" y="9221"/>
                    <a:pt x="109" y="9221"/>
                  </a:cubicBezTo>
                  <a:cubicBezTo>
                    <a:pt x="27" y="9221"/>
                    <a:pt x="1" y="9362"/>
                    <a:pt x="95" y="9401"/>
                  </a:cubicBezTo>
                  <a:cubicBezTo>
                    <a:pt x="462" y="9550"/>
                    <a:pt x="846" y="9618"/>
                    <a:pt x="1230" y="9618"/>
                  </a:cubicBezTo>
                  <a:cubicBezTo>
                    <a:pt x="1999" y="9618"/>
                    <a:pt x="2769" y="9346"/>
                    <a:pt x="3409" y="8910"/>
                  </a:cubicBezTo>
                  <a:cubicBezTo>
                    <a:pt x="5391" y="7560"/>
                    <a:pt x="5940" y="5020"/>
                    <a:pt x="6941" y="2994"/>
                  </a:cubicBezTo>
                  <a:cubicBezTo>
                    <a:pt x="7459" y="1947"/>
                    <a:pt x="8176" y="790"/>
                    <a:pt x="9312" y="339"/>
                  </a:cubicBezTo>
                  <a:cubicBezTo>
                    <a:pt x="9551" y="244"/>
                    <a:pt x="9815" y="197"/>
                    <a:pt x="10080" y="197"/>
                  </a:cubicBezTo>
                  <a:cubicBezTo>
                    <a:pt x="10888" y="197"/>
                    <a:pt x="11702" y="640"/>
                    <a:pt x="11825" y="1517"/>
                  </a:cubicBezTo>
                  <a:lnTo>
                    <a:pt x="11823" y="1515"/>
                  </a:lnTo>
                  <a:lnTo>
                    <a:pt x="11823" y="1515"/>
                  </a:lnTo>
                  <a:cubicBezTo>
                    <a:pt x="11830" y="1561"/>
                    <a:pt x="11861" y="1581"/>
                    <a:pt x="11896" y="1581"/>
                  </a:cubicBezTo>
                  <a:cubicBezTo>
                    <a:pt x="11948" y="1581"/>
                    <a:pt x="12007" y="1536"/>
                    <a:pt x="11997" y="1467"/>
                  </a:cubicBezTo>
                  <a:cubicBezTo>
                    <a:pt x="11869" y="560"/>
                    <a:pt x="10961" y="1"/>
                    <a:pt x="100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321000" y="1657425"/>
              <a:ext cx="125775" cy="173625"/>
            </a:xfrm>
            <a:custGeom>
              <a:avLst/>
              <a:gdLst/>
              <a:ahLst/>
              <a:cxnLst/>
              <a:rect l="l" t="t" r="r" b="b"/>
              <a:pathLst>
                <a:path w="5031" h="6945" extrusionOk="0">
                  <a:moveTo>
                    <a:pt x="3828" y="1"/>
                  </a:moveTo>
                  <a:cubicBezTo>
                    <a:pt x="3343" y="1"/>
                    <a:pt x="2858" y="96"/>
                    <a:pt x="2405" y="282"/>
                  </a:cubicBezTo>
                  <a:cubicBezTo>
                    <a:pt x="947" y="883"/>
                    <a:pt x="47" y="2425"/>
                    <a:pt x="204" y="3992"/>
                  </a:cubicBezTo>
                  <a:cubicBezTo>
                    <a:pt x="337" y="5300"/>
                    <a:pt x="1223" y="6432"/>
                    <a:pt x="2410" y="6944"/>
                  </a:cubicBezTo>
                  <a:cubicBezTo>
                    <a:pt x="2577" y="6944"/>
                    <a:pt x="2746" y="6942"/>
                    <a:pt x="2919" y="6937"/>
                  </a:cubicBezTo>
                  <a:cubicBezTo>
                    <a:pt x="1114" y="6430"/>
                    <a:pt x="1" y="4550"/>
                    <a:pt x="490" y="2728"/>
                  </a:cubicBezTo>
                  <a:cubicBezTo>
                    <a:pt x="904" y="1182"/>
                    <a:pt x="2322" y="183"/>
                    <a:pt x="3841" y="183"/>
                  </a:cubicBezTo>
                  <a:cubicBezTo>
                    <a:pt x="4186" y="183"/>
                    <a:pt x="4537" y="235"/>
                    <a:pt x="4883" y="344"/>
                  </a:cubicBezTo>
                  <a:cubicBezTo>
                    <a:pt x="4893" y="347"/>
                    <a:pt x="4902" y="348"/>
                    <a:pt x="4911" y="348"/>
                  </a:cubicBezTo>
                  <a:cubicBezTo>
                    <a:pt x="5001" y="348"/>
                    <a:pt x="5030" y="202"/>
                    <a:pt x="4931" y="169"/>
                  </a:cubicBezTo>
                  <a:cubicBezTo>
                    <a:pt x="4572" y="57"/>
                    <a:pt x="4200" y="1"/>
                    <a:pt x="3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221725" y="1767650"/>
              <a:ext cx="118725" cy="61050"/>
            </a:xfrm>
            <a:custGeom>
              <a:avLst/>
              <a:gdLst/>
              <a:ahLst/>
              <a:cxnLst/>
              <a:rect l="l" t="t" r="r" b="b"/>
              <a:pathLst>
                <a:path w="4749" h="2442" extrusionOk="0">
                  <a:moveTo>
                    <a:pt x="1522" y="0"/>
                  </a:moveTo>
                  <a:cubicBezTo>
                    <a:pt x="967" y="0"/>
                    <a:pt x="436" y="208"/>
                    <a:pt x="49" y="726"/>
                  </a:cubicBezTo>
                  <a:cubicBezTo>
                    <a:pt x="0" y="791"/>
                    <a:pt x="63" y="855"/>
                    <a:pt x="129" y="855"/>
                  </a:cubicBezTo>
                  <a:cubicBezTo>
                    <a:pt x="156" y="855"/>
                    <a:pt x="184" y="844"/>
                    <a:pt x="204" y="817"/>
                  </a:cubicBezTo>
                  <a:cubicBezTo>
                    <a:pt x="549" y="354"/>
                    <a:pt x="1019" y="173"/>
                    <a:pt x="1513" y="173"/>
                  </a:cubicBezTo>
                  <a:cubicBezTo>
                    <a:pt x="2183" y="173"/>
                    <a:pt x="2897" y="507"/>
                    <a:pt x="3400" y="928"/>
                  </a:cubicBezTo>
                  <a:cubicBezTo>
                    <a:pt x="3815" y="1275"/>
                    <a:pt x="4160" y="1701"/>
                    <a:pt x="4419" y="2175"/>
                  </a:cubicBezTo>
                  <a:cubicBezTo>
                    <a:pt x="4457" y="2246"/>
                    <a:pt x="4501" y="2328"/>
                    <a:pt x="4545" y="2416"/>
                  </a:cubicBezTo>
                  <a:cubicBezTo>
                    <a:pt x="4613" y="2426"/>
                    <a:pt x="4680" y="2434"/>
                    <a:pt x="4749" y="2441"/>
                  </a:cubicBezTo>
                  <a:cubicBezTo>
                    <a:pt x="4739" y="2420"/>
                    <a:pt x="4730" y="2399"/>
                    <a:pt x="4720" y="2378"/>
                  </a:cubicBezTo>
                  <a:cubicBezTo>
                    <a:pt x="4434" y="1745"/>
                    <a:pt x="3997" y="1177"/>
                    <a:pt x="3454" y="742"/>
                  </a:cubicBezTo>
                  <a:cubicBezTo>
                    <a:pt x="2919" y="312"/>
                    <a:pt x="2202" y="0"/>
                    <a:pt x="15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435300" y="1568350"/>
              <a:ext cx="50225" cy="168950"/>
            </a:xfrm>
            <a:custGeom>
              <a:avLst/>
              <a:gdLst/>
              <a:ahLst/>
              <a:cxnLst/>
              <a:rect l="l" t="t" r="r" b="b"/>
              <a:pathLst>
                <a:path w="2009" h="6758" extrusionOk="0">
                  <a:moveTo>
                    <a:pt x="1913" y="1"/>
                  </a:moveTo>
                  <a:cubicBezTo>
                    <a:pt x="1894" y="1"/>
                    <a:pt x="1875" y="9"/>
                    <a:pt x="1861" y="30"/>
                  </a:cubicBezTo>
                  <a:cubicBezTo>
                    <a:pt x="1199" y="1025"/>
                    <a:pt x="802" y="2203"/>
                    <a:pt x="505" y="3352"/>
                  </a:cubicBezTo>
                  <a:cubicBezTo>
                    <a:pt x="228" y="4426"/>
                    <a:pt x="0" y="5574"/>
                    <a:pt x="62" y="6690"/>
                  </a:cubicBezTo>
                  <a:cubicBezTo>
                    <a:pt x="64" y="6735"/>
                    <a:pt x="102" y="6758"/>
                    <a:pt x="136" y="6758"/>
                  </a:cubicBezTo>
                  <a:cubicBezTo>
                    <a:pt x="169" y="6758"/>
                    <a:pt x="199" y="6737"/>
                    <a:pt x="196" y="6696"/>
                  </a:cubicBezTo>
                  <a:cubicBezTo>
                    <a:pt x="134" y="5591"/>
                    <a:pt x="359" y="4457"/>
                    <a:pt x="633" y="3393"/>
                  </a:cubicBezTo>
                  <a:cubicBezTo>
                    <a:pt x="927" y="2255"/>
                    <a:pt x="1318" y="1089"/>
                    <a:pt x="1974" y="103"/>
                  </a:cubicBezTo>
                  <a:cubicBezTo>
                    <a:pt x="2008" y="52"/>
                    <a:pt x="1961" y="1"/>
                    <a:pt x="1913" y="1"/>
                  </a:cubicBezTo>
                  <a:close/>
                </a:path>
              </a:pathLst>
            </a:custGeom>
            <a:solidFill>
              <a:srgbClr val="B86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191575" y="1498025"/>
              <a:ext cx="66450" cy="146725"/>
            </a:xfrm>
            <a:custGeom>
              <a:avLst/>
              <a:gdLst/>
              <a:ahLst/>
              <a:cxnLst/>
              <a:rect l="l" t="t" r="r" b="b"/>
              <a:pathLst>
                <a:path w="2658" h="5869" extrusionOk="0">
                  <a:moveTo>
                    <a:pt x="2414" y="0"/>
                  </a:moveTo>
                  <a:lnTo>
                    <a:pt x="2414" y="0"/>
                  </a:lnTo>
                  <a:cubicBezTo>
                    <a:pt x="2414" y="0"/>
                    <a:pt x="2414" y="15"/>
                    <a:pt x="2416" y="44"/>
                  </a:cubicBezTo>
                  <a:lnTo>
                    <a:pt x="2416" y="44"/>
                  </a:lnTo>
                  <a:cubicBezTo>
                    <a:pt x="2415" y="15"/>
                    <a:pt x="2414" y="0"/>
                    <a:pt x="2414" y="0"/>
                  </a:cubicBezTo>
                  <a:close/>
                  <a:moveTo>
                    <a:pt x="2416" y="44"/>
                  </a:moveTo>
                  <a:cubicBezTo>
                    <a:pt x="2418" y="243"/>
                    <a:pt x="2365" y="1091"/>
                    <a:pt x="1374" y="2148"/>
                  </a:cubicBezTo>
                  <a:cubicBezTo>
                    <a:pt x="1" y="3612"/>
                    <a:pt x="1888" y="5346"/>
                    <a:pt x="2291" y="5841"/>
                  </a:cubicBezTo>
                  <a:cubicBezTo>
                    <a:pt x="2306" y="5860"/>
                    <a:pt x="2320" y="5869"/>
                    <a:pt x="2334" y="5869"/>
                  </a:cubicBezTo>
                  <a:cubicBezTo>
                    <a:pt x="2658" y="5869"/>
                    <a:pt x="2439" y="584"/>
                    <a:pt x="2416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353100" y="1414050"/>
              <a:ext cx="207525" cy="450700"/>
            </a:xfrm>
            <a:custGeom>
              <a:avLst/>
              <a:gdLst/>
              <a:ahLst/>
              <a:cxnLst/>
              <a:rect l="l" t="t" r="r" b="b"/>
              <a:pathLst>
                <a:path w="8301" h="18028" extrusionOk="0">
                  <a:moveTo>
                    <a:pt x="3236" y="0"/>
                  </a:moveTo>
                  <a:lnTo>
                    <a:pt x="3236" y="0"/>
                  </a:lnTo>
                  <a:cubicBezTo>
                    <a:pt x="4063" y="1036"/>
                    <a:pt x="3591" y="4128"/>
                    <a:pt x="2112" y="5575"/>
                  </a:cubicBezTo>
                  <a:cubicBezTo>
                    <a:pt x="633" y="7021"/>
                    <a:pt x="1953" y="9618"/>
                    <a:pt x="1182" y="11583"/>
                  </a:cubicBezTo>
                  <a:cubicBezTo>
                    <a:pt x="411" y="13545"/>
                    <a:pt x="0" y="17727"/>
                    <a:pt x="934" y="17811"/>
                  </a:cubicBezTo>
                  <a:cubicBezTo>
                    <a:pt x="1658" y="17875"/>
                    <a:pt x="2878" y="18027"/>
                    <a:pt x="4157" y="18027"/>
                  </a:cubicBezTo>
                  <a:cubicBezTo>
                    <a:pt x="4525" y="18027"/>
                    <a:pt x="4898" y="18015"/>
                    <a:pt x="5266" y="17984"/>
                  </a:cubicBezTo>
                  <a:cubicBezTo>
                    <a:pt x="6119" y="17911"/>
                    <a:pt x="6382" y="17508"/>
                    <a:pt x="6332" y="16821"/>
                  </a:cubicBezTo>
                  <a:cubicBezTo>
                    <a:pt x="6286" y="16182"/>
                    <a:pt x="5972" y="15298"/>
                    <a:pt x="5613" y="14203"/>
                  </a:cubicBezTo>
                  <a:cubicBezTo>
                    <a:pt x="4867" y="11930"/>
                    <a:pt x="5866" y="7811"/>
                    <a:pt x="7084" y="6622"/>
                  </a:cubicBezTo>
                  <a:cubicBezTo>
                    <a:pt x="8301" y="5435"/>
                    <a:pt x="8230" y="3016"/>
                    <a:pt x="7508" y="2030"/>
                  </a:cubicBezTo>
                  <a:cubicBezTo>
                    <a:pt x="7023" y="1362"/>
                    <a:pt x="5241" y="672"/>
                    <a:pt x="4138" y="292"/>
                  </a:cubicBezTo>
                  <a:cubicBezTo>
                    <a:pt x="3609" y="111"/>
                    <a:pt x="3236" y="0"/>
                    <a:pt x="3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390500" y="1641475"/>
              <a:ext cx="59050" cy="15500"/>
            </a:xfrm>
            <a:custGeom>
              <a:avLst/>
              <a:gdLst/>
              <a:ahLst/>
              <a:cxnLst/>
              <a:rect l="l" t="t" r="r" b="b"/>
              <a:pathLst>
                <a:path w="2362" h="620" extrusionOk="0">
                  <a:moveTo>
                    <a:pt x="129" y="1"/>
                  </a:moveTo>
                  <a:cubicBezTo>
                    <a:pt x="51" y="1"/>
                    <a:pt x="1" y="119"/>
                    <a:pt x="83" y="170"/>
                  </a:cubicBezTo>
                  <a:cubicBezTo>
                    <a:pt x="574" y="468"/>
                    <a:pt x="1121" y="620"/>
                    <a:pt x="1682" y="620"/>
                  </a:cubicBezTo>
                  <a:cubicBezTo>
                    <a:pt x="1872" y="620"/>
                    <a:pt x="2063" y="602"/>
                    <a:pt x="2254" y="567"/>
                  </a:cubicBezTo>
                  <a:cubicBezTo>
                    <a:pt x="2362" y="547"/>
                    <a:pt x="2324" y="391"/>
                    <a:pt x="2224" y="391"/>
                  </a:cubicBezTo>
                  <a:cubicBezTo>
                    <a:pt x="2218" y="391"/>
                    <a:pt x="2212" y="392"/>
                    <a:pt x="2206" y="393"/>
                  </a:cubicBezTo>
                  <a:cubicBezTo>
                    <a:pt x="2030" y="425"/>
                    <a:pt x="1853" y="441"/>
                    <a:pt x="1678" y="441"/>
                  </a:cubicBezTo>
                  <a:cubicBezTo>
                    <a:pt x="1151" y="441"/>
                    <a:pt x="635" y="296"/>
                    <a:pt x="173" y="15"/>
                  </a:cubicBezTo>
                  <a:lnTo>
                    <a:pt x="175" y="15"/>
                  </a:lnTo>
                  <a:cubicBezTo>
                    <a:pt x="159" y="5"/>
                    <a:pt x="143" y="1"/>
                    <a:pt x="129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353100" y="1414050"/>
              <a:ext cx="159575" cy="450700"/>
            </a:xfrm>
            <a:custGeom>
              <a:avLst/>
              <a:gdLst/>
              <a:ahLst/>
              <a:cxnLst/>
              <a:rect l="l" t="t" r="r" b="b"/>
              <a:pathLst>
                <a:path w="6383" h="18028" extrusionOk="0">
                  <a:moveTo>
                    <a:pt x="3236" y="0"/>
                  </a:moveTo>
                  <a:lnTo>
                    <a:pt x="3236" y="0"/>
                  </a:lnTo>
                  <a:cubicBezTo>
                    <a:pt x="4063" y="1036"/>
                    <a:pt x="3591" y="4128"/>
                    <a:pt x="2112" y="5575"/>
                  </a:cubicBezTo>
                  <a:cubicBezTo>
                    <a:pt x="633" y="7021"/>
                    <a:pt x="1953" y="9618"/>
                    <a:pt x="1182" y="11583"/>
                  </a:cubicBezTo>
                  <a:cubicBezTo>
                    <a:pt x="411" y="13545"/>
                    <a:pt x="0" y="17727"/>
                    <a:pt x="934" y="17811"/>
                  </a:cubicBezTo>
                  <a:cubicBezTo>
                    <a:pt x="1658" y="17875"/>
                    <a:pt x="2878" y="18027"/>
                    <a:pt x="4157" y="18027"/>
                  </a:cubicBezTo>
                  <a:cubicBezTo>
                    <a:pt x="4525" y="18027"/>
                    <a:pt x="4898" y="18015"/>
                    <a:pt x="5266" y="17984"/>
                  </a:cubicBezTo>
                  <a:cubicBezTo>
                    <a:pt x="6119" y="17911"/>
                    <a:pt x="6382" y="17508"/>
                    <a:pt x="6332" y="16821"/>
                  </a:cubicBezTo>
                  <a:lnTo>
                    <a:pt x="6332" y="16821"/>
                  </a:lnTo>
                  <a:cubicBezTo>
                    <a:pt x="5731" y="17304"/>
                    <a:pt x="4536" y="17427"/>
                    <a:pt x="3476" y="17427"/>
                  </a:cubicBezTo>
                  <a:cubicBezTo>
                    <a:pt x="2377" y="17427"/>
                    <a:pt x="1422" y="17295"/>
                    <a:pt x="1422" y="17295"/>
                  </a:cubicBezTo>
                  <a:cubicBezTo>
                    <a:pt x="802" y="16672"/>
                    <a:pt x="1193" y="14017"/>
                    <a:pt x="1832" y="12593"/>
                  </a:cubicBezTo>
                  <a:cubicBezTo>
                    <a:pt x="2471" y="11172"/>
                    <a:pt x="2041" y="8454"/>
                    <a:pt x="2239" y="7050"/>
                  </a:cubicBezTo>
                  <a:cubicBezTo>
                    <a:pt x="2438" y="5648"/>
                    <a:pt x="3683" y="4926"/>
                    <a:pt x="4182" y="2858"/>
                  </a:cubicBezTo>
                  <a:cubicBezTo>
                    <a:pt x="4464" y="1688"/>
                    <a:pt x="4318" y="823"/>
                    <a:pt x="4138" y="292"/>
                  </a:cubicBezTo>
                  <a:cubicBezTo>
                    <a:pt x="3609" y="111"/>
                    <a:pt x="3236" y="0"/>
                    <a:pt x="3236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150275" y="1412075"/>
              <a:ext cx="188800" cy="411150"/>
            </a:xfrm>
            <a:custGeom>
              <a:avLst/>
              <a:gdLst/>
              <a:ahLst/>
              <a:cxnLst/>
              <a:rect l="l" t="t" r="r" b="b"/>
              <a:pathLst>
                <a:path w="7552" h="16446" extrusionOk="0">
                  <a:moveTo>
                    <a:pt x="7551" y="1"/>
                  </a:moveTo>
                  <a:cubicBezTo>
                    <a:pt x="7551" y="1"/>
                    <a:pt x="6924" y="194"/>
                    <a:pt x="6189" y="390"/>
                  </a:cubicBezTo>
                  <a:cubicBezTo>
                    <a:pt x="5635" y="540"/>
                    <a:pt x="5017" y="689"/>
                    <a:pt x="4559" y="762"/>
                  </a:cubicBezTo>
                  <a:cubicBezTo>
                    <a:pt x="3494" y="931"/>
                    <a:pt x="3640" y="1911"/>
                    <a:pt x="3511" y="3187"/>
                  </a:cubicBezTo>
                  <a:cubicBezTo>
                    <a:pt x="3381" y="4462"/>
                    <a:pt x="1449" y="5435"/>
                    <a:pt x="1785" y="6789"/>
                  </a:cubicBezTo>
                  <a:cubicBezTo>
                    <a:pt x="2123" y="8143"/>
                    <a:pt x="2992" y="8268"/>
                    <a:pt x="2781" y="9258"/>
                  </a:cubicBezTo>
                  <a:cubicBezTo>
                    <a:pt x="2625" y="9979"/>
                    <a:pt x="1183" y="11591"/>
                    <a:pt x="450" y="12791"/>
                  </a:cubicBezTo>
                  <a:cubicBezTo>
                    <a:pt x="176" y="13240"/>
                    <a:pt x="1" y="13633"/>
                    <a:pt x="28" y="13900"/>
                  </a:cubicBezTo>
                  <a:cubicBezTo>
                    <a:pt x="128" y="14886"/>
                    <a:pt x="3302" y="16250"/>
                    <a:pt x="4187" y="16446"/>
                  </a:cubicBezTo>
                  <a:cubicBezTo>
                    <a:pt x="4187" y="16446"/>
                    <a:pt x="4369" y="11428"/>
                    <a:pt x="4802" y="9847"/>
                  </a:cubicBezTo>
                  <a:cubicBezTo>
                    <a:pt x="5339" y="7881"/>
                    <a:pt x="5092" y="7037"/>
                    <a:pt x="5790" y="5560"/>
                  </a:cubicBezTo>
                  <a:cubicBezTo>
                    <a:pt x="6488" y="4084"/>
                    <a:pt x="5059" y="1957"/>
                    <a:pt x="7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206475" y="1464025"/>
              <a:ext cx="43725" cy="71350"/>
            </a:xfrm>
            <a:custGeom>
              <a:avLst/>
              <a:gdLst/>
              <a:ahLst/>
              <a:cxnLst/>
              <a:rect l="l" t="t" r="r" b="b"/>
              <a:pathLst>
                <a:path w="1749" h="2854" extrusionOk="0">
                  <a:moveTo>
                    <a:pt x="1662" y="1"/>
                  </a:moveTo>
                  <a:cubicBezTo>
                    <a:pt x="1617" y="1"/>
                    <a:pt x="1568" y="29"/>
                    <a:pt x="1563" y="86"/>
                  </a:cubicBezTo>
                  <a:cubicBezTo>
                    <a:pt x="1459" y="1122"/>
                    <a:pt x="916" y="2068"/>
                    <a:pt x="78" y="2682"/>
                  </a:cubicBezTo>
                  <a:cubicBezTo>
                    <a:pt x="0" y="2737"/>
                    <a:pt x="49" y="2854"/>
                    <a:pt x="121" y="2854"/>
                  </a:cubicBezTo>
                  <a:cubicBezTo>
                    <a:pt x="136" y="2854"/>
                    <a:pt x="152" y="2849"/>
                    <a:pt x="168" y="2837"/>
                  </a:cubicBezTo>
                  <a:cubicBezTo>
                    <a:pt x="1062" y="2181"/>
                    <a:pt x="1630" y="1189"/>
                    <a:pt x="1743" y="86"/>
                  </a:cubicBezTo>
                  <a:cubicBezTo>
                    <a:pt x="1749" y="29"/>
                    <a:pt x="1707" y="1"/>
                    <a:pt x="1662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213225" y="1616550"/>
              <a:ext cx="49550" cy="14125"/>
            </a:xfrm>
            <a:custGeom>
              <a:avLst/>
              <a:gdLst/>
              <a:ahLst/>
              <a:cxnLst/>
              <a:rect l="l" t="t" r="r" b="b"/>
              <a:pathLst>
                <a:path w="1982" h="565" extrusionOk="0">
                  <a:moveTo>
                    <a:pt x="127" y="0"/>
                  </a:moveTo>
                  <a:cubicBezTo>
                    <a:pt x="50" y="0"/>
                    <a:pt x="0" y="118"/>
                    <a:pt x="82" y="170"/>
                  </a:cubicBezTo>
                  <a:cubicBezTo>
                    <a:pt x="509" y="433"/>
                    <a:pt x="979" y="564"/>
                    <a:pt x="1467" y="564"/>
                  </a:cubicBezTo>
                  <a:cubicBezTo>
                    <a:pt x="1601" y="564"/>
                    <a:pt x="1737" y="554"/>
                    <a:pt x="1874" y="534"/>
                  </a:cubicBezTo>
                  <a:cubicBezTo>
                    <a:pt x="1982" y="518"/>
                    <a:pt x="1943" y="360"/>
                    <a:pt x="1842" y="360"/>
                  </a:cubicBezTo>
                  <a:cubicBezTo>
                    <a:pt x="1836" y="360"/>
                    <a:pt x="1831" y="361"/>
                    <a:pt x="1826" y="362"/>
                  </a:cubicBezTo>
                  <a:cubicBezTo>
                    <a:pt x="1705" y="379"/>
                    <a:pt x="1586" y="388"/>
                    <a:pt x="1467" y="388"/>
                  </a:cubicBezTo>
                  <a:cubicBezTo>
                    <a:pt x="1010" y="388"/>
                    <a:pt x="570" y="260"/>
                    <a:pt x="172" y="14"/>
                  </a:cubicBezTo>
                  <a:cubicBezTo>
                    <a:pt x="157" y="5"/>
                    <a:pt x="141" y="0"/>
                    <a:pt x="127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150275" y="1412075"/>
              <a:ext cx="188800" cy="411150"/>
            </a:xfrm>
            <a:custGeom>
              <a:avLst/>
              <a:gdLst/>
              <a:ahLst/>
              <a:cxnLst/>
              <a:rect l="l" t="t" r="r" b="b"/>
              <a:pathLst>
                <a:path w="7552" h="16446" extrusionOk="0">
                  <a:moveTo>
                    <a:pt x="7551" y="1"/>
                  </a:moveTo>
                  <a:cubicBezTo>
                    <a:pt x="7551" y="1"/>
                    <a:pt x="6924" y="194"/>
                    <a:pt x="6189" y="390"/>
                  </a:cubicBezTo>
                  <a:cubicBezTo>
                    <a:pt x="5708" y="1042"/>
                    <a:pt x="5100" y="2114"/>
                    <a:pt x="5244" y="3227"/>
                  </a:cubicBezTo>
                  <a:cubicBezTo>
                    <a:pt x="5476" y="5019"/>
                    <a:pt x="4369" y="6256"/>
                    <a:pt x="4344" y="7591"/>
                  </a:cubicBezTo>
                  <a:cubicBezTo>
                    <a:pt x="4319" y="8926"/>
                    <a:pt x="3128" y="14169"/>
                    <a:pt x="3373" y="15220"/>
                  </a:cubicBezTo>
                  <a:cubicBezTo>
                    <a:pt x="3373" y="15220"/>
                    <a:pt x="1273" y="14236"/>
                    <a:pt x="450" y="12791"/>
                  </a:cubicBezTo>
                  <a:cubicBezTo>
                    <a:pt x="176" y="13240"/>
                    <a:pt x="1" y="13633"/>
                    <a:pt x="28" y="13900"/>
                  </a:cubicBezTo>
                  <a:cubicBezTo>
                    <a:pt x="128" y="14886"/>
                    <a:pt x="3302" y="16250"/>
                    <a:pt x="4187" y="16446"/>
                  </a:cubicBezTo>
                  <a:cubicBezTo>
                    <a:pt x="4187" y="16446"/>
                    <a:pt x="4369" y="11428"/>
                    <a:pt x="4802" y="9847"/>
                  </a:cubicBezTo>
                  <a:cubicBezTo>
                    <a:pt x="5339" y="7881"/>
                    <a:pt x="5092" y="7037"/>
                    <a:pt x="5790" y="5560"/>
                  </a:cubicBezTo>
                  <a:cubicBezTo>
                    <a:pt x="6488" y="4084"/>
                    <a:pt x="5059" y="1959"/>
                    <a:pt x="7551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458700" y="1456625"/>
              <a:ext cx="256400" cy="485000"/>
            </a:xfrm>
            <a:custGeom>
              <a:avLst/>
              <a:gdLst/>
              <a:ahLst/>
              <a:cxnLst/>
              <a:rect l="l" t="t" r="r" b="b"/>
              <a:pathLst>
                <a:path w="10256" h="19400" extrusionOk="0">
                  <a:moveTo>
                    <a:pt x="2952" y="1"/>
                  </a:moveTo>
                  <a:cubicBezTo>
                    <a:pt x="2952" y="1"/>
                    <a:pt x="1092" y="3643"/>
                    <a:pt x="885" y="6258"/>
                  </a:cubicBezTo>
                  <a:cubicBezTo>
                    <a:pt x="787" y="7486"/>
                    <a:pt x="4251" y="10282"/>
                    <a:pt x="4217" y="10697"/>
                  </a:cubicBezTo>
                  <a:cubicBezTo>
                    <a:pt x="4174" y="11226"/>
                    <a:pt x="2364" y="13029"/>
                    <a:pt x="1182" y="14332"/>
                  </a:cubicBezTo>
                  <a:cubicBezTo>
                    <a:pt x="0" y="15634"/>
                    <a:pt x="783" y="16018"/>
                    <a:pt x="1333" y="17773"/>
                  </a:cubicBezTo>
                  <a:cubicBezTo>
                    <a:pt x="1658" y="18807"/>
                    <a:pt x="2193" y="19400"/>
                    <a:pt x="2880" y="19400"/>
                  </a:cubicBezTo>
                  <a:cubicBezTo>
                    <a:pt x="3359" y="19400"/>
                    <a:pt x="3912" y="19112"/>
                    <a:pt x="4518" y="18485"/>
                  </a:cubicBezTo>
                  <a:cubicBezTo>
                    <a:pt x="5676" y="17284"/>
                    <a:pt x="6729" y="15899"/>
                    <a:pt x="8582" y="13662"/>
                  </a:cubicBezTo>
                  <a:cubicBezTo>
                    <a:pt x="8889" y="13290"/>
                    <a:pt x="9150" y="12970"/>
                    <a:pt x="9361" y="12674"/>
                  </a:cubicBezTo>
                  <a:cubicBezTo>
                    <a:pt x="10200" y="11497"/>
                    <a:pt x="10255" y="10727"/>
                    <a:pt x="9402" y="8823"/>
                  </a:cubicBezTo>
                  <a:cubicBezTo>
                    <a:pt x="9179" y="8324"/>
                    <a:pt x="8893" y="7746"/>
                    <a:pt x="8542" y="7064"/>
                  </a:cubicBezTo>
                  <a:cubicBezTo>
                    <a:pt x="6430" y="2949"/>
                    <a:pt x="2952" y="1"/>
                    <a:pt x="2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663275" y="1677175"/>
              <a:ext cx="51825" cy="96325"/>
            </a:xfrm>
            <a:custGeom>
              <a:avLst/>
              <a:gdLst/>
              <a:ahLst/>
              <a:cxnLst/>
              <a:rect l="l" t="t" r="r" b="b"/>
              <a:pathLst>
                <a:path w="2073" h="3853" extrusionOk="0">
                  <a:moveTo>
                    <a:pt x="1219" y="1"/>
                  </a:moveTo>
                  <a:lnTo>
                    <a:pt x="1219" y="1"/>
                  </a:lnTo>
                  <a:cubicBezTo>
                    <a:pt x="492" y="432"/>
                    <a:pt x="0" y="2682"/>
                    <a:pt x="1178" y="3852"/>
                  </a:cubicBezTo>
                  <a:cubicBezTo>
                    <a:pt x="2017" y="2675"/>
                    <a:pt x="2072" y="1905"/>
                    <a:pt x="1219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473950" y="1459100"/>
              <a:ext cx="58950" cy="67350"/>
            </a:xfrm>
            <a:custGeom>
              <a:avLst/>
              <a:gdLst/>
              <a:ahLst/>
              <a:cxnLst/>
              <a:rect l="l" t="t" r="r" b="b"/>
              <a:pathLst>
                <a:path w="2358" h="2694" extrusionOk="0">
                  <a:moveTo>
                    <a:pt x="2228" y="1"/>
                  </a:moveTo>
                  <a:cubicBezTo>
                    <a:pt x="2224" y="1"/>
                    <a:pt x="2220" y="1"/>
                    <a:pt x="2216" y="1"/>
                  </a:cubicBezTo>
                  <a:cubicBezTo>
                    <a:pt x="927" y="185"/>
                    <a:pt x="0" y="1315"/>
                    <a:pt x="62" y="2616"/>
                  </a:cubicBezTo>
                  <a:cubicBezTo>
                    <a:pt x="64" y="2668"/>
                    <a:pt x="105" y="2694"/>
                    <a:pt x="145" y="2694"/>
                  </a:cubicBezTo>
                  <a:cubicBezTo>
                    <a:pt x="185" y="2694"/>
                    <a:pt x="225" y="2668"/>
                    <a:pt x="223" y="2616"/>
                  </a:cubicBezTo>
                  <a:cubicBezTo>
                    <a:pt x="165" y="1381"/>
                    <a:pt x="1038" y="331"/>
                    <a:pt x="2260" y="157"/>
                  </a:cubicBezTo>
                  <a:cubicBezTo>
                    <a:pt x="2357" y="144"/>
                    <a:pt x="2321" y="1"/>
                    <a:pt x="2228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443700" y="1594675"/>
              <a:ext cx="55000" cy="56750"/>
            </a:xfrm>
            <a:custGeom>
              <a:avLst/>
              <a:gdLst/>
              <a:ahLst/>
              <a:cxnLst/>
              <a:rect l="l" t="t" r="r" b="b"/>
              <a:pathLst>
                <a:path w="2200" h="2270" extrusionOk="0">
                  <a:moveTo>
                    <a:pt x="128" y="0"/>
                  </a:moveTo>
                  <a:cubicBezTo>
                    <a:pt x="61" y="0"/>
                    <a:pt x="1" y="90"/>
                    <a:pt x="61" y="155"/>
                  </a:cubicBezTo>
                  <a:cubicBezTo>
                    <a:pt x="711" y="851"/>
                    <a:pt x="1362" y="1547"/>
                    <a:pt x="2010" y="2242"/>
                  </a:cubicBezTo>
                  <a:lnTo>
                    <a:pt x="2012" y="2242"/>
                  </a:lnTo>
                  <a:cubicBezTo>
                    <a:pt x="2030" y="2261"/>
                    <a:pt x="2051" y="2270"/>
                    <a:pt x="2071" y="2270"/>
                  </a:cubicBezTo>
                  <a:cubicBezTo>
                    <a:pt x="2138" y="2270"/>
                    <a:pt x="2199" y="2180"/>
                    <a:pt x="2139" y="2115"/>
                  </a:cubicBezTo>
                  <a:cubicBezTo>
                    <a:pt x="1488" y="1419"/>
                    <a:pt x="838" y="724"/>
                    <a:pt x="188" y="28"/>
                  </a:cubicBezTo>
                  <a:cubicBezTo>
                    <a:pt x="170" y="8"/>
                    <a:pt x="149" y="0"/>
                    <a:pt x="128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62375" y="1697725"/>
              <a:ext cx="58675" cy="28550"/>
            </a:xfrm>
            <a:custGeom>
              <a:avLst/>
              <a:gdLst/>
              <a:ahLst/>
              <a:cxnLst/>
              <a:rect l="l" t="t" r="r" b="b"/>
              <a:pathLst>
                <a:path w="2347" h="1142" extrusionOk="0">
                  <a:moveTo>
                    <a:pt x="2225" y="1"/>
                  </a:moveTo>
                  <a:cubicBezTo>
                    <a:pt x="2216" y="1"/>
                    <a:pt x="2207" y="2"/>
                    <a:pt x="2197" y="5"/>
                  </a:cubicBezTo>
                  <a:cubicBezTo>
                    <a:pt x="1453" y="237"/>
                    <a:pt x="747" y="562"/>
                    <a:pt x="83" y="974"/>
                  </a:cubicBezTo>
                  <a:cubicBezTo>
                    <a:pt x="1" y="1024"/>
                    <a:pt x="51" y="1142"/>
                    <a:pt x="129" y="1142"/>
                  </a:cubicBezTo>
                  <a:cubicBezTo>
                    <a:pt x="143" y="1142"/>
                    <a:pt x="159" y="1137"/>
                    <a:pt x="175" y="1128"/>
                  </a:cubicBezTo>
                  <a:cubicBezTo>
                    <a:pt x="823" y="725"/>
                    <a:pt x="1514" y="406"/>
                    <a:pt x="2245" y="178"/>
                  </a:cubicBezTo>
                  <a:cubicBezTo>
                    <a:pt x="2346" y="147"/>
                    <a:pt x="2315" y="1"/>
                    <a:pt x="2225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80750" y="1695225"/>
              <a:ext cx="20600" cy="20075"/>
            </a:xfrm>
            <a:custGeom>
              <a:avLst/>
              <a:gdLst/>
              <a:ahLst/>
              <a:cxnLst/>
              <a:rect l="l" t="t" r="r" b="b"/>
              <a:pathLst>
                <a:path w="824" h="803" extrusionOk="0">
                  <a:moveTo>
                    <a:pt x="690" y="1"/>
                  </a:moveTo>
                  <a:cubicBezTo>
                    <a:pt x="669" y="1"/>
                    <a:pt x="648" y="8"/>
                    <a:pt x="629" y="25"/>
                  </a:cubicBezTo>
                  <a:cubicBezTo>
                    <a:pt x="420" y="215"/>
                    <a:pt x="228" y="422"/>
                    <a:pt x="54" y="644"/>
                  </a:cubicBezTo>
                  <a:cubicBezTo>
                    <a:pt x="0" y="713"/>
                    <a:pt x="60" y="803"/>
                    <a:pt x="122" y="803"/>
                  </a:cubicBezTo>
                  <a:cubicBezTo>
                    <a:pt x="143" y="803"/>
                    <a:pt x="163" y="793"/>
                    <a:pt x="180" y="771"/>
                  </a:cubicBezTo>
                  <a:cubicBezTo>
                    <a:pt x="355" y="548"/>
                    <a:pt x="547" y="341"/>
                    <a:pt x="758" y="151"/>
                  </a:cubicBezTo>
                  <a:lnTo>
                    <a:pt x="756" y="151"/>
                  </a:lnTo>
                  <a:cubicBezTo>
                    <a:pt x="823" y="90"/>
                    <a:pt x="761" y="1"/>
                    <a:pt x="690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490675" y="1809575"/>
              <a:ext cx="78575" cy="117100"/>
            </a:xfrm>
            <a:custGeom>
              <a:avLst/>
              <a:gdLst/>
              <a:ahLst/>
              <a:cxnLst/>
              <a:rect l="l" t="t" r="r" b="b"/>
              <a:pathLst>
                <a:path w="3143" h="4684" extrusionOk="0">
                  <a:moveTo>
                    <a:pt x="144" y="0"/>
                  </a:moveTo>
                  <a:cubicBezTo>
                    <a:pt x="58" y="0"/>
                    <a:pt x="1" y="122"/>
                    <a:pt x="93" y="162"/>
                  </a:cubicBezTo>
                  <a:cubicBezTo>
                    <a:pt x="920" y="525"/>
                    <a:pt x="1627" y="1115"/>
                    <a:pt x="2128" y="1867"/>
                  </a:cubicBezTo>
                  <a:cubicBezTo>
                    <a:pt x="2368" y="2228"/>
                    <a:pt x="2560" y="2621"/>
                    <a:pt x="2692" y="3036"/>
                  </a:cubicBezTo>
                  <a:cubicBezTo>
                    <a:pt x="2840" y="3498"/>
                    <a:pt x="2999" y="4094"/>
                    <a:pt x="2759" y="4547"/>
                  </a:cubicBezTo>
                  <a:cubicBezTo>
                    <a:pt x="2722" y="4619"/>
                    <a:pt x="2785" y="4684"/>
                    <a:pt x="2845" y="4684"/>
                  </a:cubicBezTo>
                  <a:cubicBezTo>
                    <a:pt x="2872" y="4684"/>
                    <a:pt x="2898" y="4671"/>
                    <a:pt x="2915" y="4639"/>
                  </a:cubicBezTo>
                  <a:cubicBezTo>
                    <a:pt x="3143" y="4206"/>
                    <a:pt x="3055" y="3697"/>
                    <a:pt x="2938" y="3243"/>
                  </a:cubicBezTo>
                  <a:cubicBezTo>
                    <a:pt x="2821" y="2778"/>
                    <a:pt x="2629" y="2332"/>
                    <a:pt x="2377" y="1925"/>
                  </a:cubicBezTo>
                  <a:cubicBezTo>
                    <a:pt x="1859" y="1081"/>
                    <a:pt x="1092" y="406"/>
                    <a:pt x="183" y="9"/>
                  </a:cubicBezTo>
                  <a:cubicBezTo>
                    <a:pt x="169" y="3"/>
                    <a:pt x="156" y="0"/>
                    <a:pt x="144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398950" y="1856475"/>
              <a:ext cx="121975" cy="100000"/>
            </a:xfrm>
            <a:custGeom>
              <a:avLst/>
              <a:gdLst/>
              <a:ahLst/>
              <a:cxnLst/>
              <a:rect l="l" t="t" r="r" b="b"/>
              <a:pathLst>
                <a:path w="4879" h="4000" extrusionOk="0">
                  <a:moveTo>
                    <a:pt x="2980" y="1"/>
                  </a:moveTo>
                  <a:cubicBezTo>
                    <a:pt x="2917" y="1"/>
                    <a:pt x="2862" y="11"/>
                    <a:pt x="2820" y="35"/>
                  </a:cubicBezTo>
                  <a:cubicBezTo>
                    <a:pt x="2478" y="229"/>
                    <a:pt x="194" y="1489"/>
                    <a:pt x="35" y="1913"/>
                  </a:cubicBezTo>
                  <a:cubicBezTo>
                    <a:pt x="1" y="2004"/>
                    <a:pt x="64" y="2040"/>
                    <a:pt x="184" y="2040"/>
                  </a:cubicBezTo>
                  <a:cubicBezTo>
                    <a:pt x="621" y="2040"/>
                    <a:pt x="1809" y="1568"/>
                    <a:pt x="1809" y="1568"/>
                  </a:cubicBezTo>
                  <a:lnTo>
                    <a:pt x="1809" y="1568"/>
                  </a:lnTo>
                  <a:cubicBezTo>
                    <a:pt x="1809" y="1568"/>
                    <a:pt x="200" y="2731"/>
                    <a:pt x="464" y="2967"/>
                  </a:cubicBezTo>
                  <a:cubicBezTo>
                    <a:pt x="491" y="2990"/>
                    <a:pt x="535" y="3001"/>
                    <a:pt x="590" y="3001"/>
                  </a:cubicBezTo>
                  <a:cubicBezTo>
                    <a:pt x="1078" y="3001"/>
                    <a:pt x="2524" y="2174"/>
                    <a:pt x="2525" y="2174"/>
                  </a:cubicBezTo>
                  <a:lnTo>
                    <a:pt x="2525" y="2174"/>
                  </a:lnTo>
                  <a:cubicBezTo>
                    <a:pt x="2524" y="2174"/>
                    <a:pt x="1523" y="3108"/>
                    <a:pt x="1491" y="3390"/>
                  </a:cubicBezTo>
                  <a:cubicBezTo>
                    <a:pt x="1482" y="3465"/>
                    <a:pt x="1522" y="3496"/>
                    <a:pt x="1594" y="3496"/>
                  </a:cubicBezTo>
                  <a:cubicBezTo>
                    <a:pt x="1971" y="3496"/>
                    <a:pt x="3234" y="2650"/>
                    <a:pt x="3234" y="2650"/>
                  </a:cubicBezTo>
                  <a:lnTo>
                    <a:pt x="3234" y="2650"/>
                  </a:lnTo>
                  <a:cubicBezTo>
                    <a:pt x="3234" y="2650"/>
                    <a:pt x="2697" y="3761"/>
                    <a:pt x="2860" y="3945"/>
                  </a:cubicBezTo>
                  <a:cubicBezTo>
                    <a:pt x="2894" y="3983"/>
                    <a:pt x="2977" y="4000"/>
                    <a:pt x="3087" y="4000"/>
                  </a:cubicBezTo>
                  <a:cubicBezTo>
                    <a:pt x="3513" y="4000"/>
                    <a:pt x="4343" y="3752"/>
                    <a:pt x="4285" y="3550"/>
                  </a:cubicBezTo>
                  <a:cubicBezTo>
                    <a:pt x="4249" y="3424"/>
                    <a:pt x="4152" y="3390"/>
                    <a:pt x="4048" y="3390"/>
                  </a:cubicBezTo>
                  <a:cubicBezTo>
                    <a:pt x="3928" y="3390"/>
                    <a:pt x="3797" y="3435"/>
                    <a:pt x="3738" y="3435"/>
                  </a:cubicBezTo>
                  <a:cubicBezTo>
                    <a:pt x="3727" y="3435"/>
                    <a:pt x="3719" y="3434"/>
                    <a:pt x="3714" y="3431"/>
                  </a:cubicBezTo>
                  <a:cubicBezTo>
                    <a:pt x="3647" y="3387"/>
                    <a:pt x="4773" y="3059"/>
                    <a:pt x="4826" y="2629"/>
                  </a:cubicBezTo>
                  <a:cubicBezTo>
                    <a:pt x="4878" y="2199"/>
                    <a:pt x="4285" y="521"/>
                    <a:pt x="4285" y="521"/>
                  </a:cubicBezTo>
                  <a:lnTo>
                    <a:pt x="4284" y="521"/>
                  </a:lnTo>
                  <a:cubicBezTo>
                    <a:pt x="4284" y="521"/>
                    <a:pt x="3423" y="1"/>
                    <a:pt x="2980" y="1"/>
                  </a:cubicBez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395250" y="1133725"/>
              <a:ext cx="141800" cy="105200"/>
            </a:xfrm>
            <a:custGeom>
              <a:avLst/>
              <a:gdLst/>
              <a:ahLst/>
              <a:cxnLst/>
              <a:rect l="l" t="t" r="r" b="b"/>
              <a:pathLst>
                <a:path w="5672" h="4208" extrusionOk="0">
                  <a:moveTo>
                    <a:pt x="2797" y="1"/>
                  </a:moveTo>
                  <a:cubicBezTo>
                    <a:pt x="1018" y="1"/>
                    <a:pt x="0" y="2471"/>
                    <a:pt x="1658" y="3682"/>
                  </a:cubicBezTo>
                  <a:cubicBezTo>
                    <a:pt x="1734" y="3740"/>
                    <a:pt x="1817" y="3795"/>
                    <a:pt x="1901" y="3853"/>
                  </a:cubicBezTo>
                  <a:cubicBezTo>
                    <a:pt x="2273" y="4100"/>
                    <a:pt x="2628" y="4207"/>
                    <a:pt x="2954" y="4207"/>
                  </a:cubicBezTo>
                  <a:cubicBezTo>
                    <a:pt x="4754" y="4207"/>
                    <a:pt x="5671" y="955"/>
                    <a:pt x="3609" y="166"/>
                  </a:cubicBezTo>
                  <a:cubicBezTo>
                    <a:pt x="3570" y="151"/>
                    <a:pt x="3532" y="137"/>
                    <a:pt x="3495" y="124"/>
                  </a:cubicBezTo>
                  <a:cubicBezTo>
                    <a:pt x="3253" y="39"/>
                    <a:pt x="3019" y="1"/>
                    <a:pt x="2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339525" y="1308725"/>
              <a:ext cx="89750" cy="131550"/>
            </a:xfrm>
            <a:custGeom>
              <a:avLst/>
              <a:gdLst/>
              <a:ahLst/>
              <a:cxnLst/>
              <a:rect l="l" t="t" r="r" b="b"/>
              <a:pathLst>
                <a:path w="3590" h="5262" extrusionOk="0">
                  <a:moveTo>
                    <a:pt x="3263" y="1"/>
                  </a:moveTo>
                  <a:lnTo>
                    <a:pt x="724" y="1259"/>
                  </a:lnTo>
                  <a:lnTo>
                    <a:pt x="530" y="2057"/>
                  </a:lnTo>
                  <a:lnTo>
                    <a:pt x="254" y="3197"/>
                  </a:lnTo>
                  <a:lnTo>
                    <a:pt x="0" y="4240"/>
                  </a:lnTo>
                  <a:cubicBezTo>
                    <a:pt x="218" y="5007"/>
                    <a:pt x="758" y="5261"/>
                    <a:pt x="1358" y="5261"/>
                  </a:cubicBezTo>
                  <a:cubicBezTo>
                    <a:pt x="2289" y="5261"/>
                    <a:pt x="3362" y="4649"/>
                    <a:pt x="3589" y="4394"/>
                  </a:cubicBezTo>
                  <a:lnTo>
                    <a:pt x="3263" y="1"/>
                  </a:ln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342200" y="1340950"/>
              <a:ext cx="63475" cy="62825"/>
            </a:xfrm>
            <a:custGeom>
              <a:avLst/>
              <a:gdLst/>
              <a:ahLst/>
              <a:cxnLst/>
              <a:rect l="l" t="t" r="r" b="b"/>
              <a:pathLst>
                <a:path w="2539" h="2513" extrusionOk="0">
                  <a:moveTo>
                    <a:pt x="2539" y="1"/>
                  </a:moveTo>
                  <a:lnTo>
                    <a:pt x="423" y="768"/>
                  </a:lnTo>
                  <a:lnTo>
                    <a:pt x="1" y="2508"/>
                  </a:lnTo>
                  <a:cubicBezTo>
                    <a:pt x="16" y="2511"/>
                    <a:pt x="32" y="2512"/>
                    <a:pt x="49" y="2512"/>
                  </a:cubicBezTo>
                  <a:cubicBezTo>
                    <a:pt x="422" y="2512"/>
                    <a:pt x="1430" y="1842"/>
                    <a:pt x="2539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302275" y="1200750"/>
              <a:ext cx="175950" cy="164400"/>
            </a:xfrm>
            <a:custGeom>
              <a:avLst/>
              <a:gdLst/>
              <a:ahLst/>
              <a:cxnLst/>
              <a:rect l="l" t="t" r="r" b="b"/>
              <a:pathLst>
                <a:path w="7038" h="6576" extrusionOk="0">
                  <a:moveTo>
                    <a:pt x="2779" y="0"/>
                  </a:moveTo>
                  <a:cubicBezTo>
                    <a:pt x="2006" y="0"/>
                    <a:pt x="1250" y="266"/>
                    <a:pt x="667" y="777"/>
                  </a:cubicBezTo>
                  <a:cubicBezTo>
                    <a:pt x="641" y="800"/>
                    <a:pt x="616" y="823"/>
                    <a:pt x="591" y="848"/>
                  </a:cubicBezTo>
                  <a:lnTo>
                    <a:pt x="589" y="848"/>
                  </a:lnTo>
                  <a:cubicBezTo>
                    <a:pt x="196" y="1375"/>
                    <a:pt x="545" y="2190"/>
                    <a:pt x="332" y="3606"/>
                  </a:cubicBezTo>
                  <a:cubicBezTo>
                    <a:pt x="1" y="5827"/>
                    <a:pt x="702" y="6575"/>
                    <a:pt x="2310" y="6575"/>
                  </a:cubicBezTo>
                  <a:cubicBezTo>
                    <a:pt x="2351" y="6575"/>
                    <a:pt x="2392" y="6575"/>
                    <a:pt x="2434" y="6574"/>
                  </a:cubicBezTo>
                  <a:cubicBezTo>
                    <a:pt x="2902" y="6564"/>
                    <a:pt x="3831" y="6263"/>
                    <a:pt x="4400" y="5595"/>
                  </a:cubicBezTo>
                  <a:cubicBezTo>
                    <a:pt x="5039" y="4849"/>
                    <a:pt x="5283" y="4596"/>
                    <a:pt x="5563" y="3806"/>
                  </a:cubicBezTo>
                  <a:cubicBezTo>
                    <a:pt x="5964" y="2670"/>
                    <a:pt x="7038" y="199"/>
                    <a:pt x="2935" y="4"/>
                  </a:cubicBezTo>
                  <a:cubicBezTo>
                    <a:pt x="2883" y="1"/>
                    <a:pt x="2831" y="0"/>
                    <a:pt x="2779" y="0"/>
                  </a:cubicBez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334000" y="1276350"/>
              <a:ext cx="15675" cy="28300"/>
            </a:xfrm>
            <a:custGeom>
              <a:avLst/>
              <a:gdLst/>
              <a:ahLst/>
              <a:cxnLst/>
              <a:rect l="l" t="t" r="r" b="b"/>
              <a:pathLst>
                <a:path w="627" h="1132" extrusionOk="0">
                  <a:moveTo>
                    <a:pt x="549" y="0"/>
                  </a:moveTo>
                  <a:cubicBezTo>
                    <a:pt x="514" y="0"/>
                    <a:pt x="484" y="26"/>
                    <a:pt x="478" y="62"/>
                  </a:cubicBezTo>
                  <a:lnTo>
                    <a:pt x="423" y="457"/>
                  </a:lnTo>
                  <a:lnTo>
                    <a:pt x="62" y="534"/>
                  </a:lnTo>
                  <a:cubicBezTo>
                    <a:pt x="35" y="540"/>
                    <a:pt x="14" y="561"/>
                    <a:pt x="7" y="586"/>
                  </a:cubicBezTo>
                  <a:cubicBezTo>
                    <a:pt x="1" y="613"/>
                    <a:pt x="8" y="642"/>
                    <a:pt x="30" y="659"/>
                  </a:cubicBezTo>
                  <a:cubicBezTo>
                    <a:pt x="158" y="774"/>
                    <a:pt x="381" y="995"/>
                    <a:pt x="423" y="1089"/>
                  </a:cubicBezTo>
                  <a:cubicBezTo>
                    <a:pt x="432" y="1112"/>
                    <a:pt x="455" y="1127"/>
                    <a:pt x="478" y="1131"/>
                  </a:cubicBezTo>
                  <a:cubicBezTo>
                    <a:pt x="482" y="1131"/>
                    <a:pt x="485" y="1131"/>
                    <a:pt x="488" y="1131"/>
                  </a:cubicBezTo>
                  <a:cubicBezTo>
                    <a:pt x="499" y="1131"/>
                    <a:pt x="509" y="1129"/>
                    <a:pt x="519" y="1125"/>
                  </a:cubicBezTo>
                  <a:cubicBezTo>
                    <a:pt x="553" y="1110"/>
                    <a:pt x="571" y="1067"/>
                    <a:pt x="553" y="1031"/>
                  </a:cubicBezTo>
                  <a:cubicBezTo>
                    <a:pt x="507" y="924"/>
                    <a:pt x="338" y="753"/>
                    <a:pt x="227" y="647"/>
                  </a:cubicBezTo>
                  <a:lnTo>
                    <a:pt x="501" y="588"/>
                  </a:lnTo>
                  <a:cubicBezTo>
                    <a:pt x="530" y="580"/>
                    <a:pt x="553" y="557"/>
                    <a:pt x="557" y="528"/>
                  </a:cubicBezTo>
                  <a:lnTo>
                    <a:pt x="620" y="81"/>
                  </a:lnTo>
                  <a:cubicBezTo>
                    <a:pt x="626" y="43"/>
                    <a:pt x="599" y="7"/>
                    <a:pt x="559" y="1"/>
                  </a:cubicBezTo>
                  <a:cubicBezTo>
                    <a:pt x="556" y="0"/>
                    <a:pt x="552" y="0"/>
                    <a:pt x="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362500" y="1273900"/>
              <a:ext cx="7875" cy="10125"/>
            </a:xfrm>
            <a:custGeom>
              <a:avLst/>
              <a:gdLst/>
              <a:ahLst/>
              <a:cxnLst/>
              <a:rect l="l" t="t" r="r" b="b"/>
              <a:pathLst>
                <a:path w="315" h="405" extrusionOk="0">
                  <a:moveTo>
                    <a:pt x="151" y="1"/>
                  </a:moveTo>
                  <a:cubicBezTo>
                    <a:pt x="150" y="1"/>
                    <a:pt x="148" y="1"/>
                    <a:pt x="146" y="1"/>
                  </a:cubicBezTo>
                  <a:cubicBezTo>
                    <a:pt x="64" y="5"/>
                    <a:pt x="0" y="99"/>
                    <a:pt x="6" y="210"/>
                  </a:cubicBezTo>
                  <a:cubicBezTo>
                    <a:pt x="12" y="319"/>
                    <a:pt x="82" y="404"/>
                    <a:pt x="162" y="404"/>
                  </a:cubicBezTo>
                  <a:cubicBezTo>
                    <a:pt x="164" y="404"/>
                    <a:pt x="165" y="404"/>
                    <a:pt x="167" y="404"/>
                  </a:cubicBezTo>
                  <a:cubicBezTo>
                    <a:pt x="252" y="400"/>
                    <a:pt x="315" y="306"/>
                    <a:pt x="309" y="195"/>
                  </a:cubicBezTo>
                  <a:cubicBezTo>
                    <a:pt x="302" y="86"/>
                    <a:pt x="233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328925" y="1273150"/>
              <a:ext cx="7900" cy="10100"/>
            </a:xfrm>
            <a:custGeom>
              <a:avLst/>
              <a:gdLst/>
              <a:ahLst/>
              <a:cxnLst/>
              <a:rect l="l" t="t" r="r" b="b"/>
              <a:pathLst>
                <a:path w="316" h="404" extrusionOk="0">
                  <a:moveTo>
                    <a:pt x="156" y="0"/>
                  </a:moveTo>
                  <a:cubicBezTo>
                    <a:pt x="153" y="0"/>
                    <a:pt x="151" y="0"/>
                    <a:pt x="148" y="0"/>
                  </a:cubicBezTo>
                  <a:cubicBezTo>
                    <a:pt x="64" y="4"/>
                    <a:pt x="0" y="98"/>
                    <a:pt x="8" y="209"/>
                  </a:cubicBezTo>
                  <a:cubicBezTo>
                    <a:pt x="14" y="318"/>
                    <a:pt x="82" y="403"/>
                    <a:pt x="164" y="403"/>
                  </a:cubicBezTo>
                  <a:cubicBezTo>
                    <a:pt x="166" y="403"/>
                    <a:pt x="167" y="403"/>
                    <a:pt x="169" y="403"/>
                  </a:cubicBezTo>
                  <a:cubicBezTo>
                    <a:pt x="252" y="397"/>
                    <a:pt x="315" y="303"/>
                    <a:pt x="309" y="194"/>
                  </a:cubicBezTo>
                  <a:cubicBezTo>
                    <a:pt x="304" y="86"/>
                    <a:pt x="235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335650" y="1333750"/>
              <a:ext cx="15575" cy="5350"/>
            </a:xfrm>
            <a:custGeom>
              <a:avLst/>
              <a:gdLst/>
              <a:ahLst/>
              <a:cxnLst/>
              <a:rect l="l" t="t" r="r" b="b"/>
              <a:pathLst>
                <a:path w="623" h="214" extrusionOk="0">
                  <a:moveTo>
                    <a:pt x="514" y="0"/>
                  </a:moveTo>
                  <a:cubicBezTo>
                    <a:pt x="499" y="0"/>
                    <a:pt x="484" y="5"/>
                    <a:pt x="470" y="16"/>
                  </a:cubicBezTo>
                  <a:cubicBezTo>
                    <a:pt x="423" y="54"/>
                    <a:pt x="370" y="69"/>
                    <a:pt x="317" y="69"/>
                  </a:cubicBezTo>
                  <a:cubicBezTo>
                    <a:pt x="253" y="69"/>
                    <a:pt x="188" y="48"/>
                    <a:pt x="127" y="22"/>
                  </a:cubicBezTo>
                  <a:cubicBezTo>
                    <a:pt x="116" y="18"/>
                    <a:pt x="106" y="15"/>
                    <a:pt x="97" y="15"/>
                  </a:cubicBezTo>
                  <a:cubicBezTo>
                    <a:pt x="30" y="15"/>
                    <a:pt x="1" y="126"/>
                    <a:pt x="77" y="158"/>
                  </a:cubicBezTo>
                  <a:cubicBezTo>
                    <a:pt x="155" y="193"/>
                    <a:pt x="237" y="214"/>
                    <a:pt x="318" y="214"/>
                  </a:cubicBezTo>
                  <a:cubicBezTo>
                    <a:pt x="404" y="214"/>
                    <a:pt x="488" y="189"/>
                    <a:pt x="564" y="130"/>
                  </a:cubicBezTo>
                  <a:cubicBezTo>
                    <a:pt x="623" y="82"/>
                    <a:pt x="573" y="0"/>
                    <a:pt x="514" y="0"/>
                  </a:cubicBezTo>
                  <a:close/>
                </a:path>
              </a:pathLst>
            </a:custGeom>
            <a:solidFill>
              <a:srgbClr val="99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367000" y="1291825"/>
              <a:ext cx="21700" cy="11200"/>
            </a:xfrm>
            <a:custGeom>
              <a:avLst/>
              <a:gdLst/>
              <a:ahLst/>
              <a:cxnLst/>
              <a:rect l="l" t="t" r="r" b="b"/>
              <a:pathLst>
                <a:path w="868" h="448" extrusionOk="0">
                  <a:moveTo>
                    <a:pt x="386" y="1"/>
                  </a:moveTo>
                  <a:cubicBezTo>
                    <a:pt x="183" y="1"/>
                    <a:pt x="21" y="78"/>
                    <a:pt x="10" y="188"/>
                  </a:cubicBezTo>
                  <a:cubicBezTo>
                    <a:pt x="1" y="310"/>
                    <a:pt x="181" y="425"/>
                    <a:pt x="415" y="445"/>
                  </a:cubicBezTo>
                  <a:cubicBezTo>
                    <a:pt x="438" y="446"/>
                    <a:pt x="460" y="447"/>
                    <a:pt x="482" y="447"/>
                  </a:cubicBezTo>
                  <a:cubicBezTo>
                    <a:pt x="686" y="447"/>
                    <a:pt x="848" y="370"/>
                    <a:pt x="858" y="260"/>
                  </a:cubicBezTo>
                  <a:cubicBezTo>
                    <a:pt x="868" y="138"/>
                    <a:pt x="687" y="23"/>
                    <a:pt x="453" y="3"/>
                  </a:cubicBezTo>
                  <a:cubicBezTo>
                    <a:pt x="430" y="2"/>
                    <a:pt x="408" y="1"/>
                    <a:pt x="386" y="1"/>
                  </a:cubicBezTo>
                  <a:close/>
                </a:path>
              </a:pathLst>
            </a:custGeom>
            <a:solidFill>
              <a:srgbClr val="99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309550" y="1289775"/>
              <a:ext cx="18350" cy="11200"/>
            </a:xfrm>
            <a:custGeom>
              <a:avLst/>
              <a:gdLst/>
              <a:ahLst/>
              <a:cxnLst/>
              <a:rect l="l" t="t" r="r" b="b"/>
              <a:pathLst>
                <a:path w="734" h="448" extrusionOk="0">
                  <a:moveTo>
                    <a:pt x="249" y="0"/>
                  </a:moveTo>
                  <a:cubicBezTo>
                    <a:pt x="173" y="0"/>
                    <a:pt x="102" y="10"/>
                    <a:pt x="43" y="30"/>
                  </a:cubicBezTo>
                  <a:cubicBezTo>
                    <a:pt x="43" y="36"/>
                    <a:pt x="43" y="39"/>
                    <a:pt x="41" y="43"/>
                  </a:cubicBezTo>
                  <a:cubicBezTo>
                    <a:pt x="25" y="153"/>
                    <a:pt x="12" y="260"/>
                    <a:pt x="0" y="364"/>
                  </a:cubicBezTo>
                  <a:cubicBezTo>
                    <a:pt x="71" y="406"/>
                    <a:pt x="169" y="436"/>
                    <a:pt x="281" y="444"/>
                  </a:cubicBezTo>
                  <a:cubicBezTo>
                    <a:pt x="305" y="446"/>
                    <a:pt x="329" y="447"/>
                    <a:pt x="353" y="447"/>
                  </a:cubicBezTo>
                  <a:cubicBezTo>
                    <a:pt x="554" y="447"/>
                    <a:pt x="713" y="370"/>
                    <a:pt x="722" y="260"/>
                  </a:cubicBezTo>
                  <a:cubicBezTo>
                    <a:pt x="733" y="139"/>
                    <a:pt x="551" y="24"/>
                    <a:pt x="317" y="3"/>
                  </a:cubicBezTo>
                  <a:cubicBezTo>
                    <a:pt x="294" y="1"/>
                    <a:pt x="272" y="0"/>
                    <a:pt x="249" y="0"/>
                  </a:cubicBezTo>
                  <a:close/>
                </a:path>
              </a:pathLst>
            </a:custGeom>
            <a:solidFill>
              <a:srgbClr val="99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301400" y="1186300"/>
              <a:ext cx="161300" cy="121875"/>
            </a:xfrm>
            <a:custGeom>
              <a:avLst/>
              <a:gdLst/>
              <a:ahLst/>
              <a:cxnLst/>
              <a:rect l="l" t="t" r="r" b="b"/>
              <a:pathLst>
                <a:path w="6452" h="4875" extrusionOk="0">
                  <a:moveTo>
                    <a:pt x="2848" y="0"/>
                  </a:moveTo>
                  <a:cubicBezTo>
                    <a:pt x="2057" y="0"/>
                    <a:pt x="1247" y="257"/>
                    <a:pt x="526" y="923"/>
                  </a:cubicBezTo>
                  <a:cubicBezTo>
                    <a:pt x="1" y="1521"/>
                    <a:pt x="278" y="2768"/>
                    <a:pt x="394" y="2768"/>
                  </a:cubicBezTo>
                  <a:cubicBezTo>
                    <a:pt x="413" y="2768"/>
                    <a:pt x="428" y="2736"/>
                    <a:pt x="434" y="2663"/>
                  </a:cubicBezTo>
                  <a:cubicBezTo>
                    <a:pt x="520" y="1673"/>
                    <a:pt x="997" y="1098"/>
                    <a:pt x="1310" y="1098"/>
                  </a:cubicBezTo>
                  <a:cubicBezTo>
                    <a:pt x="1387" y="1098"/>
                    <a:pt x="1453" y="1132"/>
                    <a:pt x="1502" y="1203"/>
                  </a:cubicBezTo>
                  <a:cubicBezTo>
                    <a:pt x="1502" y="1203"/>
                    <a:pt x="3400" y="3506"/>
                    <a:pt x="4760" y="3506"/>
                  </a:cubicBezTo>
                  <a:cubicBezTo>
                    <a:pt x="4773" y="3506"/>
                    <a:pt x="4787" y="3506"/>
                    <a:pt x="4800" y="3505"/>
                  </a:cubicBezTo>
                  <a:cubicBezTo>
                    <a:pt x="4800" y="3505"/>
                    <a:pt x="5013" y="4533"/>
                    <a:pt x="5765" y="4875"/>
                  </a:cubicBezTo>
                  <a:cubicBezTo>
                    <a:pt x="6344" y="3758"/>
                    <a:pt x="6451" y="2289"/>
                    <a:pt x="5861" y="1171"/>
                  </a:cubicBezTo>
                  <a:cubicBezTo>
                    <a:pt x="5127" y="552"/>
                    <a:pt x="4008" y="0"/>
                    <a:pt x="2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417675" y="1166375"/>
              <a:ext cx="66825" cy="70425"/>
            </a:xfrm>
            <a:custGeom>
              <a:avLst/>
              <a:gdLst/>
              <a:ahLst/>
              <a:cxnLst/>
              <a:rect l="l" t="t" r="r" b="b"/>
              <a:pathLst>
                <a:path w="2673" h="2817" extrusionOk="0">
                  <a:moveTo>
                    <a:pt x="129" y="0"/>
                  </a:moveTo>
                  <a:cubicBezTo>
                    <a:pt x="35" y="0"/>
                    <a:pt x="1" y="144"/>
                    <a:pt x="99" y="163"/>
                  </a:cubicBezTo>
                  <a:lnTo>
                    <a:pt x="101" y="163"/>
                  </a:lnTo>
                  <a:cubicBezTo>
                    <a:pt x="1340" y="379"/>
                    <a:pt x="2437" y="1444"/>
                    <a:pt x="2504" y="2737"/>
                  </a:cubicBezTo>
                  <a:cubicBezTo>
                    <a:pt x="2507" y="2790"/>
                    <a:pt x="2550" y="2817"/>
                    <a:pt x="2592" y="2817"/>
                  </a:cubicBezTo>
                  <a:cubicBezTo>
                    <a:pt x="2633" y="2817"/>
                    <a:pt x="2672" y="2790"/>
                    <a:pt x="2669" y="2737"/>
                  </a:cubicBezTo>
                  <a:cubicBezTo>
                    <a:pt x="2600" y="1375"/>
                    <a:pt x="1459" y="232"/>
                    <a:pt x="145" y="1"/>
                  </a:cubicBezTo>
                  <a:cubicBezTo>
                    <a:pt x="140" y="0"/>
                    <a:pt x="134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358975" y="1257525"/>
              <a:ext cx="24525" cy="15400"/>
            </a:xfrm>
            <a:custGeom>
              <a:avLst/>
              <a:gdLst/>
              <a:ahLst/>
              <a:cxnLst/>
              <a:rect l="l" t="t" r="r" b="b"/>
              <a:pathLst>
                <a:path w="981" h="616" extrusionOk="0">
                  <a:moveTo>
                    <a:pt x="348" y="1"/>
                  </a:moveTo>
                  <a:cubicBezTo>
                    <a:pt x="287" y="1"/>
                    <a:pt x="226" y="9"/>
                    <a:pt x="164" y="27"/>
                  </a:cubicBezTo>
                  <a:cubicBezTo>
                    <a:pt x="0" y="74"/>
                    <a:pt x="29" y="321"/>
                    <a:pt x="176" y="321"/>
                  </a:cubicBezTo>
                  <a:cubicBezTo>
                    <a:pt x="189" y="321"/>
                    <a:pt x="203" y="319"/>
                    <a:pt x="218" y="315"/>
                  </a:cubicBezTo>
                  <a:cubicBezTo>
                    <a:pt x="259" y="303"/>
                    <a:pt x="302" y="297"/>
                    <a:pt x="346" y="297"/>
                  </a:cubicBezTo>
                  <a:cubicBezTo>
                    <a:pt x="484" y="297"/>
                    <a:pt x="621" y="359"/>
                    <a:pt x="663" y="505"/>
                  </a:cubicBezTo>
                  <a:cubicBezTo>
                    <a:pt x="685" y="581"/>
                    <a:pt x="751" y="616"/>
                    <a:pt x="815" y="616"/>
                  </a:cubicBezTo>
                  <a:cubicBezTo>
                    <a:pt x="899" y="616"/>
                    <a:pt x="980" y="555"/>
                    <a:pt x="951" y="451"/>
                  </a:cubicBezTo>
                  <a:cubicBezTo>
                    <a:pt x="869" y="174"/>
                    <a:pt x="621" y="1"/>
                    <a:pt x="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314700" y="1253300"/>
              <a:ext cx="25850" cy="14950"/>
            </a:xfrm>
            <a:custGeom>
              <a:avLst/>
              <a:gdLst/>
              <a:ahLst/>
              <a:cxnLst/>
              <a:rect l="l" t="t" r="r" b="b"/>
              <a:pathLst>
                <a:path w="1034" h="598" extrusionOk="0">
                  <a:moveTo>
                    <a:pt x="694" y="1"/>
                  </a:moveTo>
                  <a:cubicBezTo>
                    <a:pt x="461" y="1"/>
                    <a:pt x="269" y="158"/>
                    <a:pt x="101" y="332"/>
                  </a:cubicBezTo>
                  <a:cubicBezTo>
                    <a:pt x="1" y="437"/>
                    <a:pt x="94" y="598"/>
                    <a:pt x="201" y="598"/>
                  </a:cubicBezTo>
                  <a:cubicBezTo>
                    <a:pt x="231" y="598"/>
                    <a:pt x="262" y="586"/>
                    <a:pt x="289" y="557"/>
                  </a:cubicBezTo>
                  <a:lnTo>
                    <a:pt x="291" y="557"/>
                  </a:lnTo>
                  <a:cubicBezTo>
                    <a:pt x="396" y="445"/>
                    <a:pt x="526" y="293"/>
                    <a:pt x="686" y="293"/>
                  </a:cubicBezTo>
                  <a:cubicBezTo>
                    <a:pt x="714" y="293"/>
                    <a:pt x="742" y="297"/>
                    <a:pt x="771" y="307"/>
                  </a:cubicBezTo>
                  <a:cubicBezTo>
                    <a:pt x="788" y="313"/>
                    <a:pt x="805" y="316"/>
                    <a:pt x="820" y="316"/>
                  </a:cubicBezTo>
                  <a:cubicBezTo>
                    <a:pt x="966" y="316"/>
                    <a:pt x="1034" y="86"/>
                    <a:pt x="873" y="31"/>
                  </a:cubicBezTo>
                  <a:cubicBezTo>
                    <a:pt x="810" y="10"/>
                    <a:pt x="751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325850" y="1308875"/>
              <a:ext cx="38925" cy="21175"/>
            </a:xfrm>
            <a:custGeom>
              <a:avLst/>
              <a:gdLst/>
              <a:ahLst/>
              <a:cxnLst/>
              <a:rect l="l" t="t" r="r" b="b"/>
              <a:pathLst>
                <a:path w="1557" h="847" extrusionOk="0">
                  <a:moveTo>
                    <a:pt x="1556" y="0"/>
                  </a:moveTo>
                  <a:lnTo>
                    <a:pt x="1556" y="0"/>
                  </a:lnTo>
                  <a:cubicBezTo>
                    <a:pt x="1175" y="66"/>
                    <a:pt x="860" y="87"/>
                    <a:pt x="616" y="87"/>
                  </a:cubicBezTo>
                  <a:cubicBezTo>
                    <a:pt x="213" y="87"/>
                    <a:pt x="1" y="31"/>
                    <a:pt x="1" y="31"/>
                  </a:cubicBezTo>
                  <a:lnTo>
                    <a:pt x="1" y="31"/>
                  </a:lnTo>
                  <a:cubicBezTo>
                    <a:pt x="1" y="31"/>
                    <a:pt x="22" y="785"/>
                    <a:pt x="653" y="843"/>
                  </a:cubicBezTo>
                  <a:cubicBezTo>
                    <a:pt x="680" y="845"/>
                    <a:pt x="706" y="846"/>
                    <a:pt x="732" y="846"/>
                  </a:cubicBezTo>
                  <a:cubicBezTo>
                    <a:pt x="1409" y="846"/>
                    <a:pt x="1556" y="1"/>
                    <a:pt x="1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398025" y="1268675"/>
              <a:ext cx="49050" cy="55100"/>
            </a:xfrm>
            <a:custGeom>
              <a:avLst/>
              <a:gdLst/>
              <a:ahLst/>
              <a:cxnLst/>
              <a:rect l="l" t="t" r="r" b="b"/>
              <a:pathLst>
                <a:path w="1962" h="2204" extrusionOk="0">
                  <a:moveTo>
                    <a:pt x="1271" y="0"/>
                  </a:moveTo>
                  <a:cubicBezTo>
                    <a:pt x="908" y="0"/>
                    <a:pt x="506" y="435"/>
                    <a:pt x="277" y="730"/>
                  </a:cubicBezTo>
                  <a:cubicBezTo>
                    <a:pt x="83" y="975"/>
                    <a:pt x="1" y="1296"/>
                    <a:pt x="75" y="1599"/>
                  </a:cubicBezTo>
                  <a:cubicBezTo>
                    <a:pt x="137" y="1848"/>
                    <a:pt x="296" y="2092"/>
                    <a:pt x="651" y="2176"/>
                  </a:cubicBezTo>
                  <a:cubicBezTo>
                    <a:pt x="729" y="2195"/>
                    <a:pt x="804" y="2204"/>
                    <a:pt x="875" y="2204"/>
                  </a:cubicBezTo>
                  <a:cubicBezTo>
                    <a:pt x="1447" y="2204"/>
                    <a:pt x="1773" y="1634"/>
                    <a:pt x="1861" y="1175"/>
                  </a:cubicBezTo>
                  <a:cubicBezTo>
                    <a:pt x="1961" y="657"/>
                    <a:pt x="1936" y="139"/>
                    <a:pt x="1365" y="11"/>
                  </a:cubicBezTo>
                  <a:cubicBezTo>
                    <a:pt x="1334" y="4"/>
                    <a:pt x="1303" y="0"/>
                    <a:pt x="1271" y="0"/>
                  </a:cubicBez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419125" y="1313750"/>
              <a:ext cx="6800" cy="29025"/>
            </a:xfrm>
            <a:custGeom>
              <a:avLst/>
              <a:gdLst/>
              <a:ahLst/>
              <a:cxnLst/>
              <a:rect l="l" t="t" r="r" b="b"/>
              <a:pathLst>
                <a:path w="272" h="1161" extrusionOk="0">
                  <a:moveTo>
                    <a:pt x="208" y="0"/>
                  </a:moveTo>
                  <a:cubicBezTo>
                    <a:pt x="181" y="0"/>
                    <a:pt x="157" y="22"/>
                    <a:pt x="152" y="49"/>
                  </a:cubicBezTo>
                  <a:lnTo>
                    <a:pt x="5" y="1096"/>
                  </a:lnTo>
                  <a:cubicBezTo>
                    <a:pt x="1" y="1127"/>
                    <a:pt x="22" y="1156"/>
                    <a:pt x="52" y="1160"/>
                  </a:cubicBezTo>
                  <a:cubicBezTo>
                    <a:pt x="56" y="1160"/>
                    <a:pt x="59" y="1161"/>
                    <a:pt x="62" y="1161"/>
                  </a:cubicBezTo>
                  <a:cubicBezTo>
                    <a:pt x="91" y="1161"/>
                    <a:pt x="114" y="1139"/>
                    <a:pt x="118" y="1112"/>
                  </a:cubicBezTo>
                  <a:lnTo>
                    <a:pt x="267" y="64"/>
                  </a:lnTo>
                  <a:cubicBezTo>
                    <a:pt x="271" y="34"/>
                    <a:pt x="250" y="5"/>
                    <a:pt x="217" y="1"/>
                  </a:cubicBezTo>
                  <a:cubicBezTo>
                    <a:pt x="214" y="1"/>
                    <a:pt x="211" y="0"/>
                    <a:pt x="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410025" y="1337225"/>
              <a:ext cx="19825" cy="18575"/>
            </a:xfrm>
            <a:custGeom>
              <a:avLst/>
              <a:gdLst/>
              <a:ahLst/>
              <a:cxnLst/>
              <a:rect l="l" t="t" r="r" b="b"/>
              <a:pathLst>
                <a:path w="793" h="743" extrusionOk="0">
                  <a:moveTo>
                    <a:pt x="396" y="0"/>
                  </a:moveTo>
                  <a:cubicBezTo>
                    <a:pt x="214" y="0"/>
                    <a:pt x="55" y="133"/>
                    <a:pt x="29" y="319"/>
                  </a:cubicBezTo>
                  <a:cubicBezTo>
                    <a:pt x="0" y="522"/>
                    <a:pt x="140" y="710"/>
                    <a:pt x="344" y="739"/>
                  </a:cubicBezTo>
                  <a:cubicBezTo>
                    <a:pt x="361" y="741"/>
                    <a:pt x="379" y="742"/>
                    <a:pt x="396" y="742"/>
                  </a:cubicBezTo>
                  <a:cubicBezTo>
                    <a:pt x="578" y="742"/>
                    <a:pt x="737" y="608"/>
                    <a:pt x="764" y="422"/>
                  </a:cubicBezTo>
                  <a:cubicBezTo>
                    <a:pt x="792" y="221"/>
                    <a:pt x="650" y="33"/>
                    <a:pt x="449" y="4"/>
                  </a:cubicBezTo>
                  <a:cubicBezTo>
                    <a:pt x="431" y="1"/>
                    <a:pt x="414" y="0"/>
                    <a:pt x="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415350" y="1279575"/>
              <a:ext cx="22250" cy="29875"/>
            </a:xfrm>
            <a:custGeom>
              <a:avLst/>
              <a:gdLst/>
              <a:ahLst/>
              <a:cxnLst/>
              <a:rect l="l" t="t" r="r" b="b"/>
              <a:pathLst>
                <a:path w="890" h="1195" extrusionOk="0">
                  <a:moveTo>
                    <a:pt x="670" y="1"/>
                  </a:moveTo>
                  <a:cubicBezTo>
                    <a:pt x="501" y="1"/>
                    <a:pt x="343" y="103"/>
                    <a:pt x="230" y="238"/>
                  </a:cubicBezTo>
                  <a:cubicBezTo>
                    <a:pt x="21" y="490"/>
                    <a:pt x="0" y="821"/>
                    <a:pt x="21" y="1136"/>
                  </a:cubicBezTo>
                  <a:cubicBezTo>
                    <a:pt x="24" y="1175"/>
                    <a:pt x="55" y="1194"/>
                    <a:pt x="86" y="1194"/>
                  </a:cubicBezTo>
                  <a:cubicBezTo>
                    <a:pt x="120" y="1194"/>
                    <a:pt x="155" y="1172"/>
                    <a:pt x="152" y="1128"/>
                  </a:cubicBezTo>
                  <a:cubicBezTo>
                    <a:pt x="136" y="912"/>
                    <a:pt x="136" y="687"/>
                    <a:pt x="226" y="488"/>
                  </a:cubicBezTo>
                  <a:cubicBezTo>
                    <a:pt x="297" y="334"/>
                    <a:pt x="468" y="127"/>
                    <a:pt x="660" y="127"/>
                  </a:cubicBezTo>
                  <a:cubicBezTo>
                    <a:pt x="693" y="127"/>
                    <a:pt x="726" y="133"/>
                    <a:pt x="760" y="146"/>
                  </a:cubicBezTo>
                  <a:cubicBezTo>
                    <a:pt x="768" y="149"/>
                    <a:pt x="777" y="151"/>
                    <a:pt x="785" y="151"/>
                  </a:cubicBezTo>
                  <a:cubicBezTo>
                    <a:pt x="850" y="151"/>
                    <a:pt x="889" y="57"/>
                    <a:pt x="821" y="29"/>
                  </a:cubicBezTo>
                  <a:cubicBezTo>
                    <a:pt x="771" y="10"/>
                    <a:pt x="720" y="1"/>
                    <a:pt x="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4"/>
          <p:cNvGrpSpPr/>
          <p:nvPr/>
        </p:nvGrpSpPr>
        <p:grpSpPr>
          <a:xfrm>
            <a:off x="4063809" y="1582909"/>
            <a:ext cx="255543" cy="208590"/>
            <a:chOff x="5717825" y="3704150"/>
            <a:chExt cx="191575" cy="156375"/>
          </a:xfrm>
        </p:grpSpPr>
        <p:sp>
          <p:nvSpPr>
            <p:cNvPr id="1030" name="Google Shape;1030;p34"/>
            <p:cNvSpPr/>
            <p:nvPr/>
          </p:nvSpPr>
          <p:spPr>
            <a:xfrm>
              <a:off x="5747375" y="3704150"/>
              <a:ext cx="162025" cy="137400"/>
            </a:xfrm>
            <a:custGeom>
              <a:avLst/>
              <a:gdLst/>
              <a:ahLst/>
              <a:cxnLst/>
              <a:rect l="l" t="t" r="r" b="b"/>
              <a:pathLst>
                <a:path w="6481" h="5496" extrusionOk="0">
                  <a:moveTo>
                    <a:pt x="194" y="0"/>
                  </a:moveTo>
                  <a:cubicBezTo>
                    <a:pt x="87" y="0"/>
                    <a:pt x="0" y="86"/>
                    <a:pt x="0" y="194"/>
                  </a:cubicBezTo>
                  <a:lnTo>
                    <a:pt x="0" y="5302"/>
                  </a:lnTo>
                  <a:cubicBezTo>
                    <a:pt x="0" y="5410"/>
                    <a:pt x="87" y="5496"/>
                    <a:pt x="194" y="5496"/>
                  </a:cubicBezTo>
                  <a:lnTo>
                    <a:pt x="6286" y="5496"/>
                  </a:lnTo>
                  <a:cubicBezTo>
                    <a:pt x="6394" y="5496"/>
                    <a:pt x="6480" y="5410"/>
                    <a:pt x="6480" y="5302"/>
                  </a:cubicBezTo>
                  <a:lnTo>
                    <a:pt x="6480" y="194"/>
                  </a:lnTo>
                  <a:cubicBezTo>
                    <a:pt x="6480" y="86"/>
                    <a:pt x="6394" y="0"/>
                    <a:pt x="6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5717825" y="3806375"/>
              <a:ext cx="64000" cy="54150"/>
            </a:xfrm>
            <a:custGeom>
              <a:avLst/>
              <a:gdLst/>
              <a:ahLst/>
              <a:cxnLst/>
              <a:rect l="l" t="t" r="r" b="b"/>
              <a:pathLst>
                <a:path w="2560" h="2166" extrusionOk="0">
                  <a:moveTo>
                    <a:pt x="1190" y="1"/>
                  </a:moveTo>
                  <a:lnTo>
                    <a:pt x="79" y="1879"/>
                  </a:lnTo>
                  <a:cubicBezTo>
                    <a:pt x="0" y="2012"/>
                    <a:pt x="104" y="2166"/>
                    <a:pt x="241" y="2166"/>
                  </a:cubicBezTo>
                  <a:cubicBezTo>
                    <a:pt x="263" y="2166"/>
                    <a:pt x="286" y="2162"/>
                    <a:pt x="310" y="2153"/>
                  </a:cubicBezTo>
                  <a:lnTo>
                    <a:pt x="2560" y="1298"/>
                  </a:lnTo>
                  <a:lnTo>
                    <a:pt x="11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5786125" y="3739900"/>
              <a:ext cx="93450" cy="62825"/>
            </a:xfrm>
            <a:custGeom>
              <a:avLst/>
              <a:gdLst/>
              <a:ahLst/>
              <a:cxnLst/>
              <a:rect l="l" t="t" r="r" b="b"/>
              <a:pathLst>
                <a:path w="3738" h="2513" extrusionOk="0">
                  <a:moveTo>
                    <a:pt x="3593" y="1"/>
                  </a:moveTo>
                  <a:cubicBezTo>
                    <a:pt x="3566" y="1"/>
                    <a:pt x="3540" y="9"/>
                    <a:pt x="3516" y="26"/>
                  </a:cubicBezTo>
                  <a:lnTo>
                    <a:pt x="576" y="2176"/>
                  </a:lnTo>
                  <a:lnTo>
                    <a:pt x="265" y="1217"/>
                  </a:lnTo>
                  <a:cubicBezTo>
                    <a:pt x="248" y="1163"/>
                    <a:pt x="198" y="1128"/>
                    <a:pt x="144" y="1128"/>
                  </a:cubicBezTo>
                  <a:cubicBezTo>
                    <a:pt x="131" y="1128"/>
                    <a:pt x="117" y="1130"/>
                    <a:pt x="104" y="1135"/>
                  </a:cubicBezTo>
                  <a:cubicBezTo>
                    <a:pt x="37" y="1156"/>
                    <a:pt x="0" y="1229"/>
                    <a:pt x="21" y="1296"/>
                  </a:cubicBezTo>
                  <a:lnTo>
                    <a:pt x="386" y="2424"/>
                  </a:lnTo>
                  <a:cubicBezTo>
                    <a:pt x="399" y="2462"/>
                    <a:pt x="430" y="2493"/>
                    <a:pt x="468" y="2506"/>
                  </a:cubicBezTo>
                  <a:cubicBezTo>
                    <a:pt x="482" y="2510"/>
                    <a:pt x="495" y="2512"/>
                    <a:pt x="509" y="2512"/>
                  </a:cubicBezTo>
                  <a:cubicBezTo>
                    <a:pt x="535" y="2512"/>
                    <a:pt x="560" y="2504"/>
                    <a:pt x="583" y="2487"/>
                  </a:cubicBezTo>
                  <a:lnTo>
                    <a:pt x="3668" y="231"/>
                  </a:lnTo>
                  <a:cubicBezTo>
                    <a:pt x="3724" y="191"/>
                    <a:pt x="3737" y="110"/>
                    <a:pt x="3695" y="53"/>
                  </a:cubicBezTo>
                  <a:cubicBezTo>
                    <a:pt x="3670" y="19"/>
                    <a:pt x="3632" y="1"/>
                    <a:pt x="35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3" name="Google Shape;1033;p34"/>
          <p:cNvSpPr/>
          <p:nvPr/>
        </p:nvSpPr>
        <p:spPr>
          <a:xfrm>
            <a:off x="4027963" y="2587793"/>
            <a:ext cx="175951" cy="172240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4" name="Google Shape;1034;p34"/>
          <p:cNvGrpSpPr/>
          <p:nvPr/>
        </p:nvGrpSpPr>
        <p:grpSpPr>
          <a:xfrm>
            <a:off x="2207602" y="1860984"/>
            <a:ext cx="414176" cy="323838"/>
            <a:chOff x="4408425" y="3794200"/>
            <a:chExt cx="310500" cy="242775"/>
          </a:xfrm>
        </p:grpSpPr>
        <p:sp>
          <p:nvSpPr>
            <p:cNvPr id="1035" name="Google Shape;1035;p34"/>
            <p:cNvSpPr/>
            <p:nvPr/>
          </p:nvSpPr>
          <p:spPr>
            <a:xfrm>
              <a:off x="4408425" y="3831500"/>
              <a:ext cx="258025" cy="205425"/>
            </a:xfrm>
            <a:custGeom>
              <a:avLst/>
              <a:gdLst/>
              <a:ahLst/>
              <a:cxnLst/>
              <a:rect l="l" t="t" r="r" b="b"/>
              <a:pathLst>
                <a:path w="10321" h="8217" extrusionOk="0">
                  <a:moveTo>
                    <a:pt x="3087" y="1"/>
                  </a:moveTo>
                  <a:lnTo>
                    <a:pt x="528" y="11"/>
                  </a:lnTo>
                  <a:cubicBezTo>
                    <a:pt x="237" y="11"/>
                    <a:pt x="1" y="248"/>
                    <a:pt x="3" y="540"/>
                  </a:cubicBezTo>
                  <a:lnTo>
                    <a:pt x="26" y="7400"/>
                  </a:lnTo>
                  <a:cubicBezTo>
                    <a:pt x="28" y="7851"/>
                    <a:pt x="394" y="8217"/>
                    <a:pt x="845" y="8217"/>
                  </a:cubicBezTo>
                  <a:cubicBezTo>
                    <a:pt x="846" y="8217"/>
                    <a:pt x="848" y="8217"/>
                    <a:pt x="849" y="8217"/>
                  </a:cubicBezTo>
                  <a:lnTo>
                    <a:pt x="9826" y="8186"/>
                  </a:lnTo>
                  <a:cubicBezTo>
                    <a:pt x="10098" y="8184"/>
                    <a:pt x="10321" y="7962"/>
                    <a:pt x="10319" y="7687"/>
                  </a:cubicBezTo>
                  <a:lnTo>
                    <a:pt x="10298" y="1300"/>
                  </a:lnTo>
                  <a:cubicBezTo>
                    <a:pt x="10296" y="1062"/>
                    <a:pt x="10104" y="870"/>
                    <a:pt x="9866" y="870"/>
                  </a:cubicBezTo>
                  <a:lnTo>
                    <a:pt x="4631" y="889"/>
                  </a:lnTo>
                  <a:lnTo>
                    <a:pt x="30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4408725" y="3912750"/>
              <a:ext cx="257725" cy="124225"/>
            </a:xfrm>
            <a:custGeom>
              <a:avLst/>
              <a:gdLst/>
              <a:ahLst/>
              <a:cxnLst/>
              <a:rect l="l" t="t" r="r" b="b"/>
              <a:pathLst>
                <a:path w="10309" h="4969" extrusionOk="0">
                  <a:moveTo>
                    <a:pt x="10292" y="0"/>
                  </a:moveTo>
                  <a:lnTo>
                    <a:pt x="0" y="37"/>
                  </a:lnTo>
                  <a:lnTo>
                    <a:pt x="16" y="4474"/>
                  </a:lnTo>
                  <a:cubicBezTo>
                    <a:pt x="16" y="4748"/>
                    <a:pt x="238" y="4969"/>
                    <a:pt x="513" y="4969"/>
                  </a:cubicBezTo>
                  <a:lnTo>
                    <a:pt x="9814" y="4936"/>
                  </a:lnTo>
                  <a:cubicBezTo>
                    <a:pt x="10086" y="4936"/>
                    <a:pt x="10309" y="4712"/>
                    <a:pt x="10307" y="4439"/>
                  </a:cubicBezTo>
                  <a:lnTo>
                    <a:pt x="10307" y="4437"/>
                  </a:lnTo>
                  <a:lnTo>
                    <a:pt x="102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4422925" y="3880675"/>
              <a:ext cx="228000" cy="32950"/>
            </a:xfrm>
            <a:custGeom>
              <a:avLst/>
              <a:gdLst/>
              <a:ahLst/>
              <a:cxnLst/>
              <a:rect l="l" t="t" r="r" b="b"/>
              <a:pathLst>
                <a:path w="9120" h="1318" extrusionOk="0">
                  <a:moveTo>
                    <a:pt x="8935" y="0"/>
                  </a:moveTo>
                  <a:lnTo>
                    <a:pt x="180" y="31"/>
                  </a:lnTo>
                  <a:cubicBezTo>
                    <a:pt x="81" y="31"/>
                    <a:pt x="0" y="111"/>
                    <a:pt x="0" y="211"/>
                  </a:cubicBezTo>
                  <a:lnTo>
                    <a:pt x="4" y="1318"/>
                  </a:lnTo>
                  <a:lnTo>
                    <a:pt x="9119" y="1285"/>
                  </a:lnTo>
                  <a:lnTo>
                    <a:pt x="9116" y="180"/>
                  </a:lnTo>
                  <a:cubicBezTo>
                    <a:pt x="9116" y="81"/>
                    <a:pt x="9035" y="0"/>
                    <a:pt x="89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4621550" y="3892425"/>
              <a:ext cx="10100" cy="20500"/>
            </a:xfrm>
            <a:custGeom>
              <a:avLst/>
              <a:gdLst/>
              <a:ahLst/>
              <a:cxnLst/>
              <a:rect l="l" t="t" r="r" b="b"/>
              <a:pathLst>
                <a:path w="404" h="820" extrusionOk="0">
                  <a:moveTo>
                    <a:pt x="200" y="0"/>
                  </a:moveTo>
                  <a:cubicBezTo>
                    <a:pt x="89" y="0"/>
                    <a:pt x="1" y="90"/>
                    <a:pt x="1" y="202"/>
                  </a:cubicBezTo>
                  <a:lnTo>
                    <a:pt x="2" y="819"/>
                  </a:lnTo>
                  <a:lnTo>
                    <a:pt x="403" y="819"/>
                  </a:lnTo>
                  <a:lnTo>
                    <a:pt x="400" y="200"/>
                  </a:lnTo>
                  <a:cubicBezTo>
                    <a:pt x="400" y="90"/>
                    <a:pt x="309" y="0"/>
                    <a:pt x="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4598975" y="3892500"/>
              <a:ext cx="10075" cy="20525"/>
            </a:xfrm>
            <a:custGeom>
              <a:avLst/>
              <a:gdLst/>
              <a:ahLst/>
              <a:cxnLst/>
              <a:rect l="l" t="t" r="r" b="b"/>
              <a:pathLst>
                <a:path w="403" h="821" extrusionOk="0">
                  <a:moveTo>
                    <a:pt x="200" y="1"/>
                  </a:moveTo>
                  <a:cubicBezTo>
                    <a:pt x="90" y="1"/>
                    <a:pt x="0" y="91"/>
                    <a:pt x="0" y="200"/>
                  </a:cubicBezTo>
                  <a:lnTo>
                    <a:pt x="4" y="820"/>
                  </a:lnTo>
                  <a:lnTo>
                    <a:pt x="403" y="818"/>
                  </a:lnTo>
                  <a:lnTo>
                    <a:pt x="401" y="200"/>
                  </a:lnTo>
                  <a:cubicBezTo>
                    <a:pt x="401" y="89"/>
                    <a:pt x="311" y="1"/>
                    <a:pt x="2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4576425" y="3892550"/>
              <a:ext cx="10100" cy="20550"/>
            </a:xfrm>
            <a:custGeom>
              <a:avLst/>
              <a:gdLst/>
              <a:ahLst/>
              <a:cxnLst/>
              <a:rect l="l" t="t" r="r" b="b"/>
              <a:pathLst>
                <a:path w="404" h="822" extrusionOk="0">
                  <a:moveTo>
                    <a:pt x="200" y="1"/>
                  </a:moveTo>
                  <a:cubicBezTo>
                    <a:pt x="91" y="3"/>
                    <a:pt x="0" y="93"/>
                    <a:pt x="0" y="202"/>
                  </a:cubicBezTo>
                  <a:lnTo>
                    <a:pt x="2" y="822"/>
                  </a:lnTo>
                  <a:lnTo>
                    <a:pt x="403" y="820"/>
                  </a:lnTo>
                  <a:lnTo>
                    <a:pt x="401" y="200"/>
                  </a:lnTo>
                  <a:cubicBezTo>
                    <a:pt x="399" y="91"/>
                    <a:pt x="309" y="1"/>
                    <a:pt x="2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4553875" y="3892650"/>
              <a:ext cx="10100" cy="20500"/>
            </a:xfrm>
            <a:custGeom>
              <a:avLst/>
              <a:gdLst/>
              <a:ahLst/>
              <a:cxnLst/>
              <a:rect l="l" t="t" r="r" b="b"/>
              <a:pathLst>
                <a:path w="404" h="820" extrusionOk="0">
                  <a:moveTo>
                    <a:pt x="200" y="1"/>
                  </a:moveTo>
                  <a:cubicBezTo>
                    <a:pt x="91" y="1"/>
                    <a:pt x="1" y="91"/>
                    <a:pt x="1" y="202"/>
                  </a:cubicBezTo>
                  <a:lnTo>
                    <a:pt x="3" y="820"/>
                  </a:lnTo>
                  <a:lnTo>
                    <a:pt x="404" y="820"/>
                  </a:lnTo>
                  <a:lnTo>
                    <a:pt x="400" y="200"/>
                  </a:lnTo>
                  <a:lnTo>
                    <a:pt x="402" y="200"/>
                  </a:lnTo>
                  <a:cubicBezTo>
                    <a:pt x="400" y="91"/>
                    <a:pt x="310" y="1"/>
                    <a:pt x="2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4531300" y="3892750"/>
              <a:ext cx="10100" cy="20500"/>
            </a:xfrm>
            <a:custGeom>
              <a:avLst/>
              <a:gdLst/>
              <a:ahLst/>
              <a:cxnLst/>
              <a:rect l="l" t="t" r="r" b="b"/>
              <a:pathLst>
                <a:path w="404" h="820" extrusionOk="0">
                  <a:moveTo>
                    <a:pt x="203" y="1"/>
                  </a:moveTo>
                  <a:cubicBezTo>
                    <a:pt x="202" y="1"/>
                    <a:pt x="201" y="1"/>
                    <a:pt x="200" y="1"/>
                  </a:cubicBezTo>
                  <a:cubicBezTo>
                    <a:pt x="91" y="1"/>
                    <a:pt x="0" y="91"/>
                    <a:pt x="2" y="200"/>
                  </a:cubicBezTo>
                  <a:lnTo>
                    <a:pt x="4" y="820"/>
                  </a:lnTo>
                  <a:lnTo>
                    <a:pt x="403" y="818"/>
                  </a:lnTo>
                  <a:lnTo>
                    <a:pt x="401" y="200"/>
                  </a:lnTo>
                  <a:cubicBezTo>
                    <a:pt x="401" y="90"/>
                    <a:pt x="313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4508750" y="3892800"/>
              <a:ext cx="10100" cy="20550"/>
            </a:xfrm>
            <a:custGeom>
              <a:avLst/>
              <a:gdLst/>
              <a:ahLst/>
              <a:cxnLst/>
              <a:rect l="l" t="t" r="r" b="b"/>
              <a:pathLst>
                <a:path w="404" h="822" extrusionOk="0">
                  <a:moveTo>
                    <a:pt x="200" y="0"/>
                  </a:moveTo>
                  <a:cubicBezTo>
                    <a:pt x="91" y="2"/>
                    <a:pt x="1" y="93"/>
                    <a:pt x="1" y="202"/>
                  </a:cubicBezTo>
                  <a:lnTo>
                    <a:pt x="3" y="821"/>
                  </a:lnTo>
                  <a:lnTo>
                    <a:pt x="404" y="820"/>
                  </a:lnTo>
                  <a:lnTo>
                    <a:pt x="402" y="200"/>
                  </a:lnTo>
                  <a:cubicBezTo>
                    <a:pt x="400" y="91"/>
                    <a:pt x="310" y="0"/>
                    <a:pt x="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486225" y="3892900"/>
              <a:ext cx="10050" cy="20500"/>
            </a:xfrm>
            <a:custGeom>
              <a:avLst/>
              <a:gdLst/>
              <a:ahLst/>
              <a:cxnLst/>
              <a:rect l="l" t="t" r="r" b="b"/>
              <a:pathLst>
                <a:path w="402" h="820" extrusionOk="0">
                  <a:moveTo>
                    <a:pt x="200" y="0"/>
                  </a:moveTo>
                  <a:cubicBezTo>
                    <a:pt x="88" y="0"/>
                    <a:pt x="0" y="90"/>
                    <a:pt x="0" y="202"/>
                  </a:cubicBezTo>
                  <a:lnTo>
                    <a:pt x="2" y="819"/>
                  </a:lnTo>
                  <a:lnTo>
                    <a:pt x="401" y="817"/>
                  </a:lnTo>
                  <a:lnTo>
                    <a:pt x="399" y="200"/>
                  </a:lnTo>
                  <a:cubicBezTo>
                    <a:pt x="399" y="89"/>
                    <a:pt x="309" y="0"/>
                    <a:pt x="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4463625" y="3893000"/>
              <a:ext cx="10100" cy="20500"/>
            </a:xfrm>
            <a:custGeom>
              <a:avLst/>
              <a:gdLst/>
              <a:ahLst/>
              <a:cxnLst/>
              <a:rect l="l" t="t" r="r" b="b"/>
              <a:pathLst>
                <a:path w="404" h="820" extrusionOk="0">
                  <a:moveTo>
                    <a:pt x="204" y="0"/>
                  </a:moveTo>
                  <a:cubicBezTo>
                    <a:pt x="203" y="0"/>
                    <a:pt x="201" y="0"/>
                    <a:pt x="200" y="0"/>
                  </a:cubicBezTo>
                  <a:cubicBezTo>
                    <a:pt x="91" y="0"/>
                    <a:pt x="1" y="90"/>
                    <a:pt x="1" y="200"/>
                  </a:cubicBezTo>
                  <a:lnTo>
                    <a:pt x="5" y="819"/>
                  </a:lnTo>
                  <a:lnTo>
                    <a:pt x="404" y="817"/>
                  </a:lnTo>
                  <a:lnTo>
                    <a:pt x="402" y="198"/>
                  </a:lnTo>
                  <a:cubicBezTo>
                    <a:pt x="402" y="90"/>
                    <a:pt x="313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4441100" y="3893050"/>
              <a:ext cx="10075" cy="20500"/>
            </a:xfrm>
            <a:custGeom>
              <a:avLst/>
              <a:gdLst/>
              <a:ahLst/>
              <a:cxnLst/>
              <a:rect l="l" t="t" r="r" b="b"/>
              <a:pathLst>
                <a:path w="403" h="820" extrusionOk="0">
                  <a:moveTo>
                    <a:pt x="200" y="0"/>
                  </a:moveTo>
                  <a:cubicBezTo>
                    <a:pt x="90" y="0"/>
                    <a:pt x="0" y="90"/>
                    <a:pt x="0" y="201"/>
                  </a:cubicBezTo>
                  <a:lnTo>
                    <a:pt x="2" y="819"/>
                  </a:lnTo>
                  <a:lnTo>
                    <a:pt x="403" y="819"/>
                  </a:lnTo>
                  <a:lnTo>
                    <a:pt x="401" y="200"/>
                  </a:lnTo>
                  <a:cubicBezTo>
                    <a:pt x="399" y="90"/>
                    <a:pt x="309" y="0"/>
                    <a:pt x="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4591300" y="3794200"/>
              <a:ext cx="127625" cy="116025"/>
            </a:xfrm>
            <a:custGeom>
              <a:avLst/>
              <a:gdLst/>
              <a:ahLst/>
              <a:cxnLst/>
              <a:rect l="l" t="t" r="r" b="b"/>
              <a:pathLst>
                <a:path w="5105" h="4641" extrusionOk="0">
                  <a:moveTo>
                    <a:pt x="2550" y="1"/>
                  </a:moveTo>
                  <a:cubicBezTo>
                    <a:pt x="1501" y="1"/>
                    <a:pt x="548" y="719"/>
                    <a:pt x="296" y="1785"/>
                  </a:cubicBezTo>
                  <a:cubicBezTo>
                    <a:pt x="0" y="3031"/>
                    <a:pt x="771" y="4282"/>
                    <a:pt x="2016" y="4577"/>
                  </a:cubicBezTo>
                  <a:cubicBezTo>
                    <a:pt x="2196" y="4620"/>
                    <a:pt x="2376" y="4641"/>
                    <a:pt x="2553" y="4641"/>
                  </a:cubicBezTo>
                  <a:cubicBezTo>
                    <a:pt x="3604" y="4641"/>
                    <a:pt x="4556" y="3922"/>
                    <a:pt x="4809" y="2855"/>
                  </a:cubicBezTo>
                  <a:cubicBezTo>
                    <a:pt x="5105" y="1610"/>
                    <a:pt x="4333" y="359"/>
                    <a:pt x="3087" y="64"/>
                  </a:cubicBezTo>
                  <a:cubicBezTo>
                    <a:pt x="2907" y="21"/>
                    <a:pt x="2727" y="1"/>
                    <a:pt x="25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4623075" y="3824950"/>
              <a:ext cx="70475" cy="55125"/>
            </a:xfrm>
            <a:custGeom>
              <a:avLst/>
              <a:gdLst/>
              <a:ahLst/>
              <a:cxnLst/>
              <a:rect l="l" t="t" r="r" b="b"/>
              <a:pathLst>
                <a:path w="2819" h="2205" extrusionOk="0">
                  <a:moveTo>
                    <a:pt x="2571" y="1"/>
                  </a:moveTo>
                  <a:cubicBezTo>
                    <a:pt x="2514" y="1"/>
                    <a:pt x="2456" y="22"/>
                    <a:pt x="2412" y="65"/>
                  </a:cubicBezTo>
                  <a:lnTo>
                    <a:pt x="816" y="1661"/>
                  </a:lnTo>
                  <a:lnTo>
                    <a:pt x="408" y="1253"/>
                  </a:lnTo>
                  <a:cubicBezTo>
                    <a:pt x="363" y="1209"/>
                    <a:pt x="306" y="1187"/>
                    <a:pt x="248" y="1187"/>
                  </a:cubicBezTo>
                  <a:cubicBezTo>
                    <a:pt x="191" y="1187"/>
                    <a:pt x="133" y="1209"/>
                    <a:pt x="89" y="1253"/>
                  </a:cubicBezTo>
                  <a:cubicBezTo>
                    <a:pt x="1" y="1339"/>
                    <a:pt x="1" y="1483"/>
                    <a:pt x="89" y="1571"/>
                  </a:cubicBezTo>
                  <a:lnTo>
                    <a:pt x="657" y="2139"/>
                  </a:lnTo>
                  <a:cubicBezTo>
                    <a:pt x="699" y="2181"/>
                    <a:pt x="757" y="2204"/>
                    <a:pt x="816" y="2204"/>
                  </a:cubicBezTo>
                  <a:lnTo>
                    <a:pt x="818" y="2204"/>
                  </a:lnTo>
                  <a:cubicBezTo>
                    <a:pt x="878" y="2204"/>
                    <a:pt x="933" y="2181"/>
                    <a:pt x="975" y="2139"/>
                  </a:cubicBezTo>
                  <a:lnTo>
                    <a:pt x="2731" y="384"/>
                  </a:lnTo>
                  <a:cubicBezTo>
                    <a:pt x="2819" y="296"/>
                    <a:pt x="2819" y="154"/>
                    <a:pt x="2731" y="65"/>
                  </a:cubicBezTo>
                  <a:cubicBezTo>
                    <a:pt x="2686" y="22"/>
                    <a:pt x="2629" y="1"/>
                    <a:pt x="25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34"/>
          <p:cNvGrpSpPr/>
          <p:nvPr/>
        </p:nvGrpSpPr>
        <p:grpSpPr>
          <a:xfrm>
            <a:off x="851985" y="3218471"/>
            <a:ext cx="1233242" cy="487464"/>
            <a:chOff x="408013" y="4288375"/>
            <a:chExt cx="1284438" cy="507700"/>
          </a:xfrm>
        </p:grpSpPr>
        <p:sp>
          <p:nvSpPr>
            <p:cNvPr id="1050" name="Google Shape;1050;p34"/>
            <p:cNvSpPr/>
            <p:nvPr/>
          </p:nvSpPr>
          <p:spPr>
            <a:xfrm>
              <a:off x="408013" y="4288650"/>
              <a:ext cx="1028025" cy="169175"/>
            </a:xfrm>
            <a:custGeom>
              <a:avLst/>
              <a:gdLst/>
              <a:ahLst/>
              <a:cxnLst/>
              <a:rect l="l" t="t" r="r" b="b"/>
              <a:pathLst>
                <a:path w="41121" h="6767" extrusionOk="0">
                  <a:moveTo>
                    <a:pt x="3296" y="1"/>
                  </a:moveTo>
                  <a:cubicBezTo>
                    <a:pt x="1476" y="1"/>
                    <a:pt x="1" y="1476"/>
                    <a:pt x="1" y="3296"/>
                  </a:cubicBezTo>
                  <a:lnTo>
                    <a:pt x="1" y="3469"/>
                  </a:lnTo>
                  <a:cubicBezTo>
                    <a:pt x="1" y="5290"/>
                    <a:pt x="1476" y="6767"/>
                    <a:pt x="3296" y="6767"/>
                  </a:cubicBezTo>
                  <a:lnTo>
                    <a:pt x="41120" y="6767"/>
                  </a:lnTo>
                  <a:lnTo>
                    <a:pt x="41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408025" y="4626950"/>
              <a:ext cx="1028000" cy="169125"/>
            </a:xfrm>
            <a:custGeom>
              <a:avLst/>
              <a:gdLst/>
              <a:ahLst/>
              <a:cxnLst/>
              <a:rect l="l" t="t" r="r" b="b"/>
              <a:pathLst>
                <a:path w="41120" h="6765" extrusionOk="0">
                  <a:moveTo>
                    <a:pt x="3382" y="1"/>
                  </a:moveTo>
                  <a:cubicBezTo>
                    <a:pt x="2450" y="1"/>
                    <a:pt x="1604" y="378"/>
                    <a:pt x="992" y="990"/>
                  </a:cubicBezTo>
                  <a:cubicBezTo>
                    <a:pt x="380" y="1602"/>
                    <a:pt x="0" y="2448"/>
                    <a:pt x="0" y="3382"/>
                  </a:cubicBezTo>
                  <a:cubicBezTo>
                    <a:pt x="0" y="5245"/>
                    <a:pt x="1506" y="6755"/>
                    <a:pt x="3365" y="6764"/>
                  </a:cubicBezTo>
                  <a:lnTo>
                    <a:pt x="41120" y="6764"/>
                  </a:lnTo>
                  <a:lnTo>
                    <a:pt x="411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529575" y="4626950"/>
              <a:ext cx="1028025" cy="169125"/>
            </a:xfrm>
            <a:custGeom>
              <a:avLst/>
              <a:gdLst/>
              <a:ahLst/>
              <a:cxnLst/>
              <a:rect l="l" t="t" r="r" b="b"/>
              <a:pathLst>
                <a:path w="41121" h="6765" extrusionOk="0">
                  <a:moveTo>
                    <a:pt x="336" y="1"/>
                  </a:moveTo>
                  <a:cubicBezTo>
                    <a:pt x="152" y="1"/>
                    <a:pt x="1" y="150"/>
                    <a:pt x="1" y="336"/>
                  </a:cubicBezTo>
                  <a:lnTo>
                    <a:pt x="1" y="6429"/>
                  </a:lnTo>
                  <a:cubicBezTo>
                    <a:pt x="1" y="6615"/>
                    <a:pt x="152" y="6764"/>
                    <a:pt x="336" y="6764"/>
                  </a:cubicBezTo>
                  <a:lnTo>
                    <a:pt x="41120" y="6764"/>
                  </a:lnTo>
                  <a:lnTo>
                    <a:pt x="411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604775" y="4659325"/>
              <a:ext cx="952825" cy="104375"/>
            </a:xfrm>
            <a:custGeom>
              <a:avLst/>
              <a:gdLst/>
              <a:ahLst/>
              <a:cxnLst/>
              <a:rect l="l" t="t" r="r" b="b"/>
              <a:pathLst>
                <a:path w="38113" h="4175" extrusionOk="0">
                  <a:moveTo>
                    <a:pt x="2034" y="0"/>
                  </a:moveTo>
                  <a:cubicBezTo>
                    <a:pt x="912" y="0"/>
                    <a:pt x="1" y="910"/>
                    <a:pt x="1" y="2034"/>
                  </a:cubicBezTo>
                  <a:lnTo>
                    <a:pt x="1" y="2141"/>
                  </a:lnTo>
                  <a:cubicBezTo>
                    <a:pt x="1" y="3263"/>
                    <a:pt x="912" y="4174"/>
                    <a:pt x="2034" y="4174"/>
                  </a:cubicBezTo>
                  <a:lnTo>
                    <a:pt x="38112" y="4174"/>
                  </a:lnTo>
                  <a:lnTo>
                    <a:pt x="381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661275" y="4737500"/>
              <a:ext cx="893875" cy="4150"/>
            </a:xfrm>
            <a:custGeom>
              <a:avLst/>
              <a:gdLst/>
              <a:ahLst/>
              <a:cxnLst/>
              <a:rect l="l" t="t" r="r" b="b"/>
              <a:pathLst>
                <a:path w="35755" h="166" extrusionOk="0">
                  <a:moveTo>
                    <a:pt x="83" y="0"/>
                  </a:move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5"/>
                    <a:pt x="83" y="165"/>
                  </a:cubicBezTo>
                  <a:lnTo>
                    <a:pt x="35672" y="165"/>
                  </a:lnTo>
                  <a:cubicBezTo>
                    <a:pt x="35718" y="165"/>
                    <a:pt x="35755" y="129"/>
                    <a:pt x="35755" y="83"/>
                  </a:cubicBezTo>
                  <a:cubicBezTo>
                    <a:pt x="35755" y="37"/>
                    <a:pt x="35718" y="0"/>
                    <a:pt x="35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661275" y="4709000"/>
              <a:ext cx="893875" cy="4200"/>
            </a:xfrm>
            <a:custGeom>
              <a:avLst/>
              <a:gdLst/>
              <a:ahLst/>
              <a:cxnLst/>
              <a:rect l="l" t="t" r="r" b="b"/>
              <a:pathLst>
                <a:path w="35755" h="168" extrusionOk="0">
                  <a:moveTo>
                    <a:pt x="83" y="1"/>
                  </a:moveTo>
                  <a:cubicBezTo>
                    <a:pt x="37" y="1"/>
                    <a:pt x="0" y="39"/>
                    <a:pt x="0" y="85"/>
                  </a:cubicBezTo>
                  <a:cubicBezTo>
                    <a:pt x="0" y="131"/>
                    <a:pt x="37" y="168"/>
                    <a:pt x="83" y="168"/>
                  </a:cubicBezTo>
                  <a:lnTo>
                    <a:pt x="35672" y="168"/>
                  </a:lnTo>
                  <a:cubicBezTo>
                    <a:pt x="35718" y="168"/>
                    <a:pt x="35755" y="131"/>
                    <a:pt x="35755" y="85"/>
                  </a:cubicBezTo>
                  <a:cubicBezTo>
                    <a:pt x="35755" y="39"/>
                    <a:pt x="35718" y="1"/>
                    <a:pt x="35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661275" y="4681325"/>
              <a:ext cx="893875" cy="4200"/>
            </a:xfrm>
            <a:custGeom>
              <a:avLst/>
              <a:gdLst/>
              <a:ahLst/>
              <a:cxnLst/>
              <a:rect l="l" t="t" r="r" b="b"/>
              <a:pathLst>
                <a:path w="35755" h="168" extrusionOk="0">
                  <a:moveTo>
                    <a:pt x="83" y="1"/>
                  </a:moveTo>
                  <a:cubicBezTo>
                    <a:pt x="37" y="1"/>
                    <a:pt x="0" y="39"/>
                    <a:pt x="0" y="85"/>
                  </a:cubicBezTo>
                  <a:cubicBezTo>
                    <a:pt x="0" y="131"/>
                    <a:pt x="37" y="168"/>
                    <a:pt x="83" y="168"/>
                  </a:cubicBezTo>
                  <a:lnTo>
                    <a:pt x="35672" y="168"/>
                  </a:lnTo>
                  <a:cubicBezTo>
                    <a:pt x="35718" y="168"/>
                    <a:pt x="35755" y="131"/>
                    <a:pt x="35755" y="85"/>
                  </a:cubicBezTo>
                  <a:cubicBezTo>
                    <a:pt x="35755" y="39"/>
                    <a:pt x="35718" y="1"/>
                    <a:pt x="35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602725" y="4657200"/>
              <a:ext cx="458950" cy="56375"/>
            </a:xfrm>
            <a:custGeom>
              <a:avLst/>
              <a:gdLst/>
              <a:ahLst/>
              <a:cxnLst/>
              <a:rect l="l" t="t" r="r" b="b"/>
              <a:pathLst>
                <a:path w="18358" h="2255" extrusionOk="0">
                  <a:moveTo>
                    <a:pt x="2170" y="1"/>
                  </a:moveTo>
                  <a:cubicBezTo>
                    <a:pt x="973" y="1"/>
                    <a:pt x="0" y="975"/>
                    <a:pt x="0" y="2172"/>
                  </a:cubicBezTo>
                  <a:cubicBezTo>
                    <a:pt x="0" y="2218"/>
                    <a:pt x="37" y="2255"/>
                    <a:pt x="83" y="2255"/>
                  </a:cubicBezTo>
                  <a:cubicBezTo>
                    <a:pt x="129" y="2255"/>
                    <a:pt x="165" y="2218"/>
                    <a:pt x="165" y="2172"/>
                  </a:cubicBezTo>
                  <a:cubicBezTo>
                    <a:pt x="165" y="1068"/>
                    <a:pt x="1065" y="168"/>
                    <a:pt x="2170" y="168"/>
                  </a:cubicBezTo>
                  <a:lnTo>
                    <a:pt x="18275" y="168"/>
                  </a:lnTo>
                  <a:cubicBezTo>
                    <a:pt x="18321" y="168"/>
                    <a:pt x="18358" y="131"/>
                    <a:pt x="18358" y="85"/>
                  </a:cubicBezTo>
                  <a:cubicBezTo>
                    <a:pt x="18358" y="39"/>
                    <a:pt x="18321" y="1"/>
                    <a:pt x="18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1147250" y="4761600"/>
              <a:ext cx="412450" cy="4200"/>
            </a:xfrm>
            <a:custGeom>
              <a:avLst/>
              <a:gdLst/>
              <a:ahLst/>
              <a:cxnLst/>
              <a:rect l="l" t="t" r="r" b="b"/>
              <a:pathLst>
                <a:path w="16498" h="168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30"/>
                    <a:pt x="37" y="168"/>
                    <a:pt x="83" y="168"/>
                  </a:cubicBezTo>
                  <a:lnTo>
                    <a:pt x="16413" y="168"/>
                  </a:lnTo>
                  <a:cubicBezTo>
                    <a:pt x="16459" y="168"/>
                    <a:pt x="16498" y="130"/>
                    <a:pt x="16498" y="83"/>
                  </a:cubicBezTo>
                  <a:cubicBezTo>
                    <a:pt x="16498" y="37"/>
                    <a:pt x="16459" y="1"/>
                    <a:pt x="16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540275" y="4457800"/>
              <a:ext cx="1028025" cy="169175"/>
            </a:xfrm>
            <a:custGeom>
              <a:avLst/>
              <a:gdLst/>
              <a:ahLst/>
              <a:cxnLst/>
              <a:rect l="l" t="t" r="r" b="b"/>
              <a:pathLst>
                <a:path w="41121" h="6767" extrusionOk="0">
                  <a:moveTo>
                    <a:pt x="3296" y="1"/>
                  </a:moveTo>
                  <a:cubicBezTo>
                    <a:pt x="1476" y="1"/>
                    <a:pt x="1" y="1476"/>
                    <a:pt x="1" y="3296"/>
                  </a:cubicBezTo>
                  <a:lnTo>
                    <a:pt x="1" y="3469"/>
                  </a:lnTo>
                  <a:cubicBezTo>
                    <a:pt x="1" y="5290"/>
                    <a:pt x="1476" y="6767"/>
                    <a:pt x="3296" y="6767"/>
                  </a:cubicBezTo>
                  <a:lnTo>
                    <a:pt x="41120" y="6767"/>
                  </a:lnTo>
                  <a:lnTo>
                    <a:pt x="41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664425" y="4457800"/>
              <a:ext cx="1028025" cy="169175"/>
            </a:xfrm>
            <a:custGeom>
              <a:avLst/>
              <a:gdLst/>
              <a:ahLst/>
              <a:cxnLst/>
              <a:rect l="l" t="t" r="r" b="b"/>
              <a:pathLst>
                <a:path w="41121" h="6767" extrusionOk="0">
                  <a:moveTo>
                    <a:pt x="337" y="1"/>
                  </a:moveTo>
                  <a:cubicBezTo>
                    <a:pt x="152" y="1"/>
                    <a:pt x="1" y="152"/>
                    <a:pt x="1" y="337"/>
                  </a:cubicBezTo>
                  <a:lnTo>
                    <a:pt x="1" y="6431"/>
                  </a:lnTo>
                  <a:cubicBezTo>
                    <a:pt x="1" y="6615"/>
                    <a:pt x="152" y="6767"/>
                    <a:pt x="337" y="6767"/>
                  </a:cubicBezTo>
                  <a:lnTo>
                    <a:pt x="41120" y="6767"/>
                  </a:lnTo>
                  <a:lnTo>
                    <a:pt x="41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739625" y="4490175"/>
              <a:ext cx="952825" cy="104425"/>
            </a:xfrm>
            <a:custGeom>
              <a:avLst/>
              <a:gdLst/>
              <a:ahLst/>
              <a:cxnLst/>
              <a:rect l="l" t="t" r="r" b="b"/>
              <a:pathLst>
                <a:path w="38113" h="4177" extrusionOk="0">
                  <a:moveTo>
                    <a:pt x="2034" y="1"/>
                  </a:moveTo>
                  <a:cubicBezTo>
                    <a:pt x="912" y="1"/>
                    <a:pt x="1" y="912"/>
                    <a:pt x="1" y="2036"/>
                  </a:cubicBezTo>
                  <a:lnTo>
                    <a:pt x="1" y="2142"/>
                  </a:lnTo>
                  <a:cubicBezTo>
                    <a:pt x="1" y="3266"/>
                    <a:pt x="912" y="4177"/>
                    <a:pt x="2034" y="4177"/>
                  </a:cubicBezTo>
                  <a:lnTo>
                    <a:pt x="38112" y="4177"/>
                  </a:lnTo>
                  <a:lnTo>
                    <a:pt x="381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789750" y="4568350"/>
              <a:ext cx="898725" cy="4200"/>
            </a:xfrm>
            <a:custGeom>
              <a:avLst/>
              <a:gdLst/>
              <a:ahLst/>
              <a:cxnLst/>
              <a:rect l="l" t="t" r="r" b="b"/>
              <a:pathLst>
                <a:path w="35949" h="168" extrusionOk="0">
                  <a:moveTo>
                    <a:pt x="83" y="0"/>
                  </a:move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7"/>
                    <a:pt x="83" y="167"/>
                  </a:cubicBezTo>
                  <a:lnTo>
                    <a:pt x="35864" y="167"/>
                  </a:lnTo>
                  <a:cubicBezTo>
                    <a:pt x="35910" y="167"/>
                    <a:pt x="35948" y="129"/>
                    <a:pt x="35948" y="83"/>
                  </a:cubicBezTo>
                  <a:cubicBezTo>
                    <a:pt x="35948" y="37"/>
                    <a:pt x="35910" y="0"/>
                    <a:pt x="358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789750" y="4539900"/>
              <a:ext cx="898725" cy="4200"/>
            </a:xfrm>
            <a:custGeom>
              <a:avLst/>
              <a:gdLst/>
              <a:ahLst/>
              <a:cxnLst/>
              <a:rect l="l" t="t" r="r" b="b"/>
              <a:pathLst>
                <a:path w="35949" h="168" extrusionOk="0">
                  <a:moveTo>
                    <a:pt x="83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129"/>
                    <a:pt x="37" y="168"/>
                    <a:pt x="83" y="168"/>
                  </a:cubicBezTo>
                  <a:lnTo>
                    <a:pt x="35864" y="168"/>
                  </a:lnTo>
                  <a:cubicBezTo>
                    <a:pt x="35910" y="168"/>
                    <a:pt x="35948" y="129"/>
                    <a:pt x="35948" y="83"/>
                  </a:cubicBezTo>
                  <a:cubicBezTo>
                    <a:pt x="35948" y="37"/>
                    <a:pt x="35910" y="1"/>
                    <a:pt x="358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789750" y="4512250"/>
              <a:ext cx="898725" cy="4200"/>
            </a:xfrm>
            <a:custGeom>
              <a:avLst/>
              <a:gdLst/>
              <a:ahLst/>
              <a:cxnLst/>
              <a:rect l="l" t="t" r="r" b="b"/>
              <a:pathLst>
                <a:path w="35949" h="168" extrusionOk="0">
                  <a:moveTo>
                    <a:pt x="83" y="0"/>
                  </a:move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7"/>
                    <a:pt x="83" y="167"/>
                  </a:cubicBezTo>
                  <a:lnTo>
                    <a:pt x="35864" y="167"/>
                  </a:lnTo>
                  <a:cubicBezTo>
                    <a:pt x="35910" y="167"/>
                    <a:pt x="35948" y="129"/>
                    <a:pt x="35948" y="83"/>
                  </a:cubicBezTo>
                  <a:cubicBezTo>
                    <a:pt x="35948" y="37"/>
                    <a:pt x="35910" y="0"/>
                    <a:pt x="358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548000" y="4288375"/>
              <a:ext cx="1028000" cy="169125"/>
            </a:xfrm>
            <a:custGeom>
              <a:avLst/>
              <a:gdLst/>
              <a:ahLst/>
              <a:cxnLst/>
              <a:rect l="l" t="t" r="r" b="b"/>
              <a:pathLst>
                <a:path w="41120" h="6765" extrusionOk="0">
                  <a:moveTo>
                    <a:pt x="336" y="1"/>
                  </a:moveTo>
                  <a:cubicBezTo>
                    <a:pt x="150" y="1"/>
                    <a:pt x="0" y="150"/>
                    <a:pt x="0" y="336"/>
                  </a:cubicBezTo>
                  <a:lnTo>
                    <a:pt x="0" y="6429"/>
                  </a:lnTo>
                  <a:cubicBezTo>
                    <a:pt x="0" y="6615"/>
                    <a:pt x="150" y="6765"/>
                    <a:pt x="336" y="6765"/>
                  </a:cubicBezTo>
                  <a:lnTo>
                    <a:pt x="41120" y="6765"/>
                  </a:lnTo>
                  <a:lnTo>
                    <a:pt x="41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623150" y="4320750"/>
              <a:ext cx="952850" cy="104375"/>
            </a:xfrm>
            <a:custGeom>
              <a:avLst/>
              <a:gdLst/>
              <a:ahLst/>
              <a:cxnLst/>
              <a:rect l="l" t="t" r="r" b="b"/>
              <a:pathLst>
                <a:path w="38114" h="4175" extrusionOk="0">
                  <a:moveTo>
                    <a:pt x="2036" y="1"/>
                  </a:moveTo>
                  <a:cubicBezTo>
                    <a:pt x="911" y="1"/>
                    <a:pt x="0" y="912"/>
                    <a:pt x="0" y="2034"/>
                  </a:cubicBezTo>
                  <a:lnTo>
                    <a:pt x="0" y="2141"/>
                  </a:lnTo>
                  <a:cubicBezTo>
                    <a:pt x="0" y="3265"/>
                    <a:pt x="911" y="4175"/>
                    <a:pt x="2036" y="4175"/>
                  </a:cubicBezTo>
                  <a:lnTo>
                    <a:pt x="38114" y="4175"/>
                  </a:lnTo>
                  <a:lnTo>
                    <a:pt x="381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673250" y="4398925"/>
              <a:ext cx="898725" cy="4150"/>
            </a:xfrm>
            <a:custGeom>
              <a:avLst/>
              <a:gdLst/>
              <a:ahLst/>
              <a:cxnLst/>
              <a:rect l="l" t="t" r="r" b="b"/>
              <a:pathLst>
                <a:path w="35949" h="166" extrusionOk="0">
                  <a:moveTo>
                    <a:pt x="85" y="0"/>
                  </a:moveTo>
                  <a:cubicBezTo>
                    <a:pt x="39" y="0"/>
                    <a:pt x="1" y="37"/>
                    <a:pt x="1" y="83"/>
                  </a:cubicBezTo>
                  <a:cubicBezTo>
                    <a:pt x="1" y="129"/>
                    <a:pt x="39" y="165"/>
                    <a:pt x="85" y="165"/>
                  </a:cubicBezTo>
                  <a:lnTo>
                    <a:pt x="35866" y="165"/>
                  </a:lnTo>
                  <a:cubicBezTo>
                    <a:pt x="35912" y="165"/>
                    <a:pt x="35949" y="129"/>
                    <a:pt x="35949" y="83"/>
                  </a:cubicBezTo>
                  <a:cubicBezTo>
                    <a:pt x="35949" y="37"/>
                    <a:pt x="35912" y="0"/>
                    <a:pt x="35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673250" y="4370425"/>
              <a:ext cx="898725" cy="4200"/>
            </a:xfrm>
            <a:custGeom>
              <a:avLst/>
              <a:gdLst/>
              <a:ahLst/>
              <a:cxnLst/>
              <a:rect l="l" t="t" r="r" b="b"/>
              <a:pathLst>
                <a:path w="35949" h="168" extrusionOk="0">
                  <a:moveTo>
                    <a:pt x="85" y="1"/>
                  </a:moveTo>
                  <a:cubicBezTo>
                    <a:pt x="39" y="1"/>
                    <a:pt x="1" y="39"/>
                    <a:pt x="1" y="85"/>
                  </a:cubicBezTo>
                  <a:cubicBezTo>
                    <a:pt x="1" y="131"/>
                    <a:pt x="39" y="168"/>
                    <a:pt x="85" y="168"/>
                  </a:cubicBezTo>
                  <a:lnTo>
                    <a:pt x="35866" y="168"/>
                  </a:lnTo>
                  <a:cubicBezTo>
                    <a:pt x="35912" y="168"/>
                    <a:pt x="35949" y="131"/>
                    <a:pt x="35949" y="85"/>
                  </a:cubicBezTo>
                  <a:cubicBezTo>
                    <a:pt x="35949" y="39"/>
                    <a:pt x="35912" y="1"/>
                    <a:pt x="35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673250" y="4342800"/>
              <a:ext cx="898725" cy="4150"/>
            </a:xfrm>
            <a:custGeom>
              <a:avLst/>
              <a:gdLst/>
              <a:ahLst/>
              <a:cxnLst/>
              <a:rect l="l" t="t" r="r" b="b"/>
              <a:pathLst>
                <a:path w="35949" h="166" extrusionOk="0">
                  <a:moveTo>
                    <a:pt x="85" y="1"/>
                  </a:moveTo>
                  <a:cubicBezTo>
                    <a:pt x="39" y="1"/>
                    <a:pt x="1" y="37"/>
                    <a:pt x="1" y="83"/>
                  </a:cubicBezTo>
                  <a:cubicBezTo>
                    <a:pt x="1" y="130"/>
                    <a:pt x="39" y="166"/>
                    <a:pt x="85" y="166"/>
                  </a:cubicBezTo>
                  <a:lnTo>
                    <a:pt x="35866" y="166"/>
                  </a:lnTo>
                  <a:cubicBezTo>
                    <a:pt x="35912" y="166"/>
                    <a:pt x="35949" y="130"/>
                    <a:pt x="35949" y="83"/>
                  </a:cubicBezTo>
                  <a:cubicBezTo>
                    <a:pt x="35949" y="37"/>
                    <a:pt x="35912" y="1"/>
                    <a:pt x="35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34"/>
          <p:cNvGrpSpPr/>
          <p:nvPr/>
        </p:nvGrpSpPr>
        <p:grpSpPr>
          <a:xfrm>
            <a:off x="1576438" y="2235168"/>
            <a:ext cx="941923" cy="1470769"/>
            <a:chOff x="1929475" y="3160175"/>
            <a:chExt cx="981025" cy="1531825"/>
          </a:xfrm>
        </p:grpSpPr>
        <p:sp>
          <p:nvSpPr>
            <p:cNvPr id="1071" name="Google Shape;1071;p34"/>
            <p:cNvSpPr/>
            <p:nvPr/>
          </p:nvSpPr>
          <p:spPr>
            <a:xfrm>
              <a:off x="2645950" y="4493550"/>
              <a:ext cx="110800" cy="118050"/>
            </a:xfrm>
            <a:custGeom>
              <a:avLst/>
              <a:gdLst/>
              <a:ahLst/>
              <a:cxnLst/>
              <a:rect l="l" t="t" r="r" b="b"/>
              <a:pathLst>
                <a:path w="4432" h="4722" extrusionOk="0">
                  <a:moveTo>
                    <a:pt x="3461" y="0"/>
                  </a:moveTo>
                  <a:lnTo>
                    <a:pt x="0" y="286"/>
                  </a:lnTo>
                  <a:lnTo>
                    <a:pt x="1725" y="4391"/>
                  </a:lnTo>
                  <a:lnTo>
                    <a:pt x="4432" y="4721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2422625" y="4015850"/>
              <a:ext cx="362600" cy="533725"/>
            </a:xfrm>
            <a:custGeom>
              <a:avLst/>
              <a:gdLst/>
              <a:ahLst/>
              <a:cxnLst/>
              <a:rect l="l" t="t" r="r" b="b"/>
              <a:pathLst>
                <a:path w="14504" h="21349" extrusionOk="0">
                  <a:moveTo>
                    <a:pt x="8308" y="1"/>
                  </a:moveTo>
                  <a:lnTo>
                    <a:pt x="0" y="3513"/>
                  </a:lnTo>
                  <a:lnTo>
                    <a:pt x="8500" y="21349"/>
                  </a:lnTo>
                  <a:lnTo>
                    <a:pt x="14504" y="21109"/>
                  </a:lnTo>
                  <a:lnTo>
                    <a:pt x="83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2562600" y="4320550"/>
              <a:ext cx="89650" cy="191300"/>
            </a:xfrm>
            <a:custGeom>
              <a:avLst/>
              <a:gdLst/>
              <a:ahLst/>
              <a:cxnLst/>
              <a:rect l="l" t="t" r="r" b="b"/>
              <a:pathLst>
                <a:path w="3586" h="7652" extrusionOk="0">
                  <a:moveTo>
                    <a:pt x="105" y="1"/>
                  </a:moveTo>
                  <a:cubicBezTo>
                    <a:pt x="92" y="1"/>
                    <a:pt x="80" y="3"/>
                    <a:pt x="68" y="9"/>
                  </a:cubicBezTo>
                  <a:cubicBezTo>
                    <a:pt x="22" y="30"/>
                    <a:pt x="0" y="84"/>
                    <a:pt x="22" y="130"/>
                  </a:cubicBezTo>
                  <a:lnTo>
                    <a:pt x="346" y="845"/>
                  </a:lnTo>
                  <a:cubicBezTo>
                    <a:pt x="361" y="880"/>
                    <a:pt x="394" y="899"/>
                    <a:pt x="428" y="899"/>
                  </a:cubicBezTo>
                  <a:cubicBezTo>
                    <a:pt x="442" y="899"/>
                    <a:pt x="453" y="897"/>
                    <a:pt x="467" y="891"/>
                  </a:cubicBezTo>
                  <a:cubicBezTo>
                    <a:pt x="513" y="870"/>
                    <a:pt x="532" y="816"/>
                    <a:pt x="511" y="770"/>
                  </a:cubicBezTo>
                  <a:lnTo>
                    <a:pt x="187" y="55"/>
                  </a:lnTo>
                  <a:cubicBezTo>
                    <a:pt x="172" y="21"/>
                    <a:pt x="140" y="1"/>
                    <a:pt x="105" y="1"/>
                  </a:cubicBezTo>
                  <a:close/>
                  <a:moveTo>
                    <a:pt x="753" y="1434"/>
                  </a:moveTo>
                  <a:cubicBezTo>
                    <a:pt x="741" y="1434"/>
                    <a:pt x="728" y="1436"/>
                    <a:pt x="716" y="1442"/>
                  </a:cubicBezTo>
                  <a:cubicBezTo>
                    <a:pt x="670" y="1463"/>
                    <a:pt x="649" y="1517"/>
                    <a:pt x="670" y="1563"/>
                  </a:cubicBezTo>
                  <a:lnTo>
                    <a:pt x="994" y="2280"/>
                  </a:lnTo>
                  <a:cubicBezTo>
                    <a:pt x="1009" y="2313"/>
                    <a:pt x="1042" y="2332"/>
                    <a:pt x="1077" y="2332"/>
                  </a:cubicBezTo>
                  <a:cubicBezTo>
                    <a:pt x="1090" y="2332"/>
                    <a:pt x="1103" y="2330"/>
                    <a:pt x="1115" y="2324"/>
                  </a:cubicBezTo>
                  <a:cubicBezTo>
                    <a:pt x="1161" y="2303"/>
                    <a:pt x="1180" y="2249"/>
                    <a:pt x="1159" y="2205"/>
                  </a:cubicBezTo>
                  <a:lnTo>
                    <a:pt x="835" y="1488"/>
                  </a:lnTo>
                  <a:cubicBezTo>
                    <a:pt x="821" y="1454"/>
                    <a:pt x="788" y="1434"/>
                    <a:pt x="753" y="1434"/>
                  </a:cubicBezTo>
                  <a:close/>
                  <a:moveTo>
                    <a:pt x="1403" y="2868"/>
                  </a:moveTo>
                  <a:cubicBezTo>
                    <a:pt x="1390" y="2868"/>
                    <a:pt x="1377" y="2871"/>
                    <a:pt x="1364" y="2877"/>
                  </a:cubicBezTo>
                  <a:cubicBezTo>
                    <a:pt x="1318" y="2896"/>
                    <a:pt x="1297" y="2950"/>
                    <a:pt x="1318" y="2996"/>
                  </a:cubicBezTo>
                  <a:lnTo>
                    <a:pt x="1642" y="3713"/>
                  </a:lnTo>
                  <a:cubicBezTo>
                    <a:pt x="1658" y="3746"/>
                    <a:pt x="1690" y="3767"/>
                    <a:pt x="1725" y="3767"/>
                  </a:cubicBezTo>
                  <a:cubicBezTo>
                    <a:pt x="1738" y="3767"/>
                    <a:pt x="1752" y="3763"/>
                    <a:pt x="1763" y="3757"/>
                  </a:cubicBezTo>
                  <a:cubicBezTo>
                    <a:pt x="1809" y="3738"/>
                    <a:pt x="1829" y="3684"/>
                    <a:pt x="1807" y="3638"/>
                  </a:cubicBezTo>
                  <a:lnTo>
                    <a:pt x="1483" y="2921"/>
                  </a:lnTo>
                  <a:cubicBezTo>
                    <a:pt x="1469" y="2887"/>
                    <a:pt x="1437" y="2868"/>
                    <a:pt x="1403" y="2868"/>
                  </a:cubicBezTo>
                  <a:close/>
                  <a:moveTo>
                    <a:pt x="2050" y="4301"/>
                  </a:moveTo>
                  <a:cubicBezTo>
                    <a:pt x="2038" y="4301"/>
                    <a:pt x="2025" y="4304"/>
                    <a:pt x="2013" y="4310"/>
                  </a:cubicBezTo>
                  <a:cubicBezTo>
                    <a:pt x="1967" y="4331"/>
                    <a:pt x="1946" y="4384"/>
                    <a:pt x="1967" y="4428"/>
                  </a:cubicBezTo>
                  <a:lnTo>
                    <a:pt x="2291" y="5146"/>
                  </a:lnTo>
                  <a:cubicBezTo>
                    <a:pt x="2306" y="5180"/>
                    <a:pt x="2339" y="5200"/>
                    <a:pt x="2373" y="5200"/>
                  </a:cubicBezTo>
                  <a:cubicBezTo>
                    <a:pt x="2387" y="5200"/>
                    <a:pt x="2400" y="5198"/>
                    <a:pt x="2412" y="5192"/>
                  </a:cubicBezTo>
                  <a:cubicBezTo>
                    <a:pt x="2458" y="5171"/>
                    <a:pt x="2477" y="5117"/>
                    <a:pt x="2456" y="5071"/>
                  </a:cubicBezTo>
                  <a:lnTo>
                    <a:pt x="2132" y="4354"/>
                  </a:lnTo>
                  <a:cubicBezTo>
                    <a:pt x="2118" y="4321"/>
                    <a:pt x="2085" y="4301"/>
                    <a:pt x="2050" y="4301"/>
                  </a:cubicBezTo>
                  <a:close/>
                  <a:moveTo>
                    <a:pt x="2698" y="5734"/>
                  </a:moveTo>
                  <a:cubicBezTo>
                    <a:pt x="2686" y="5734"/>
                    <a:pt x="2673" y="5737"/>
                    <a:pt x="2661" y="5742"/>
                  </a:cubicBezTo>
                  <a:cubicBezTo>
                    <a:pt x="2615" y="5764"/>
                    <a:pt x="2594" y="5817"/>
                    <a:pt x="2615" y="5863"/>
                  </a:cubicBezTo>
                  <a:lnTo>
                    <a:pt x="2939" y="6579"/>
                  </a:lnTo>
                  <a:cubicBezTo>
                    <a:pt x="2955" y="6613"/>
                    <a:pt x="2987" y="6633"/>
                    <a:pt x="3022" y="6633"/>
                  </a:cubicBezTo>
                  <a:cubicBezTo>
                    <a:pt x="3035" y="6633"/>
                    <a:pt x="3049" y="6631"/>
                    <a:pt x="3060" y="6625"/>
                  </a:cubicBezTo>
                  <a:cubicBezTo>
                    <a:pt x="3106" y="6604"/>
                    <a:pt x="3125" y="6550"/>
                    <a:pt x="3104" y="6504"/>
                  </a:cubicBezTo>
                  <a:lnTo>
                    <a:pt x="2780" y="5789"/>
                  </a:lnTo>
                  <a:cubicBezTo>
                    <a:pt x="2766" y="5755"/>
                    <a:pt x="2733" y="5734"/>
                    <a:pt x="2698" y="5734"/>
                  </a:cubicBezTo>
                  <a:close/>
                  <a:moveTo>
                    <a:pt x="3346" y="7168"/>
                  </a:moveTo>
                  <a:cubicBezTo>
                    <a:pt x="3334" y="7168"/>
                    <a:pt x="3321" y="7170"/>
                    <a:pt x="3309" y="7175"/>
                  </a:cubicBezTo>
                  <a:cubicBezTo>
                    <a:pt x="3263" y="7197"/>
                    <a:pt x="3242" y="7250"/>
                    <a:pt x="3263" y="7296"/>
                  </a:cubicBezTo>
                  <a:lnTo>
                    <a:pt x="3400" y="7597"/>
                  </a:lnTo>
                  <a:cubicBezTo>
                    <a:pt x="3415" y="7630"/>
                    <a:pt x="3448" y="7651"/>
                    <a:pt x="3482" y="7651"/>
                  </a:cubicBezTo>
                  <a:cubicBezTo>
                    <a:pt x="3495" y="7651"/>
                    <a:pt x="3509" y="7647"/>
                    <a:pt x="3520" y="7643"/>
                  </a:cubicBezTo>
                  <a:cubicBezTo>
                    <a:pt x="3566" y="7622"/>
                    <a:pt x="3586" y="7569"/>
                    <a:pt x="3565" y="7523"/>
                  </a:cubicBezTo>
                  <a:lnTo>
                    <a:pt x="3428" y="7221"/>
                  </a:lnTo>
                  <a:cubicBezTo>
                    <a:pt x="3414" y="7187"/>
                    <a:pt x="3381" y="7168"/>
                    <a:pt x="3346" y="7168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2607200" y="4506725"/>
              <a:ext cx="188100" cy="54450"/>
            </a:xfrm>
            <a:custGeom>
              <a:avLst/>
              <a:gdLst/>
              <a:ahLst/>
              <a:cxnLst/>
              <a:rect l="l" t="t" r="r" b="b"/>
              <a:pathLst>
                <a:path w="7524" h="2178" extrusionOk="0">
                  <a:moveTo>
                    <a:pt x="6927" y="1"/>
                  </a:moveTo>
                  <a:lnTo>
                    <a:pt x="0" y="223"/>
                  </a:lnTo>
                  <a:lnTo>
                    <a:pt x="896" y="2178"/>
                  </a:lnTo>
                  <a:lnTo>
                    <a:pt x="7524" y="1957"/>
                  </a:lnTo>
                  <a:lnTo>
                    <a:pt x="69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2679825" y="4593600"/>
              <a:ext cx="230675" cy="98400"/>
            </a:xfrm>
            <a:custGeom>
              <a:avLst/>
              <a:gdLst/>
              <a:ahLst/>
              <a:cxnLst/>
              <a:rect l="l" t="t" r="r" b="b"/>
              <a:pathLst>
                <a:path w="9227" h="3936" extrusionOk="0">
                  <a:moveTo>
                    <a:pt x="153" y="1"/>
                  </a:moveTo>
                  <a:cubicBezTo>
                    <a:pt x="60" y="1"/>
                    <a:pt x="1" y="56"/>
                    <a:pt x="17" y="213"/>
                  </a:cubicBezTo>
                  <a:cubicBezTo>
                    <a:pt x="55" y="619"/>
                    <a:pt x="261" y="2495"/>
                    <a:pt x="360" y="3420"/>
                  </a:cubicBezTo>
                  <a:cubicBezTo>
                    <a:pt x="395" y="3733"/>
                    <a:pt x="416" y="3936"/>
                    <a:pt x="416" y="3936"/>
                  </a:cubicBezTo>
                  <a:lnTo>
                    <a:pt x="9226" y="3936"/>
                  </a:lnTo>
                  <a:cubicBezTo>
                    <a:pt x="9188" y="3746"/>
                    <a:pt x="9146" y="3573"/>
                    <a:pt x="9096" y="3420"/>
                  </a:cubicBezTo>
                  <a:cubicBezTo>
                    <a:pt x="8779" y="2424"/>
                    <a:pt x="8219" y="2114"/>
                    <a:pt x="7590" y="2073"/>
                  </a:cubicBezTo>
                  <a:cubicBezTo>
                    <a:pt x="6865" y="2027"/>
                    <a:pt x="4174" y="1166"/>
                    <a:pt x="4174" y="1166"/>
                  </a:cubicBezTo>
                  <a:cubicBezTo>
                    <a:pt x="4174" y="1166"/>
                    <a:pt x="4227" y="335"/>
                    <a:pt x="3733" y="170"/>
                  </a:cubicBezTo>
                  <a:cubicBezTo>
                    <a:pt x="3662" y="147"/>
                    <a:pt x="3580" y="137"/>
                    <a:pt x="3491" y="137"/>
                  </a:cubicBezTo>
                  <a:cubicBezTo>
                    <a:pt x="2948" y="137"/>
                    <a:pt x="2142" y="506"/>
                    <a:pt x="2142" y="506"/>
                  </a:cubicBezTo>
                  <a:lnTo>
                    <a:pt x="824" y="349"/>
                  </a:lnTo>
                  <a:cubicBezTo>
                    <a:pt x="824" y="349"/>
                    <a:pt x="384" y="1"/>
                    <a:pt x="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2688825" y="4679050"/>
              <a:ext cx="221675" cy="12950"/>
            </a:xfrm>
            <a:custGeom>
              <a:avLst/>
              <a:gdLst/>
              <a:ahLst/>
              <a:cxnLst/>
              <a:rect l="l" t="t" r="r" b="b"/>
              <a:pathLst>
                <a:path w="8867" h="518" extrusionOk="0">
                  <a:moveTo>
                    <a:pt x="0" y="0"/>
                  </a:moveTo>
                  <a:cubicBezTo>
                    <a:pt x="35" y="315"/>
                    <a:pt x="56" y="518"/>
                    <a:pt x="56" y="518"/>
                  </a:cubicBezTo>
                  <a:lnTo>
                    <a:pt x="8866" y="518"/>
                  </a:lnTo>
                  <a:cubicBezTo>
                    <a:pt x="8828" y="328"/>
                    <a:pt x="8786" y="155"/>
                    <a:pt x="87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2683025" y="4625875"/>
              <a:ext cx="31625" cy="52275"/>
            </a:xfrm>
            <a:custGeom>
              <a:avLst/>
              <a:gdLst/>
              <a:ahLst/>
              <a:cxnLst/>
              <a:rect l="l" t="t" r="r" b="b"/>
              <a:pathLst>
                <a:path w="1265" h="2091" extrusionOk="0">
                  <a:moveTo>
                    <a:pt x="101" y="0"/>
                  </a:moveTo>
                  <a:cubicBezTo>
                    <a:pt x="40" y="0"/>
                    <a:pt x="0" y="90"/>
                    <a:pt x="65" y="126"/>
                  </a:cubicBezTo>
                  <a:cubicBezTo>
                    <a:pt x="729" y="502"/>
                    <a:pt x="1115" y="1252"/>
                    <a:pt x="783" y="1987"/>
                  </a:cubicBezTo>
                  <a:cubicBezTo>
                    <a:pt x="758" y="2041"/>
                    <a:pt x="805" y="2091"/>
                    <a:pt x="849" y="2091"/>
                  </a:cubicBezTo>
                  <a:cubicBezTo>
                    <a:pt x="869" y="2091"/>
                    <a:pt x="888" y="2081"/>
                    <a:pt x="900" y="2056"/>
                  </a:cubicBezTo>
                  <a:cubicBezTo>
                    <a:pt x="1264" y="1254"/>
                    <a:pt x="869" y="426"/>
                    <a:pt x="134" y="9"/>
                  </a:cubicBezTo>
                  <a:cubicBezTo>
                    <a:pt x="123" y="3"/>
                    <a:pt x="112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2772550" y="4622800"/>
              <a:ext cx="38475" cy="14525"/>
            </a:xfrm>
            <a:custGeom>
              <a:avLst/>
              <a:gdLst/>
              <a:ahLst/>
              <a:cxnLst/>
              <a:rect l="l" t="t" r="r" b="b"/>
              <a:pathLst>
                <a:path w="1539" h="581" extrusionOk="0">
                  <a:moveTo>
                    <a:pt x="894" y="1"/>
                  </a:moveTo>
                  <a:cubicBezTo>
                    <a:pt x="567" y="1"/>
                    <a:pt x="252" y="178"/>
                    <a:pt x="35" y="481"/>
                  </a:cubicBezTo>
                  <a:cubicBezTo>
                    <a:pt x="0" y="532"/>
                    <a:pt x="47" y="581"/>
                    <a:pt x="96" y="581"/>
                  </a:cubicBezTo>
                  <a:cubicBezTo>
                    <a:pt x="117" y="581"/>
                    <a:pt x="138" y="572"/>
                    <a:pt x="154" y="550"/>
                  </a:cubicBezTo>
                  <a:cubicBezTo>
                    <a:pt x="341" y="287"/>
                    <a:pt x="609" y="139"/>
                    <a:pt x="888" y="139"/>
                  </a:cubicBezTo>
                  <a:cubicBezTo>
                    <a:pt x="1064" y="139"/>
                    <a:pt x="1244" y="197"/>
                    <a:pt x="1412" y="322"/>
                  </a:cubicBezTo>
                  <a:cubicBezTo>
                    <a:pt x="1425" y="332"/>
                    <a:pt x="1437" y="336"/>
                    <a:pt x="1448" y="336"/>
                  </a:cubicBezTo>
                  <a:cubicBezTo>
                    <a:pt x="1502" y="336"/>
                    <a:pt x="1538" y="248"/>
                    <a:pt x="1481" y="205"/>
                  </a:cubicBezTo>
                  <a:cubicBezTo>
                    <a:pt x="1294" y="65"/>
                    <a:pt x="1092" y="1"/>
                    <a:pt x="8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2791500" y="4628500"/>
              <a:ext cx="38475" cy="14525"/>
            </a:xfrm>
            <a:custGeom>
              <a:avLst/>
              <a:gdLst/>
              <a:ahLst/>
              <a:cxnLst/>
              <a:rect l="l" t="t" r="r" b="b"/>
              <a:pathLst>
                <a:path w="1539" h="581" extrusionOk="0">
                  <a:moveTo>
                    <a:pt x="895" y="1"/>
                  </a:moveTo>
                  <a:cubicBezTo>
                    <a:pt x="568" y="1"/>
                    <a:pt x="253" y="178"/>
                    <a:pt x="37" y="484"/>
                  </a:cubicBezTo>
                  <a:cubicBezTo>
                    <a:pt x="0" y="533"/>
                    <a:pt x="48" y="581"/>
                    <a:pt x="96" y="581"/>
                  </a:cubicBezTo>
                  <a:cubicBezTo>
                    <a:pt x="117" y="581"/>
                    <a:pt x="139" y="572"/>
                    <a:pt x="154" y="551"/>
                  </a:cubicBezTo>
                  <a:cubicBezTo>
                    <a:pt x="342" y="287"/>
                    <a:pt x="609" y="139"/>
                    <a:pt x="888" y="139"/>
                  </a:cubicBezTo>
                  <a:cubicBezTo>
                    <a:pt x="1064" y="139"/>
                    <a:pt x="1244" y="198"/>
                    <a:pt x="1412" y="324"/>
                  </a:cubicBezTo>
                  <a:cubicBezTo>
                    <a:pt x="1424" y="333"/>
                    <a:pt x="1436" y="337"/>
                    <a:pt x="1448" y="337"/>
                  </a:cubicBezTo>
                  <a:cubicBezTo>
                    <a:pt x="1502" y="337"/>
                    <a:pt x="1538" y="248"/>
                    <a:pt x="1481" y="205"/>
                  </a:cubicBezTo>
                  <a:cubicBezTo>
                    <a:pt x="1294" y="65"/>
                    <a:pt x="1092" y="1"/>
                    <a:pt x="8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2811100" y="4634250"/>
              <a:ext cx="38475" cy="14525"/>
            </a:xfrm>
            <a:custGeom>
              <a:avLst/>
              <a:gdLst/>
              <a:ahLst/>
              <a:cxnLst/>
              <a:rect l="l" t="t" r="r" b="b"/>
              <a:pathLst>
                <a:path w="1539" h="581" extrusionOk="0">
                  <a:moveTo>
                    <a:pt x="894" y="0"/>
                  </a:moveTo>
                  <a:cubicBezTo>
                    <a:pt x="567" y="0"/>
                    <a:pt x="252" y="178"/>
                    <a:pt x="35" y="482"/>
                  </a:cubicBezTo>
                  <a:cubicBezTo>
                    <a:pt x="0" y="532"/>
                    <a:pt x="48" y="581"/>
                    <a:pt x="97" y="581"/>
                  </a:cubicBezTo>
                  <a:cubicBezTo>
                    <a:pt x="118" y="581"/>
                    <a:pt x="139" y="572"/>
                    <a:pt x="154" y="551"/>
                  </a:cubicBezTo>
                  <a:cubicBezTo>
                    <a:pt x="341" y="286"/>
                    <a:pt x="608" y="138"/>
                    <a:pt x="887" y="138"/>
                  </a:cubicBezTo>
                  <a:cubicBezTo>
                    <a:pt x="1063" y="138"/>
                    <a:pt x="1244" y="197"/>
                    <a:pt x="1413" y="323"/>
                  </a:cubicBezTo>
                  <a:cubicBezTo>
                    <a:pt x="1425" y="332"/>
                    <a:pt x="1437" y="336"/>
                    <a:pt x="1448" y="336"/>
                  </a:cubicBezTo>
                  <a:cubicBezTo>
                    <a:pt x="1502" y="336"/>
                    <a:pt x="1539" y="248"/>
                    <a:pt x="1482" y="206"/>
                  </a:cubicBezTo>
                  <a:cubicBezTo>
                    <a:pt x="1294" y="65"/>
                    <a:pt x="1092" y="0"/>
                    <a:pt x="8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2128250" y="3662650"/>
              <a:ext cx="195875" cy="326825"/>
            </a:xfrm>
            <a:custGeom>
              <a:avLst/>
              <a:gdLst/>
              <a:ahLst/>
              <a:cxnLst/>
              <a:rect l="l" t="t" r="r" b="b"/>
              <a:pathLst>
                <a:path w="7835" h="13073" extrusionOk="0">
                  <a:moveTo>
                    <a:pt x="4467" y="1"/>
                  </a:moveTo>
                  <a:lnTo>
                    <a:pt x="1" y="546"/>
                  </a:lnTo>
                  <a:cubicBezTo>
                    <a:pt x="1" y="546"/>
                    <a:pt x="622" y="8336"/>
                    <a:pt x="1610" y="10829"/>
                  </a:cubicBezTo>
                  <a:cubicBezTo>
                    <a:pt x="2267" y="12484"/>
                    <a:pt x="3065" y="13072"/>
                    <a:pt x="3868" y="13072"/>
                  </a:cubicBezTo>
                  <a:cubicBezTo>
                    <a:pt x="5838" y="13072"/>
                    <a:pt x="7835" y="9533"/>
                    <a:pt x="7835" y="9533"/>
                  </a:cubicBezTo>
                  <a:lnTo>
                    <a:pt x="5215" y="5779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2228825" y="3805850"/>
              <a:ext cx="30025" cy="9775"/>
            </a:xfrm>
            <a:custGeom>
              <a:avLst/>
              <a:gdLst/>
              <a:ahLst/>
              <a:cxnLst/>
              <a:rect l="l" t="t" r="r" b="b"/>
              <a:pathLst>
                <a:path w="1201" h="391" extrusionOk="0">
                  <a:moveTo>
                    <a:pt x="1069" y="0"/>
                  </a:moveTo>
                  <a:cubicBezTo>
                    <a:pt x="1062" y="0"/>
                    <a:pt x="1054" y="1"/>
                    <a:pt x="1046" y="3"/>
                  </a:cubicBezTo>
                  <a:cubicBezTo>
                    <a:pt x="735" y="68"/>
                    <a:pt x="424" y="133"/>
                    <a:pt x="116" y="200"/>
                  </a:cubicBezTo>
                  <a:cubicBezTo>
                    <a:pt x="1" y="223"/>
                    <a:pt x="28" y="391"/>
                    <a:pt x="133" y="391"/>
                  </a:cubicBezTo>
                  <a:cubicBezTo>
                    <a:pt x="140" y="391"/>
                    <a:pt x="148" y="390"/>
                    <a:pt x="156" y="388"/>
                  </a:cubicBezTo>
                  <a:cubicBezTo>
                    <a:pt x="467" y="323"/>
                    <a:pt x="777" y="258"/>
                    <a:pt x="1086" y="193"/>
                  </a:cubicBezTo>
                  <a:cubicBezTo>
                    <a:pt x="1201" y="167"/>
                    <a:pt x="1173" y="0"/>
                    <a:pt x="1069" y="0"/>
                  </a:cubicBezTo>
                  <a:close/>
                </a:path>
              </a:pathLst>
            </a:custGeom>
            <a:solidFill>
              <a:srgbClr val="742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2311925" y="3635325"/>
              <a:ext cx="195400" cy="296850"/>
            </a:xfrm>
            <a:custGeom>
              <a:avLst/>
              <a:gdLst/>
              <a:ahLst/>
              <a:cxnLst/>
              <a:rect l="l" t="t" r="r" b="b"/>
              <a:pathLst>
                <a:path w="7816" h="11874" extrusionOk="0">
                  <a:moveTo>
                    <a:pt x="3615" y="0"/>
                  </a:moveTo>
                  <a:lnTo>
                    <a:pt x="346" y="1871"/>
                  </a:lnTo>
                  <a:cubicBezTo>
                    <a:pt x="346" y="1871"/>
                    <a:pt x="1" y="11096"/>
                    <a:pt x="2191" y="11706"/>
                  </a:cubicBezTo>
                  <a:cubicBezTo>
                    <a:pt x="2603" y="11820"/>
                    <a:pt x="3065" y="11874"/>
                    <a:pt x="3537" y="11874"/>
                  </a:cubicBezTo>
                  <a:cubicBezTo>
                    <a:pt x="5579" y="11874"/>
                    <a:pt x="7816" y="10864"/>
                    <a:pt x="7079" y="9342"/>
                  </a:cubicBezTo>
                  <a:cubicBezTo>
                    <a:pt x="6172" y="7466"/>
                    <a:pt x="3615" y="0"/>
                    <a:pt x="3615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2204375" y="3463750"/>
              <a:ext cx="222575" cy="257350"/>
            </a:xfrm>
            <a:custGeom>
              <a:avLst/>
              <a:gdLst/>
              <a:ahLst/>
              <a:cxnLst/>
              <a:rect l="l" t="t" r="r" b="b"/>
              <a:pathLst>
                <a:path w="8903" h="10294" extrusionOk="0">
                  <a:moveTo>
                    <a:pt x="4921" y="0"/>
                  </a:moveTo>
                  <a:cubicBezTo>
                    <a:pt x="3572" y="0"/>
                    <a:pt x="2352" y="685"/>
                    <a:pt x="2352" y="685"/>
                  </a:cubicBezTo>
                  <a:cubicBezTo>
                    <a:pt x="2352" y="685"/>
                    <a:pt x="0" y="5831"/>
                    <a:pt x="1544" y="10293"/>
                  </a:cubicBezTo>
                  <a:lnTo>
                    <a:pt x="8866" y="8296"/>
                  </a:lnTo>
                  <a:cubicBezTo>
                    <a:pt x="8866" y="8296"/>
                    <a:pt x="8903" y="5012"/>
                    <a:pt x="8001" y="2407"/>
                  </a:cubicBezTo>
                  <a:cubicBezTo>
                    <a:pt x="7345" y="510"/>
                    <a:pt x="6084" y="0"/>
                    <a:pt x="49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2359375" y="3645425"/>
              <a:ext cx="66475" cy="19300"/>
            </a:xfrm>
            <a:custGeom>
              <a:avLst/>
              <a:gdLst/>
              <a:ahLst/>
              <a:cxnLst/>
              <a:rect l="l" t="t" r="r" b="b"/>
              <a:pathLst>
                <a:path w="2659" h="772" extrusionOk="0">
                  <a:moveTo>
                    <a:pt x="2541" y="0"/>
                  </a:moveTo>
                  <a:cubicBezTo>
                    <a:pt x="2534" y="0"/>
                    <a:pt x="2526" y="1"/>
                    <a:pt x="2519" y="3"/>
                  </a:cubicBezTo>
                  <a:cubicBezTo>
                    <a:pt x="1711" y="204"/>
                    <a:pt x="903" y="406"/>
                    <a:pt x="96" y="607"/>
                  </a:cubicBezTo>
                  <a:cubicBezTo>
                    <a:pt x="0" y="632"/>
                    <a:pt x="30" y="771"/>
                    <a:pt x="117" y="771"/>
                  </a:cubicBezTo>
                  <a:cubicBezTo>
                    <a:pt x="124" y="771"/>
                    <a:pt x="132" y="771"/>
                    <a:pt x="140" y="768"/>
                  </a:cubicBezTo>
                  <a:cubicBezTo>
                    <a:pt x="948" y="567"/>
                    <a:pt x="1755" y="366"/>
                    <a:pt x="2563" y="162"/>
                  </a:cubicBezTo>
                  <a:cubicBezTo>
                    <a:pt x="2658" y="139"/>
                    <a:pt x="2628" y="0"/>
                    <a:pt x="2541" y="0"/>
                  </a:cubicBezTo>
                  <a:close/>
                </a:path>
              </a:pathLst>
            </a:custGeom>
            <a:solidFill>
              <a:srgbClr val="B86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1960225" y="3379675"/>
              <a:ext cx="424000" cy="537425"/>
            </a:xfrm>
            <a:custGeom>
              <a:avLst/>
              <a:gdLst/>
              <a:ahLst/>
              <a:cxnLst/>
              <a:rect l="l" t="t" r="r" b="b"/>
              <a:pathLst>
                <a:path w="16960" h="21497" extrusionOk="0">
                  <a:moveTo>
                    <a:pt x="8721" y="0"/>
                  </a:moveTo>
                  <a:cubicBezTo>
                    <a:pt x="8721" y="0"/>
                    <a:pt x="7543" y="395"/>
                    <a:pt x="6160" y="1027"/>
                  </a:cubicBezTo>
                  <a:cubicBezTo>
                    <a:pt x="4391" y="1832"/>
                    <a:pt x="2289" y="3021"/>
                    <a:pt x="1896" y="4259"/>
                  </a:cubicBezTo>
                  <a:cubicBezTo>
                    <a:pt x="1295" y="6154"/>
                    <a:pt x="883" y="8137"/>
                    <a:pt x="601" y="10060"/>
                  </a:cubicBezTo>
                  <a:lnTo>
                    <a:pt x="601" y="10061"/>
                  </a:lnTo>
                  <a:cubicBezTo>
                    <a:pt x="405" y="11395"/>
                    <a:pt x="273" y="12695"/>
                    <a:pt x="186" y="13915"/>
                  </a:cubicBezTo>
                  <a:cubicBezTo>
                    <a:pt x="98" y="15143"/>
                    <a:pt x="56" y="16286"/>
                    <a:pt x="41" y="17295"/>
                  </a:cubicBezTo>
                  <a:cubicBezTo>
                    <a:pt x="0" y="19821"/>
                    <a:pt x="129" y="21496"/>
                    <a:pt x="129" y="21496"/>
                  </a:cubicBezTo>
                  <a:lnTo>
                    <a:pt x="15663" y="20570"/>
                  </a:lnTo>
                  <a:cubicBezTo>
                    <a:pt x="14890" y="20311"/>
                    <a:pt x="15168" y="16956"/>
                    <a:pt x="15705" y="13357"/>
                  </a:cubicBezTo>
                  <a:cubicBezTo>
                    <a:pt x="15717" y="13274"/>
                    <a:pt x="15730" y="13190"/>
                    <a:pt x="15743" y="13108"/>
                  </a:cubicBezTo>
                  <a:lnTo>
                    <a:pt x="15743" y="13104"/>
                  </a:lnTo>
                  <a:cubicBezTo>
                    <a:pt x="15954" y="11711"/>
                    <a:pt x="16112" y="10320"/>
                    <a:pt x="16351" y="9041"/>
                  </a:cubicBezTo>
                  <a:cubicBezTo>
                    <a:pt x="16797" y="6658"/>
                    <a:pt x="16718" y="4706"/>
                    <a:pt x="16802" y="4341"/>
                  </a:cubicBezTo>
                  <a:cubicBezTo>
                    <a:pt x="16960" y="3676"/>
                    <a:pt x="15022" y="2484"/>
                    <a:pt x="12663" y="1508"/>
                  </a:cubicBezTo>
                  <a:cubicBezTo>
                    <a:pt x="10633" y="668"/>
                    <a:pt x="8721" y="0"/>
                    <a:pt x="87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2125925" y="3437900"/>
              <a:ext cx="155800" cy="57200"/>
            </a:xfrm>
            <a:custGeom>
              <a:avLst/>
              <a:gdLst/>
              <a:ahLst/>
              <a:cxnLst/>
              <a:rect l="l" t="t" r="r" b="b"/>
              <a:pathLst>
                <a:path w="6232" h="2288" extrusionOk="0">
                  <a:moveTo>
                    <a:pt x="101" y="0"/>
                  </a:moveTo>
                  <a:cubicBezTo>
                    <a:pt x="49" y="0"/>
                    <a:pt x="1" y="62"/>
                    <a:pt x="50" y="104"/>
                  </a:cubicBezTo>
                  <a:cubicBezTo>
                    <a:pt x="959" y="911"/>
                    <a:pt x="1935" y="1732"/>
                    <a:pt x="3119" y="2097"/>
                  </a:cubicBezTo>
                  <a:cubicBezTo>
                    <a:pt x="3518" y="2219"/>
                    <a:pt x="3937" y="2287"/>
                    <a:pt x="4354" y="2287"/>
                  </a:cubicBezTo>
                  <a:cubicBezTo>
                    <a:pt x="4997" y="2287"/>
                    <a:pt x="5634" y="2125"/>
                    <a:pt x="6177" y="1749"/>
                  </a:cubicBezTo>
                  <a:cubicBezTo>
                    <a:pt x="6231" y="1710"/>
                    <a:pt x="6184" y="1639"/>
                    <a:pt x="6128" y="1639"/>
                  </a:cubicBezTo>
                  <a:cubicBezTo>
                    <a:pt x="6116" y="1639"/>
                    <a:pt x="6103" y="1643"/>
                    <a:pt x="6090" y="1652"/>
                  </a:cubicBezTo>
                  <a:cubicBezTo>
                    <a:pt x="5576" y="2006"/>
                    <a:pt x="4971" y="2159"/>
                    <a:pt x="4359" y="2159"/>
                  </a:cubicBezTo>
                  <a:cubicBezTo>
                    <a:pt x="3909" y="2159"/>
                    <a:pt x="3456" y="2076"/>
                    <a:pt x="3035" y="1932"/>
                  </a:cubicBezTo>
                  <a:cubicBezTo>
                    <a:pt x="1928" y="1554"/>
                    <a:pt x="1007" y="783"/>
                    <a:pt x="146" y="17"/>
                  </a:cubicBezTo>
                  <a:cubicBezTo>
                    <a:pt x="132" y="5"/>
                    <a:pt x="117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2114200" y="3379675"/>
              <a:ext cx="165125" cy="94800"/>
            </a:xfrm>
            <a:custGeom>
              <a:avLst/>
              <a:gdLst/>
              <a:ahLst/>
              <a:cxnLst/>
              <a:rect l="l" t="t" r="r" b="b"/>
              <a:pathLst>
                <a:path w="6605" h="3792" extrusionOk="0">
                  <a:moveTo>
                    <a:pt x="2562" y="0"/>
                  </a:moveTo>
                  <a:cubicBezTo>
                    <a:pt x="2562" y="0"/>
                    <a:pt x="1382" y="395"/>
                    <a:pt x="1" y="1027"/>
                  </a:cubicBezTo>
                  <a:cubicBezTo>
                    <a:pt x="808" y="1918"/>
                    <a:pt x="2441" y="3440"/>
                    <a:pt x="4384" y="3752"/>
                  </a:cubicBezTo>
                  <a:cubicBezTo>
                    <a:pt x="4547" y="3779"/>
                    <a:pt x="4699" y="3791"/>
                    <a:pt x="4841" y="3791"/>
                  </a:cubicBezTo>
                  <a:cubicBezTo>
                    <a:pt x="6236" y="3791"/>
                    <a:pt x="6605" y="2581"/>
                    <a:pt x="6504" y="1508"/>
                  </a:cubicBezTo>
                  <a:cubicBezTo>
                    <a:pt x="4474" y="668"/>
                    <a:pt x="2562" y="0"/>
                    <a:pt x="25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1953600" y="3635325"/>
              <a:ext cx="487000" cy="430075"/>
            </a:xfrm>
            <a:custGeom>
              <a:avLst/>
              <a:gdLst/>
              <a:ahLst/>
              <a:cxnLst/>
              <a:rect l="l" t="t" r="r" b="b"/>
              <a:pathLst>
                <a:path w="19480" h="17203" extrusionOk="0">
                  <a:moveTo>
                    <a:pt x="1178" y="0"/>
                  </a:moveTo>
                  <a:cubicBezTo>
                    <a:pt x="1178" y="0"/>
                    <a:pt x="906" y="1554"/>
                    <a:pt x="643" y="3710"/>
                  </a:cubicBezTo>
                  <a:cubicBezTo>
                    <a:pt x="519" y="4729"/>
                    <a:pt x="396" y="5882"/>
                    <a:pt x="304" y="7069"/>
                  </a:cubicBezTo>
                  <a:cubicBezTo>
                    <a:pt x="1" y="11034"/>
                    <a:pt x="50" y="15387"/>
                    <a:pt x="1554" y="16401"/>
                  </a:cubicBezTo>
                  <a:cubicBezTo>
                    <a:pt x="2283" y="16893"/>
                    <a:pt x="4660" y="17203"/>
                    <a:pt x="7386" y="17203"/>
                  </a:cubicBezTo>
                  <a:cubicBezTo>
                    <a:pt x="12756" y="17203"/>
                    <a:pt x="19480" y="16001"/>
                    <a:pt x="17639" y="12617"/>
                  </a:cubicBezTo>
                  <a:cubicBezTo>
                    <a:pt x="15786" y="9210"/>
                    <a:pt x="15930" y="4270"/>
                    <a:pt x="15993" y="3121"/>
                  </a:cubicBezTo>
                  <a:cubicBezTo>
                    <a:pt x="16001" y="2983"/>
                    <a:pt x="16006" y="2901"/>
                    <a:pt x="16008" y="2882"/>
                  </a:cubicBezTo>
                  <a:lnTo>
                    <a:pt x="16008" y="2878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2300325" y="3429450"/>
              <a:ext cx="74825" cy="138750"/>
            </a:xfrm>
            <a:custGeom>
              <a:avLst/>
              <a:gdLst/>
              <a:ahLst/>
              <a:cxnLst/>
              <a:rect l="l" t="t" r="r" b="b"/>
              <a:pathLst>
                <a:path w="2993" h="5550" extrusionOk="0">
                  <a:moveTo>
                    <a:pt x="158" y="0"/>
                  </a:moveTo>
                  <a:cubicBezTo>
                    <a:pt x="106" y="259"/>
                    <a:pt x="75" y="522"/>
                    <a:pt x="64" y="787"/>
                  </a:cubicBezTo>
                  <a:cubicBezTo>
                    <a:pt x="1" y="2304"/>
                    <a:pt x="609" y="3802"/>
                    <a:pt x="1773" y="4788"/>
                  </a:cubicBezTo>
                  <a:lnTo>
                    <a:pt x="1775" y="4788"/>
                  </a:lnTo>
                  <a:cubicBezTo>
                    <a:pt x="2139" y="5097"/>
                    <a:pt x="2542" y="5352"/>
                    <a:pt x="2972" y="5550"/>
                  </a:cubicBezTo>
                  <a:cubicBezTo>
                    <a:pt x="2980" y="5487"/>
                    <a:pt x="2987" y="5423"/>
                    <a:pt x="2993" y="5360"/>
                  </a:cubicBezTo>
                  <a:cubicBezTo>
                    <a:pt x="2218" y="4995"/>
                    <a:pt x="1535" y="4435"/>
                    <a:pt x="1050" y="3720"/>
                  </a:cubicBezTo>
                  <a:cubicBezTo>
                    <a:pt x="330" y="2657"/>
                    <a:pt x="96" y="1328"/>
                    <a:pt x="330" y="83"/>
                  </a:cubicBezTo>
                  <a:cubicBezTo>
                    <a:pt x="273" y="56"/>
                    <a:pt x="215" y="29"/>
                    <a:pt x="1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2033250" y="3564325"/>
              <a:ext cx="332600" cy="165775"/>
            </a:xfrm>
            <a:custGeom>
              <a:avLst/>
              <a:gdLst/>
              <a:ahLst/>
              <a:cxnLst/>
              <a:rect l="l" t="t" r="r" b="b"/>
              <a:pathLst>
                <a:path w="13304" h="6631" extrusionOk="0">
                  <a:moveTo>
                    <a:pt x="8270" y="1"/>
                  </a:moveTo>
                  <a:cubicBezTo>
                    <a:pt x="7245" y="1"/>
                    <a:pt x="6233" y="296"/>
                    <a:pt x="5324" y="765"/>
                  </a:cubicBezTo>
                  <a:cubicBezTo>
                    <a:pt x="3998" y="1452"/>
                    <a:pt x="2945" y="2474"/>
                    <a:pt x="2030" y="3625"/>
                  </a:cubicBezTo>
                  <a:cubicBezTo>
                    <a:pt x="1303" y="4536"/>
                    <a:pt x="665" y="5528"/>
                    <a:pt x="45" y="6497"/>
                  </a:cubicBezTo>
                  <a:cubicBezTo>
                    <a:pt x="1" y="6566"/>
                    <a:pt x="64" y="6631"/>
                    <a:pt x="127" y="6631"/>
                  </a:cubicBezTo>
                  <a:cubicBezTo>
                    <a:pt x="155" y="6631"/>
                    <a:pt x="183" y="6618"/>
                    <a:pt x="202" y="6589"/>
                  </a:cubicBezTo>
                  <a:cubicBezTo>
                    <a:pt x="841" y="5591"/>
                    <a:pt x="1484" y="4586"/>
                    <a:pt x="2228" y="3663"/>
                  </a:cubicBezTo>
                  <a:cubicBezTo>
                    <a:pt x="2399" y="3450"/>
                    <a:pt x="2575" y="3241"/>
                    <a:pt x="2759" y="3038"/>
                  </a:cubicBezTo>
                  <a:cubicBezTo>
                    <a:pt x="4169" y="1475"/>
                    <a:pt x="6137" y="184"/>
                    <a:pt x="8270" y="184"/>
                  </a:cubicBezTo>
                  <a:cubicBezTo>
                    <a:pt x="8630" y="184"/>
                    <a:pt x="8995" y="220"/>
                    <a:pt x="9362" y="299"/>
                  </a:cubicBezTo>
                  <a:cubicBezTo>
                    <a:pt x="10908" y="629"/>
                    <a:pt x="12166" y="1523"/>
                    <a:pt x="13269" y="2604"/>
                  </a:cubicBezTo>
                  <a:cubicBezTo>
                    <a:pt x="13281" y="2530"/>
                    <a:pt x="13292" y="2455"/>
                    <a:pt x="13304" y="2382"/>
                  </a:cubicBezTo>
                  <a:cubicBezTo>
                    <a:pt x="12968" y="2058"/>
                    <a:pt x="12615" y="1753"/>
                    <a:pt x="12239" y="1471"/>
                  </a:cubicBezTo>
                  <a:cubicBezTo>
                    <a:pt x="11246" y="728"/>
                    <a:pt x="10085" y="168"/>
                    <a:pt x="8840" y="32"/>
                  </a:cubicBezTo>
                  <a:cubicBezTo>
                    <a:pt x="8650" y="11"/>
                    <a:pt x="8460" y="1"/>
                    <a:pt x="8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1957625" y="3679275"/>
              <a:ext cx="396625" cy="204825"/>
            </a:xfrm>
            <a:custGeom>
              <a:avLst/>
              <a:gdLst/>
              <a:ahLst/>
              <a:cxnLst/>
              <a:rect l="l" t="t" r="r" b="b"/>
              <a:pathLst>
                <a:path w="15865" h="8193" extrusionOk="0">
                  <a:moveTo>
                    <a:pt x="12439" y="0"/>
                  </a:moveTo>
                  <a:cubicBezTo>
                    <a:pt x="11930" y="0"/>
                    <a:pt x="11443" y="62"/>
                    <a:pt x="10977" y="176"/>
                  </a:cubicBezTo>
                  <a:cubicBezTo>
                    <a:pt x="7706" y="970"/>
                    <a:pt x="5389" y="4287"/>
                    <a:pt x="2878" y="6330"/>
                  </a:cubicBezTo>
                  <a:cubicBezTo>
                    <a:pt x="2055" y="6999"/>
                    <a:pt x="1154" y="7582"/>
                    <a:pt x="160" y="7964"/>
                  </a:cubicBezTo>
                  <a:cubicBezTo>
                    <a:pt x="120" y="7979"/>
                    <a:pt x="79" y="7995"/>
                    <a:pt x="39" y="8008"/>
                  </a:cubicBezTo>
                  <a:cubicBezTo>
                    <a:pt x="28" y="8012"/>
                    <a:pt x="16" y="8018"/>
                    <a:pt x="5" y="8020"/>
                  </a:cubicBezTo>
                  <a:cubicBezTo>
                    <a:pt x="3" y="8077"/>
                    <a:pt x="3" y="8135"/>
                    <a:pt x="1" y="8192"/>
                  </a:cubicBezTo>
                  <a:cubicBezTo>
                    <a:pt x="56" y="8173"/>
                    <a:pt x="112" y="8152"/>
                    <a:pt x="166" y="8131"/>
                  </a:cubicBezTo>
                  <a:cubicBezTo>
                    <a:pt x="1077" y="7786"/>
                    <a:pt x="1934" y="7295"/>
                    <a:pt x="2728" y="6677"/>
                  </a:cubicBezTo>
                  <a:cubicBezTo>
                    <a:pt x="4384" y="5394"/>
                    <a:pt x="5725" y="3763"/>
                    <a:pt x="7328" y="2424"/>
                  </a:cubicBezTo>
                  <a:cubicBezTo>
                    <a:pt x="8537" y="1413"/>
                    <a:pt x="9945" y="548"/>
                    <a:pt x="11491" y="274"/>
                  </a:cubicBezTo>
                  <a:cubicBezTo>
                    <a:pt x="11823" y="215"/>
                    <a:pt x="12161" y="184"/>
                    <a:pt x="12505" y="184"/>
                  </a:cubicBezTo>
                  <a:cubicBezTo>
                    <a:pt x="12666" y="184"/>
                    <a:pt x="12829" y="191"/>
                    <a:pt x="12993" y="205"/>
                  </a:cubicBezTo>
                  <a:cubicBezTo>
                    <a:pt x="13935" y="289"/>
                    <a:pt x="14848" y="596"/>
                    <a:pt x="15654" y="1083"/>
                  </a:cubicBezTo>
                  <a:cubicBezTo>
                    <a:pt x="15713" y="1118"/>
                    <a:pt x="15774" y="1158"/>
                    <a:pt x="15836" y="1196"/>
                  </a:cubicBezTo>
                  <a:cubicBezTo>
                    <a:pt x="15838" y="1198"/>
                    <a:pt x="15840" y="1198"/>
                    <a:pt x="15842" y="1200"/>
                  </a:cubicBezTo>
                  <a:cubicBezTo>
                    <a:pt x="15844" y="1158"/>
                    <a:pt x="15845" y="1133"/>
                    <a:pt x="15847" y="1124"/>
                  </a:cubicBezTo>
                  <a:lnTo>
                    <a:pt x="15847" y="1120"/>
                  </a:lnTo>
                  <a:cubicBezTo>
                    <a:pt x="15853" y="1081"/>
                    <a:pt x="15859" y="1041"/>
                    <a:pt x="15865" y="1003"/>
                  </a:cubicBezTo>
                  <a:cubicBezTo>
                    <a:pt x="14992" y="448"/>
                    <a:pt x="13987" y="105"/>
                    <a:pt x="12949" y="21"/>
                  </a:cubicBezTo>
                  <a:cubicBezTo>
                    <a:pt x="12776" y="7"/>
                    <a:pt x="12606" y="0"/>
                    <a:pt x="124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2208000" y="3759050"/>
              <a:ext cx="145000" cy="273875"/>
            </a:xfrm>
            <a:custGeom>
              <a:avLst/>
              <a:gdLst/>
              <a:ahLst/>
              <a:cxnLst/>
              <a:rect l="l" t="t" r="r" b="b"/>
              <a:pathLst>
                <a:path w="5800" h="10955" extrusionOk="0">
                  <a:moveTo>
                    <a:pt x="5070" y="1"/>
                  </a:moveTo>
                  <a:cubicBezTo>
                    <a:pt x="4942" y="1"/>
                    <a:pt x="4815" y="7"/>
                    <a:pt x="4689" y="18"/>
                  </a:cubicBezTo>
                  <a:cubicBezTo>
                    <a:pt x="3371" y="141"/>
                    <a:pt x="2130" y="833"/>
                    <a:pt x="1286" y="1846"/>
                  </a:cubicBezTo>
                  <a:cubicBezTo>
                    <a:pt x="400" y="2909"/>
                    <a:pt x="1" y="4290"/>
                    <a:pt x="118" y="5661"/>
                  </a:cubicBezTo>
                  <a:cubicBezTo>
                    <a:pt x="120" y="5684"/>
                    <a:pt x="122" y="5707"/>
                    <a:pt x="126" y="5730"/>
                  </a:cubicBezTo>
                  <a:cubicBezTo>
                    <a:pt x="400" y="8560"/>
                    <a:pt x="2773" y="10683"/>
                    <a:pt x="5558" y="10954"/>
                  </a:cubicBezTo>
                  <a:cubicBezTo>
                    <a:pt x="5562" y="10954"/>
                    <a:pt x="5565" y="10954"/>
                    <a:pt x="5568" y="10954"/>
                  </a:cubicBezTo>
                  <a:cubicBezTo>
                    <a:pt x="5675" y="10954"/>
                    <a:pt x="5670" y="10783"/>
                    <a:pt x="5558" y="10773"/>
                  </a:cubicBezTo>
                  <a:cubicBezTo>
                    <a:pt x="4119" y="10633"/>
                    <a:pt x="2742" y="9979"/>
                    <a:pt x="1750" y="8924"/>
                  </a:cubicBezTo>
                  <a:cubicBezTo>
                    <a:pt x="918" y="8038"/>
                    <a:pt x="429" y="6893"/>
                    <a:pt x="317" y="5719"/>
                  </a:cubicBezTo>
                  <a:cubicBezTo>
                    <a:pt x="177" y="4269"/>
                    <a:pt x="613" y="2774"/>
                    <a:pt x="1681" y="1679"/>
                  </a:cubicBezTo>
                  <a:cubicBezTo>
                    <a:pt x="2554" y="785"/>
                    <a:pt x="3774" y="194"/>
                    <a:pt x="5034" y="181"/>
                  </a:cubicBezTo>
                  <a:cubicBezTo>
                    <a:pt x="5050" y="181"/>
                    <a:pt x="5066" y="181"/>
                    <a:pt x="5082" y="181"/>
                  </a:cubicBezTo>
                  <a:cubicBezTo>
                    <a:pt x="5227" y="181"/>
                    <a:pt x="5374" y="189"/>
                    <a:pt x="5520" y="208"/>
                  </a:cubicBezTo>
                  <a:cubicBezTo>
                    <a:pt x="5614" y="217"/>
                    <a:pt x="5708" y="231"/>
                    <a:pt x="5800" y="250"/>
                  </a:cubicBezTo>
                  <a:cubicBezTo>
                    <a:pt x="5798" y="187"/>
                    <a:pt x="5796" y="127"/>
                    <a:pt x="5794" y="66"/>
                  </a:cubicBezTo>
                  <a:cubicBezTo>
                    <a:pt x="5710" y="50"/>
                    <a:pt x="5625" y="37"/>
                    <a:pt x="5541" y="27"/>
                  </a:cubicBezTo>
                  <a:cubicBezTo>
                    <a:pt x="5384" y="9"/>
                    <a:pt x="5226" y="1"/>
                    <a:pt x="5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1960025" y="3806450"/>
              <a:ext cx="228775" cy="222425"/>
            </a:xfrm>
            <a:custGeom>
              <a:avLst/>
              <a:gdLst/>
              <a:ahLst/>
              <a:cxnLst/>
              <a:rect l="l" t="t" r="r" b="b"/>
              <a:pathLst>
                <a:path w="9151" h="8897" extrusionOk="0">
                  <a:moveTo>
                    <a:pt x="6826" y="1"/>
                  </a:moveTo>
                  <a:cubicBezTo>
                    <a:pt x="6685" y="1"/>
                    <a:pt x="6542" y="12"/>
                    <a:pt x="6400" y="34"/>
                  </a:cubicBezTo>
                  <a:cubicBezTo>
                    <a:pt x="4727" y="297"/>
                    <a:pt x="3340" y="1659"/>
                    <a:pt x="2310" y="2910"/>
                  </a:cubicBezTo>
                  <a:cubicBezTo>
                    <a:pt x="1934" y="3366"/>
                    <a:pt x="1574" y="3857"/>
                    <a:pt x="1213" y="4362"/>
                  </a:cubicBezTo>
                  <a:cubicBezTo>
                    <a:pt x="814" y="4920"/>
                    <a:pt x="415" y="5495"/>
                    <a:pt x="1" y="6054"/>
                  </a:cubicBezTo>
                  <a:lnTo>
                    <a:pt x="1" y="6056"/>
                  </a:lnTo>
                  <a:cubicBezTo>
                    <a:pt x="8" y="6142"/>
                    <a:pt x="18" y="6230"/>
                    <a:pt x="27" y="6315"/>
                  </a:cubicBezTo>
                  <a:cubicBezTo>
                    <a:pt x="513" y="5670"/>
                    <a:pt x="969" y="5002"/>
                    <a:pt x="1441" y="4348"/>
                  </a:cubicBezTo>
                  <a:cubicBezTo>
                    <a:pt x="1675" y="4020"/>
                    <a:pt x="1915" y="3698"/>
                    <a:pt x="2164" y="3382"/>
                  </a:cubicBezTo>
                  <a:cubicBezTo>
                    <a:pt x="3164" y="2104"/>
                    <a:pt x="4441" y="738"/>
                    <a:pt x="6060" y="293"/>
                  </a:cubicBezTo>
                  <a:cubicBezTo>
                    <a:pt x="6310" y="225"/>
                    <a:pt x="6564" y="188"/>
                    <a:pt x="6813" y="188"/>
                  </a:cubicBezTo>
                  <a:cubicBezTo>
                    <a:pt x="7463" y="188"/>
                    <a:pt x="8076" y="439"/>
                    <a:pt x="8475" y="1026"/>
                  </a:cubicBezTo>
                  <a:cubicBezTo>
                    <a:pt x="9022" y="1828"/>
                    <a:pt x="8993" y="2846"/>
                    <a:pt x="8855" y="3765"/>
                  </a:cubicBezTo>
                  <a:cubicBezTo>
                    <a:pt x="8850" y="3813"/>
                    <a:pt x="8842" y="3859"/>
                    <a:pt x="8834" y="3907"/>
                  </a:cubicBezTo>
                  <a:cubicBezTo>
                    <a:pt x="8556" y="5635"/>
                    <a:pt x="7911" y="7289"/>
                    <a:pt x="6970" y="8764"/>
                  </a:cubicBezTo>
                  <a:cubicBezTo>
                    <a:pt x="6926" y="8832"/>
                    <a:pt x="6988" y="8896"/>
                    <a:pt x="7052" y="8896"/>
                  </a:cubicBezTo>
                  <a:cubicBezTo>
                    <a:pt x="7080" y="8896"/>
                    <a:pt x="7108" y="8884"/>
                    <a:pt x="7127" y="8854"/>
                  </a:cubicBezTo>
                  <a:cubicBezTo>
                    <a:pt x="8067" y="7385"/>
                    <a:pt x="8788" y="5653"/>
                    <a:pt x="9034" y="3894"/>
                  </a:cubicBezTo>
                  <a:cubicBezTo>
                    <a:pt x="9078" y="3581"/>
                    <a:pt x="9107" y="3266"/>
                    <a:pt x="9118" y="2952"/>
                  </a:cubicBezTo>
                  <a:cubicBezTo>
                    <a:pt x="9151" y="2139"/>
                    <a:pt x="8984" y="1287"/>
                    <a:pt x="8424" y="667"/>
                  </a:cubicBezTo>
                  <a:cubicBezTo>
                    <a:pt x="8005" y="205"/>
                    <a:pt x="7426" y="1"/>
                    <a:pt x="68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1972025" y="3950775"/>
              <a:ext cx="136250" cy="107375"/>
            </a:xfrm>
            <a:custGeom>
              <a:avLst/>
              <a:gdLst/>
              <a:ahLst/>
              <a:cxnLst/>
              <a:rect l="l" t="t" r="r" b="b"/>
              <a:pathLst>
                <a:path w="5450" h="4295" extrusionOk="0">
                  <a:moveTo>
                    <a:pt x="3495" y="1"/>
                  </a:moveTo>
                  <a:cubicBezTo>
                    <a:pt x="2953" y="1"/>
                    <a:pt x="2405" y="215"/>
                    <a:pt x="1949" y="482"/>
                  </a:cubicBezTo>
                  <a:cubicBezTo>
                    <a:pt x="1103" y="981"/>
                    <a:pt x="426" y="1731"/>
                    <a:pt x="0" y="2607"/>
                  </a:cubicBezTo>
                  <a:cubicBezTo>
                    <a:pt x="31" y="2688"/>
                    <a:pt x="62" y="2765"/>
                    <a:pt x="96" y="2838"/>
                  </a:cubicBezTo>
                  <a:cubicBezTo>
                    <a:pt x="624" y="1650"/>
                    <a:pt x="1613" y="630"/>
                    <a:pt x="2864" y="279"/>
                  </a:cubicBezTo>
                  <a:cubicBezTo>
                    <a:pt x="3061" y="224"/>
                    <a:pt x="3255" y="196"/>
                    <a:pt x="3442" y="196"/>
                  </a:cubicBezTo>
                  <a:cubicBezTo>
                    <a:pt x="4196" y="196"/>
                    <a:pt x="4829" y="639"/>
                    <a:pt x="5049" y="1458"/>
                  </a:cubicBezTo>
                  <a:cubicBezTo>
                    <a:pt x="5298" y="2391"/>
                    <a:pt x="4911" y="3333"/>
                    <a:pt x="4562" y="4186"/>
                  </a:cubicBezTo>
                  <a:cubicBezTo>
                    <a:pt x="4534" y="4251"/>
                    <a:pt x="4588" y="4295"/>
                    <a:pt x="4644" y="4295"/>
                  </a:cubicBezTo>
                  <a:cubicBezTo>
                    <a:pt x="4681" y="4295"/>
                    <a:pt x="4719" y="4276"/>
                    <a:pt x="4736" y="4234"/>
                  </a:cubicBezTo>
                  <a:cubicBezTo>
                    <a:pt x="5084" y="3386"/>
                    <a:pt x="5450" y="2469"/>
                    <a:pt x="5254" y="1537"/>
                  </a:cubicBezTo>
                  <a:cubicBezTo>
                    <a:pt x="5122" y="904"/>
                    <a:pt x="4729" y="321"/>
                    <a:pt x="4100" y="100"/>
                  </a:cubicBezTo>
                  <a:cubicBezTo>
                    <a:pt x="3903" y="31"/>
                    <a:pt x="3699" y="1"/>
                    <a:pt x="34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2120900" y="3943875"/>
              <a:ext cx="220575" cy="38625"/>
            </a:xfrm>
            <a:custGeom>
              <a:avLst/>
              <a:gdLst/>
              <a:ahLst/>
              <a:cxnLst/>
              <a:rect l="l" t="t" r="r" b="b"/>
              <a:pathLst>
                <a:path w="8823" h="1545" extrusionOk="0">
                  <a:moveTo>
                    <a:pt x="108" y="0"/>
                  </a:moveTo>
                  <a:cubicBezTo>
                    <a:pt x="46" y="0"/>
                    <a:pt x="1" y="86"/>
                    <a:pt x="67" y="119"/>
                  </a:cubicBezTo>
                  <a:cubicBezTo>
                    <a:pt x="1928" y="1060"/>
                    <a:pt x="3997" y="1545"/>
                    <a:pt x="6071" y="1545"/>
                  </a:cubicBezTo>
                  <a:cubicBezTo>
                    <a:pt x="6966" y="1545"/>
                    <a:pt x="7862" y="1455"/>
                    <a:pt x="8743" y="1272"/>
                  </a:cubicBezTo>
                  <a:cubicBezTo>
                    <a:pt x="8822" y="1256"/>
                    <a:pt x="8803" y="1140"/>
                    <a:pt x="8731" y="1140"/>
                  </a:cubicBezTo>
                  <a:cubicBezTo>
                    <a:pt x="8726" y="1140"/>
                    <a:pt x="8721" y="1141"/>
                    <a:pt x="8716" y="1142"/>
                  </a:cubicBezTo>
                  <a:cubicBezTo>
                    <a:pt x="7843" y="1323"/>
                    <a:pt x="6955" y="1412"/>
                    <a:pt x="6068" y="1412"/>
                  </a:cubicBezTo>
                  <a:cubicBezTo>
                    <a:pt x="4020" y="1412"/>
                    <a:pt x="1977" y="936"/>
                    <a:pt x="139" y="8"/>
                  </a:cubicBezTo>
                  <a:cubicBezTo>
                    <a:pt x="129" y="3"/>
                    <a:pt x="118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1980550" y="3606550"/>
              <a:ext cx="41350" cy="436275"/>
            </a:xfrm>
            <a:custGeom>
              <a:avLst/>
              <a:gdLst/>
              <a:ahLst/>
              <a:cxnLst/>
              <a:rect l="l" t="t" r="r" b="b"/>
              <a:pathLst>
                <a:path w="1654" h="17451" extrusionOk="0">
                  <a:moveTo>
                    <a:pt x="1569" y="1"/>
                  </a:moveTo>
                  <a:cubicBezTo>
                    <a:pt x="1544" y="1"/>
                    <a:pt x="1520" y="14"/>
                    <a:pt x="1510" y="45"/>
                  </a:cubicBezTo>
                  <a:cubicBezTo>
                    <a:pt x="781" y="2327"/>
                    <a:pt x="380" y="4714"/>
                    <a:pt x="189" y="7098"/>
                  </a:cubicBezTo>
                  <a:cubicBezTo>
                    <a:pt x="1" y="9427"/>
                    <a:pt x="10" y="11786"/>
                    <a:pt x="300" y="14107"/>
                  </a:cubicBezTo>
                  <a:cubicBezTo>
                    <a:pt x="438" y="15220"/>
                    <a:pt x="643" y="16329"/>
                    <a:pt x="977" y="17401"/>
                  </a:cubicBezTo>
                  <a:cubicBezTo>
                    <a:pt x="987" y="17435"/>
                    <a:pt x="1017" y="17451"/>
                    <a:pt x="1045" y="17451"/>
                  </a:cubicBezTo>
                  <a:cubicBezTo>
                    <a:pt x="1085" y="17451"/>
                    <a:pt x="1123" y="17421"/>
                    <a:pt x="1107" y="17372"/>
                  </a:cubicBezTo>
                  <a:cubicBezTo>
                    <a:pt x="490" y="15377"/>
                    <a:pt x="275" y="13256"/>
                    <a:pt x="215" y="11176"/>
                  </a:cubicBezTo>
                  <a:cubicBezTo>
                    <a:pt x="145" y="8761"/>
                    <a:pt x="309" y="6333"/>
                    <a:pt x="714" y="3952"/>
                  </a:cubicBezTo>
                  <a:cubicBezTo>
                    <a:pt x="935" y="2646"/>
                    <a:pt x="1234" y="1351"/>
                    <a:pt x="1637" y="89"/>
                  </a:cubicBezTo>
                  <a:cubicBezTo>
                    <a:pt x="1654" y="37"/>
                    <a:pt x="1610" y="1"/>
                    <a:pt x="1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2027650" y="3822675"/>
              <a:ext cx="320175" cy="101550"/>
            </a:xfrm>
            <a:custGeom>
              <a:avLst/>
              <a:gdLst/>
              <a:ahLst/>
              <a:cxnLst/>
              <a:rect l="l" t="t" r="r" b="b"/>
              <a:pathLst>
                <a:path w="12807" h="4062" extrusionOk="0">
                  <a:moveTo>
                    <a:pt x="12705" y="1"/>
                  </a:moveTo>
                  <a:cubicBezTo>
                    <a:pt x="12691" y="1"/>
                    <a:pt x="12676" y="6"/>
                    <a:pt x="12663" y="16"/>
                  </a:cubicBezTo>
                  <a:cubicBezTo>
                    <a:pt x="9943" y="2205"/>
                    <a:pt x="6574" y="3546"/>
                    <a:pt x="3100" y="3859"/>
                  </a:cubicBezTo>
                  <a:cubicBezTo>
                    <a:pt x="2583" y="3905"/>
                    <a:pt x="2065" y="3928"/>
                    <a:pt x="1546" y="3928"/>
                  </a:cubicBezTo>
                  <a:cubicBezTo>
                    <a:pt x="1061" y="3928"/>
                    <a:pt x="576" y="3908"/>
                    <a:pt x="92" y="3868"/>
                  </a:cubicBezTo>
                  <a:cubicBezTo>
                    <a:pt x="90" y="3868"/>
                    <a:pt x="88" y="3868"/>
                    <a:pt x="85" y="3868"/>
                  </a:cubicBezTo>
                  <a:cubicBezTo>
                    <a:pt x="6" y="3868"/>
                    <a:pt x="1" y="3995"/>
                    <a:pt x="85" y="4002"/>
                  </a:cubicBezTo>
                  <a:cubicBezTo>
                    <a:pt x="564" y="4042"/>
                    <a:pt x="1044" y="4062"/>
                    <a:pt x="1523" y="4062"/>
                  </a:cubicBezTo>
                  <a:cubicBezTo>
                    <a:pt x="4577" y="4062"/>
                    <a:pt x="7623" y="3268"/>
                    <a:pt x="10292" y="1777"/>
                  </a:cubicBezTo>
                  <a:cubicBezTo>
                    <a:pt x="11157" y="1294"/>
                    <a:pt x="11980" y="738"/>
                    <a:pt x="12753" y="116"/>
                  </a:cubicBezTo>
                  <a:cubicBezTo>
                    <a:pt x="12807" y="73"/>
                    <a:pt x="12760" y="1"/>
                    <a:pt x="12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2355900" y="3580575"/>
              <a:ext cx="21675" cy="109575"/>
            </a:xfrm>
            <a:custGeom>
              <a:avLst/>
              <a:gdLst/>
              <a:ahLst/>
              <a:cxnLst/>
              <a:rect l="l" t="t" r="r" b="b"/>
              <a:pathLst>
                <a:path w="867" h="4383" extrusionOk="0">
                  <a:moveTo>
                    <a:pt x="797" y="0"/>
                  </a:moveTo>
                  <a:cubicBezTo>
                    <a:pt x="765" y="0"/>
                    <a:pt x="731" y="20"/>
                    <a:pt x="726" y="61"/>
                  </a:cubicBezTo>
                  <a:cubicBezTo>
                    <a:pt x="532" y="1486"/>
                    <a:pt x="198" y="2889"/>
                    <a:pt x="7" y="4314"/>
                  </a:cubicBezTo>
                  <a:cubicBezTo>
                    <a:pt x="1" y="4359"/>
                    <a:pt x="34" y="4383"/>
                    <a:pt x="70" y="4383"/>
                  </a:cubicBezTo>
                  <a:cubicBezTo>
                    <a:pt x="102" y="4383"/>
                    <a:pt x="135" y="4363"/>
                    <a:pt x="141" y="4322"/>
                  </a:cubicBezTo>
                  <a:cubicBezTo>
                    <a:pt x="335" y="2896"/>
                    <a:pt x="668" y="1494"/>
                    <a:pt x="860" y="69"/>
                  </a:cubicBezTo>
                  <a:cubicBezTo>
                    <a:pt x="866" y="24"/>
                    <a:pt x="832" y="0"/>
                    <a:pt x="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2138750" y="3393525"/>
              <a:ext cx="139500" cy="167500"/>
            </a:xfrm>
            <a:custGeom>
              <a:avLst/>
              <a:gdLst/>
              <a:ahLst/>
              <a:cxnLst/>
              <a:rect l="l" t="t" r="r" b="b"/>
              <a:pathLst>
                <a:path w="5580" h="6700" extrusionOk="0">
                  <a:moveTo>
                    <a:pt x="112" y="0"/>
                  </a:moveTo>
                  <a:cubicBezTo>
                    <a:pt x="60" y="0"/>
                    <a:pt x="1" y="46"/>
                    <a:pt x="12" y="114"/>
                  </a:cubicBezTo>
                  <a:cubicBezTo>
                    <a:pt x="208" y="1246"/>
                    <a:pt x="410" y="2383"/>
                    <a:pt x="791" y="3469"/>
                  </a:cubicBezTo>
                  <a:cubicBezTo>
                    <a:pt x="1104" y="4351"/>
                    <a:pt x="1539" y="5232"/>
                    <a:pt x="2186" y="5920"/>
                  </a:cubicBezTo>
                  <a:cubicBezTo>
                    <a:pt x="2568" y="6327"/>
                    <a:pt x="3125" y="6700"/>
                    <a:pt x="3688" y="6700"/>
                  </a:cubicBezTo>
                  <a:cubicBezTo>
                    <a:pt x="3902" y="6700"/>
                    <a:pt x="4118" y="6646"/>
                    <a:pt x="4325" y="6519"/>
                  </a:cubicBezTo>
                  <a:cubicBezTo>
                    <a:pt x="5079" y="6057"/>
                    <a:pt x="5282" y="4965"/>
                    <a:pt x="5408" y="4167"/>
                  </a:cubicBezTo>
                  <a:cubicBezTo>
                    <a:pt x="5579" y="3085"/>
                    <a:pt x="5537" y="1984"/>
                    <a:pt x="5301" y="916"/>
                  </a:cubicBezTo>
                  <a:cubicBezTo>
                    <a:pt x="5291" y="871"/>
                    <a:pt x="5257" y="851"/>
                    <a:pt x="5222" y="851"/>
                  </a:cubicBezTo>
                  <a:cubicBezTo>
                    <a:pt x="5169" y="851"/>
                    <a:pt x="5112" y="896"/>
                    <a:pt x="5127" y="964"/>
                  </a:cubicBezTo>
                  <a:cubicBezTo>
                    <a:pt x="5380" y="2111"/>
                    <a:pt x="5403" y="3300"/>
                    <a:pt x="5173" y="4453"/>
                  </a:cubicBezTo>
                  <a:cubicBezTo>
                    <a:pt x="5021" y="5218"/>
                    <a:pt x="4737" y="6421"/>
                    <a:pt x="3786" y="6517"/>
                  </a:cubicBezTo>
                  <a:cubicBezTo>
                    <a:pt x="3743" y="6521"/>
                    <a:pt x="3701" y="6523"/>
                    <a:pt x="3660" y="6523"/>
                  </a:cubicBezTo>
                  <a:cubicBezTo>
                    <a:pt x="2802" y="6523"/>
                    <a:pt x="2124" y="5645"/>
                    <a:pt x="1712" y="4992"/>
                  </a:cubicBezTo>
                  <a:cubicBezTo>
                    <a:pt x="784" y="3519"/>
                    <a:pt x="479" y="1756"/>
                    <a:pt x="187" y="66"/>
                  </a:cubicBezTo>
                  <a:cubicBezTo>
                    <a:pt x="179" y="20"/>
                    <a:pt x="147" y="0"/>
                    <a:pt x="1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2169875" y="3160175"/>
              <a:ext cx="238475" cy="172975"/>
            </a:xfrm>
            <a:custGeom>
              <a:avLst/>
              <a:gdLst/>
              <a:ahLst/>
              <a:cxnLst/>
              <a:rect l="l" t="t" r="r" b="b"/>
              <a:pathLst>
                <a:path w="9539" h="6919" extrusionOk="0">
                  <a:moveTo>
                    <a:pt x="1583" y="1"/>
                  </a:moveTo>
                  <a:cubicBezTo>
                    <a:pt x="1560" y="1"/>
                    <a:pt x="1538" y="3"/>
                    <a:pt x="1518" y="8"/>
                  </a:cubicBezTo>
                  <a:cubicBezTo>
                    <a:pt x="1169" y="96"/>
                    <a:pt x="1449" y="718"/>
                    <a:pt x="1449" y="718"/>
                  </a:cubicBezTo>
                  <a:cubicBezTo>
                    <a:pt x="1449" y="718"/>
                    <a:pt x="1310" y="674"/>
                    <a:pt x="1170" y="674"/>
                  </a:cubicBezTo>
                  <a:cubicBezTo>
                    <a:pt x="1027" y="674"/>
                    <a:pt x="883" y="719"/>
                    <a:pt x="883" y="900"/>
                  </a:cubicBezTo>
                  <a:cubicBezTo>
                    <a:pt x="883" y="1184"/>
                    <a:pt x="1112" y="1270"/>
                    <a:pt x="1112" y="1270"/>
                  </a:cubicBezTo>
                  <a:cubicBezTo>
                    <a:pt x="1112" y="1270"/>
                    <a:pt x="1" y="2172"/>
                    <a:pt x="308" y="3507"/>
                  </a:cubicBezTo>
                  <a:cubicBezTo>
                    <a:pt x="617" y="4842"/>
                    <a:pt x="778" y="6076"/>
                    <a:pt x="438" y="6438"/>
                  </a:cubicBezTo>
                  <a:cubicBezTo>
                    <a:pt x="203" y="6688"/>
                    <a:pt x="672" y="6918"/>
                    <a:pt x="938" y="6918"/>
                  </a:cubicBezTo>
                  <a:cubicBezTo>
                    <a:pt x="1056" y="6918"/>
                    <a:pt x="1134" y="6874"/>
                    <a:pt x="1094" y="6766"/>
                  </a:cubicBezTo>
                  <a:cubicBezTo>
                    <a:pt x="743" y="5815"/>
                    <a:pt x="6040" y="4011"/>
                    <a:pt x="6040" y="4011"/>
                  </a:cubicBezTo>
                  <a:lnTo>
                    <a:pt x="6041" y="4011"/>
                  </a:lnTo>
                  <a:cubicBezTo>
                    <a:pt x="6041" y="4011"/>
                    <a:pt x="6462" y="4052"/>
                    <a:pt x="6984" y="4052"/>
                  </a:cubicBezTo>
                  <a:cubicBezTo>
                    <a:pt x="7695" y="4052"/>
                    <a:pt x="8594" y="3977"/>
                    <a:pt x="8875" y="3618"/>
                  </a:cubicBezTo>
                  <a:cubicBezTo>
                    <a:pt x="9360" y="2997"/>
                    <a:pt x="7860" y="2947"/>
                    <a:pt x="7860" y="2947"/>
                  </a:cubicBezTo>
                  <a:cubicBezTo>
                    <a:pt x="7860" y="2947"/>
                    <a:pt x="9538" y="2076"/>
                    <a:pt x="8934" y="1575"/>
                  </a:cubicBezTo>
                  <a:cubicBezTo>
                    <a:pt x="8821" y="1481"/>
                    <a:pt x="8691" y="1443"/>
                    <a:pt x="8556" y="1443"/>
                  </a:cubicBezTo>
                  <a:cubicBezTo>
                    <a:pt x="7970" y="1443"/>
                    <a:pt x="7273" y="2157"/>
                    <a:pt x="7273" y="2157"/>
                  </a:cubicBezTo>
                  <a:cubicBezTo>
                    <a:pt x="7273" y="2157"/>
                    <a:pt x="8286" y="1017"/>
                    <a:pt x="7860" y="641"/>
                  </a:cubicBezTo>
                  <a:cubicBezTo>
                    <a:pt x="7790" y="579"/>
                    <a:pt x="7710" y="553"/>
                    <a:pt x="7624" y="553"/>
                  </a:cubicBezTo>
                  <a:cubicBezTo>
                    <a:pt x="7187" y="553"/>
                    <a:pt x="6615" y="1226"/>
                    <a:pt x="6615" y="1226"/>
                  </a:cubicBezTo>
                  <a:cubicBezTo>
                    <a:pt x="6615" y="1226"/>
                    <a:pt x="5414" y="535"/>
                    <a:pt x="3838" y="535"/>
                  </a:cubicBezTo>
                  <a:cubicBezTo>
                    <a:pt x="3504" y="535"/>
                    <a:pt x="3154" y="566"/>
                    <a:pt x="2794" y="641"/>
                  </a:cubicBezTo>
                  <a:cubicBezTo>
                    <a:pt x="2794" y="641"/>
                    <a:pt x="1971" y="1"/>
                    <a:pt x="1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2154550" y="3309075"/>
              <a:ext cx="109600" cy="140200"/>
            </a:xfrm>
            <a:custGeom>
              <a:avLst/>
              <a:gdLst/>
              <a:ahLst/>
              <a:cxnLst/>
              <a:rect l="l" t="t" r="r" b="b"/>
              <a:pathLst>
                <a:path w="4384" h="5608" extrusionOk="0">
                  <a:moveTo>
                    <a:pt x="1665" y="1"/>
                  </a:moveTo>
                  <a:cubicBezTo>
                    <a:pt x="1255" y="1401"/>
                    <a:pt x="687" y="2533"/>
                    <a:pt x="0" y="3459"/>
                  </a:cubicBezTo>
                  <a:cubicBezTo>
                    <a:pt x="0" y="3459"/>
                    <a:pt x="965" y="5608"/>
                    <a:pt x="2919" y="5608"/>
                  </a:cubicBezTo>
                  <a:cubicBezTo>
                    <a:pt x="3243" y="5608"/>
                    <a:pt x="3595" y="5548"/>
                    <a:pt x="3975" y="5410"/>
                  </a:cubicBezTo>
                  <a:lnTo>
                    <a:pt x="4166" y="3663"/>
                  </a:lnTo>
                  <a:lnTo>
                    <a:pt x="4295" y="2508"/>
                  </a:lnTo>
                  <a:lnTo>
                    <a:pt x="4383" y="1700"/>
                  </a:lnTo>
                  <a:lnTo>
                    <a:pt x="1665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2202300" y="3343175"/>
              <a:ext cx="59650" cy="68450"/>
            </a:xfrm>
            <a:custGeom>
              <a:avLst/>
              <a:gdLst/>
              <a:ahLst/>
              <a:cxnLst/>
              <a:rect l="l" t="t" r="r" b="b"/>
              <a:pathLst>
                <a:path w="2386" h="2738" extrusionOk="0">
                  <a:moveTo>
                    <a:pt x="1" y="0"/>
                  </a:moveTo>
                  <a:lnTo>
                    <a:pt x="1" y="0"/>
                  </a:lnTo>
                  <a:cubicBezTo>
                    <a:pt x="673" y="2083"/>
                    <a:pt x="1760" y="2738"/>
                    <a:pt x="2207" y="2738"/>
                  </a:cubicBezTo>
                  <a:cubicBezTo>
                    <a:pt x="2207" y="2738"/>
                    <a:pt x="2208" y="2738"/>
                    <a:pt x="2209" y="2738"/>
                  </a:cubicBezTo>
                  <a:lnTo>
                    <a:pt x="2385" y="11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2193000" y="3205175"/>
              <a:ext cx="151900" cy="180425"/>
            </a:xfrm>
            <a:custGeom>
              <a:avLst/>
              <a:gdLst/>
              <a:ahLst/>
              <a:cxnLst/>
              <a:rect l="l" t="t" r="r" b="b"/>
              <a:pathLst>
                <a:path w="6076" h="7217" extrusionOk="0">
                  <a:moveTo>
                    <a:pt x="2677" y="0"/>
                  </a:moveTo>
                  <a:cubicBezTo>
                    <a:pt x="1487" y="0"/>
                    <a:pt x="920" y="724"/>
                    <a:pt x="605" y="1519"/>
                  </a:cubicBezTo>
                  <a:cubicBezTo>
                    <a:pt x="352" y="2152"/>
                    <a:pt x="259" y="2831"/>
                    <a:pt x="135" y="3226"/>
                  </a:cubicBezTo>
                  <a:cubicBezTo>
                    <a:pt x="98" y="3349"/>
                    <a:pt x="68" y="3464"/>
                    <a:pt x="48" y="3575"/>
                  </a:cubicBezTo>
                  <a:cubicBezTo>
                    <a:pt x="2" y="3832"/>
                    <a:pt x="0" y="4070"/>
                    <a:pt x="39" y="4325"/>
                  </a:cubicBezTo>
                  <a:cubicBezTo>
                    <a:pt x="81" y="4613"/>
                    <a:pt x="171" y="4924"/>
                    <a:pt x="298" y="5317"/>
                  </a:cubicBezTo>
                  <a:cubicBezTo>
                    <a:pt x="321" y="5384"/>
                    <a:pt x="344" y="5455"/>
                    <a:pt x="369" y="5530"/>
                  </a:cubicBezTo>
                  <a:cubicBezTo>
                    <a:pt x="630" y="6305"/>
                    <a:pt x="1320" y="6794"/>
                    <a:pt x="2063" y="7044"/>
                  </a:cubicBezTo>
                  <a:cubicBezTo>
                    <a:pt x="2415" y="7161"/>
                    <a:pt x="2724" y="7217"/>
                    <a:pt x="2998" y="7217"/>
                  </a:cubicBezTo>
                  <a:cubicBezTo>
                    <a:pt x="4022" y="7217"/>
                    <a:pt x="4542" y="6437"/>
                    <a:pt x="4925" y="5221"/>
                  </a:cubicBezTo>
                  <a:cubicBezTo>
                    <a:pt x="5013" y="4945"/>
                    <a:pt x="5092" y="4646"/>
                    <a:pt x="5170" y="4329"/>
                  </a:cubicBezTo>
                  <a:cubicBezTo>
                    <a:pt x="5487" y="3033"/>
                    <a:pt x="6076" y="2451"/>
                    <a:pt x="5922" y="1857"/>
                  </a:cubicBezTo>
                  <a:lnTo>
                    <a:pt x="5920" y="1857"/>
                  </a:lnTo>
                  <a:cubicBezTo>
                    <a:pt x="5907" y="1826"/>
                    <a:pt x="5893" y="1797"/>
                    <a:pt x="5878" y="1768"/>
                  </a:cubicBezTo>
                  <a:cubicBezTo>
                    <a:pt x="5533" y="1080"/>
                    <a:pt x="4921" y="560"/>
                    <a:pt x="4194" y="303"/>
                  </a:cubicBezTo>
                  <a:cubicBezTo>
                    <a:pt x="4054" y="253"/>
                    <a:pt x="3919" y="209"/>
                    <a:pt x="3787" y="172"/>
                  </a:cubicBezTo>
                  <a:cubicBezTo>
                    <a:pt x="3758" y="165"/>
                    <a:pt x="3728" y="155"/>
                    <a:pt x="3699" y="149"/>
                  </a:cubicBezTo>
                  <a:cubicBezTo>
                    <a:pt x="3685" y="146"/>
                    <a:pt x="3674" y="142"/>
                    <a:pt x="3662" y="140"/>
                  </a:cubicBezTo>
                  <a:cubicBezTo>
                    <a:pt x="3628" y="130"/>
                    <a:pt x="3595" y="121"/>
                    <a:pt x="3563" y="115"/>
                  </a:cubicBezTo>
                  <a:cubicBezTo>
                    <a:pt x="3540" y="109"/>
                    <a:pt x="3515" y="103"/>
                    <a:pt x="3492" y="98"/>
                  </a:cubicBezTo>
                  <a:cubicBezTo>
                    <a:pt x="3438" y="86"/>
                    <a:pt x="3386" y="75"/>
                    <a:pt x="3334" y="65"/>
                  </a:cubicBezTo>
                  <a:cubicBezTo>
                    <a:pt x="3097" y="21"/>
                    <a:pt x="2878" y="0"/>
                    <a:pt x="2677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2202100" y="3285875"/>
              <a:ext cx="114075" cy="99725"/>
            </a:xfrm>
            <a:custGeom>
              <a:avLst/>
              <a:gdLst/>
              <a:ahLst/>
              <a:cxnLst/>
              <a:rect l="l" t="t" r="r" b="b"/>
              <a:pathLst>
                <a:path w="4563" h="3989" extrusionOk="0">
                  <a:moveTo>
                    <a:pt x="1685" y="0"/>
                  </a:moveTo>
                  <a:lnTo>
                    <a:pt x="1200" y="259"/>
                  </a:lnTo>
                  <a:cubicBezTo>
                    <a:pt x="1200" y="259"/>
                    <a:pt x="1254" y="994"/>
                    <a:pt x="914" y="1826"/>
                  </a:cubicBezTo>
                  <a:cubicBezTo>
                    <a:pt x="706" y="2238"/>
                    <a:pt x="395" y="2293"/>
                    <a:pt x="196" y="2293"/>
                  </a:cubicBezTo>
                  <a:cubicBezTo>
                    <a:pt x="124" y="2293"/>
                    <a:pt x="67" y="2286"/>
                    <a:pt x="34" y="2286"/>
                  </a:cubicBezTo>
                  <a:cubicBezTo>
                    <a:pt x="12" y="2286"/>
                    <a:pt x="1" y="2289"/>
                    <a:pt x="5" y="2300"/>
                  </a:cubicBezTo>
                  <a:cubicBezTo>
                    <a:pt x="266" y="3077"/>
                    <a:pt x="956" y="3566"/>
                    <a:pt x="1701" y="3816"/>
                  </a:cubicBezTo>
                  <a:cubicBezTo>
                    <a:pt x="2053" y="3933"/>
                    <a:pt x="2362" y="3989"/>
                    <a:pt x="2635" y="3989"/>
                  </a:cubicBezTo>
                  <a:cubicBezTo>
                    <a:pt x="3658" y="3989"/>
                    <a:pt x="4178" y="3209"/>
                    <a:pt x="4563" y="1993"/>
                  </a:cubicBezTo>
                  <a:cubicBezTo>
                    <a:pt x="3366" y="1374"/>
                    <a:pt x="2696" y="1084"/>
                    <a:pt x="1898" y="929"/>
                  </a:cubicBezTo>
                  <a:cubicBezTo>
                    <a:pt x="1346" y="821"/>
                    <a:pt x="1685" y="0"/>
                    <a:pt x="1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2282925" y="3288225"/>
              <a:ext cx="18875" cy="30025"/>
            </a:xfrm>
            <a:custGeom>
              <a:avLst/>
              <a:gdLst/>
              <a:ahLst/>
              <a:cxnLst/>
              <a:rect l="l" t="t" r="r" b="b"/>
              <a:pathLst>
                <a:path w="755" h="1201" extrusionOk="0">
                  <a:moveTo>
                    <a:pt x="486" y="1"/>
                  </a:moveTo>
                  <a:cubicBezTo>
                    <a:pt x="454" y="1"/>
                    <a:pt x="424" y="21"/>
                    <a:pt x="413" y="54"/>
                  </a:cubicBezTo>
                  <a:lnTo>
                    <a:pt x="240" y="614"/>
                  </a:lnTo>
                  <a:cubicBezTo>
                    <a:pt x="234" y="635"/>
                    <a:pt x="236" y="658"/>
                    <a:pt x="248" y="675"/>
                  </a:cubicBezTo>
                  <a:cubicBezTo>
                    <a:pt x="259" y="695"/>
                    <a:pt x="278" y="708"/>
                    <a:pt x="301" y="710"/>
                  </a:cubicBezTo>
                  <a:cubicBezTo>
                    <a:pt x="355" y="720"/>
                    <a:pt x="510" y="762"/>
                    <a:pt x="570" y="846"/>
                  </a:cubicBezTo>
                  <a:cubicBezTo>
                    <a:pt x="591" y="879"/>
                    <a:pt x="599" y="911"/>
                    <a:pt x="591" y="952"/>
                  </a:cubicBezTo>
                  <a:cubicBezTo>
                    <a:pt x="585" y="980"/>
                    <a:pt x="572" y="1000"/>
                    <a:pt x="547" y="1015"/>
                  </a:cubicBezTo>
                  <a:cubicBezTo>
                    <a:pt x="506" y="1040"/>
                    <a:pt x="443" y="1049"/>
                    <a:pt x="373" y="1049"/>
                  </a:cubicBezTo>
                  <a:cubicBezTo>
                    <a:pt x="279" y="1049"/>
                    <a:pt x="174" y="1032"/>
                    <a:pt x="104" y="1013"/>
                  </a:cubicBezTo>
                  <a:cubicBezTo>
                    <a:pt x="97" y="1011"/>
                    <a:pt x="90" y="1010"/>
                    <a:pt x="83" y="1010"/>
                  </a:cubicBezTo>
                  <a:cubicBezTo>
                    <a:pt x="50" y="1010"/>
                    <a:pt x="19" y="1032"/>
                    <a:pt x="10" y="1065"/>
                  </a:cubicBezTo>
                  <a:cubicBezTo>
                    <a:pt x="0" y="1105"/>
                    <a:pt x="23" y="1147"/>
                    <a:pt x="64" y="1159"/>
                  </a:cubicBezTo>
                  <a:cubicBezTo>
                    <a:pt x="87" y="1165"/>
                    <a:pt x="227" y="1201"/>
                    <a:pt x="372" y="1201"/>
                  </a:cubicBezTo>
                  <a:cubicBezTo>
                    <a:pt x="463" y="1201"/>
                    <a:pt x="557" y="1188"/>
                    <a:pt x="627" y="1143"/>
                  </a:cubicBezTo>
                  <a:cubicBezTo>
                    <a:pt x="687" y="1105"/>
                    <a:pt x="725" y="1049"/>
                    <a:pt x="739" y="980"/>
                  </a:cubicBezTo>
                  <a:cubicBezTo>
                    <a:pt x="754" y="900"/>
                    <a:pt x="739" y="823"/>
                    <a:pt x="693" y="760"/>
                  </a:cubicBezTo>
                  <a:cubicBezTo>
                    <a:pt x="622" y="658"/>
                    <a:pt x="495" y="606"/>
                    <a:pt x="409" y="581"/>
                  </a:cubicBezTo>
                  <a:lnTo>
                    <a:pt x="558" y="98"/>
                  </a:lnTo>
                  <a:cubicBezTo>
                    <a:pt x="570" y="60"/>
                    <a:pt x="547" y="17"/>
                    <a:pt x="509" y="4"/>
                  </a:cubicBezTo>
                  <a:cubicBezTo>
                    <a:pt x="501" y="2"/>
                    <a:pt x="494" y="1"/>
                    <a:pt x="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2165725" y="3199550"/>
              <a:ext cx="181950" cy="94850"/>
            </a:xfrm>
            <a:custGeom>
              <a:avLst/>
              <a:gdLst/>
              <a:ahLst/>
              <a:cxnLst/>
              <a:rect l="l" t="t" r="r" b="b"/>
              <a:pathLst>
                <a:path w="7278" h="3794" extrusionOk="0">
                  <a:moveTo>
                    <a:pt x="4326" y="1"/>
                  </a:moveTo>
                  <a:cubicBezTo>
                    <a:pt x="3356" y="1"/>
                    <a:pt x="2354" y="378"/>
                    <a:pt x="1592" y="961"/>
                  </a:cubicBezTo>
                  <a:cubicBezTo>
                    <a:pt x="0" y="2183"/>
                    <a:pt x="1997" y="2749"/>
                    <a:pt x="1997" y="2749"/>
                  </a:cubicBezTo>
                  <a:lnTo>
                    <a:pt x="2411" y="3580"/>
                  </a:lnTo>
                  <a:cubicBezTo>
                    <a:pt x="2485" y="3726"/>
                    <a:pt x="2620" y="3794"/>
                    <a:pt x="2754" y="3794"/>
                  </a:cubicBezTo>
                  <a:cubicBezTo>
                    <a:pt x="2935" y="3794"/>
                    <a:pt x="3115" y="3671"/>
                    <a:pt x="3140" y="3453"/>
                  </a:cubicBezTo>
                  <a:cubicBezTo>
                    <a:pt x="3246" y="2544"/>
                    <a:pt x="3131" y="1951"/>
                    <a:pt x="3459" y="1897"/>
                  </a:cubicBezTo>
                  <a:cubicBezTo>
                    <a:pt x="3888" y="1825"/>
                    <a:pt x="3936" y="1205"/>
                    <a:pt x="3936" y="1205"/>
                  </a:cubicBezTo>
                  <a:cubicBezTo>
                    <a:pt x="3936" y="1205"/>
                    <a:pt x="5009" y="1721"/>
                    <a:pt x="5839" y="2281"/>
                  </a:cubicBezTo>
                  <a:cubicBezTo>
                    <a:pt x="5927" y="2341"/>
                    <a:pt x="6050" y="2362"/>
                    <a:pt x="6177" y="2362"/>
                  </a:cubicBezTo>
                  <a:cubicBezTo>
                    <a:pt x="6475" y="2362"/>
                    <a:pt x="6802" y="2249"/>
                    <a:pt x="6802" y="2249"/>
                  </a:cubicBezTo>
                  <a:lnTo>
                    <a:pt x="6867" y="2931"/>
                  </a:lnTo>
                  <a:cubicBezTo>
                    <a:pt x="7278" y="2337"/>
                    <a:pt x="7038" y="1564"/>
                    <a:pt x="7038" y="1564"/>
                  </a:cubicBezTo>
                  <a:cubicBezTo>
                    <a:pt x="6405" y="448"/>
                    <a:pt x="5384" y="1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2273425" y="3286275"/>
              <a:ext cx="9275" cy="9875"/>
            </a:xfrm>
            <a:custGeom>
              <a:avLst/>
              <a:gdLst/>
              <a:ahLst/>
              <a:cxnLst/>
              <a:rect l="l" t="t" r="r" b="b"/>
              <a:pathLst>
                <a:path w="371" h="395" extrusionOk="0">
                  <a:moveTo>
                    <a:pt x="219" y="1"/>
                  </a:moveTo>
                  <a:cubicBezTo>
                    <a:pt x="152" y="1"/>
                    <a:pt x="81" y="53"/>
                    <a:pt x="45" y="136"/>
                  </a:cubicBezTo>
                  <a:cubicBezTo>
                    <a:pt x="0" y="239"/>
                    <a:pt x="25" y="351"/>
                    <a:pt x="102" y="385"/>
                  </a:cubicBezTo>
                  <a:cubicBezTo>
                    <a:pt x="117" y="391"/>
                    <a:pt x="133" y="394"/>
                    <a:pt x="149" y="394"/>
                  </a:cubicBezTo>
                  <a:cubicBezTo>
                    <a:pt x="215" y="394"/>
                    <a:pt x="287" y="342"/>
                    <a:pt x="325" y="260"/>
                  </a:cubicBezTo>
                  <a:cubicBezTo>
                    <a:pt x="371" y="157"/>
                    <a:pt x="346" y="46"/>
                    <a:pt x="267" y="11"/>
                  </a:cubicBezTo>
                  <a:cubicBezTo>
                    <a:pt x="252" y="4"/>
                    <a:pt x="235" y="1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2305400" y="3297650"/>
              <a:ext cx="9350" cy="9850"/>
            </a:xfrm>
            <a:custGeom>
              <a:avLst/>
              <a:gdLst/>
              <a:ahLst/>
              <a:cxnLst/>
              <a:rect l="l" t="t" r="r" b="b"/>
              <a:pathLst>
                <a:path w="374" h="394" extrusionOk="0">
                  <a:moveTo>
                    <a:pt x="221" y="0"/>
                  </a:moveTo>
                  <a:cubicBezTo>
                    <a:pt x="155" y="0"/>
                    <a:pt x="84" y="53"/>
                    <a:pt x="47" y="135"/>
                  </a:cubicBezTo>
                  <a:cubicBezTo>
                    <a:pt x="1" y="237"/>
                    <a:pt x="28" y="348"/>
                    <a:pt x="104" y="383"/>
                  </a:cubicBezTo>
                  <a:cubicBezTo>
                    <a:pt x="120" y="390"/>
                    <a:pt x="136" y="393"/>
                    <a:pt x="153" y="393"/>
                  </a:cubicBezTo>
                  <a:cubicBezTo>
                    <a:pt x="219" y="393"/>
                    <a:pt x="290" y="341"/>
                    <a:pt x="327" y="258"/>
                  </a:cubicBezTo>
                  <a:cubicBezTo>
                    <a:pt x="373" y="155"/>
                    <a:pt x="346" y="43"/>
                    <a:pt x="269" y="11"/>
                  </a:cubicBezTo>
                  <a:cubicBezTo>
                    <a:pt x="254" y="4"/>
                    <a:pt x="238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2248825" y="3295650"/>
              <a:ext cx="20650" cy="11500"/>
            </a:xfrm>
            <a:custGeom>
              <a:avLst/>
              <a:gdLst/>
              <a:ahLst/>
              <a:cxnLst/>
              <a:rect l="l" t="t" r="r" b="b"/>
              <a:pathLst>
                <a:path w="826" h="460" extrusionOk="0">
                  <a:moveTo>
                    <a:pt x="271" y="0"/>
                  </a:moveTo>
                  <a:cubicBezTo>
                    <a:pt x="150" y="0"/>
                    <a:pt x="58" y="40"/>
                    <a:pt x="35" y="112"/>
                  </a:cubicBezTo>
                  <a:cubicBezTo>
                    <a:pt x="0" y="221"/>
                    <a:pt x="142" y="363"/>
                    <a:pt x="351" y="426"/>
                  </a:cubicBezTo>
                  <a:cubicBezTo>
                    <a:pt x="423" y="449"/>
                    <a:pt x="493" y="459"/>
                    <a:pt x="555" y="459"/>
                  </a:cubicBezTo>
                  <a:cubicBezTo>
                    <a:pt x="676" y="459"/>
                    <a:pt x="769" y="420"/>
                    <a:pt x="791" y="348"/>
                  </a:cubicBezTo>
                  <a:cubicBezTo>
                    <a:pt x="825" y="240"/>
                    <a:pt x="683" y="98"/>
                    <a:pt x="474" y="33"/>
                  </a:cubicBezTo>
                  <a:cubicBezTo>
                    <a:pt x="403" y="11"/>
                    <a:pt x="333" y="0"/>
                    <a:pt x="271" y="0"/>
                  </a:cubicBezTo>
                  <a:close/>
                </a:path>
              </a:pathLst>
            </a:custGeom>
            <a:solidFill>
              <a:srgbClr val="742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2302050" y="3315350"/>
              <a:ext cx="18550" cy="11500"/>
            </a:xfrm>
            <a:custGeom>
              <a:avLst/>
              <a:gdLst/>
              <a:ahLst/>
              <a:cxnLst/>
              <a:rect l="l" t="t" r="r" b="b"/>
              <a:pathLst>
                <a:path w="742" h="460" extrusionOk="0">
                  <a:moveTo>
                    <a:pt x="271" y="1"/>
                  </a:moveTo>
                  <a:cubicBezTo>
                    <a:pt x="150" y="1"/>
                    <a:pt x="58" y="40"/>
                    <a:pt x="35" y="112"/>
                  </a:cubicBezTo>
                  <a:cubicBezTo>
                    <a:pt x="1" y="221"/>
                    <a:pt x="143" y="362"/>
                    <a:pt x="352" y="427"/>
                  </a:cubicBezTo>
                  <a:cubicBezTo>
                    <a:pt x="422" y="449"/>
                    <a:pt x="491" y="460"/>
                    <a:pt x="554" y="460"/>
                  </a:cubicBezTo>
                  <a:cubicBezTo>
                    <a:pt x="598" y="460"/>
                    <a:pt x="639" y="454"/>
                    <a:pt x="674" y="444"/>
                  </a:cubicBezTo>
                  <a:lnTo>
                    <a:pt x="741" y="193"/>
                  </a:lnTo>
                  <a:cubicBezTo>
                    <a:pt x="683" y="127"/>
                    <a:pt x="589" y="70"/>
                    <a:pt x="474" y="33"/>
                  </a:cubicBezTo>
                  <a:cubicBezTo>
                    <a:pt x="403" y="11"/>
                    <a:pt x="333" y="1"/>
                    <a:pt x="271" y="1"/>
                  </a:cubicBezTo>
                  <a:close/>
                </a:path>
              </a:pathLst>
            </a:custGeom>
            <a:solidFill>
              <a:srgbClr val="742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2264850" y="3265800"/>
              <a:ext cx="26625" cy="13050"/>
            </a:xfrm>
            <a:custGeom>
              <a:avLst/>
              <a:gdLst/>
              <a:ahLst/>
              <a:cxnLst/>
              <a:rect l="l" t="t" r="r" b="b"/>
              <a:pathLst>
                <a:path w="1065" h="522" extrusionOk="0">
                  <a:moveTo>
                    <a:pt x="557" y="0"/>
                  </a:moveTo>
                  <a:cubicBezTo>
                    <a:pt x="371" y="0"/>
                    <a:pt x="187" y="83"/>
                    <a:pt x="61" y="241"/>
                  </a:cubicBezTo>
                  <a:cubicBezTo>
                    <a:pt x="0" y="320"/>
                    <a:pt x="40" y="444"/>
                    <a:pt x="115" y="492"/>
                  </a:cubicBezTo>
                  <a:cubicBezTo>
                    <a:pt x="146" y="512"/>
                    <a:pt x="178" y="521"/>
                    <a:pt x="209" y="521"/>
                  </a:cubicBezTo>
                  <a:cubicBezTo>
                    <a:pt x="270" y="521"/>
                    <a:pt x="328" y="489"/>
                    <a:pt x="368" y="439"/>
                  </a:cubicBezTo>
                  <a:cubicBezTo>
                    <a:pt x="412" y="383"/>
                    <a:pt x="471" y="361"/>
                    <a:pt x="533" y="361"/>
                  </a:cubicBezTo>
                  <a:cubicBezTo>
                    <a:pt x="612" y="361"/>
                    <a:pt x="695" y="398"/>
                    <a:pt x="756" y="446"/>
                  </a:cubicBezTo>
                  <a:lnTo>
                    <a:pt x="756" y="444"/>
                  </a:lnTo>
                  <a:cubicBezTo>
                    <a:pt x="782" y="466"/>
                    <a:pt x="814" y="476"/>
                    <a:pt x="847" y="476"/>
                  </a:cubicBezTo>
                  <a:cubicBezTo>
                    <a:pt x="909" y="476"/>
                    <a:pt x="974" y="441"/>
                    <a:pt x="1007" y="391"/>
                  </a:cubicBezTo>
                  <a:cubicBezTo>
                    <a:pt x="1065" y="303"/>
                    <a:pt x="1028" y="199"/>
                    <a:pt x="953" y="139"/>
                  </a:cubicBezTo>
                  <a:cubicBezTo>
                    <a:pt x="834" y="46"/>
                    <a:pt x="695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2305125" y="3276700"/>
              <a:ext cx="23500" cy="17700"/>
            </a:xfrm>
            <a:custGeom>
              <a:avLst/>
              <a:gdLst/>
              <a:ahLst/>
              <a:cxnLst/>
              <a:rect l="l" t="t" r="r" b="b"/>
              <a:pathLst>
                <a:path w="940" h="708" extrusionOk="0">
                  <a:moveTo>
                    <a:pt x="233" y="1"/>
                  </a:moveTo>
                  <a:cubicBezTo>
                    <a:pt x="10" y="1"/>
                    <a:pt x="0" y="352"/>
                    <a:pt x="232" y="363"/>
                  </a:cubicBezTo>
                  <a:cubicBezTo>
                    <a:pt x="399" y="373"/>
                    <a:pt x="493" y="459"/>
                    <a:pt x="557" y="609"/>
                  </a:cubicBezTo>
                  <a:cubicBezTo>
                    <a:pt x="586" y="679"/>
                    <a:pt x="640" y="708"/>
                    <a:pt x="696" y="708"/>
                  </a:cubicBezTo>
                  <a:cubicBezTo>
                    <a:pt x="813" y="708"/>
                    <a:pt x="940" y="584"/>
                    <a:pt x="879" y="440"/>
                  </a:cubicBezTo>
                  <a:cubicBezTo>
                    <a:pt x="766" y="172"/>
                    <a:pt x="532" y="14"/>
                    <a:pt x="244" y="1"/>
                  </a:cubicBezTo>
                  <a:cubicBezTo>
                    <a:pt x="240" y="1"/>
                    <a:pt x="237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2193000" y="3294550"/>
              <a:ext cx="16850" cy="18775"/>
            </a:xfrm>
            <a:custGeom>
              <a:avLst/>
              <a:gdLst/>
              <a:ahLst/>
              <a:cxnLst/>
              <a:rect l="l" t="t" r="r" b="b"/>
              <a:pathLst>
                <a:path w="674" h="751" extrusionOk="0">
                  <a:moveTo>
                    <a:pt x="48" y="0"/>
                  </a:moveTo>
                  <a:cubicBezTo>
                    <a:pt x="2" y="257"/>
                    <a:pt x="0" y="495"/>
                    <a:pt x="39" y="750"/>
                  </a:cubicBezTo>
                  <a:cubicBezTo>
                    <a:pt x="265" y="716"/>
                    <a:pt x="482" y="616"/>
                    <a:pt x="674" y="432"/>
                  </a:cubicBezTo>
                  <a:cubicBezTo>
                    <a:pt x="392" y="349"/>
                    <a:pt x="187" y="194"/>
                    <a:pt x="48" y="0"/>
                  </a:cubicBezTo>
                  <a:close/>
                </a:path>
              </a:pathLst>
            </a:custGeom>
            <a:solidFill>
              <a:srgbClr val="201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2260950" y="3321925"/>
              <a:ext cx="39550" cy="30800"/>
            </a:xfrm>
            <a:custGeom>
              <a:avLst/>
              <a:gdLst/>
              <a:ahLst/>
              <a:cxnLst/>
              <a:rect l="l" t="t" r="r" b="b"/>
              <a:pathLst>
                <a:path w="1582" h="1232" extrusionOk="0">
                  <a:moveTo>
                    <a:pt x="248" y="1"/>
                  </a:moveTo>
                  <a:lnTo>
                    <a:pt x="248" y="1"/>
                  </a:lnTo>
                  <a:cubicBezTo>
                    <a:pt x="248" y="1"/>
                    <a:pt x="1" y="1002"/>
                    <a:pt x="666" y="1207"/>
                  </a:cubicBezTo>
                  <a:cubicBezTo>
                    <a:pt x="721" y="1224"/>
                    <a:pt x="774" y="1232"/>
                    <a:pt x="825" y="1232"/>
                  </a:cubicBezTo>
                  <a:cubicBezTo>
                    <a:pt x="1297" y="1232"/>
                    <a:pt x="1581" y="576"/>
                    <a:pt x="1581" y="576"/>
                  </a:cubicBezTo>
                  <a:cubicBezTo>
                    <a:pt x="1581" y="576"/>
                    <a:pt x="1132" y="379"/>
                    <a:pt x="2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2266700" y="3354100"/>
              <a:ext cx="13325" cy="7425"/>
            </a:xfrm>
            <a:custGeom>
              <a:avLst/>
              <a:gdLst/>
              <a:ahLst/>
              <a:cxnLst/>
              <a:rect l="l" t="t" r="r" b="b"/>
              <a:pathLst>
                <a:path w="533" h="297" extrusionOk="0">
                  <a:moveTo>
                    <a:pt x="94" y="1"/>
                  </a:moveTo>
                  <a:cubicBezTo>
                    <a:pt x="48" y="1"/>
                    <a:pt x="1" y="47"/>
                    <a:pt x="30" y="99"/>
                  </a:cubicBezTo>
                  <a:cubicBezTo>
                    <a:pt x="113" y="245"/>
                    <a:pt x="264" y="296"/>
                    <a:pt x="423" y="296"/>
                  </a:cubicBezTo>
                  <a:cubicBezTo>
                    <a:pt x="429" y="296"/>
                    <a:pt x="434" y="296"/>
                    <a:pt x="440" y="296"/>
                  </a:cubicBezTo>
                  <a:cubicBezTo>
                    <a:pt x="528" y="294"/>
                    <a:pt x="532" y="160"/>
                    <a:pt x="446" y="160"/>
                  </a:cubicBezTo>
                  <a:cubicBezTo>
                    <a:pt x="445" y="160"/>
                    <a:pt x="445" y="160"/>
                    <a:pt x="444" y="160"/>
                  </a:cubicBezTo>
                  <a:cubicBezTo>
                    <a:pt x="439" y="160"/>
                    <a:pt x="434" y="160"/>
                    <a:pt x="429" y="160"/>
                  </a:cubicBezTo>
                  <a:cubicBezTo>
                    <a:pt x="321" y="160"/>
                    <a:pt x="209" y="138"/>
                    <a:pt x="150" y="35"/>
                  </a:cubicBezTo>
                  <a:cubicBezTo>
                    <a:pt x="137" y="11"/>
                    <a:pt x="115" y="1"/>
                    <a:pt x="94" y="1"/>
                  </a:cubicBezTo>
                  <a:close/>
                </a:path>
              </a:pathLst>
            </a:custGeom>
            <a:solidFill>
              <a:srgbClr val="742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2184550" y="3242600"/>
              <a:ext cx="52450" cy="64700"/>
            </a:xfrm>
            <a:custGeom>
              <a:avLst/>
              <a:gdLst/>
              <a:ahLst/>
              <a:cxnLst/>
              <a:rect l="l" t="t" r="r" b="b"/>
              <a:pathLst>
                <a:path w="2098" h="2588" extrusionOk="0">
                  <a:moveTo>
                    <a:pt x="962" y="0"/>
                  </a:moveTo>
                  <a:cubicBezTo>
                    <a:pt x="434" y="0"/>
                    <a:pt x="221" y="487"/>
                    <a:pt x="116" y="1018"/>
                  </a:cubicBezTo>
                  <a:cubicBezTo>
                    <a:pt x="1" y="1601"/>
                    <a:pt x="139" y="2452"/>
                    <a:pt x="950" y="2575"/>
                  </a:cubicBezTo>
                  <a:cubicBezTo>
                    <a:pt x="1004" y="2583"/>
                    <a:pt x="1055" y="2587"/>
                    <a:pt x="1103" y="2587"/>
                  </a:cubicBezTo>
                  <a:cubicBezTo>
                    <a:pt x="1426" y="2587"/>
                    <a:pt x="1648" y="2420"/>
                    <a:pt x="1794" y="2216"/>
                  </a:cubicBezTo>
                  <a:cubicBezTo>
                    <a:pt x="2000" y="1931"/>
                    <a:pt x="2098" y="1372"/>
                    <a:pt x="2002" y="1033"/>
                  </a:cubicBezTo>
                  <a:cubicBezTo>
                    <a:pt x="1877" y="594"/>
                    <a:pt x="1564" y="87"/>
                    <a:pt x="1123" y="14"/>
                  </a:cubicBezTo>
                  <a:cubicBezTo>
                    <a:pt x="1066" y="5"/>
                    <a:pt x="1013" y="0"/>
                    <a:pt x="962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2202425" y="3253300"/>
              <a:ext cx="19275" cy="39050"/>
            </a:xfrm>
            <a:custGeom>
              <a:avLst/>
              <a:gdLst/>
              <a:ahLst/>
              <a:cxnLst/>
              <a:rect l="l" t="t" r="r" b="b"/>
              <a:pathLst>
                <a:path w="771" h="1562" extrusionOk="0">
                  <a:moveTo>
                    <a:pt x="104" y="1"/>
                  </a:moveTo>
                  <a:cubicBezTo>
                    <a:pt x="102" y="1"/>
                    <a:pt x="100" y="1"/>
                    <a:pt x="97" y="1"/>
                  </a:cubicBezTo>
                  <a:cubicBezTo>
                    <a:pt x="0" y="3"/>
                    <a:pt x="18" y="150"/>
                    <a:pt x="113" y="150"/>
                  </a:cubicBezTo>
                  <a:cubicBezTo>
                    <a:pt x="113" y="150"/>
                    <a:pt x="114" y="150"/>
                    <a:pt x="115" y="150"/>
                  </a:cubicBezTo>
                  <a:cubicBezTo>
                    <a:pt x="116" y="150"/>
                    <a:pt x="118" y="150"/>
                    <a:pt x="119" y="150"/>
                  </a:cubicBezTo>
                  <a:cubicBezTo>
                    <a:pt x="402" y="150"/>
                    <a:pt x="535" y="510"/>
                    <a:pt x="550" y="735"/>
                  </a:cubicBezTo>
                  <a:cubicBezTo>
                    <a:pt x="567" y="990"/>
                    <a:pt x="475" y="1232"/>
                    <a:pt x="372" y="1459"/>
                  </a:cubicBezTo>
                  <a:cubicBezTo>
                    <a:pt x="345" y="1515"/>
                    <a:pt x="395" y="1561"/>
                    <a:pt x="445" y="1561"/>
                  </a:cubicBezTo>
                  <a:cubicBezTo>
                    <a:pt x="470" y="1561"/>
                    <a:pt x="496" y="1548"/>
                    <a:pt x="510" y="1518"/>
                  </a:cubicBezTo>
                  <a:cubicBezTo>
                    <a:pt x="659" y="1190"/>
                    <a:pt x="771" y="822"/>
                    <a:pt x="650" y="465"/>
                  </a:cubicBezTo>
                  <a:cubicBezTo>
                    <a:pt x="564" y="220"/>
                    <a:pt x="375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2282450" y="4484325"/>
              <a:ext cx="141200" cy="127275"/>
            </a:xfrm>
            <a:custGeom>
              <a:avLst/>
              <a:gdLst/>
              <a:ahLst/>
              <a:cxnLst/>
              <a:rect l="l" t="t" r="r" b="b"/>
              <a:pathLst>
                <a:path w="5648" h="5091" extrusionOk="0">
                  <a:moveTo>
                    <a:pt x="1715" y="1"/>
                  </a:moveTo>
                  <a:lnTo>
                    <a:pt x="0" y="4760"/>
                  </a:lnTo>
                  <a:lnTo>
                    <a:pt x="2707" y="5090"/>
                  </a:lnTo>
                  <a:lnTo>
                    <a:pt x="5647" y="216"/>
                  </a:lnTo>
                  <a:lnTo>
                    <a:pt x="1715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2273200" y="4593600"/>
              <a:ext cx="230675" cy="98400"/>
            </a:xfrm>
            <a:custGeom>
              <a:avLst/>
              <a:gdLst/>
              <a:ahLst/>
              <a:cxnLst/>
              <a:rect l="l" t="t" r="r" b="b"/>
              <a:pathLst>
                <a:path w="9227" h="3936" extrusionOk="0">
                  <a:moveTo>
                    <a:pt x="153" y="1"/>
                  </a:moveTo>
                  <a:cubicBezTo>
                    <a:pt x="60" y="1"/>
                    <a:pt x="0" y="56"/>
                    <a:pt x="15" y="213"/>
                  </a:cubicBezTo>
                  <a:cubicBezTo>
                    <a:pt x="55" y="619"/>
                    <a:pt x="261" y="2495"/>
                    <a:pt x="360" y="3420"/>
                  </a:cubicBezTo>
                  <a:cubicBezTo>
                    <a:pt x="395" y="3733"/>
                    <a:pt x="416" y="3936"/>
                    <a:pt x="416" y="3936"/>
                  </a:cubicBezTo>
                  <a:lnTo>
                    <a:pt x="9227" y="3936"/>
                  </a:lnTo>
                  <a:cubicBezTo>
                    <a:pt x="9188" y="3746"/>
                    <a:pt x="9146" y="3573"/>
                    <a:pt x="9096" y="3420"/>
                  </a:cubicBezTo>
                  <a:cubicBezTo>
                    <a:pt x="8780" y="2424"/>
                    <a:pt x="8220" y="2114"/>
                    <a:pt x="7590" y="2073"/>
                  </a:cubicBezTo>
                  <a:cubicBezTo>
                    <a:pt x="6865" y="2027"/>
                    <a:pt x="4174" y="1166"/>
                    <a:pt x="4174" y="1166"/>
                  </a:cubicBezTo>
                  <a:cubicBezTo>
                    <a:pt x="4174" y="1166"/>
                    <a:pt x="4228" y="335"/>
                    <a:pt x="3733" y="170"/>
                  </a:cubicBezTo>
                  <a:cubicBezTo>
                    <a:pt x="3662" y="147"/>
                    <a:pt x="3580" y="137"/>
                    <a:pt x="3491" y="137"/>
                  </a:cubicBezTo>
                  <a:cubicBezTo>
                    <a:pt x="2948" y="137"/>
                    <a:pt x="2142" y="506"/>
                    <a:pt x="2142" y="506"/>
                  </a:cubicBezTo>
                  <a:lnTo>
                    <a:pt x="825" y="349"/>
                  </a:lnTo>
                  <a:cubicBezTo>
                    <a:pt x="825" y="349"/>
                    <a:pt x="385" y="1"/>
                    <a:pt x="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2282200" y="4679050"/>
              <a:ext cx="221675" cy="12950"/>
            </a:xfrm>
            <a:custGeom>
              <a:avLst/>
              <a:gdLst/>
              <a:ahLst/>
              <a:cxnLst/>
              <a:rect l="l" t="t" r="r" b="b"/>
              <a:pathLst>
                <a:path w="8867" h="518" extrusionOk="0">
                  <a:moveTo>
                    <a:pt x="0" y="0"/>
                  </a:moveTo>
                  <a:cubicBezTo>
                    <a:pt x="35" y="315"/>
                    <a:pt x="56" y="518"/>
                    <a:pt x="56" y="518"/>
                  </a:cubicBezTo>
                  <a:lnTo>
                    <a:pt x="8867" y="518"/>
                  </a:lnTo>
                  <a:cubicBezTo>
                    <a:pt x="8828" y="328"/>
                    <a:pt x="8786" y="155"/>
                    <a:pt x="87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2276400" y="4625875"/>
              <a:ext cx="31625" cy="52275"/>
            </a:xfrm>
            <a:custGeom>
              <a:avLst/>
              <a:gdLst/>
              <a:ahLst/>
              <a:cxnLst/>
              <a:rect l="l" t="t" r="r" b="b"/>
              <a:pathLst>
                <a:path w="1265" h="2091" extrusionOk="0">
                  <a:moveTo>
                    <a:pt x="101" y="0"/>
                  </a:moveTo>
                  <a:cubicBezTo>
                    <a:pt x="41" y="0"/>
                    <a:pt x="0" y="90"/>
                    <a:pt x="66" y="126"/>
                  </a:cubicBezTo>
                  <a:cubicBezTo>
                    <a:pt x="729" y="502"/>
                    <a:pt x="1115" y="1252"/>
                    <a:pt x="781" y="1987"/>
                  </a:cubicBezTo>
                  <a:cubicBezTo>
                    <a:pt x="757" y="2041"/>
                    <a:pt x="805" y="2091"/>
                    <a:pt x="849" y="2091"/>
                  </a:cubicBezTo>
                  <a:cubicBezTo>
                    <a:pt x="869" y="2091"/>
                    <a:pt x="889" y="2081"/>
                    <a:pt x="900" y="2056"/>
                  </a:cubicBezTo>
                  <a:cubicBezTo>
                    <a:pt x="1264" y="1254"/>
                    <a:pt x="869" y="426"/>
                    <a:pt x="135" y="9"/>
                  </a:cubicBezTo>
                  <a:cubicBezTo>
                    <a:pt x="123" y="3"/>
                    <a:pt x="112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2365925" y="4622800"/>
              <a:ext cx="38475" cy="14525"/>
            </a:xfrm>
            <a:custGeom>
              <a:avLst/>
              <a:gdLst/>
              <a:ahLst/>
              <a:cxnLst/>
              <a:rect l="l" t="t" r="r" b="b"/>
              <a:pathLst>
                <a:path w="1539" h="581" extrusionOk="0">
                  <a:moveTo>
                    <a:pt x="893" y="1"/>
                  </a:moveTo>
                  <a:cubicBezTo>
                    <a:pt x="566" y="1"/>
                    <a:pt x="252" y="178"/>
                    <a:pt x="35" y="481"/>
                  </a:cubicBezTo>
                  <a:cubicBezTo>
                    <a:pt x="0" y="532"/>
                    <a:pt x="47" y="581"/>
                    <a:pt x="96" y="581"/>
                  </a:cubicBezTo>
                  <a:cubicBezTo>
                    <a:pt x="116" y="581"/>
                    <a:pt x="137" y="572"/>
                    <a:pt x="152" y="550"/>
                  </a:cubicBezTo>
                  <a:cubicBezTo>
                    <a:pt x="341" y="287"/>
                    <a:pt x="609" y="139"/>
                    <a:pt x="888" y="139"/>
                  </a:cubicBezTo>
                  <a:cubicBezTo>
                    <a:pt x="1063" y="139"/>
                    <a:pt x="1243" y="197"/>
                    <a:pt x="1411" y="322"/>
                  </a:cubicBezTo>
                  <a:cubicBezTo>
                    <a:pt x="1423" y="332"/>
                    <a:pt x="1436" y="336"/>
                    <a:pt x="1447" y="336"/>
                  </a:cubicBezTo>
                  <a:cubicBezTo>
                    <a:pt x="1502" y="336"/>
                    <a:pt x="1538" y="248"/>
                    <a:pt x="1480" y="205"/>
                  </a:cubicBezTo>
                  <a:cubicBezTo>
                    <a:pt x="1292" y="65"/>
                    <a:pt x="1090" y="1"/>
                    <a:pt x="8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2384875" y="4628500"/>
              <a:ext cx="38475" cy="14525"/>
            </a:xfrm>
            <a:custGeom>
              <a:avLst/>
              <a:gdLst/>
              <a:ahLst/>
              <a:cxnLst/>
              <a:rect l="l" t="t" r="r" b="b"/>
              <a:pathLst>
                <a:path w="1539" h="581" extrusionOk="0">
                  <a:moveTo>
                    <a:pt x="895" y="1"/>
                  </a:moveTo>
                  <a:cubicBezTo>
                    <a:pt x="568" y="1"/>
                    <a:pt x="253" y="178"/>
                    <a:pt x="37" y="484"/>
                  </a:cubicBezTo>
                  <a:cubicBezTo>
                    <a:pt x="1" y="533"/>
                    <a:pt x="48" y="581"/>
                    <a:pt x="97" y="581"/>
                  </a:cubicBezTo>
                  <a:cubicBezTo>
                    <a:pt x="118" y="581"/>
                    <a:pt x="139" y="572"/>
                    <a:pt x="154" y="551"/>
                  </a:cubicBezTo>
                  <a:cubicBezTo>
                    <a:pt x="342" y="287"/>
                    <a:pt x="610" y="139"/>
                    <a:pt x="888" y="139"/>
                  </a:cubicBezTo>
                  <a:cubicBezTo>
                    <a:pt x="1064" y="139"/>
                    <a:pt x="1244" y="198"/>
                    <a:pt x="1412" y="324"/>
                  </a:cubicBezTo>
                  <a:cubicBezTo>
                    <a:pt x="1424" y="333"/>
                    <a:pt x="1437" y="337"/>
                    <a:pt x="1448" y="337"/>
                  </a:cubicBezTo>
                  <a:cubicBezTo>
                    <a:pt x="1502" y="337"/>
                    <a:pt x="1538" y="248"/>
                    <a:pt x="1481" y="205"/>
                  </a:cubicBezTo>
                  <a:cubicBezTo>
                    <a:pt x="1294" y="65"/>
                    <a:pt x="1092" y="1"/>
                    <a:pt x="8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2404475" y="4634250"/>
              <a:ext cx="38475" cy="14525"/>
            </a:xfrm>
            <a:custGeom>
              <a:avLst/>
              <a:gdLst/>
              <a:ahLst/>
              <a:cxnLst/>
              <a:rect l="l" t="t" r="r" b="b"/>
              <a:pathLst>
                <a:path w="1539" h="581" extrusionOk="0">
                  <a:moveTo>
                    <a:pt x="894" y="0"/>
                  </a:moveTo>
                  <a:cubicBezTo>
                    <a:pt x="566" y="0"/>
                    <a:pt x="252" y="178"/>
                    <a:pt x="35" y="482"/>
                  </a:cubicBezTo>
                  <a:cubicBezTo>
                    <a:pt x="0" y="532"/>
                    <a:pt x="48" y="581"/>
                    <a:pt x="97" y="581"/>
                  </a:cubicBezTo>
                  <a:cubicBezTo>
                    <a:pt x="118" y="581"/>
                    <a:pt x="139" y="572"/>
                    <a:pt x="154" y="551"/>
                  </a:cubicBezTo>
                  <a:cubicBezTo>
                    <a:pt x="341" y="286"/>
                    <a:pt x="609" y="138"/>
                    <a:pt x="888" y="138"/>
                  </a:cubicBezTo>
                  <a:cubicBezTo>
                    <a:pt x="1064" y="138"/>
                    <a:pt x="1244" y="197"/>
                    <a:pt x="1413" y="323"/>
                  </a:cubicBezTo>
                  <a:cubicBezTo>
                    <a:pt x="1425" y="332"/>
                    <a:pt x="1437" y="336"/>
                    <a:pt x="1448" y="336"/>
                  </a:cubicBezTo>
                  <a:cubicBezTo>
                    <a:pt x="1502" y="336"/>
                    <a:pt x="1539" y="248"/>
                    <a:pt x="1482" y="206"/>
                  </a:cubicBezTo>
                  <a:cubicBezTo>
                    <a:pt x="1293" y="65"/>
                    <a:pt x="1091" y="0"/>
                    <a:pt x="8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1968525" y="3929225"/>
              <a:ext cx="738825" cy="600350"/>
            </a:xfrm>
            <a:custGeom>
              <a:avLst/>
              <a:gdLst/>
              <a:ahLst/>
              <a:cxnLst/>
              <a:rect l="l" t="t" r="r" b="b"/>
              <a:pathLst>
                <a:path w="29553" h="24014" extrusionOk="0">
                  <a:moveTo>
                    <a:pt x="21752" y="0"/>
                  </a:moveTo>
                  <a:cubicBezTo>
                    <a:pt x="13166" y="0"/>
                    <a:pt x="265" y="3763"/>
                    <a:pt x="265" y="3763"/>
                  </a:cubicBezTo>
                  <a:cubicBezTo>
                    <a:pt x="265" y="3763"/>
                    <a:pt x="0" y="7268"/>
                    <a:pt x="3541" y="9899"/>
                  </a:cubicBezTo>
                  <a:cubicBezTo>
                    <a:pt x="4641" y="10716"/>
                    <a:pt x="6714" y="10984"/>
                    <a:pt x="8959" y="10984"/>
                  </a:cubicBezTo>
                  <a:cubicBezTo>
                    <a:pt x="13219" y="10984"/>
                    <a:pt x="18095" y="10020"/>
                    <a:pt x="18095" y="10020"/>
                  </a:cubicBezTo>
                  <a:lnTo>
                    <a:pt x="18095" y="10020"/>
                  </a:lnTo>
                  <a:lnTo>
                    <a:pt x="12849" y="23695"/>
                  </a:lnTo>
                  <a:lnTo>
                    <a:pt x="18845" y="24014"/>
                  </a:lnTo>
                  <a:cubicBezTo>
                    <a:pt x="18845" y="24014"/>
                    <a:pt x="29553" y="6968"/>
                    <a:pt x="29229" y="3425"/>
                  </a:cubicBezTo>
                  <a:cubicBezTo>
                    <a:pt x="28994" y="865"/>
                    <a:pt x="25869" y="0"/>
                    <a:pt x="21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2607400" y="3999600"/>
              <a:ext cx="91450" cy="17200"/>
            </a:xfrm>
            <a:custGeom>
              <a:avLst/>
              <a:gdLst/>
              <a:ahLst/>
              <a:cxnLst/>
              <a:rect l="l" t="t" r="r" b="b"/>
              <a:pathLst>
                <a:path w="3658" h="688" extrusionOk="0">
                  <a:moveTo>
                    <a:pt x="132" y="1"/>
                  </a:moveTo>
                  <a:cubicBezTo>
                    <a:pt x="53" y="1"/>
                    <a:pt x="0" y="121"/>
                    <a:pt x="84" y="171"/>
                  </a:cubicBezTo>
                  <a:cubicBezTo>
                    <a:pt x="666" y="515"/>
                    <a:pt x="1321" y="687"/>
                    <a:pt x="1978" y="687"/>
                  </a:cubicBezTo>
                  <a:cubicBezTo>
                    <a:pt x="2519" y="687"/>
                    <a:pt x="3062" y="570"/>
                    <a:pt x="3566" y="334"/>
                  </a:cubicBezTo>
                  <a:cubicBezTo>
                    <a:pt x="3657" y="291"/>
                    <a:pt x="3601" y="167"/>
                    <a:pt x="3515" y="167"/>
                  </a:cubicBezTo>
                  <a:cubicBezTo>
                    <a:pt x="3502" y="167"/>
                    <a:pt x="3488" y="170"/>
                    <a:pt x="3474" y="177"/>
                  </a:cubicBezTo>
                  <a:cubicBezTo>
                    <a:pt x="3002" y="398"/>
                    <a:pt x="2492" y="508"/>
                    <a:pt x="1984" y="508"/>
                  </a:cubicBezTo>
                  <a:cubicBezTo>
                    <a:pt x="1356" y="508"/>
                    <a:pt x="730" y="341"/>
                    <a:pt x="177" y="14"/>
                  </a:cubicBezTo>
                  <a:cubicBezTo>
                    <a:pt x="161" y="5"/>
                    <a:pt x="146" y="1"/>
                    <a:pt x="132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2022800" y="4022700"/>
              <a:ext cx="483725" cy="459800"/>
            </a:xfrm>
            <a:custGeom>
              <a:avLst/>
              <a:gdLst/>
              <a:ahLst/>
              <a:cxnLst/>
              <a:rect l="l" t="t" r="r" b="b"/>
              <a:pathLst>
                <a:path w="19349" h="18392" extrusionOk="0">
                  <a:moveTo>
                    <a:pt x="18005" y="0"/>
                  </a:moveTo>
                  <a:cubicBezTo>
                    <a:pt x="17998" y="0"/>
                    <a:pt x="17991" y="1"/>
                    <a:pt x="17984" y="3"/>
                  </a:cubicBezTo>
                  <a:cubicBezTo>
                    <a:pt x="17731" y="60"/>
                    <a:pt x="17485" y="185"/>
                    <a:pt x="17255" y="373"/>
                  </a:cubicBezTo>
                  <a:cubicBezTo>
                    <a:pt x="17215" y="404"/>
                    <a:pt x="17209" y="461"/>
                    <a:pt x="17242" y="500"/>
                  </a:cubicBezTo>
                  <a:cubicBezTo>
                    <a:pt x="17259" y="523"/>
                    <a:pt x="17286" y="534"/>
                    <a:pt x="17313" y="534"/>
                  </a:cubicBezTo>
                  <a:cubicBezTo>
                    <a:pt x="17332" y="534"/>
                    <a:pt x="17353" y="527"/>
                    <a:pt x="17368" y="513"/>
                  </a:cubicBezTo>
                  <a:cubicBezTo>
                    <a:pt x="17579" y="344"/>
                    <a:pt x="17800" y="231"/>
                    <a:pt x="18026" y="179"/>
                  </a:cubicBezTo>
                  <a:cubicBezTo>
                    <a:pt x="18074" y="168"/>
                    <a:pt x="18105" y="120"/>
                    <a:pt x="18094" y="70"/>
                  </a:cubicBezTo>
                  <a:cubicBezTo>
                    <a:pt x="18084" y="29"/>
                    <a:pt x="18047" y="0"/>
                    <a:pt x="18005" y="0"/>
                  </a:cubicBezTo>
                  <a:close/>
                  <a:moveTo>
                    <a:pt x="18778" y="38"/>
                  </a:moveTo>
                  <a:cubicBezTo>
                    <a:pt x="18743" y="38"/>
                    <a:pt x="18710" y="59"/>
                    <a:pt x="18694" y="93"/>
                  </a:cubicBezTo>
                  <a:cubicBezTo>
                    <a:pt x="18675" y="139"/>
                    <a:pt x="18696" y="193"/>
                    <a:pt x="18742" y="212"/>
                  </a:cubicBezTo>
                  <a:cubicBezTo>
                    <a:pt x="18945" y="300"/>
                    <a:pt x="19074" y="479"/>
                    <a:pt x="19137" y="757"/>
                  </a:cubicBezTo>
                  <a:lnTo>
                    <a:pt x="19135" y="757"/>
                  </a:lnTo>
                  <a:cubicBezTo>
                    <a:pt x="19145" y="799"/>
                    <a:pt x="19183" y="828"/>
                    <a:pt x="19225" y="828"/>
                  </a:cubicBezTo>
                  <a:cubicBezTo>
                    <a:pt x="19231" y="828"/>
                    <a:pt x="19237" y="828"/>
                    <a:pt x="19245" y="826"/>
                  </a:cubicBezTo>
                  <a:cubicBezTo>
                    <a:pt x="19292" y="814"/>
                    <a:pt x="19325" y="766"/>
                    <a:pt x="19314" y="718"/>
                  </a:cubicBezTo>
                  <a:cubicBezTo>
                    <a:pt x="19239" y="383"/>
                    <a:pt x="19070" y="156"/>
                    <a:pt x="18813" y="45"/>
                  </a:cubicBezTo>
                  <a:cubicBezTo>
                    <a:pt x="18801" y="40"/>
                    <a:pt x="18790" y="38"/>
                    <a:pt x="18778" y="38"/>
                  </a:cubicBezTo>
                  <a:close/>
                  <a:moveTo>
                    <a:pt x="16778" y="927"/>
                  </a:moveTo>
                  <a:cubicBezTo>
                    <a:pt x="16750" y="927"/>
                    <a:pt x="16723" y="940"/>
                    <a:pt x="16705" y="964"/>
                  </a:cubicBezTo>
                  <a:cubicBezTo>
                    <a:pt x="16561" y="1162"/>
                    <a:pt x="16423" y="1382"/>
                    <a:pt x="16283" y="1643"/>
                  </a:cubicBezTo>
                  <a:cubicBezTo>
                    <a:pt x="16258" y="1687"/>
                    <a:pt x="16275" y="1743"/>
                    <a:pt x="16319" y="1766"/>
                  </a:cubicBezTo>
                  <a:cubicBezTo>
                    <a:pt x="16333" y="1773"/>
                    <a:pt x="16348" y="1777"/>
                    <a:pt x="16361" y="1777"/>
                  </a:cubicBezTo>
                  <a:cubicBezTo>
                    <a:pt x="16394" y="1777"/>
                    <a:pt x="16425" y="1760"/>
                    <a:pt x="16442" y="1729"/>
                  </a:cubicBezTo>
                  <a:cubicBezTo>
                    <a:pt x="16578" y="1476"/>
                    <a:pt x="16712" y="1261"/>
                    <a:pt x="16852" y="1071"/>
                  </a:cubicBezTo>
                  <a:cubicBezTo>
                    <a:pt x="16881" y="1031"/>
                    <a:pt x="16872" y="975"/>
                    <a:pt x="16831" y="945"/>
                  </a:cubicBezTo>
                  <a:cubicBezTo>
                    <a:pt x="16815" y="933"/>
                    <a:pt x="16796" y="927"/>
                    <a:pt x="16778" y="927"/>
                  </a:cubicBezTo>
                  <a:close/>
                  <a:moveTo>
                    <a:pt x="97" y="1036"/>
                  </a:moveTo>
                  <a:cubicBezTo>
                    <a:pt x="94" y="1036"/>
                    <a:pt x="90" y="1036"/>
                    <a:pt x="87" y="1037"/>
                  </a:cubicBezTo>
                  <a:cubicBezTo>
                    <a:pt x="37" y="1043"/>
                    <a:pt x="1" y="1089"/>
                    <a:pt x="6" y="1138"/>
                  </a:cubicBezTo>
                  <a:cubicBezTo>
                    <a:pt x="8" y="1150"/>
                    <a:pt x="45" y="1463"/>
                    <a:pt x="185" y="1923"/>
                  </a:cubicBezTo>
                  <a:cubicBezTo>
                    <a:pt x="196" y="1963"/>
                    <a:pt x="233" y="1988"/>
                    <a:pt x="271" y="1988"/>
                  </a:cubicBezTo>
                  <a:cubicBezTo>
                    <a:pt x="281" y="1988"/>
                    <a:pt x="288" y="1986"/>
                    <a:pt x="298" y="1984"/>
                  </a:cubicBezTo>
                  <a:cubicBezTo>
                    <a:pt x="346" y="1969"/>
                    <a:pt x="373" y="1919"/>
                    <a:pt x="359" y="1871"/>
                  </a:cubicBezTo>
                  <a:cubicBezTo>
                    <a:pt x="225" y="1426"/>
                    <a:pt x="187" y="1119"/>
                    <a:pt x="187" y="1117"/>
                  </a:cubicBezTo>
                  <a:cubicBezTo>
                    <a:pt x="181" y="1071"/>
                    <a:pt x="143" y="1036"/>
                    <a:pt x="97" y="1036"/>
                  </a:cubicBezTo>
                  <a:close/>
                  <a:moveTo>
                    <a:pt x="19254" y="1430"/>
                  </a:moveTo>
                  <a:cubicBezTo>
                    <a:pt x="19206" y="1430"/>
                    <a:pt x="19166" y="1465"/>
                    <a:pt x="19162" y="1513"/>
                  </a:cubicBezTo>
                  <a:cubicBezTo>
                    <a:pt x="19141" y="1739"/>
                    <a:pt x="19099" y="1996"/>
                    <a:pt x="19037" y="2278"/>
                  </a:cubicBezTo>
                  <a:cubicBezTo>
                    <a:pt x="19026" y="2326"/>
                    <a:pt x="19057" y="2376"/>
                    <a:pt x="19106" y="2385"/>
                  </a:cubicBezTo>
                  <a:cubicBezTo>
                    <a:pt x="19112" y="2387"/>
                    <a:pt x="19120" y="2387"/>
                    <a:pt x="19126" y="2387"/>
                  </a:cubicBezTo>
                  <a:cubicBezTo>
                    <a:pt x="19168" y="2387"/>
                    <a:pt x="19204" y="2358"/>
                    <a:pt x="19214" y="2316"/>
                  </a:cubicBezTo>
                  <a:cubicBezTo>
                    <a:pt x="19277" y="2029"/>
                    <a:pt x="19321" y="1762"/>
                    <a:pt x="19342" y="1530"/>
                  </a:cubicBezTo>
                  <a:cubicBezTo>
                    <a:pt x="19348" y="1480"/>
                    <a:pt x="19312" y="1436"/>
                    <a:pt x="19262" y="1430"/>
                  </a:cubicBezTo>
                  <a:cubicBezTo>
                    <a:pt x="19259" y="1430"/>
                    <a:pt x="19257" y="1430"/>
                    <a:pt x="19254" y="1430"/>
                  </a:cubicBezTo>
                  <a:close/>
                  <a:moveTo>
                    <a:pt x="16018" y="2303"/>
                  </a:moveTo>
                  <a:cubicBezTo>
                    <a:pt x="15983" y="2303"/>
                    <a:pt x="15949" y="2323"/>
                    <a:pt x="15934" y="2357"/>
                  </a:cubicBezTo>
                  <a:cubicBezTo>
                    <a:pt x="15822" y="2604"/>
                    <a:pt x="15721" y="2851"/>
                    <a:pt x="15625" y="3084"/>
                  </a:cubicBezTo>
                  <a:cubicBezTo>
                    <a:pt x="15606" y="3130"/>
                    <a:pt x="15627" y="3183"/>
                    <a:pt x="15673" y="3203"/>
                  </a:cubicBezTo>
                  <a:cubicBezTo>
                    <a:pt x="15684" y="3208"/>
                    <a:pt x="15696" y="3210"/>
                    <a:pt x="15707" y="3210"/>
                  </a:cubicBezTo>
                  <a:cubicBezTo>
                    <a:pt x="15744" y="3210"/>
                    <a:pt x="15778" y="3189"/>
                    <a:pt x="15792" y="3153"/>
                  </a:cubicBezTo>
                  <a:cubicBezTo>
                    <a:pt x="15888" y="2922"/>
                    <a:pt x="15989" y="2675"/>
                    <a:pt x="16099" y="2431"/>
                  </a:cubicBezTo>
                  <a:cubicBezTo>
                    <a:pt x="16120" y="2385"/>
                    <a:pt x="16099" y="2332"/>
                    <a:pt x="16054" y="2311"/>
                  </a:cubicBezTo>
                  <a:cubicBezTo>
                    <a:pt x="16042" y="2306"/>
                    <a:pt x="16030" y="2303"/>
                    <a:pt x="16018" y="2303"/>
                  </a:cubicBezTo>
                  <a:close/>
                  <a:moveTo>
                    <a:pt x="546" y="2544"/>
                  </a:moveTo>
                  <a:cubicBezTo>
                    <a:pt x="534" y="2544"/>
                    <a:pt x="521" y="2547"/>
                    <a:pt x="509" y="2552"/>
                  </a:cubicBezTo>
                  <a:cubicBezTo>
                    <a:pt x="465" y="2573"/>
                    <a:pt x="444" y="2627"/>
                    <a:pt x="465" y="2673"/>
                  </a:cubicBezTo>
                  <a:cubicBezTo>
                    <a:pt x="574" y="2919"/>
                    <a:pt x="701" y="3156"/>
                    <a:pt x="839" y="3377"/>
                  </a:cubicBezTo>
                  <a:cubicBezTo>
                    <a:pt x="856" y="3406"/>
                    <a:pt x="887" y="3421"/>
                    <a:pt x="916" y="3421"/>
                  </a:cubicBezTo>
                  <a:cubicBezTo>
                    <a:pt x="933" y="3421"/>
                    <a:pt x="950" y="3415"/>
                    <a:pt x="964" y="3406"/>
                  </a:cubicBezTo>
                  <a:cubicBezTo>
                    <a:pt x="1008" y="3381"/>
                    <a:pt x="1019" y="3323"/>
                    <a:pt x="992" y="3281"/>
                  </a:cubicBezTo>
                  <a:cubicBezTo>
                    <a:pt x="860" y="3068"/>
                    <a:pt x="737" y="2838"/>
                    <a:pt x="630" y="2598"/>
                  </a:cubicBezTo>
                  <a:cubicBezTo>
                    <a:pt x="614" y="2564"/>
                    <a:pt x="581" y="2544"/>
                    <a:pt x="546" y="2544"/>
                  </a:cubicBezTo>
                  <a:close/>
                  <a:moveTo>
                    <a:pt x="18928" y="2969"/>
                  </a:moveTo>
                  <a:cubicBezTo>
                    <a:pt x="18889" y="2969"/>
                    <a:pt x="18852" y="2994"/>
                    <a:pt x="18840" y="3034"/>
                  </a:cubicBezTo>
                  <a:cubicBezTo>
                    <a:pt x="18773" y="3266"/>
                    <a:pt x="18692" y="3517"/>
                    <a:pt x="18604" y="3780"/>
                  </a:cubicBezTo>
                  <a:cubicBezTo>
                    <a:pt x="18587" y="3828"/>
                    <a:pt x="18611" y="3880"/>
                    <a:pt x="18659" y="3895"/>
                  </a:cubicBezTo>
                  <a:cubicBezTo>
                    <a:pt x="18669" y="3899"/>
                    <a:pt x="18681" y="3901"/>
                    <a:pt x="18690" y="3901"/>
                  </a:cubicBezTo>
                  <a:cubicBezTo>
                    <a:pt x="18727" y="3901"/>
                    <a:pt x="18763" y="3876"/>
                    <a:pt x="18775" y="3837"/>
                  </a:cubicBezTo>
                  <a:cubicBezTo>
                    <a:pt x="18865" y="3573"/>
                    <a:pt x="18945" y="3320"/>
                    <a:pt x="19014" y="3086"/>
                  </a:cubicBezTo>
                  <a:cubicBezTo>
                    <a:pt x="19030" y="3036"/>
                    <a:pt x="19001" y="2986"/>
                    <a:pt x="18953" y="2972"/>
                  </a:cubicBezTo>
                  <a:cubicBezTo>
                    <a:pt x="18945" y="2970"/>
                    <a:pt x="18936" y="2969"/>
                    <a:pt x="18928" y="2969"/>
                  </a:cubicBezTo>
                  <a:close/>
                  <a:moveTo>
                    <a:pt x="15400" y="3752"/>
                  </a:moveTo>
                  <a:cubicBezTo>
                    <a:pt x="15366" y="3752"/>
                    <a:pt x="15333" y="3772"/>
                    <a:pt x="15318" y="3805"/>
                  </a:cubicBezTo>
                  <a:cubicBezTo>
                    <a:pt x="15235" y="3981"/>
                    <a:pt x="15166" y="4110"/>
                    <a:pt x="15105" y="4198"/>
                  </a:cubicBezTo>
                  <a:cubicBezTo>
                    <a:pt x="15065" y="4256"/>
                    <a:pt x="14992" y="4317"/>
                    <a:pt x="14886" y="4380"/>
                  </a:cubicBezTo>
                  <a:cubicBezTo>
                    <a:pt x="14844" y="4407"/>
                    <a:pt x="14831" y="4463"/>
                    <a:pt x="14856" y="4505"/>
                  </a:cubicBezTo>
                  <a:cubicBezTo>
                    <a:pt x="14873" y="4534"/>
                    <a:pt x="14904" y="4549"/>
                    <a:pt x="14934" y="4549"/>
                  </a:cubicBezTo>
                  <a:cubicBezTo>
                    <a:pt x="14950" y="4549"/>
                    <a:pt x="14967" y="4545"/>
                    <a:pt x="14980" y="4536"/>
                  </a:cubicBezTo>
                  <a:cubicBezTo>
                    <a:pt x="15109" y="4459"/>
                    <a:pt x="15199" y="4382"/>
                    <a:pt x="15255" y="4302"/>
                  </a:cubicBezTo>
                  <a:cubicBezTo>
                    <a:pt x="15322" y="4204"/>
                    <a:pt x="15395" y="4070"/>
                    <a:pt x="15483" y="3882"/>
                  </a:cubicBezTo>
                  <a:cubicBezTo>
                    <a:pt x="15502" y="3836"/>
                    <a:pt x="15483" y="3782"/>
                    <a:pt x="15437" y="3761"/>
                  </a:cubicBezTo>
                  <a:cubicBezTo>
                    <a:pt x="15425" y="3755"/>
                    <a:pt x="15413" y="3752"/>
                    <a:pt x="15400" y="3752"/>
                  </a:cubicBezTo>
                  <a:close/>
                  <a:moveTo>
                    <a:pt x="1382" y="3871"/>
                  </a:moveTo>
                  <a:cubicBezTo>
                    <a:pt x="1361" y="3871"/>
                    <a:pt x="1340" y="3878"/>
                    <a:pt x="1322" y="3893"/>
                  </a:cubicBezTo>
                  <a:cubicBezTo>
                    <a:pt x="1286" y="3928"/>
                    <a:pt x="1280" y="3983"/>
                    <a:pt x="1315" y="4022"/>
                  </a:cubicBezTo>
                  <a:cubicBezTo>
                    <a:pt x="1491" y="4225"/>
                    <a:pt x="1683" y="4415"/>
                    <a:pt x="1886" y="4582"/>
                  </a:cubicBezTo>
                  <a:cubicBezTo>
                    <a:pt x="1904" y="4595"/>
                    <a:pt x="1925" y="4603"/>
                    <a:pt x="1944" y="4603"/>
                  </a:cubicBezTo>
                  <a:cubicBezTo>
                    <a:pt x="1971" y="4603"/>
                    <a:pt x="1996" y="4591"/>
                    <a:pt x="2015" y="4568"/>
                  </a:cubicBezTo>
                  <a:cubicBezTo>
                    <a:pt x="2045" y="4530"/>
                    <a:pt x="2040" y="4472"/>
                    <a:pt x="2001" y="4442"/>
                  </a:cubicBezTo>
                  <a:cubicBezTo>
                    <a:pt x="1806" y="4281"/>
                    <a:pt x="1622" y="4098"/>
                    <a:pt x="1451" y="3903"/>
                  </a:cubicBezTo>
                  <a:cubicBezTo>
                    <a:pt x="1433" y="3882"/>
                    <a:pt x="1408" y="3871"/>
                    <a:pt x="1382" y="3871"/>
                  </a:cubicBezTo>
                  <a:close/>
                  <a:moveTo>
                    <a:pt x="14210" y="4673"/>
                  </a:moveTo>
                  <a:cubicBezTo>
                    <a:pt x="14201" y="4673"/>
                    <a:pt x="14191" y="4675"/>
                    <a:pt x="14182" y="4678"/>
                  </a:cubicBezTo>
                  <a:cubicBezTo>
                    <a:pt x="13964" y="4749"/>
                    <a:pt x="13710" y="4818"/>
                    <a:pt x="13430" y="4885"/>
                  </a:cubicBezTo>
                  <a:cubicBezTo>
                    <a:pt x="13382" y="4896"/>
                    <a:pt x="13352" y="4946"/>
                    <a:pt x="13363" y="4994"/>
                  </a:cubicBezTo>
                  <a:cubicBezTo>
                    <a:pt x="13373" y="5036"/>
                    <a:pt x="13411" y="5063"/>
                    <a:pt x="13451" y="5063"/>
                  </a:cubicBezTo>
                  <a:cubicBezTo>
                    <a:pt x="13459" y="5063"/>
                    <a:pt x="13465" y="5063"/>
                    <a:pt x="13472" y="5061"/>
                  </a:cubicBezTo>
                  <a:cubicBezTo>
                    <a:pt x="13758" y="4994"/>
                    <a:pt x="14015" y="4923"/>
                    <a:pt x="14238" y="4850"/>
                  </a:cubicBezTo>
                  <a:cubicBezTo>
                    <a:pt x="14286" y="4835"/>
                    <a:pt x="14313" y="4783"/>
                    <a:pt x="14297" y="4735"/>
                  </a:cubicBezTo>
                  <a:cubicBezTo>
                    <a:pt x="14285" y="4698"/>
                    <a:pt x="14249" y="4673"/>
                    <a:pt x="14210" y="4673"/>
                  </a:cubicBezTo>
                  <a:close/>
                  <a:moveTo>
                    <a:pt x="12682" y="5046"/>
                  </a:moveTo>
                  <a:cubicBezTo>
                    <a:pt x="12677" y="5046"/>
                    <a:pt x="12671" y="5047"/>
                    <a:pt x="12665" y="5048"/>
                  </a:cubicBezTo>
                  <a:cubicBezTo>
                    <a:pt x="12421" y="5094"/>
                    <a:pt x="12160" y="5138"/>
                    <a:pt x="11892" y="5180"/>
                  </a:cubicBezTo>
                  <a:cubicBezTo>
                    <a:pt x="11842" y="5188"/>
                    <a:pt x="11807" y="5234"/>
                    <a:pt x="11815" y="5284"/>
                  </a:cubicBezTo>
                  <a:lnTo>
                    <a:pt x="11815" y="5282"/>
                  </a:lnTo>
                  <a:cubicBezTo>
                    <a:pt x="11823" y="5328"/>
                    <a:pt x="11861" y="5361"/>
                    <a:pt x="11905" y="5361"/>
                  </a:cubicBezTo>
                  <a:cubicBezTo>
                    <a:pt x="11909" y="5361"/>
                    <a:pt x="11915" y="5359"/>
                    <a:pt x="11919" y="5359"/>
                  </a:cubicBezTo>
                  <a:cubicBezTo>
                    <a:pt x="12191" y="5316"/>
                    <a:pt x="12452" y="5272"/>
                    <a:pt x="12698" y="5226"/>
                  </a:cubicBezTo>
                  <a:cubicBezTo>
                    <a:pt x="12747" y="5217"/>
                    <a:pt x="12780" y="5169"/>
                    <a:pt x="12770" y="5119"/>
                  </a:cubicBezTo>
                  <a:cubicBezTo>
                    <a:pt x="12762" y="5077"/>
                    <a:pt x="12725" y="5046"/>
                    <a:pt x="12682" y="5046"/>
                  </a:cubicBezTo>
                  <a:close/>
                  <a:moveTo>
                    <a:pt x="2592" y="4863"/>
                  </a:moveTo>
                  <a:cubicBezTo>
                    <a:pt x="2560" y="4863"/>
                    <a:pt x="2530" y="4880"/>
                    <a:pt x="2514" y="4910"/>
                  </a:cubicBezTo>
                  <a:cubicBezTo>
                    <a:pt x="2489" y="4954"/>
                    <a:pt x="2504" y="5010"/>
                    <a:pt x="2548" y="5034"/>
                  </a:cubicBezTo>
                  <a:cubicBezTo>
                    <a:pt x="2776" y="5163"/>
                    <a:pt x="3022" y="5274"/>
                    <a:pt x="3277" y="5364"/>
                  </a:cubicBezTo>
                  <a:cubicBezTo>
                    <a:pt x="3287" y="5368"/>
                    <a:pt x="3296" y="5370"/>
                    <a:pt x="3308" y="5370"/>
                  </a:cubicBezTo>
                  <a:cubicBezTo>
                    <a:pt x="3344" y="5370"/>
                    <a:pt x="3379" y="5347"/>
                    <a:pt x="3392" y="5309"/>
                  </a:cubicBezTo>
                  <a:cubicBezTo>
                    <a:pt x="3409" y="5263"/>
                    <a:pt x="3384" y="5211"/>
                    <a:pt x="3336" y="5194"/>
                  </a:cubicBezTo>
                  <a:cubicBezTo>
                    <a:pt x="3093" y="5107"/>
                    <a:pt x="2857" y="5000"/>
                    <a:pt x="2636" y="4875"/>
                  </a:cubicBezTo>
                  <a:cubicBezTo>
                    <a:pt x="2622" y="4867"/>
                    <a:pt x="2607" y="4863"/>
                    <a:pt x="2592" y="4863"/>
                  </a:cubicBezTo>
                  <a:close/>
                  <a:moveTo>
                    <a:pt x="18424" y="4459"/>
                  </a:moveTo>
                  <a:cubicBezTo>
                    <a:pt x="18387" y="4459"/>
                    <a:pt x="18352" y="4481"/>
                    <a:pt x="18339" y="4518"/>
                  </a:cubicBezTo>
                  <a:cubicBezTo>
                    <a:pt x="18253" y="4749"/>
                    <a:pt x="18159" y="4994"/>
                    <a:pt x="18055" y="5251"/>
                  </a:cubicBezTo>
                  <a:cubicBezTo>
                    <a:pt x="18038" y="5297"/>
                    <a:pt x="18061" y="5351"/>
                    <a:pt x="18107" y="5368"/>
                  </a:cubicBezTo>
                  <a:cubicBezTo>
                    <a:pt x="18118" y="5372"/>
                    <a:pt x="18128" y="5374"/>
                    <a:pt x="18140" y="5374"/>
                  </a:cubicBezTo>
                  <a:cubicBezTo>
                    <a:pt x="18176" y="5374"/>
                    <a:pt x="18211" y="5353"/>
                    <a:pt x="18224" y="5318"/>
                  </a:cubicBezTo>
                  <a:cubicBezTo>
                    <a:pt x="18328" y="5059"/>
                    <a:pt x="18423" y="4812"/>
                    <a:pt x="18510" y="4582"/>
                  </a:cubicBezTo>
                  <a:cubicBezTo>
                    <a:pt x="18527" y="4536"/>
                    <a:pt x="18502" y="4482"/>
                    <a:pt x="18456" y="4465"/>
                  </a:cubicBezTo>
                  <a:cubicBezTo>
                    <a:pt x="18445" y="4461"/>
                    <a:pt x="18434" y="4459"/>
                    <a:pt x="18424" y="4459"/>
                  </a:cubicBezTo>
                  <a:close/>
                  <a:moveTo>
                    <a:pt x="11128" y="5289"/>
                  </a:moveTo>
                  <a:cubicBezTo>
                    <a:pt x="11124" y="5289"/>
                    <a:pt x="11119" y="5289"/>
                    <a:pt x="11115" y="5290"/>
                  </a:cubicBezTo>
                  <a:cubicBezTo>
                    <a:pt x="10862" y="5320"/>
                    <a:pt x="10599" y="5351"/>
                    <a:pt x="10334" y="5378"/>
                  </a:cubicBezTo>
                  <a:cubicBezTo>
                    <a:pt x="10284" y="5384"/>
                    <a:pt x="10248" y="5428"/>
                    <a:pt x="10254" y="5478"/>
                  </a:cubicBezTo>
                  <a:cubicBezTo>
                    <a:pt x="10259" y="5524"/>
                    <a:pt x="10298" y="5560"/>
                    <a:pt x="10344" y="5560"/>
                  </a:cubicBezTo>
                  <a:cubicBezTo>
                    <a:pt x="10348" y="5560"/>
                    <a:pt x="10350" y="5558"/>
                    <a:pt x="10353" y="5558"/>
                  </a:cubicBezTo>
                  <a:cubicBezTo>
                    <a:pt x="10618" y="5531"/>
                    <a:pt x="10883" y="5501"/>
                    <a:pt x="11138" y="5468"/>
                  </a:cubicBezTo>
                  <a:cubicBezTo>
                    <a:pt x="11188" y="5462"/>
                    <a:pt x="11222" y="5416"/>
                    <a:pt x="11217" y="5368"/>
                  </a:cubicBezTo>
                  <a:cubicBezTo>
                    <a:pt x="11211" y="5323"/>
                    <a:pt x="11173" y="5289"/>
                    <a:pt x="11128" y="5289"/>
                  </a:cubicBezTo>
                  <a:close/>
                  <a:moveTo>
                    <a:pt x="4064" y="5393"/>
                  </a:moveTo>
                  <a:cubicBezTo>
                    <a:pt x="4022" y="5393"/>
                    <a:pt x="3984" y="5424"/>
                    <a:pt x="3975" y="5466"/>
                  </a:cubicBezTo>
                  <a:cubicBezTo>
                    <a:pt x="3966" y="5516"/>
                    <a:pt x="3998" y="5564"/>
                    <a:pt x="4048" y="5573"/>
                  </a:cubicBezTo>
                  <a:cubicBezTo>
                    <a:pt x="4238" y="5610"/>
                    <a:pt x="4438" y="5637"/>
                    <a:pt x="4639" y="5656"/>
                  </a:cubicBezTo>
                  <a:cubicBezTo>
                    <a:pt x="4704" y="5662"/>
                    <a:pt x="4769" y="5666"/>
                    <a:pt x="4837" y="5671"/>
                  </a:cubicBezTo>
                  <a:lnTo>
                    <a:pt x="4844" y="5671"/>
                  </a:lnTo>
                  <a:cubicBezTo>
                    <a:pt x="4890" y="5671"/>
                    <a:pt x="4931" y="5637"/>
                    <a:pt x="4934" y="5589"/>
                  </a:cubicBezTo>
                  <a:cubicBezTo>
                    <a:pt x="4938" y="5539"/>
                    <a:pt x="4900" y="5495"/>
                    <a:pt x="4850" y="5491"/>
                  </a:cubicBezTo>
                  <a:cubicBezTo>
                    <a:pt x="4785" y="5485"/>
                    <a:pt x="4720" y="5479"/>
                    <a:pt x="4654" y="5474"/>
                  </a:cubicBezTo>
                  <a:cubicBezTo>
                    <a:pt x="4459" y="5456"/>
                    <a:pt x="4267" y="5430"/>
                    <a:pt x="4081" y="5395"/>
                  </a:cubicBezTo>
                  <a:cubicBezTo>
                    <a:pt x="4075" y="5394"/>
                    <a:pt x="4069" y="5393"/>
                    <a:pt x="4064" y="5393"/>
                  </a:cubicBezTo>
                  <a:close/>
                  <a:moveTo>
                    <a:pt x="9560" y="5449"/>
                  </a:moveTo>
                  <a:cubicBezTo>
                    <a:pt x="9558" y="5449"/>
                    <a:pt x="9556" y="5449"/>
                    <a:pt x="9554" y="5449"/>
                  </a:cubicBezTo>
                  <a:cubicBezTo>
                    <a:pt x="9295" y="5470"/>
                    <a:pt x="9032" y="5489"/>
                    <a:pt x="8769" y="5504"/>
                  </a:cubicBezTo>
                  <a:cubicBezTo>
                    <a:pt x="8719" y="5506"/>
                    <a:pt x="8681" y="5550"/>
                    <a:pt x="8685" y="5600"/>
                  </a:cubicBezTo>
                  <a:cubicBezTo>
                    <a:pt x="8688" y="5648"/>
                    <a:pt x="8729" y="5685"/>
                    <a:pt x="8775" y="5685"/>
                  </a:cubicBezTo>
                  <a:lnTo>
                    <a:pt x="8780" y="5685"/>
                  </a:lnTo>
                  <a:cubicBezTo>
                    <a:pt x="9043" y="5669"/>
                    <a:pt x="9308" y="5652"/>
                    <a:pt x="9567" y="5631"/>
                  </a:cubicBezTo>
                  <a:cubicBezTo>
                    <a:pt x="9619" y="5627"/>
                    <a:pt x="9655" y="5583"/>
                    <a:pt x="9651" y="5533"/>
                  </a:cubicBezTo>
                  <a:cubicBezTo>
                    <a:pt x="9648" y="5486"/>
                    <a:pt x="9607" y="5449"/>
                    <a:pt x="9560" y="5449"/>
                  </a:cubicBezTo>
                  <a:close/>
                  <a:moveTo>
                    <a:pt x="5629" y="5539"/>
                  </a:moveTo>
                  <a:cubicBezTo>
                    <a:pt x="5581" y="5539"/>
                    <a:pt x="5540" y="5577"/>
                    <a:pt x="5539" y="5625"/>
                  </a:cubicBezTo>
                  <a:cubicBezTo>
                    <a:pt x="5537" y="5675"/>
                    <a:pt x="5575" y="5717"/>
                    <a:pt x="5625" y="5719"/>
                  </a:cubicBezTo>
                  <a:cubicBezTo>
                    <a:pt x="5880" y="5731"/>
                    <a:pt x="6145" y="5738"/>
                    <a:pt x="6413" y="5742"/>
                  </a:cubicBezTo>
                  <a:lnTo>
                    <a:pt x="6415" y="5742"/>
                  </a:lnTo>
                  <a:cubicBezTo>
                    <a:pt x="6465" y="5742"/>
                    <a:pt x="6505" y="5702"/>
                    <a:pt x="6505" y="5652"/>
                  </a:cubicBezTo>
                  <a:cubicBezTo>
                    <a:pt x="6507" y="5602"/>
                    <a:pt x="6467" y="5560"/>
                    <a:pt x="6417" y="5560"/>
                  </a:cubicBezTo>
                  <a:cubicBezTo>
                    <a:pt x="6149" y="5556"/>
                    <a:pt x="5886" y="5549"/>
                    <a:pt x="5633" y="5539"/>
                  </a:cubicBezTo>
                  <a:cubicBezTo>
                    <a:pt x="5631" y="5539"/>
                    <a:pt x="5630" y="5539"/>
                    <a:pt x="5629" y="5539"/>
                  </a:cubicBezTo>
                  <a:close/>
                  <a:moveTo>
                    <a:pt x="7993" y="5541"/>
                  </a:moveTo>
                  <a:cubicBezTo>
                    <a:pt x="7991" y="5541"/>
                    <a:pt x="7988" y="5541"/>
                    <a:pt x="7986" y="5541"/>
                  </a:cubicBezTo>
                  <a:cubicBezTo>
                    <a:pt x="7722" y="5550"/>
                    <a:pt x="7457" y="5558"/>
                    <a:pt x="7202" y="5560"/>
                  </a:cubicBezTo>
                  <a:cubicBezTo>
                    <a:pt x="7150" y="5562"/>
                    <a:pt x="7110" y="5602"/>
                    <a:pt x="7112" y="5652"/>
                  </a:cubicBezTo>
                  <a:cubicBezTo>
                    <a:pt x="7112" y="5702"/>
                    <a:pt x="7152" y="5742"/>
                    <a:pt x="7202" y="5742"/>
                  </a:cubicBezTo>
                  <a:lnTo>
                    <a:pt x="7204" y="5742"/>
                  </a:lnTo>
                  <a:cubicBezTo>
                    <a:pt x="7461" y="5738"/>
                    <a:pt x="7727" y="5733"/>
                    <a:pt x="7992" y="5723"/>
                  </a:cubicBezTo>
                  <a:cubicBezTo>
                    <a:pt x="8042" y="5721"/>
                    <a:pt x="8082" y="5679"/>
                    <a:pt x="8080" y="5629"/>
                  </a:cubicBezTo>
                  <a:cubicBezTo>
                    <a:pt x="8078" y="5581"/>
                    <a:pt x="8040" y="5541"/>
                    <a:pt x="7993" y="5541"/>
                  </a:cubicBezTo>
                  <a:close/>
                  <a:moveTo>
                    <a:pt x="17843" y="5923"/>
                  </a:moveTo>
                  <a:cubicBezTo>
                    <a:pt x="17808" y="5923"/>
                    <a:pt x="17774" y="5944"/>
                    <a:pt x="17760" y="5978"/>
                  </a:cubicBezTo>
                  <a:cubicBezTo>
                    <a:pt x="17666" y="6206"/>
                    <a:pt x="17566" y="6444"/>
                    <a:pt x="17455" y="6703"/>
                  </a:cubicBezTo>
                  <a:cubicBezTo>
                    <a:pt x="17434" y="6749"/>
                    <a:pt x="17455" y="6803"/>
                    <a:pt x="17501" y="6822"/>
                  </a:cubicBezTo>
                  <a:cubicBezTo>
                    <a:pt x="17514" y="6828"/>
                    <a:pt x="17526" y="6830"/>
                    <a:pt x="17537" y="6830"/>
                  </a:cubicBezTo>
                  <a:cubicBezTo>
                    <a:pt x="17572" y="6830"/>
                    <a:pt x="17606" y="6809"/>
                    <a:pt x="17622" y="6774"/>
                  </a:cubicBezTo>
                  <a:cubicBezTo>
                    <a:pt x="17733" y="6515"/>
                    <a:pt x="17833" y="6277"/>
                    <a:pt x="17927" y="6049"/>
                  </a:cubicBezTo>
                  <a:cubicBezTo>
                    <a:pt x="17946" y="6003"/>
                    <a:pt x="17925" y="5949"/>
                    <a:pt x="17879" y="5930"/>
                  </a:cubicBezTo>
                  <a:cubicBezTo>
                    <a:pt x="17867" y="5925"/>
                    <a:pt x="17855" y="5923"/>
                    <a:pt x="17843" y="5923"/>
                  </a:cubicBezTo>
                  <a:close/>
                  <a:moveTo>
                    <a:pt x="17226" y="7371"/>
                  </a:moveTo>
                  <a:cubicBezTo>
                    <a:pt x="17190" y="7371"/>
                    <a:pt x="17156" y="7392"/>
                    <a:pt x="17142" y="7426"/>
                  </a:cubicBezTo>
                  <a:cubicBezTo>
                    <a:pt x="17060" y="7613"/>
                    <a:pt x="16981" y="7797"/>
                    <a:pt x="16902" y="7975"/>
                  </a:cubicBezTo>
                  <a:lnTo>
                    <a:pt x="16828" y="8148"/>
                  </a:lnTo>
                  <a:cubicBezTo>
                    <a:pt x="16806" y="8194"/>
                    <a:pt x="16828" y="8247"/>
                    <a:pt x="16874" y="8267"/>
                  </a:cubicBezTo>
                  <a:cubicBezTo>
                    <a:pt x="16885" y="8272"/>
                    <a:pt x="16898" y="8274"/>
                    <a:pt x="16910" y="8274"/>
                  </a:cubicBezTo>
                  <a:cubicBezTo>
                    <a:pt x="16945" y="8274"/>
                    <a:pt x="16979" y="8253"/>
                    <a:pt x="16992" y="8221"/>
                  </a:cubicBezTo>
                  <a:lnTo>
                    <a:pt x="17069" y="8048"/>
                  </a:lnTo>
                  <a:cubicBezTo>
                    <a:pt x="17146" y="7870"/>
                    <a:pt x="17227" y="7685"/>
                    <a:pt x="17309" y="7497"/>
                  </a:cubicBezTo>
                  <a:cubicBezTo>
                    <a:pt x="17328" y="7453"/>
                    <a:pt x="17307" y="7400"/>
                    <a:pt x="17261" y="7379"/>
                  </a:cubicBezTo>
                  <a:cubicBezTo>
                    <a:pt x="17250" y="7374"/>
                    <a:pt x="17238" y="7371"/>
                    <a:pt x="17226" y="7371"/>
                  </a:cubicBezTo>
                  <a:close/>
                  <a:moveTo>
                    <a:pt x="16596" y="8815"/>
                  </a:moveTo>
                  <a:cubicBezTo>
                    <a:pt x="16561" y="8815"/>
                    <a:pt x="16527" y="8837"/>
                    <a:pt x="16513" y="8871"/>
                  </a:cubicBezTo>
                  <a:cubicBezTo>
                    <a:pt x="16482" y="8942"/>
                    <a:pt x="16452" y="9011"/>
                    <a:pt x="16423" y="9080"/>
                  </a:cubicBezTo>
                  <a:cubicBezTo>
                    <a:pt x="16356" y="9239"/>
                    <a:pt x="16281" y="9412"/>
                    <a:pt x="16204" y="9594"/>
                  </a:cubicBezTo>
                  <a:cubicBezTo>
                    <a:pt x="16183" y="9640"/>
                    <a:pt x="16204" y="9694"/>
                    <a:pt x="16250" y="9715"/>
                  </a:cubicBezTo>
                  <a:cubicBezTo>
                    <a:pt x="16262" y="9719"/>
                    <a:pt x="16275" y="9723"/>
                    <a:pt x="16287" y="9723"/>
                  </a:cubicBezTo>
                  <a:cubicBezTo>
                    <a:pt x="16321" y="9723"/>
                    <a:pt x="16356" y="9702"/>
                    <a:pt x="16369" y="9667"/>
                  </a:cubicBezTo>
                  <a:cubicBezTo>
                    <a:pt x="16448" y="9485"/>
                    <a:pt x="16523" y="9312"/>
                    <a:pt x="16590" y="9151"/>
                  </a:cubicBezTo>
                  <a:cubicBezTo>
                    <a:pt x="16618" y="9082"/>
                    <a:pt x="16649" y="9013"/>
                    <a:pt x="16680" y="8942"/>
                  </a:cubicBezTo>
                  <a:cubicBezTo>
                    <a:pt x="16699" y="8896"/>
                    <a:pt x="16678" y="8842"/>
                    <a:pt x="16632" y="8823"/>
                  </a:cubicBezTo>
                  <a:cubicBezTo>
                    <a:pt x="16620" y="8818"/>
                    <a:pt x="16608" y="8815"/>
                    <a:pt x="16596" y="8815"/>
                  </a:cubicBezTo>
                  <a:close/>
                  <a:moveTo>
                    <a:pt x="15977" y="10264"/>
                  </a:moveTo>
                  <a:cubicBezTo>
                    <a:pt x="15941" y="10264"/>
                    <a:pt x="15907" y="10285"/>
                    <a:pt x="15891" y="10319"/>
                  </a:cubicBezTo>
                  <a:cubicBezTo>
                    <a:pt x="15792" y="10551"/>
                    <a:pt x="15688" y="10793"/>
                    <a:pt x="15581" y="11042"/>
                  </a:cubicBezTo>
                  <a:cubicBezTo>
                    <a:pt x="15560" y="11088"/>
                    <a:pt x="15581" y="11142"/>
                    <a:pt x="15627" y="11161"/>
                  </a:cubicBezTo>
                  <a:cubicBezTo>
                    <a:pt x="15638" y="11167"/>
                    <a:pt x="15652" y="11169"/>
                    <a:pt x="15663" y="11169"/>
                  </a:cubicBezTo>
                  <a:cubicBezTo>
                    <a:pt x="15698" y="11169"/>
                    <a:pt x="15732" y="11150"/>
                    <a:pt x="15746" y="11115"/>
                  </a:cubicBezTo>
                  <a:cubicBezTo>
                    <a:pt x="15855" y="10866"/>
                    <a:pt x="15959" y="10622"/>
                    <a:pt x="16058" y="10390"/>
                  </a:cubicBezTo>
                  <a:cubicBezTo>
                    <a:pt x="16079" y="10344"/>
                    <a:pt x="16058" y="10292"/>
                    <a:pt x="16012" y="10271"/>
                  </a:cubicBezTo>
                  <a:cubicBezTo>
                    <a:pt x="16001" y="10266"/>
                    <a:pt x="15989" y="10264"/>
                    <a:pt x="15977" y="10264"/>
                  </a:cubicBezTo>
                  <a:close/>
                  <a:moveTo>
                    <a:pt x="15350" y="11711"/>
                  </a:moveTo>
                  <a:cubicBezTo>
                    <a:pt x="15315" y="11711"/>
                    <a:pt x="15282" y="11731"/>
                    <a:pt x="15266" y="11766"/>
                  </a:cubicBezTo>
                  <a:cubicBezTo>
                    <a:pt x="15164" y="12003"/>
                    <a:pt x="15059" y="12245"/>
                    <a:pt x="14951" y="12489"/>
                  </a:cubicBezTo>
                  <a:cubicBezTo>
                    <a:pt x="14932" y="12535"/>
                    <a:pt x="14953" y="12587"/>
                    <a:pt x="14999" y="12608"/>
                  </a:cubicBezTo>
                  <a:cubicBezTo>
                    <a:pt x="15011" y="12611"/>
                    <a:pt x="15022" y="12615"/>
                    <a:pt x="15036" y="12615"/>
                  </a:cubicBezTo>
                  <a:cubicBezTo>
                    <a:pt x="15070" y="12615"/>
                    <a:pt x="15103" y="12594"/>
                    <a:pt x="15118" y="12560"/>
                  </a:cubicBezTo>
                  <a:cubicBezTo>
                    <a:pt x="15224" y="12316"/>
                    <a:pt x="15329" y="12074"/>
                    <a:pt x="15433" y="11838"/>
                  </a:cubicBezTo>
                  <a:cubicBezTo>
                    <a:pt x="15452" y="11792"/>
                    <a:pt x="15431" y="11739"/>
                    <a:pt x="15385" y="11718"/>
                  </a:cubicBezTo>
                  <a:cubicBezTo>
                    <a:pt x="15373" y="11713"/>
                    <a:pt x="15362" y="11711"/>
                    <a:pt x="15350" y="11711"/>
                  </a:cubicBezTo>
                  <a:close/>
                  <a:moveTo>
                    <a:pt x="14720" y="13156"/>
                  </a:moveTo>
                  <a:cubicBezTo>
                    <a:pt x="14686" y="13156"/>
                    <a:pt x="14652" y="13176"/>
                    <a:pt x="14637" y="13210"/>
                  </a:cubicBezTo>
                  <a:lnTo>
                    <a:pt x="14322" y="13933"/>
                  </a:lnTo>
                  <a:cubicBezTo>
                    <a:pt x="14303" y="13979"/>
                    <a:pt x="14324" y="14033"/>
                    <a:pt x="14368" y="14052"/>
                  </a:cubicBezTo>
                  <a:lnTo>
                    <a:pt x="14370" y="14052"/>
                  </a:lnTo>
                  <a:cubicBezTo>
                    <a:pt x="14382" y="14058"/>
                    <a:pt x="14393" y="14060"/>
                    <a:pt x="14405" y="14060"/>
                  </a:cubicBezTo>
                  <a:cubicBezTo>
                    <a:pt x="14441" y="14060"/>
                    <a:pt x="14474" y="14039"/>
                    <a:pt x="14489" y="14006"/>
                  </a:cubicBezTo>
                  <a:lnTo>
                    <a:pt x="14804" y="13283"/>
                  </a:lnTo>
                  <a:cubicBezTo>
                    <a:pt x="14825" y="13237"/>
                    <a:pt x="14804" y="13183"/>
                    <a:pt x="14758" y="13164"/>
                  </a:cubicBezTo>
                  <a:cubicBezTo>
                    <a:pt x="14746" y="13158"/>
                    <a:pt x="14733" y="13156"/>
                    <a:pt x="14720" y="13156"/>
                  </a:cubicBezTo>
                  <a:close/>
                  <a:moveTo>
                    <a:pt x="14089" y="14600"/>
                  </a:moveTo>
                  <a:cubicBezTo>
                    <a:pt x="14054" y="14600"/>
                    <a:pt x="14021" y="14621"/>
                    <a:pt x="14006" y="14654"/>
                  </a:cubicBezTo>
                  <a:lnTo>
                    <a:pt x="13691" y="15378"/>
                  </a:lnTo>
                  <a:cubicBezTo>
                    <a:pt x="13670" y="15424"/>
                    <a:pt x="13691" y="15475"/>
                    <a:pt x="13737" y="15497"/>
                  </a:cubicBezTo>
                  <a:cubicBezTo>
                    <a:pt x="13749" y="15502"/>
                    <a:pt x="13762" y="15504"/>
                    <a:pt x="13774" y="15504"/>
                  </a:cubicBezTo>
                  <a:cubicBezTo>
                    <a:pt x="13808" y="15504"/>
                    <a:pt x="13843" y="15483"/>
                    <a:pt x="13856" y="15450"/>
                  </a:cubicBezTo>
                  <a:lnTo>
                    <a:pt x="14173" y="14727"/>
                  </a:lnTo>
                  <a:cubicBezTo>
                    <a:pt x="14194" y="14681"/>
                    <a:pt x="14173" y="14628"/>
                    <a:pt x="14127" y="14608"/>
                  </a:cubicBezTo>
                  <a:cubicBezTo>
                    <a:pt x="14114" y="14603"/>
                    <a:pt x="14102" y="14600"/>
                    <a:pt x="14089" y="14600"/>
                  </a:cubicBezTo>
                  <a:close/>
                  <a:moveTo>
                    <a:pt x="13458" y="16044"/>
                  </a:moveTo>
                  <a:cubicBezTo>
                    <a:pt x="13423" y="16044"/>
                    <a:pt x="13389" y="16064"/>
                    <a:pt x="13375" y="16099"/>
                  </a:cubicBezTo>
                  <a:lnTo>
                    <a:pt x="13058" y="16820"/>
                  </a:lnTo>
                  <a:cubicBezTo>
                    <a:pt x="13037" y="16866"/>
                    <a:pt x="13058" y="16920"/>
                    <a:pt x="13104" y="16939"/>
                  </a:cubicBezTo>
                  <a:cubicBezTo>
                    <a:pt x="13116" y="16945"/>
                    <a:pt x="13129" y="16947"/>
                    <a:pt x="13141" y="16947"/>
                  </a:cubicBezTo>
                  <a:cubicBezTo>
                    <a:pt x="13175" y="16947"/>
                    <a:pt x="13210" y="16928"/>
                    <a:pt x="13223" y="16893"/>
                  </a:cubicBezTo>
                  <a:lnTo>
                    <a:pt x="13540" y="16172"/>
                  </a:lnTo>
                  <a:cubicBezTo>
                    <a:pt x="13561" y="16126"/>
                    <a:pt x="13540" y="16072"/>
                    <a:pt x="13494" y="16051"/>
                  </a:cubicBezTo>
                  <a:cubicBezTo>
                    <a:pt x="13482" y="16046"/>
                    <a:pt x="13470" y="16044"/>
                    <a:pt x="13458" y="16044"/>
                  </a:cubicBezTo>
                  <a:close/>
                  <a:moveTo>
                    <a:pt x="12823" y="17487"/>
                  </a:moveTo>
                  <a:cubicBezTo>
                    <a:pt x="12789" y="17487"/>
                    <a:pt x="12756" y="17508"/>
                    <a:pt x="12742" y="17541"/>
                  </a:cubicBezTo>
                  <a:lnTo>
                    <a:pt x="12423" y="18265"/>
                  </a:lnTo>
                  <a:cubicBezTo>
                    <a:pt x="12404" y="18311"/>
                    <a:pt x="12425" y="18364"/>
                    <a:pt x="12469" y="18383"/>
                  </a:cubicBezTo>
                  <a:cubicBezTo>
                    <a:pt x="12483" y="18389"/>
                    <a:pt x="12494" y="18391"/>
                    <a:pt x="12506" y="18391"/>
                  </a:cubicBezTo>
                  <a:cubicBezTo>
                    <a:pt x="12542" y="18391"/>
                    <a:pt x="12575" y="18372"/>
                    <a:pt x="12590" y="18337"/>
                  </a:cubicBezTo>
                  <a:lnTo>
                    <a:pt x="12907" y="17614"/>
                  </a:lnTo>
                  <a:cubicBezTo>
                    <a:pt x="12928" y="17568"/>
                    <a:pt x="12907" y="17516"/>
                    <a:pt x="12861" y="17495"/>
                  </a:cubicBezTo>
                  <a:cubicBezTo>
                    <a:pt x="12848" y="17490"/>
                    <a:pt x="12836" y="17487"/>
                    <a:pt x="12823" y="17487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2276600" y="4495900"/>
              <a:ext cx="187175" cy="52100"/>
            </a:xfrm>
            <a:custGeom>
              <a:avLst/>
              <a:gdLst/>
              <a:ahLst/>
              <a:cxnLst/>
              <a:rect l="l" t="t" r="r" b="b"/>
              <a:pathLst>
                <a:path w="7487" h="2084" extrusionOk="0">
                  <a:moveTo>
                    <a:pt x="426" y="0"/>
                  </a:moveTo>
                  <a:lnTo>
                    <a:pt x="0" y="1863"/>
                  </a:lnTo>
                  <a:lnTo>
                    <a:pt x="6766" y="2083"/>
                  </a:lnTo>
                  <a:lnTo>
                    <a:pt x="7487" y="240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2546450" y="4131650"/>
              <a:ext cx="118375" cy="220425"/>
            </a:xfrm>
            <a:custGeom>
              <a:avLst/>
              <a:gdLst/>
              <a:ahLst/>
              <a:cxnLst/>
              <a:rect l="l" t="t" r="r" b="b"/>
              <a:pathLst>
                <a:path w="4735" h="8817" extrusionOk="0">
                  <a:moveTo>
                    <a:pt x="4613" y="1"/>
                  </a:moveTo>
                  <a:cubicBezTo>
                    <a:pt x="4587" y="1"/>
                    <a:pt x="4561" y="14"/>
                    <a:pt x="4546" y="47"/>
                  </a:cubicBezTo>
                  <a:cubicBezTo>
                    <a:pt x="3200" y="3005"/>
                    <a:pt x="1698" y="5884"/>
                    <a:pt x="42" y="8681"/>
                  </a:cubicBezTo>
                  <a:cubicBezTo>
                    <a:pt x="1" y="8752"/>
                    <a:pt x="64" y="8817"/>
                    <a:pt x="126" y="8817"/>
                  </a:cubicBezTo>
                  <a:cubicBezTo>
                    <a:pt x="154" y="8817"/>
                    <a:pt x="181" y="8804"/>
                    <a:pt x="199" y="8773"/>
                  </a:cubicBezTo>
                  <a:cubicBezTo>
                    <a:pt x="1853" y="5977"/>
                    <a:pt x="3355" y="3097"/>
                    <a:pt x="4702" y="139"/>
                  </a:cubicBezTo>
                  <a:cubicBezTo>
                    <a:pt x="4735" y="67"/>
                    <a:pt x="4671" y="1"/>
                    <a:pt x="4613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2415575" y="4053500"/>
              <a:ext cx="58800" cy="131325"/>
            </a:xfrm>
            <a:custGeom>
              <a:avLst/>
              <a:gdLst/>
              <a:ahLst/>
              <a:cxnLst/>
              <a:rect l="l" t="t" r="r" b="b"/>
              <a:pathLst>
                <a:path w="2352" h="5253" extrusionOk="0">
                  <a:moveTo>
                    <a:pt x="2230" y="1"/>
                  </a:moveTo>
                  <a:cubicBezTo>
                    <a:pt x="2203" y="1"/>
                    <a:pt x="2177" y="15"/>
                    <a:pt x="2162" y="48"/>
                  </a:cubicBezTo>
                  <a:cubicBezTo>
                    <a:pt x="1379" y="1715"/>
                    <a:pt x="668" y="3415"/>
                    <a:pt x="25" y="5143"/>
                  </a:cubicBezTo>
                  <a:cubicBezTo>
                    <a:pt x="1" y="5209"/>
                    <a:pt x="55" y="5252"/>
                    <a:pt x="111" y="5252"/>
                  </a:cubicBezTo>
                  <a:cubicBezTo>
                    <a:pt x="148" y="5252"/>
                    <a:pt x="186" y="5234"/>
                    <a:pt x="202" y="5191"/>
                  </a:cubicBezTo>
                  <a:cubicBezTo>
                    <a:pt x="836" y="3478"/>
                    <a:pt x="1544" y="1794"/>
                    <a:pt x="2317" y="139"/>
                  </a:cubicBezTo>
                  <a:cubicBezTo>
                    <a:pt x="2352" y="67"/>
                    <a:pt x="2288" y="1"/>
                    <a:pt x="2230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2438025" y="4083925"/>
              <a:ext cx="9000" cy="31750"/>
            </a:xfrm>
            <a:custGeom>
              <a:avLst/>
              <a:gdLst/>
              <a:ahLst/>
              <a:cxnLst/>
              <a:rect l="l" t="t" r="r" b="b"/>
              <a:pathLst>
                <a:path w="360" h="1270" extrusionOk="0">
                  <a:moveTo>
                    <a:pt x="113" y="1"/>
                  </a:moveTo>
                  <a:cubicBezTo>
                    <a:pt x="60" y="1"/>
                    <a:pt x="1" y="46"/>
                    <a:pt x="11" y="115"/>
                  </a:cubicBezTo>
                  <a:cubicBezTo>
                    <a:pt x="65" y="477"/>
                    <a:pt x="119" y="842"/>
                    <a:pt x="172" y="1204"/>
                  </a:cubicBezTo>
                  <a:cubicBezTo>
                    <a:pt x="179" y="1250"/>
                    <a:pt x="211" y="1270"/>
                    <a:pt x="246" y="1270"/>
                  </a:cubicBezTo>
                  <a:cubicBezTo>
                    <a:pt x="299" y="1270"/>
                    <a:pt x="359" y="1225"/>
                    <a:pt x="349" y="1156"/>
                  </a:cubicBezTo>
                  <a:cubicBezTo>
                    <a:pt x="295" y="792"/>
                    <a:pt x="240" y="429"/>
                    <a:pt x="188" y="67"/>
                  </a:cubicBezTo>
                  <a:cubicBezTo>
                    <a:pt x="181" y="21"/>
                    <a:pt x="149" y="1"/>
                    <a:pt x="113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1929475" y="3594850"/>
              <a:ext cx="465450" cy="356425"/>
            </a:xfrm>
            <a:custGeom>
              <a:avLst/>
              <a:gdLst/>
              <a:ahLst/>
              <a:cxnLst/>
              <a:rect l="l" t="t" r="r" b="b"/>
              <a:pathLst>
                <a:path w="18618" h="14257" extrusionOk="0">
                  <a:moveTo>
                    <a:pt x="1846" y="0"/>
                  </a:moveTo>
                  <a:cubicBezTo>
                    <a:pt x="1846" y="1"/>
                    <a:pt x="1" y="11869"/>
                    <a:pt x="4737" y="13689"/>
                  </a:cubicBezTo>
                  <a:cubicBezTo>
                    <a:pt x="5803" y="14099"/>
                    <a:pt x="7109" y="14256"/>
                    <a:pt x="8490" y="14256"/>
                  </a:cubicBezTo>
                  <a:cubicBezTo>
                    <a:pt x="13134" y="14256"/>
                    <a:pt x="18617" y="12469"/>
                    <a:pt x="18617" y="12469"/>
                  </a:cubicBezTo>
                  <a:lnTo>
                    <a:pt x="18213" y="11013"/>
                  </a:lnTo>
                  <a:cubicBezTo>
                    <a:pt x="18213" y="11013"/>
                    <a:pt x="8499" y="10585"/>
                    <a:pt x="7973" y="9482"/>
                  </a:cubicBezTo>
                  <a:cubicBezTo>
                    <a:pt x="7445" y="8379"/>
                    <a:pt x="7486" y="881"/>
                    <a:pt x="7486" y="881"/>
                  </a:cubicBezTo>
                  <a:lnTo>
                    <a:pt x="1846" y="0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2084500" y="3832450"/>
              <a:ext cx="46175" cy="18200"/>
            </a:xfrm>
            <a:custGeom>
              <a:avLst/>
              <a:gdLst/>
              <a:ahLst/>
              <a:cxnLst/>
              <a:rect l="l" t="t" r="r" b="b"/>
              <a:pathLst>
                <a:path w="1847" h="728" extrusionOk="0">
                  <a:moveTo>
                    <a:pt x="1713" y="1"/>
                  </a:moveTo>
                  <a:cubicBezTo>
                    <a:pt x="1706" y="1"/>
                    <a:pt x="1699" y="2"/>
                    <a:pt x="1691" y="3"/>
                  </a:cubicBezTo>
                  <a:cubicBezTo>
                    <a:pt x="1135" y="124"/>
                    <a:pt x="602" y="310"/>
                    <a:pt x="92" y="561"/>
                  </a:cubicBezTo>
                  <a:cubicBezTo>
                    <a:pt x="1" y="606"/>
                    <a:pt x="56" y="727"/>
                    <a:pt x="140" y="727"/>
                  </a:cubicBezTo>
                  <a:cubicBezTo>
                    <a:pt x="153" y="727"/>
                    <a:pt x="167" y="724"/>
                    <a:pt x="182" y="717"/>
                  </a:cubicBezTo>
                  <a:cubicBezTo>
                    <a:pt x="680" y="473"/>
                    <a:pt x="1198" y="295"/>
                    <a:pt x="1739" y="178"/>
                  </a:cubicBezTo>
                  <a:cubicBezTo>
                    <a:pt x="1847" y="154"/>
                    <a:pt x="1812" y="1"/>
                    <a:pt x="1713" y="1"/>
                  </a:cubicBezTo>
                  <a:close/>
                </a:path>
              </a:pathLst>
            </a:custGeom>
            <a:solidFill>
              <a:srgbClr val="742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2072350" y="3824925"/>
              <a:ext cx="43900" cy="14825"/>
            </a:xfrm>
            <a:custGeom>
              <a:avLst/>
              <a:gdLst/>
              <a:ahLst/>
              <a:cxnLst/>
              <a:rect l="l" t="t" r="r" b="b"/>
              <a:pathLst>
                <a:path w="1756" h="593" extrusionOk="0">
                  <a:moveTo>
                    <a:pt x="105" y="0"/>
                  </a:moveTo>
                  <a:cubicBezTo>
                    <a:pt x="0" y="0"/>
                    <a:pt x="6" y="169"/>
                    <a:pt x="117" y="183"/>
                  </a:cubicBezTo>
                  <a:cubicBezTo>
                    <a:pt x="627" y="247"/>
                    <a:pt x="1099" y="377"/>
                    <a:pt x="1571" y="584"/>
                  </a:cubicBezTo>
                  <a:cubicBezTo>
                    <a:pt x="1585" y="590"/>
                    <a:pt x="1598" y="593"/>
                    <a:pt x="1610" y="593"/>
                  </a:cubicBezTo>
                  <a:cubicBezTo>
                    <a:pt x="1697" y="593"/>
                    <a:pt x="1755" y="469"/>
                    <a:pt x="1661" y="427"/>
                  </a:cubicBezTo>
                  <a:cubicBezTo>
                    <a:pt x="1161" y="208"/>
                    <a:pt x="658" y="70"/>
                    <a:pt x="117" y="1"/>
                  </a:cubicBezTo>
                  <a:cubicBezTo>
                    <a:pt x="113" y="1"/>
                    <a:pt x="109" y="0"/>
                    <a:pt x="105" y="0"/>
                  </a:cubicBezTo>
                  <a:close/>
                </a:path>
              </a:pathLst>
            </a:custGeom>
            <a:solidFill>
              <a:srgbClr val="742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1949250" y="3448775"/>
              <a:ext cx="192500" cy="230500"/>
            </a:xfrm>
            <a:custGeom>
              <a:avLst/>
              <a:gdLst/>
              <a:ahLst/>
              <a:cxnLst/>
              <a:rect l="l" t="t" r="r" b="b"/>
              <a:pathLst>
                <a:path w="7700" h="9220" extrusionOk="0">
                  <a:moveTo>
                    <a:pt x="4491" y="0"/>
                  </a:moveTo>
                  <a:cubicBezTo>
                    <a:pt x="3467" y="0"/>
                    <a:pt x="2598" y="582"/>
                    <a:pt x="1951" y="1642"/>
                  </a:cubicBezTo>
                  <a:cubicBezTo>
                    <a:pt x="905" y="3355"/>
                    <a:pt x="464" y="5406"/>
                    <a:pt x="0" y="9220"/>
                  </a:cubicBezTo>
                  <a:lnTo>
                    <a:pt x="6787" y="9091"/>
                  </a:lnTo>
                  <a:cubicBezTo>
                    <a:pt x="6787" y="9091"/>
                    <a:pt x="7700" y="5901"/>
                    <a:pt x="7529" y="3156"/>
                  </a:cubicBezTo>
                  <a:cubicBezTo>
                    <a:pt x="7422" y="1416"/>
                    <a:pt x="6597" y="593"/>
                    <a:pt x="5647" y="229"/>
                  </a:cubicBezTo>
                  <a:cubicBezTo>
                    <a:pt x="5244" y="75"/>
                    <a:pt x="4858" y="0"/>
                    <a:pt x="4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1971300" y="3411425"/>
              <a:ext cx="147250" cy="136750"/>
            </a:xfrm>
            <a:custGeom>
              <a:avLst/>
              <a:gdLst/>
              <a:ahLst/>
              <a:cxnLst/>
              <a:rect l="l" t="t" r="r" b="b"/>
              <a:pathLst>
                <a:path w="5890" h="5470" extrusionOk="0">
                  <a:moveTo>
                    <a:pt x="5276" y="0"/>
                  </a:moveTo>
                  <a:cubicBezTo>
                    <a:pt x="5223" y="0"/>
                    <a:pt x="5173" y="41"/>
                    <a:pt x="5197" y="104"/>
                  </a:cubicBezTo>
                  <a:lnTo>
                    <a:pt x="5197" y="102"/>
                  </a:lnTo>
                  <a:lnTo>
                    <a:pt x="5197" y="102"/>
                  </a:lnTo>
                  <a:cubicBezTo>
                    <a:pt x="5471" y="808"/>
                    <a:pt x="5765" y="1782"/>
                    <a:pt x="4969" y="2267"/>
                  </a:cubicBezTo>
                  <a:cubicBezTo>
                    <a:pt x="4372" y="2630"/>
                    <a:pt x="3618" y="2509"/>
                    <a:pt x="2958" y="2596"/>
                  </a:cubicBezTo>
                  <a:cubicBezTo>
                    <a:pt x="2329" y="2676"/>
                    <a:pt x="1832" y="2954"/>
                    <a:pt x="1550" y="3539"/>
                  </a:cubicBezTo>
                  <a:cubicBezTo>
                    <a:pt x="1254" y="4153"/>
                    <a:pt x="1095" y="5299"/>
                    <a:pt x="238" y="5299"/>
                  </a:cubicBezTo>
                  <a:cubicBezTo>
                    <a:pt x="197" y="5299"/>
                    <a:pt x="154" y="5296"/>
                    <a:pt x="110" y="5291"/>
                  </a:cubicBezTo>
                  <a:cubicBezTo>
                    <a:pt x="106" y="5290"/>
                    <a:pt x="102" y="5290"/>
                    <a:pt x="98" y="5290"/>
                  </a:cubicBezTo>
                  <a:cubicBezTo>
                    <a:pt x="1" y="5290"/>
                    <a:pt x="6" y="5448"/>
                    <a:pt x="110" y="5461"/>
                  </a:cubicBezTo>
                  <a:cubicBezTo>
                    <a:pt x="156" y="5467"/>
                    <a:pt x="201" y="5470"/>
                    <a:pt x="245" y="5470"/>
                  </a:cubicBezTo>
                  <a:cubicBezTo>
                    <a:pt x="1004" y="5470"/>
                    <a:pt x="1321" y="4630"/>
                    <a:pt x="1541" y="4017"/>
                  </a:cubicBezTo>
                  <a:cubicBezTo>
                    <a:pt x="1690" y="3597"/>
                    <a:pt x="1875" y="3186"/>
                    <a:pt x="2285" y="2964"/>
                  </a:cubicBezTo>
                  <a:cubicBezTo>
                    <a:pt x="2671" y="2755"/>
                    <a:pt x="3131" y="2739"/>
                    <a:pt x="3559" y="2722"/>
                  </a:cubicBezTo>
                  <a:cubicBezTo>
                    <a:pt x="4178" y="2699"/>
                    <a:pt x="4915" y="2665"/>
                    <a:pt x="5358" y="2166"/>
                  </a:cubicBezTo>
                  <a:cubicBezTo>
                    <a:pt x="5889" y="1567"/>
                    <a:pt x="5615" y="712"/>
                    <a:pt x="5362" y="58"/>
                  </a:cubicBezTo>
                  <a:cubicBezTo>
                    <a:pt x="5346" y="18"/>
                    <a:pt x="5311" y="0"/>
                    <a:pt x="5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2026250" y="3540650"/>
              <a:ext cx="110450" cy="111500"/>
            </a:xfrm>
            <a:custGeom>
              <a:avLst/>
              <a:gdLst/>
              <a:ahLst/>
              <a:cxnLst/>
              <a:rect l="l" t="t" r="r" b="b"/>
              <a:pathLst>
                <a:path w="4418" h="4460" extrusionOk="0">
                  <a:moveTo>
                    <a:pt x="3791" y="1"/>
                  </a:moveTo>
                  <a:cubicBezTo>
                    <a:pt x="2794" y="1"/>
                    <a:pt x="1811" y="398"/>
                    <a:pt x="1123" y="1138"/>
                  </a:cubicBezTo>
                  <a:cubicBezTo>
                    <a:pt x="315" y="2003"/>
                    <a:pt x="1" y="3248"/>
                    <a:pt x="250" y="4397"/>
                  </a:cubicBezTo>
                  <a:cubicBezTo>
                    <a:pt x="259" y="4441"/>
                    <a:pt x="291" y="4459"/>
                    <a:pt x="325" y="4459"/>
                  </a:cubicBezTo>
                  <a:cubicBezTo>
                    <a:pt x="375" y="4459"/>
                    <a:pt x="429" y="4418"/>
                    <a:pt x="415" y="4353"/>
                  </a:cubicBezTo>
                  <a:cubicBezTo>
                    <a:pt x="179" y="3264"/>
                    <a:pt x="480" y="2078"/>
                    <a:pt x="1244" y="1257"/>
                  </a:cubicBezTo>
                  <a:cubicBezTo>
                    <a:pt x="1895" y="556"/>
                    <a:pt x="2838" y="169"/>
                    <a:pt x="3788" y="169"/>
                  </a:cubicBezTo>
                  <a:cubicBezTo>
                    <a:pt x="3949" y="169"/>
                    <a:pt x="4109" y="180"/>
                    <a:pt x="4269" y="202"/>
                  </a:cubicBezTo>
                  <a:cubicBezTo>
                    <a:pt x="4274" y="203"/>
                    <a:pt x="4278" y="203"/>
                    <a:pt x="4283" y="203"/>
                  </a:cubicBezTo>
                  <a:cubicBezTo>
                    <a:pt x="4380" y="203"/>
                    <a:pt x="4417" y="52"/>
                    <a:pt x="4313" y="37"/>
                  </a:cubicBezTo>
                  <a:cubicBezTo>
                    <a:pt x="4140" y="13"/>
                    <a:pt x="3965" y="1"/>
                    <a:pt x="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1953025" y="3648500"/>
              <a:ext cx="171900" cy="5950"/>
            </a:xfrm>
            <a:custGeom>
              <a:avLst/>
              <a:gdLst/>
              <a:ahLst/>
              <a:cxnLst/>
              <a:rect l="l" t="t" r="r" b="b"/>
              <a:pathLst>
                <a:path w="6876" h="238" extrusionOk="0">
                  <a:moveTo>
                    <a:pt x="6770" y="1"/>
                  </a:moveTo>
                  <a:cubicBezTo>
                    <a:pt x="6769" y="1"/>
                    <a:pt x="6769" y="1"/>
                    <a:pt x="6768" y="1"/>
                  </a:cubicBezTo>
                  <a:cubicBezTo>
                    <a:pt x="5122" y="35"/>
                    <a:pt x="3474" y="71"/>
                    <a:pt x="1827" y="71"/>
                  </a:cubicBezTo>
                  <a:cubicBezTo>
                    <a:pt x="1254" y="71"/>
                    <a:pt x="681" y="67"/>
                    <a:pt x="108" y="57"/>
                  </a:cubicBezTo>
                  <a:cubicBezTo>
                    <a:pt x="107" y="57"/>
                    <a:pt x="107" y="57"/>
                    <a:pt x="106" y="57"/>
                  </a:cubicBezTo>
                  <a:cubicBezTo>
                    <a:pt x="1" y="57"/>
                    <a:pt x="1" y="222"/>
                    <a:pt x="108" y="223"/>
                  </a:cubicBezTo>
                  <a:cubicBezTo>
                    <a:pt x="675" y="233"/>
                    <a:pt x="1243" y="237"/>
                    <a:pt x="1810" y="237"/>
                  </a:cubicBezTo>
                  <a:cubicBezTo>
                    <a:pt x="3463" y="237"/>
                    <a:pt x="5116" y="202"/>
                    <a:pt x="6768" y="168"/>
                  </a:cubicBezTo>
                  <a:cubicBezTo>
                    <a:pt x="6875" y="166"/>
                    <a:pt x="6876" y="1"/>
                    <a:pt x="6770" y="1"/>
                  </a:cubicBezTo>
                  <a:close/>
                </a:path>
              </a:pathLst>
            </a:custGeom>
            <a:solidFill>
              <a:srgbClr val="B86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2115200" y="3497975"/>
              <a:ext cx="27800" cy="178275"/>
            </a:xfrm>
            <a:custGeom>
              <a:avLst/>
              <a:gdLst/>
              <a:ahLst/>
              <a:cxnLst/>
              <a:rect l="l" t="t" r="r" b="b"/>
              <a:pathLst>
                <a:path w="1112" h="7131" extrusionOk="0">
                  <a:moveTo>
                    <a:pt x="717" y="1"/>
                  </a:moveTo>
                  <a:cubicBezTo>
                    <a:pt x="674" y="1"/>
                    <a:pt x="635" y="27"/>
                    <a:pt x="642" y="81"/>
                  </a:cubicBezTo>
                  <a:cubicBezTo>
                    <a:pt x="939" y="2414"/>
                    <a:pt x="728" y="4783"/>
                    <a:pt x="20" y="7025"/>
                  </a:cubicBezTo>
                  <a:cubicBezTo>
                    <a:pt x="1" y="7089"/>
                    <a:pt x="53" y="7130"/>
                    <a:pt x="105" y="7130"/>
                  </a:cubicBezTo>
                  <a:cubicBezTo>
                    <a:pt x="139" y="7130"/>
                    <a:pt x="172" y="7112"/>
                    <a:pt x="185" y="7071"/>
                  </a:cubicBezTo>
                  <a:cubicBezTo>
                    <a:pt x="897" y="4815"/>
                    <a:pt x="1112" y="2427"/>
                    <a:pt x="813" y="81"/>
                  </a:cubicBezTo>
                  <a:cubicBezTo>
                    <a:pt x="806" y="27"/>
                    <a:pt x="760" y="1"/>
                    <a:pt x="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2222300" y="3907100"/>
              <a:ext cx="462325" cy="43075"/>
            </a:xfrm>
            <a:custGeom>
              <a:avLst/>
              <a:gdLst/>
              <a:ahLst/>
              <a:cxnLst/>
              <a:rect l="l" t="t" r="r" b="b"/>
              <a:pathLst>
                <a:path w="18493" h="1723" extrusionOk="0">
                  <a:moveTo>
                    <a:pt x="515" y="0"/>
                  </a:moveTo>
                  <a:lnTo>
                    <a:pt x="1" y="1723"/>
                  </a:lnTo>
                  <a:lnTo>
                    <a:pt x="17980" y="1723"/>
                  </a:lnTo>
                  <a:lnTo>
                    <a:pt x="184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2363350" y="3699200"/>
              <a:ext cx="352300" cy="228775"/>
            </a:xfrm>
            <a:custGeom>
              <a:avLst/>
              <a:gdLst/>
              <a:ahLst/>
              <a:cxnLst/>
              <a:rect l="l" t="t" r="r" b="b"/>
              <a:pathLst>
                <a:path w="14092" h="9151" extrusionOk="0">
                  <a:moveTo>
                    <a:pt x="3033" y="1"/>
                  </a:moveTo>
                  <a:cubicBezTo>
                    <a:pt x="2572" y="1"/>
                    <a:pt x="2170" y="311"/>
                    <a:pt x="2051" y="756"/>
                  </a:cubicBezTo>
                  <a:lnTo>
                    <a:pt x="169" y="7875"/>
                  </a:lnTo>
                  <a:cubicBezTo>
                    <a:pt x="0" y="8519"/>
                    <a:pt x="485" y="9151"/>
                    <a:pt x="1151" y="9151"/>
                  </a:cubicBezTo>
                  <a:lnTo>
                    <a:pt x="11201" y="9151"/>
                  </a:lnTo>
                  <a:cubicBezTo>
                    <a:pt x="11554" y="9151"/>
                    <a:pt x="11863" y="8913"/>
                    <a:pt x="11953" y="8571"/>
                  </a:cubicBezTo>
                  <a:lnTo>
                    <a:pt x="13961" y="977"/>
                  </a:lnTo>
                  <a:cubicBezTo>
                    <a:pt x="14092" y="484"/>
                    <a:pt x="13719" y="1"/>
                    <a:pt x="13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2383950" y="3699200"/>
              <a:ext cx="352375" cy="228775"/>
            </a:xfrm>
            <a:custGeom>
              <a:avLst/>
              <a:gdLst/>
              <a:ahLst/>
              <a:cxnLst/>
              <a:rect l="l" t="t" r="r" b="b"/>
              <a:pathLst>
                <a:path w="14095" h="9151" extrusionOk="0">
                  <a:moveTo>
                    <a:pt x="3036" y="1"/>
                  </a:moveTo>
                  <a:cubicBezTo>
                    <a:pt x="2575" y="1"/>
                    <a:pt x="2170" y="311"/>
                    <a:pt x="2053" y="756"/>
                  </a:cubicBezTo>
                  <a:lnTo>
                    <a:pt x="172" y="7875"/>
                  </a:lnTo>
                  <a:cubicBezTo>
                    <a:pt x="1" y="8519"/>
                    <a:pt x="486" y="9151"/>
                    <a:pt x="1154" y="9151"/>
                  </a:cubicBezTo>
                  <a:lnTo>
                    <a:pt x="11204" y="9151"/>
                  </a:lnTo>
                  <a:cubicBezTo>
                    <a:pt x="11556" y="9151"/>
                    <a:pt x="11865" y="8913"/>
                    <a:pt x="11955" y="8571"/>
                  </a:cubicBezTo>
                  <a:lnTo>
                    <a:pt x="13964" y="977"/>
                  </a:lnTo>
                  <a:cubicBezTo>
                    <a:pt x="14094" y="484"/>
                    <a:pt x="13722" y="1"/>
                    <a:pt x="1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2530850" y="3799675"/>
              <a:ext cx="59150" cy="55875"/>
            </a:xfrm>
            <a:custGeom>
              <a:avLst/>
              <a:gdLst/>
              <a:ahLst/>
              <a:cxnLst/>
              <a:rect l="l" t="t" r="r" b="b"/>
              <a:pathLst>
                <a:path w="2366" h="2235" extrusionOk="0">
                  <a:moveTo>
                    <a:pt x="1376" y="0"/>
                  </a:moveTo>
                  <a:cubicBezTo>
                    <a:pt x="781" y="0"/>
                    <a:pt x="213" y="501"/>
                    <a:pt x="108" y="1119"/>
                  </a:cubicBezTo>
                  <a:cubicBezTo>
                    <a:pt x="1" y="1734"/>
                    <a:pt x="396" y="2235"/>
                    <a:pt x="990" y="2235"/>
                  </a:cubicBezTo>
                  <a:cubicBezTo>
                    <a:pt x="1585" y="2235"/>
                    <a:pt x="2153" y="1734"/>
                    <a:pt x="2260" y="1119"/>
                  </a:cubicBezTo>
                  <a:cubicBezTo>
                    <a:pt x="2366" y="501"/>
                    <a:pt x="1971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2383825" y="3714600"/>
              <a:ext cx="54775" cy="195000"/>
            </a:xfrm>
            <a:custGeom>
              <a:avLst/>
              <a:gdLst/>
              <a:ahLst/>
              <a:cxnLst/>
              <a:rect l="l" t="t" r="r" b="b"/>
              <a:pathLst>
                <a:path w="2191" h="7800" extrusionOk="0">
                  <a:moveTo>
                    <a:pt x="2079" y="1"/>
                  </a:moveTo>
                  <a:cubicBezTo>
                    <a:pt x="2043" y="1"/>
                    <a:pt x="2009" y="20"/>
                    <a:pt x="1997" y="65"/>
                  </a:cubicBezTo>
                  <a:cubicBezTo>
                    <a:pt x="1337" y="2605"/>
                    <a:pt x="677" y="5145"/>
                    <a:pt x="17" y="7687"/>
                  </a:cubicBezTo>
                  <a:cubicBezTo>
                    <a:pt x="0" y="7755"/>
                    <a:pt x="56" y="7799"/>
                    <a:pt x="111" y="7799"/>
                  </a:cubicBezTo>
                  <a:cubicBezTo>
                    <a:pt x="147" y="7799"/>
                    <a:pt x="182" y="7780"/>
                    <a:pt x="194" y="7735"/>
                  </a:cubicBezTo>
                  <a:cubicBezTo>
                    <a:pt x="854" y="5193"/>
                    <a:pt x="1514" y="2653"/>
                    <a:pt x="2172" y="113"/>
                  </a:cubicBezTo>
                  <a:cubicBezTo>
                    <a:pt x="2190" y="45"/>
                    <a:pt x="2134" y="1"/>
                    <a:pt x="20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6" name="Google Shape;1146;p34"/>
          <p:cNvSpPr/>
          <p:nvPr/>
        </p:nvSpPr>
        <p:spPr>
          <a:xfrm>
            <a:off x="1340827" y="1562342"/>
            <a:ext cx="255530" cy="250131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4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34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34"/>
          <p:cNvSpPr/>
          <p:nvPr/>
        </p:nvSpPr>
        <p:spPr>
          <a:xfrm>
            <a:off x="8053118" y="4005043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34"/>
          <p:cNvSpPr/>
          <p:nvPr/>
        </p:nvSpPr>
        <p:spPr>
          <a:xfrm>
            <a:off x="4883094" y="10240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1" name="Google Shape;1151;p34"/>
          <p:cNvGrpSpPr/>
          <p:nvPr/>
        </p:nvGrpSpPr>
        <p:grpSpPr>
          <a:xfrm>
            <a:off x="826713" y="2416772"/>
            <a:ext cx="502499" cy="309947"/>
            <a:chOff x="14030713" y="3443022"/>
            <a:chExt cx="502499" cy="309947"/>
          </a:xfrm>
        </p:grpSpPr>
        <p:sp>
          <p:nvSpPr>
            <p:cNvPr id="1152" name="Google Shape;1152;p34"/>
            <p:cNvSpPr/>
            <p:nvPr/>
          </p:nvSpPr>
          <p:spPr>
            <a:xfrm>
              <a:off x="14030713" y="3443022"/>
              <a:ext cx="502499" cy="309804"/>
            </a:xfrm>
            <a:custGeom>
              <a:avLst/>
              <a:gdLst/>
              <a:ahLst/>
              <a:cxnLst/>
              <a:rect l="l" t="t" r="r" b="b"/>
              <a:pathLst>
                <a:path w="7067" h="4357" extrusionOk="0">
                  <a:moveTo>
                    <a:pt x="1482" y="0"/>
                  </a:moveTo>
                  <a:cubicBezTo>
                    <a:pt x="1437" y="89"/>
                    <a:pt x="1392" y="180"/>
                    <a:pt x="1350" y="270"/>
                  </a:cubicBezTo>
                  <a:cubicBezTo>
                    <a:pt x="1114" y="768"/>
                    <a:pt x="907" y="1280"/>
                    <a:pt x="681" y="1781"/>
                  </a:cubicBezTo>
                  <a:cubicBezTo>
                    <a:pt x="470" y="2250"/>
                    <a:pt x="239" y="2712"/>
                    <a:pt x="0" y="3169"/>
                  </a:cubicBezTo>
                  <a:cubicBezTo>
                    <a:pt x="1080" y="3805"/>
                    <a:pt x="2236" y="4161"/>
                    <a:pt x="3260" y="4357"/>
                  </a:cubicBezTo>
                  <a:cubicBezTo>
                    <a:pt x="5246" y="4197"/>
                    <a:pt x="6922" y="2850"/>
                    <a:pt x="6922" y="2850"/>
                  </a:cubicBezTo>
                  <a:cubicBezTo>
                    <a:pt x="7067" y="2562"/>
                    <a:pt x="7044" y="2239"/>
                    <a:pt x="6922" y="1894"/>
                  </a:cubicBezTo>
                  <a:cubicBezTo>
                    <a:pt x="6654" y="2036"/>
                    <a:pt x="6355" y="2098"/>
                    <a:pt x="6037" y="2098"/>
                  </a:cubicBezTo>
                  <a:cubicBezTo>
                    <a:pt x="4568" y="2098"/>
                    <a:pt x="2681" y="779"/>
                    <a:pt x="1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14262444" y="3593409"/>
              <a:ext cx="260529" cy="15956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779" y="1"/>
                  </a:moveTo>
                  <a:lnTo>
                    <a:pt x="779" y="1"/>
                  </a:lnTo>
                  <a:cubicBezTo>
                    <a:pt x="1013" y="1186"/>
                    <a:pt x="1" y="2242"/>
                    <a:pt x="1" y="2242"/>
                  </a:cubicBezTo>
                  <a:lnTo>
                    <a:pt x="1" y="2243"/>
                  </a:lnTo>
                  <a:cubicBezTo>
                    <a:pt x="1987" y="2082"/>
                    <a:pt x="3663" y="735"/>
                    <a:pt x="3663" y="735"/>
                  </a:cubicBezTo>
                  <a:lnTo>
                    <a:pt x="3663" y="735"/>
                  </a:lnTo>
                  <a:cubicBezTo>
                    <a:pt x="3561" y="758"/>
                    <a:pt x="3449" y="769"/>
                    <a:pt x="3330" y="769"/>
                  </a:cubicBezTo>
                  <a:cubicBezTo>
                    <a:pt x="2308" y="769"/>
                    <a:pt x="779" y="1"/>
                    <a:pt x="7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CSS Tag / Element Selector</a:t>
            </a:r>
          </a:p>
        </p:txBody>
      </p:sp>
      <p:sp>
        <p:nvSpPr>
          <p:cNvPr id="887" name="Google Shape;887;p33"/>
          <p:cNvSpPr/>
          <p:nvPr/>
        </p:nvSpPr>
        <p:spPr>
          <a:xfrm>
            <a:off x="8199244" y="40973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6BDCA-2A32-0D4D-3F53-0BC889A90411}"/>
              </a:ext>
            </a:extLst>
          </p:cNvPr>
          <p:cNvSpPr txBox="1"/>
          <p:nvPr/>
        </p:nvSpPr>
        <p:spPr>
          <a:xfrm>
            <a:off x="3225522" y="2165114"/>
            <a:ext cx="4572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anose="020B0809050000020004" pitchFamily="49" charset="0"/>
              </a:rPr>
              <a:t>h1 {</a:t>
            </a:r>
          </a:p>
          <a:p>
            <a:r>
              <a:rPr lang="en-US" sz="2500" b="0" dirty="0">
                <a:solidFill>
                  <a:srgbClr val="EEFFFF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500" b="0" dirty="0">
                <a:solidFill>
                  <a:schemeClr val="tx1"/>
                </a:solidFill>
                <a:effectLst/>
                <a:latin typeface="Fira code" panose="020B0809050000020004" pitchFamily="49" charset="0"/>
              </a:rPr>
              <a:t>color:</a:t>
            </a:r>
            <a:r>
              <a:rPr lang="en-US" sz="2500" b="0" dirty="0">
                <a:solidFill>
                  <a:srgbClr val="00B05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500" b="0" dirty="0">
                <a:solidFill>
                  <a:schemeClr val="accent1">
                    <a:lumMod val="75000"/>
                  </a:schemeClr>
                </a:solidFill>
                <a:effectLst/>
                <a:latin typeface="Fira code" panose="020B0809050000020004" pitchFamily="49" charset="0"/>
              </a:rPr>
              <a:t>red;</a:t>
            </a:r>
          </a:p>
          <a:p>
            <a:r>
              <a:rPr lang="en-US" sz="2500" b="0" dirty="0">
                <a:solidFill>
                  <a:srgbClr val="00B05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500" b="0" dirty="0">
                <a:solidFill>
                  <a:schemeClr val="tx1"/>
                </a:solidFill>
                <a:effectLst/>
                <a:latin typeface="Fira code" panose="020B0809050000020004" pitchFamily="49" charset="0"/>
              </a:rPr>
              <a:t>font-size:</a:t>
            </a:r>
            <a:r>
              <a:rPr lang="en-US" sz="2500" b="0" dirty="0">
                <a:solidFill>
                  <a:srgbClr val="00B05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500" b="0" dirty="0">
                <a:solidFill>
                  <a:schemeClr val="accent1">
                    <a:lumMod val="75000"/>
                  </a:schemeClr>
                </a:solidFill>
                <a:effectLst/>
                <a:latin typeface="Fira code" panose="020B0809050000020004" pitchFamily="49" charset="0"/>
              </a:rPr>
              <a:t>32px;</a:t>
            </a:r>
          </a:p>
          <a:p>
            <a:r>
              <a:rPr lang="en-US" sz="2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anose="020B0809050000020004" pitchFamily="49" charset="0"/>
              </a:rPr>
              <a:t>}</a:t>
            </a:r>
            <a:endParaRPr lang="en-US" sz="2500" b="0" dirty="0">
              <a:solidFill>
                <a:srgbClr val="EEFFFF"/>
              </a:solidFill>
              <a:effectLst/>
              <a:latin typeface="Fira code" panose="020B0809050000020004" pitchFamily="49" charset="0"/>
            </a:endParaRPr>
          </a:p>
        </p:txBody>
      </p:sp>
      <p:pic>
        <p:nvPicPr>
          <p:cNvPr id="5" name="Graphic 4" descr="Line arrow: Clockwise curve with solid fill">
            <a:extLst>
              <a:ext uri="{FF2B5EF4-FFF2-40B4-BE49-F238E27FC236}">
                <a16:creationId xmlns:a16="http://schemas.microsoft.com/office/drawing/2014/main" id="{54EDE2B9-A3E2-290D-D864-F1D97BE2B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363957" y="2023051"/>
            <a:ext cx="496094" cy="780220"/>
          </a:xfrm>
          <a:prstGeom prst="rect">
            <a:avLst/>
          </a:prstGeom>
        </p:spPr>
      </p:pic>
      <p:grpSp>
        <p:nvGrpSpPr>
          <p:cNvPr id="7" name="Google Shape;1404;p28">
            <a:extLst>
              <a:ext uri="{FF2B5EF4-FFF2-40B4-BE49-F238E27FC236}">
                <a16:creationId xmlns:a16="http://schemas.microsoft.com/office/drawing/2014/main" id="{94DDADAC-CEB9-28D1-7706-14BE406A75CF}"/>
              </a:ext>
            </a:extLst>
          </p:cNvPr>
          <p:cNvGrpSpPr/>
          <p:nvPr/>
        </p:nvGrpSpPr>
        <p:grpSpPr>
          <a:xfrm>
            <a:off x="6002114" y="2105253"/>
            <a:ext cx="915431" cy="417257"/>
            <a:chOff x="3355277" y="1188926"/>
            <a:chExt cx="2433441" cy="749559"/>
          </a:xfrm>
        </p:grpSpPr>
        <p:sp>
          <p:nvSpPr>
            <p:cNvPr id="8" name="Google Shape;1405;p28">
              <a:extLst>
                <a:ext uri="{FF2B5EF4-FFF2-40B4-BE49-F238E27FC236}">
                  <a16:creationId xmlns:a16="http://schemas.microsoft.com/office/drawing/2014/main" id="{62D3F593-0A61-EB11-65A7-92800B42D6BC}"/>
                </a:ext>
              </a:extLst>
            </p:cNvPr>
            <p:cNvSpPr/>
            <p:nvPr/>
          </p:nvSpPr>
          <p:spPr>
            <a:xfrm>
              <a:off x="3460758" y="1305893"/>
              <a:ext cx="2222403" cy="518314"/>
            </a:xfrm>
            <a:custGeom>
              <a:avLst/>
              <a:gdLst/>
              <a:ahLst/>
              <a:cxnLst/>
              <a:rect l="l" t="t" r="r" b="b"/>
              <a:pathLst>
                <a:path w="108133" h="25219" extrusionOk="0">
                  <a:moveTo>
                    <a:pt x="12609" y="1"/>
                  </a:moveTo>
                  <a:cubicBezTo>
                    <a:pt x="5644" y="1"/>
                    <a:pt x="0" y="5645"/>
                    <a:pt x="0" y="12610"/>
                  </a:cubicBezTo>
                  <a:cubicBezTo>
                    <a:pt x="0" y="19575"/>
                    <a:pt x="5644" y="25218"/>
                    <a:pt x="12609" y="25218"/>
                  </a:cubicBezTo>
                  <a:lnTo>
                    <a:pt x="95524" y="25218"/>
                  </a:lnTo>
                  <a:cubicBezTo>
                    <a:pt x="102489" y="25218"/>
                    <a:pt x="108133" y="19575"/>
                    <a:pt x="108133" y="12610"/>
                  </a:cubicBezTo>
                  <a:cubicBezTo>
                    <a:pt x="108133" y="5645"/>
                    <a:pt x="102489" y="1"/>
                    <a:pt x="9552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400" dirty="0">
                  <a:latin typeface="Josefin Sans" pitchFamily="2" charset="0"/>
                  <a:ea typeface="Fira Sans Extra Condensed Medium"/>
                  <a:cs typeface="Fira Sans Extra Condensed Medium"/>
                  <a:sym typeface="Fira Sans Extra Condensed Medium"/>
                </a:rPr>
                <a:t>Value</a:t>
              </a:r>
              <a:endParaRPr sz="1400" dirty="0">
                <a:latin typeface="Josefin Sans" pitchFamily="2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" name="Google Shape;1406;p28">
              <a:extLst>
                <a:ext uri="{FF2B5EF4-FFF2-40B4-BE49-F238E27FC236}">
                  <a16:creationId xmlns:a16="http://schemas.microsoft.com/office/drawing/2014/main" id="{C9DB1631-A8E8-78D1-7A50-A7B0D79C34BA}"/>
                </a:ext>
              </a:extLst>
            </p:cNvPr>
            <p:cNvSpPr/>
            <p:nvPr/>
          </p:nvSpPr>
          <p:spPr>
            <a:xfrm>
              <a:off x="3355280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68" y="2787"/>
                    <a:pt x="2787" y="2168"/>
                    <a:pt x="2787" y="1394"/>
                  </a:cubicBezTo>
                  <a:cubicBezTo>
                    <a:pt x="2787" y="620"/>
                    <a:pt x="2168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Josefin Sans" pitchFamily="2" charset="0"/>
              </a:endParaRPr>
            </a:p>
          </p:txBody>
        </p:sp>
        <p:sp>
          <p:nvSpPr>
            <p:cNvPr id="10" name="Google Shape;1407;p28">
              <a:extLst>
                <a:ext uri="{FF2B5EF4-FFF2-40B4-BE49-F238E27FC236}">
                  <a16:creationId xmlns:a16="http://schemas.microsoft.com/office/drawing/2014/main" id="{1B787662-4A1C-CDD6-051F-69725E7F78A1}"/>
                </a:ext>
              </a:extLst>
            </p:cNvPr>
            <p:cNvSpPr/>
            <p:nvPr/>
          </p:nvSpPr>
          <p:spPr>
            <a:xfrm>
              <a:off x="5731438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56" y="2787"/>
                    <a:pt x="2787" y="2168"/>
                    <a:pt x="2787" y="1394"/>
                  </a:cubicBezTo>
                  <a:cubicBezTo>
                    <a:pt x="2787" y="620"/>
                    <a:pt x="2156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Josefin Sans" pitchFamily="2" charset="0"/>
              </a:endParaRPr>
            </a:p>
          </p:txBody>
        </p:sp>
        <p:sp>
          <p:nvSpPr>
            <p:cNvPr id="11" name="Google Shape;1408;p28">
              <a:extLst>
                <a:ext uri="{FF2B5EF4-FFF2-40B4-BE49-F238E27FC236}">
                  <a16:creationId xmlns:a16="http://schemas.microsoft.com/office/drawing/2014/main" id="{702C8F67-0164-FC8C-4050-91DB2830F196}"/>
                </a:ext>
              </a:extLst>
            </p:cNvPr>
            <p:cNvSpPr/>
            <p:nvPr/>
          </p:nvSpPr>
          <p:spPr>
            <a:xfrm>
              <a:off x="3355277" y="1188926"/>
              <a:ext cx="2433353" cy="288537"/>
            </a:xfrm>
            <a:custGeom>
              <a:avLst/>
              <a:gdLst/>
              <a:ahLst/>
              <a:cxnLst/>
              <a:rect l="l" t="t" r="r" b="b"/>
              <a:pathLst>
                <a:path w="118397" h="14039" extrusionOk="0">
                  <a:moveTo>
                    <a:pt x="17741" y="1"/>
                  </a:moveTo>
                  <a:cubicBezTo>
                    <a:pt x="9133" y="1"/>
                    <a:pt x="1906" y="6002"/>
                    <a:pt x="1" y="14038"/>
                  </a:cubicBezTo>
                  <a:lnTo>
                    <a:pt x="2680" y="14038"/>
                  </a:lnTo>
                  <a:cubicBezTo>
                    <a:pt x="4513" y="7454"/>
                    <a:pt x="10574" y="2596"/>
                    <a:pt x="17741" y="2596"/>
                  </a:cubicBezTo>
                  <a:lnTo>
                    <a:pt x="100656" y="2596"/>
                  </a:lnTo>
                  <a:cubicBezTo>
                    <a:pt x="107824" y="2596"/>
                    <a:pt x="113872" y="7454"/>
                    <a:pt x="115718" y="14038"/>
                  </a:cubicBezTo>
                  <a:lnTo>
                    <a:pt x="118397" y="14038"/>
                  </a:lnTo>
                  <a:cubicBezTo>
                    <a:pt x="116492" y="6002"/>
                    <a:pt x="109264" y="1"/>
                    <a:pt x="100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Josefin Sans" pitchFamily="2" charset="0"/>
              </a:endParaRPr>
            </a:p>
          </p:txBody>
        </p:sp>
        <p:sp>
          <p:nvSpPr>
            <p:cNvPr id="12" name="Google Shape;1409;p28">
              <a:extLst>
                <a:ext uri="{FF2B5EF4-FFF2-40B4-BE49-F238E27FC236}">
                  <a16:creationId xmlns:a16="http://schemas.microsoft.com/office/drawing/2014/main" id="{345BBD00-6B80-D27B-EC97-D5C8BFF75FBB}"/>
                </a:ext>
              </a:extLst>
            </p:cNvPr>
            <p:cNvSpPr/>
            <p:nvPr/>
          </p:nvSpPr>
          <p:spPr>
            <a:xfrm>
              <a:off x="3355280" y="1649969"/>
              <a:ext cx="2433354" cy="288516"/>
            </a:xfrm>
            <a:custGeom>
              <a:avLst/>
              <a:gdLst/>
              <a:ahLst/>
              <a:cxnLst/>
              <a:rect l="l" t="t" r="r" b="b"/>
              <a:pathLst>
                <a:path w="118397" h="14038" extrusionOk="0">
                  <a:moveTo>
                    <a:pt x="1" y="0"/>
                  </a:moveTo>
                  <a:cubicBezTo>
                    <a:pt x="1906" y="8037"/>
                    <a:pt x="9133" y="14038"/>
                    <a:pt x="17741" y="14038"/>
                  </a:cubicBezTo>
                  <a:lnTo>
                    <a:pt x="100656" y="14038"/>
                  </a:lnTo>
                  <a:cubicBezTo>
                    <a:pt x="109264" y="14038"/>
                    <a:pt x="116492" y="8037"/>
                    <a:pt x="118397" y="0"/>
                  </a:cubicBezTo>
                  <a:lnTo>
                    <a:pt x="115718" y="0"/>
                  </a:lnTo>
                  <a:cubicBezTo>
                    <a:pt x="113872" y="6596"/>
                    <a:pt x="107824" y="11442"/>
                    <a:pt x="100656" y="11442"/>
                  </a:cubicBezTo>
                  <a:lnTo>
                    <a:pt x="17741" y="11442"/>
                  </a:lnTo>
                  <a:cubicBezTo>
                    <a:pt x="10574" y="11442"/>
                    <a:pt x="4513" y="6596"/>
                    <a:pt x="2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Josefin Sans" pitchFamily="2" charset="0"/>
              </a:endParaRPr>
            </a:p>
          </p:txBody>
        </p:sp>
      </p:grpSp>
      <p:pic>
        <p:nvPicPr>
          <p:cNvPr id="13" name="Graphic 12" descr="Line arrow: Clockwise curve with solid fill">
            <a:extLst>
              <a:ext uri="{FF2B5EF4-FFF2-40B4-BE49-F238E27FC236}">
                <a16:creationId xmlns:a16="http://schemas.microsoft.com/office/drawing/2014/main" id="{3AEC3B70-34B2-E175-4EEC-B8A8AD68C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273290" flipV="1">
            <a:off x="2998202" y="2443193"/>
            <a:ext cx="496094" cy="901105"/>
          </a:xfrm>
          <a:prstGeom prst="rect">
            <a:avLst/>
          </a:prstGeom>
        </p:spPr>
      </p:pic>
      <p:grpSp>
        <p:nvGrpSpPr>
          <p:cNvPr id="14" name="Google Shape;1404;p28">
            <a:extLst>
              <a:ext uri="{FF2B5EF4-FFF2-40B4-BE49-F238E27FC236}">
                <a16:creationId xmlns:a16="http://schemas.microsoft.com/office/drawing/2014/main" id="{45E518D0-C552-548D-2C55-C69F3FE5EA30}"/>
              </a:ext>
            </a:extLst>
          </p:cNvPr>
          <p:cNvGrpSpPr/>
          <p:nvPr/>
        </p:nvGrpSpPr>
        <p:grpSpPr>
          <a:xfrm>
            <a:off x="1646594" y="1546744"/>
            <a:ext cx="1213395" cy="466762"/>
            <a:chOff x="3355279" y="1188926"/>
            <a:chExt cx="2433439" cy="749559"/>
          </a:xfrm>
        </p:grpSpPr>
        <p:sp>
          <p:nvSpPr>
            <p:cNvPr id="15" name="Google Shape;1405;p28">
              <a:extLst>
                <a:ext uri="{FF2B5EF4-FFF2-40B4-BE49-F238E27FC236}">
                  <a16:creationId xmlns:a16="http://schemas.microsoft.com/office/drawing/2014/main" id="{F0BC8299-3264-8957-F22A-D1F48C851146}"/>
                </a:ext>
              </a:extLst>
            </p:cNvPr>
            <p:cNvSpPr/>
            <p:nvPr/>
          </p:nvSpPr>
          <p:spPr>
            <a:xfrm>
              <a:off x="3460758" y="1305893"/>
              <a:ext cx="2222403" cy="518314"/>
            </a:xfrm>
            <a:custGeom>
              <a:avLst/>
              <a:gdLst/>
              <a:ahLst/>
              <a:cxnLst/>
              <a:rect l="l" t="t" r="r" b="b"/>
              <a:pathLst>
                <a:path w="108133" h="25219" extrusionOk="0">
                  <a:moveTo>
                    <a:pt x="12609" y="1"/>
                  </a:moveTo>
                  <a:cubicBezTo>
                    <a:pt x="5644" y="1"/>
                    <a:pt x="0" y="5645"/>
                    <a:pt x="0" y="12610"/>
                  </a:cubicBezTo>
                  <a:cubicBezTo>
                    <a:pt x="0" y="19575"/>
                    <a:pt x="5644" y="25218"/>
                    <a:pt x="12609" y="25218"/>
                  </a:cubicBezTo>
                  <a:lnTo>
                    <a:pt x="95524" y="25218"/>
                  </a:lnTo>
                  <a:cubicBezTo>
                    <a:pt x="102489" y="25218"/>
                    <a:pt x="108133" y="19575"/>
                    <a:pt x="108133" y="12610"/>
                  </a:cubicBezTo>
                  <a:cubicBezTo>
                    <a:pt x="108133" y="5645"/>
                    <a:pt x="102489" y="1"/>
                    <a:pt x="9552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400" dirty="0">
                  <a:latin typeface="Josefin Sans" pitchFamily="2" charset="0"/>
                  <a:ea typeface="Fira Sans Extra Condensed Medium"/>
                  <a:cs typeface="Fira Sans Extra Condensed Medium"/>
                  <a:sym typeface="Fira Sans Extra Condensed Medium"/>
                </a:rPr>
                <a:t>Selector</a:t>
              </a:r>
              <a:endParaRPr sz="1400" dirty="0">
                <a:latin typeface="Josefin Sans" pitchFamily="2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" name="Google Shape;1406;p28">
              <a:extLst>
                <a:ext uri="{FF2B5EF4-FFF2-40B4-BE49-F238E27FC236}">
                  <a16:creationId xmlns:a16="http://schemas.microsoft.com/office/drawing/2014/main" id="{AEF193BE-B41E-55F0-A0E1-7F69E5A14EF2}"/>
                </a:ext>
              </a:extLst>
            </p:cNvPr>
            <p:cNvSpPr/>
            <p:nvPr/>
          </p:nvSpPr>
          <p:spPr>
            <a:xfrm>
              <a:off x="3355280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68" y="2787"/>
                    <a:pt x="2787" y="2168"/>
                    <a:pt x="2787" y="1394"/>
                  </a:cubicBezTo>
                  <a:cubicBezTo>
                    <a:pt x="2787" y="620"/>
                    <a:pt x="2168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Josefin Sans" pitchFamily="2" charset="0"/>
              </a:endParaRPr>
            </a:p>
          </p:txBody>
        </p:sp>
        <p:sp>
          <p:nvSpPr>
            <p:cNvPr id="17" name="Google Shape;1407;p28">
              <a:extLst>
                <a:ext uri="{FF2B5EF4-FFF2-40B4-BE49-F238E27FC236}">
                  <a16:creationId xmlns:a16="http://schemas.microsoft.com/office/drawing/2014/main" id="{E509CEB2-B984-D02F-1549-9B1608F1D43C}"/>
                </a:ext>
              </a:extLst>
            </p:cNvPr>
            <p:cNvSpPr/>
            <p:nvPr/>
          </p:nvSpPr>
          <p:spPr>
            <a:xfrm>
              <a:off x="5731438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56" y="2787"/>
                    <a:pt x="2787" y="2168"/>
                    <a:pt x="2787" y="1394"/>
                  </a:cubicBezTo>
                  <a:cubicBezTo>
                    <a:pt x="2787" y="620"/>
                    <a:pt x="2156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Josefin Sans" pitchFamily="2" charset="0"/>
              </a:endParaRPr>
            </a:p>
          </p:txBody>
        </p:sp>
        <p:sp>
          <p:nvSpPr>
            <p:cNvPr id="18" name="Google Shape;1408;p28">
              <a:extLst>
                <a:ext uri="{FF2B5EF4-FFF2-40B4-BE49-F238E27FC236}">
                  <a16:creationId xmlns:a16="http://schemas.microsoft.com/office/drawing/2014/main" id="{733916DC-8AF3-5628-B05F-CA37BD51CE98}"/>
                </a:ext>
              </a:extLst>
            </p:cNvPr>
            <p:cNvSpPr/>
            <p:nvPr/>
          </p:nvSpPr>
          <p:spPr>
            <a:xfrm>
              <a:off x="3355279" y="1188926"/>
              <a:ext cx="2433353" cy="288537"/>
            </a:xfrm>
            <a:custGeom>
              <a:avLst/>
              <a:gdLst/>
              <a:ahLst/>
              <a:cxnLst/>
              <a:rect l="l" t="t" r="r" b="b"/>
              <a:pathLst>
                <a:path w="118397" h="14039" extrusionOk="0">
                  <a:moveTo>
                    <a:pt x="17741" y="1"/>
                  </a:moveTo>
                  <a:cubicBezTo>
                    <a:pt x="9133" y="1"/>
                    <a:pt x="1906" y="6002"/>
                    <a:pt x="1" y="14038"/>
                  </a:cubicBezTo>
                  <a:lnTo>
                    <a:pt x="2680" y="14038"/>
                  </a:lnTo>
                  <a:cubicBezTo>
                    <a:pt x="4513" y="7454"/>
                    <a:pt x="10574" y="2596"/>
                    <a:pt x="17741" y="2596"/>
                  </a:cubicBezTo>
                  <a:lnTo>
                    <a:pt x="100656" y="2596"/>
                  </a:lnTo>
                  <a:cubicBezTo>
                    <a:pt x="107824" y="2596"/>
                    <a:pt x="113872" y="7454"/>
                    <a:pt x="115718" y="14038"/>
                  </a:cubicBezTo>
                  <a:lnTo>
                    <a:pt x="118397" y="14038"/>
                  </a:lnTo>
                  <a:cubicBezTo>
                    <a:pt x="116492" y="6002"/>
                    <a:pt x="109264" y="1"/>
                    <a:pt x="100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Josefin Sans" pitchFamily="2" charset="0"/>
              </a:endParaRPr>
            </a:p>
          </p:txBody>
        </p:sp>
        <p:sp>
          <p:nvSpPr>
            <p:cNvPr id="19" name="Google Shape;1409;p28">
              <a:extLst>
                <a:ext uri="{FF2B5EF4-FFF2-40B4-BE49-F238E27FC236}">
                  <a16:creationId xmlns:a16="http://schemas.microsoft.com/office/drawing/2014/main" id="{AFFF2E98-CC11-2696-D663-3F04570C10C4}"/>
                </a:ext>
              </a:extLst>
            </p:cNvPr>
            <p:cNvSpPr/>
            <p:nvPr/>
          </p:nvSpPr>
          <p:spPr>
            <a:xfrm>
              <a:off x="3355280" y="1649969"/>
              <a:ext cx="2433354" cy="288516"/>
            </a:xfrm>
            <a:custGeom>
              <a:avLst/>
              <a:gdLst/>
              <a:ahLst/>
              <a:cxnLst/>
              <a:rect l="l" t="t" r="r" b="b"/>
              <a:pathLst>
                <a:path w="118397" h="14038" extrusionOk="0">
                  <a:moveTo>
                    <a:pt x="1" y="0"/>
                  </a:moveTo>
                  <a:cubicBezTo>
                    <a:pt x="1906" y="8037"/>
                    <a:pt x="9133" y="14038"/>
                    <a:pt x="17741" y="14038"/>
                  </a:cubicBezTo>
                  <a:lnTo>
                    <a:pt x="100656" y="14038"/>
                  </a:lnTo>
                  <a:cubicBezTo>
                    <a:pt x="109264" y="14038"/>
                    <a:pt x="116492" y="8037"/>
                    <a:pt x="118397" y="0"/>
                  </a:cubicBezTo>
                  <a:lnTo>
                    <a:pt x="115718" y="0"/>
                  </a:lnTo>
                  <a:cubicBezTo>
                    <a:pt x="113872" y="6596"/>
                    <a:pt x="107824" y="11442"/>
                    <a:pt x="100656" y="11442"/>
                  </a:cubicBezTo>
                  <a:lnTo>
                    <a:pt x="17741" y="11442"/>
                  </a:lnTo>
                  <a:cubicBezTo>
                    <a:pt x="10574" y="11442"/>
                    <a:pt x="4513" y="6596"/>
                    <a:pt x="2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Josefin Sans" pitchFamily="2" charset="0"/>
              </a:endParaRPr>
            </a:p>
          </p:txBody>
        </p:sp>
      </p:grpSp>
      <p:pic>
        <p:nvPicPr>
          <p:cNvPr id="20" name="Graphic 19" descr="Line arrow: Clockwise curve with solid fill">
            <a:extLst>
              <a:ext uri="{FF2B5EF4-FFF2-40B4-BE49-F238E27FC236}">
                <a16:creationId xmlns:a16="http://schemas.microsoft.com/office/drawing/2014/main" id="{703E8CB4-B10C-129C-9393-D2F58F101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585048" flipV="1">
            <a:off x="2968061" y="1549685"/>
            <a:ext cx="444330" cy="807081"/>
          </a:xfrm>
          <a:prstGeom prst="rect">
            <a:avLst/>
          </a:prstGeom>
        </p:spPr>
      </p:pic>
      <p:grpSp>
        <p:nvGrpSpPr>
          <p:cNvPr id="21" name="Google Shape;1404;p28">
            <a:extLst>
              <a:ext uri="{FF2B5EF4-FFF2-40B4-BE49-F238E27FC236}">
                <a16:creationId xmlns:a16="http://schemas.microsoft.com/office/drawing/2014/main" id="{D8B2ACF2-49AB-ED91-FA11-FD4D59AE5DE6}"/>
              </a:ext>
            </a:extLst>
          </p:cNvPr>
          <p:cNvGrpSpPr/>
          <p:nvPr/>
        </p:nvGrpSpPr>
        <p:grpSpPr>
          <a:xfrm>
            <a:off x="1575198" y="2923776"/>
            <a:ext cx="1213395" cy="466762"/>
            <a:chOff x="3355279" y="1188926"/>
            <a:chExt cx="2433439" cy="749559"/>
          </a:xfrm>
        </p:grpSpPr>
        <p:sp>
          <p:nvSpPr>
            <p:cNvPr id="22" name="Google Shape;1405;p28">
              <a:extLst>
                <a:ext uri="{FF2B5EF4-FFF2-40B4-BE49-F238E27FC236}">
                  <a16:creationId xmlns:a16="http://schemas.microsoft.com/office/drawing/2014/main" id="{9BF891FF-75B3-AF4D-7FD4-F4EFC7BDDE8A}"/>
                </a:ext>
              </a:extLst>
            </p:cNvPr>
            <p:cNvSpPr/>
            <p:nvPr/>
          </p:nvSpPr>
          <p:spPr>
            <a:xfrm>
              <a:off x="3460758" y="1305893"/>
              <a:ext cx="2222403" cy="518314"/>
            </a:xfrm>
            <a:custGeom>
              <a:avLst/>
              <a:gdLst/>
              <a:ahLst/>
              <a:cxnLst/>
              <a:rect l="l" t="t" r="r" b="b"/>
              <a:pathLst>
                <a:path w="108133" h="25219" extrusionOk="0">
                  <a:moveTo>
                    <a:pt x="12609" y="1"/>
                  </a:moveTo>
                  <a:cubicBezTo>
                    <a:pt x="5644" y="1"/>
                    <a:pt x="0" y="5645"/>
                    <a:pt x="0" y="12610"/>
                  </a:cubicBezTo>
                  <a:cubicBezTo>
                    <a:pt x="0" y="19575"/>
                    <a:pt x="5644" y="25218"/>
                    <a:pt x="12609" y="25218"/>
                  </a:cubicBezTo>
                  <a:lnTo>
                    <a:pt x="95524" y="25218"/>
                  </a:lnTo>
                  <a:cubicBezTo>
                    <a:pt x="102489" y="25218"/>
                    <a:pt x="108133" y="19575"/>
                    <a:pt x="108133" y="12610"/>
                  </a:cubicBezTo>
                  <a:cubicBezTo>
                    <a:pt x="108133" y="5645"/>
                    <a:pt x="102489" y="1"/>
                    <a:pt x="9552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400" dirty="0">
                  <a:latin typeface="Josefin Sans" pitchFamily="2" charset="0"/>
                  <a:ea typeface="Fira Sans Extra Condensed Medium"/>
                  <a:cs typeface="Fira Sans Extra Condensed Medium"/>
                  <a:sym typeface="Fira Sans Extra Condensed Medium"/>
                </a:rPr>
                <a:t>Property</a:t>
              </a:r>
              <a:endParaRPr sz="1400" dirty="0">
                <a:latin typeface="Josefin Sans" pitchFamily="2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" name="Google Shape;1406;p28">
              <a:extLst>
                <a:ext uri="{FF2B5EF4-FFF2-40B4-BE49-F238E27FC236}">
                  <a16:creationId xmlns:a16="http://schemas.microsoft.com/office/drawing/2014/main" id="{D0E82167-4BF7-02CC-337E-95E92127BAB8}"/>
                </a:ext>
              </a:extLst>
            </p:cNvPr>
            <p:cNvSpPr/>
            <p:nvPr/>
          </p:nvSpPr>
          <p:spPr>
            <a:xfrm>
              <a:off x="3355280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68" y="2787"/>
                    <a:pt x="2787" y="2168"/>
                    <a:pt x="2787" y="1394"/>
                  </a:cubicBezTo>
                  <a:cubicBezTo>
                    <a:pt x="2787" y="620"/>
                    <a:pt x="2168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Josefin Sans" pitchFamily="2" charset="0"/>
              </a:endParaRPr>
            </a:p>
          </p:txBody>
        </p:sp>
        <p:sp>
          <p:nvSpPr>
            <p:cNvPr id="24" name="Google Shape;1407;p28">
              <a:extLst>
                <a:ext uri="{FF2B5EF4-FFF2-40B4-BE49-F238E27FC236}">
                  <a16:creationId xmlns:a16="http://schemas.microsoft.com/office/drawing/2014/main" id="{3B80B05D-6F47-4563-BFB5-A086B7C31708}"/>
                </a:ext>
              </a:extLst>
            </p:cNvPr>
            <p:cNvSpPr/>
            <p:nvPr/>
          </p:nvSpPr>
          <p:spPr>
            <a:xfrm>
              <a:off x="5731438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56" y="2787"/>
                    <a:pt x="2787" y="2168"/>
                    <a:pt x="2787" y="1394"/>
                  </a:cubicBezTo>
                  <a:cubicBezTo>
                    <a:pt x="2787" y="620"/>
                    <a:pt x="2156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Josefin Sans" pitchFamily="2" charset="0"/>
              </a:endParaRPr>
            </a:p>
          </p:txBody>
        </p:sp>
        <p:sp>
          <p:nvSpPr>
            <p:cNvPr id="25" name="Google Shape;1408;p28">
              <a:extLst>
                <a:ext uri="{FF2B5EF4-FFF2-40B4-BE49-F238E27FC236}">
                  <a16:creationId xmlns:a16="http://schemas.microsoft.com/office/drawing/2014/main" id="{8FB3FB06-B6AF-FB6C-BABE-578CD6A743CF}"/>
                </a:ext>
              </a:extLst>
            </p:cNvPr>
            <p:cNvSpPr/>
            <p:nvPr/>
          </p:nvSpPr>
          <p:spPr>
            <a:xfrm>
              <a:off x="3355279" y="1188926"/>
              <a:ext cx="2433353" cy="288537"/>
            </a:xfrm>
            <a:custGeom>
              <a:avLst/>
              <a:gdLst/>
              <a:ahLst/>
              <a:cxnLst/>
              <a:rect l="l" t="t" r="r" b="b"/>
              <a:pathLst>
                <a:path w="118397" h="14039" extrusionOk="0">
                  <a:moveTo>
                    <a:pt x="17741" y="1"/>
                  </a:moveTo>
                  <a:cubicBezTo>
                    <a:pt x="9133" y="1"/>
                    <a:pt x="1906" y="6002"/>
                    <a:pt x="1" y="14038"/>
                  </a:cubicBezTo>
                  <a:lnTo>
                    <a:pt x="2680" y="14038"/>
                  </a:lnTo>
                  <a:cubicBezTo>
                    <a:pt x="4513" y="7454"/>
                    <a:pt x="10574" y="2596"/>
                    <a:pt x="17741" y="2596"/>
                  </a:cubicBezTo>
                  <a:lnTo>
                    <a:pt x="100656" y="2596"/>
                  </a:lnTo>
                  <a:cubicBezTo>
                    <a:pt x="107824" y="2596"/>
                    <a:pt x="113872" y="7454"/>
                    <a:pt x="115718" y="14038"/>
                  </a:cubicBezTo>
                  <a:lnTo>
                    <a:pt x="118397" y="14038"/>
                  </a:lnTo>
                  <a:cubicBezTo>
                    <a:pt x="116492" y="6002"/>
                    <a:pt x="109264" y="1"/>
                    <a:pt x="100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Josefin Sans" pitchFamily="2" charset="0"/>
              </a:endParaRPr>
            </a:p>
          </p:txBody>
        </p:sp>
        <p:sp>
          <p:nvSpPr>
            <p:cNvPr id="26" name="Google Shape;1409;p28">
              <a:extLst>
                <a:ext uri="{FF2B5EF4-FFF2-40B4-BE49-F238E27FC236}">
                  <a16:creationId xmlns:a16="http://schemas.microsoft.com/office/drawing/2014/main" id="{B15D9BC4-86B6-18FA-70C4-CD4D19A934C4}"/>
                </a:ext>
              </a:extLst>
            </p:cNvPr>
            <p:cNvSpPr/>
            <p:nvPr/>
          </p:nvSpPr>
          <p:spPr>
            <a:xfrm>
              <a:off x="3355280" y="1649969"/>
              <a:ext cx="2433354" cy="288516"/>
            </a:xfrm>
            <a:custGeom>
              <a:avLst/>
              <a:gdLst/>
              <a:ahLst/>
              <a:cxnLst/>
              <a:rect l="l" t="t" r="r" b="b"/>
              <a:pathLst>
                <a:path w="118397" h="14038" extrusionOk="0">
                  <a:moveTo>
                    <a:pt x="1" y="0"/>
                  </a:moveTo>
                  <a:cubicBezTo>
                    <a:pt x="1906" y="8037"/>
                    <a:pt x="9133" y="14038"/>
                    <a:pt x="17741" y="14038"/>
                  </a:cubicBezTo>
                  <a:lnTo>
                    <a:pt x="100656" y="14038"/>
                  </a:lnTo>
                  <a:cubicBezTo>
                    <a:pt x="109264" y="14038"/>
                    <a:pt x="116492" y="8037"/>
                    <a:pt x="118397" y="0"/>
                  </a:cubicBezTo>
                  <a:lnTo>
                    <a:pt x="115718" y="0"/>
                  </a:lnTo>
                  <a:cubicBezTo>
                    <a:pt x="113872" y="6596"/>
                    <a:pt x="107824" y="11442"/>
                    <a:pt x="100656" y="11442"/>
                  </a:cubicBezTo>
                  <a:lnTo>
                    <a:pt x="17741" y="11442"/>
                  </a:lnTo>
                  <a:cubicBezTo>
                    <a:pt x="10574" y="11442"/>
                    <a:pt x="4513" y="6596"/>
                    <a:pt x="2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Josefin Sans" pitchFamily="2" charset="0"/>
              </a:endParaRPr>
            </a:p>
          </p:txBody>
        </p:sp>
      </p:grpSp>
      <p:pic>
        <p:nvPicPr>
          <p:cNvPr id="27" name="Graphic 26" descr="Line arrow: Clockwise curve with solid fill">
            <a:extLst>
              <a:ext uri="{FF2B5EF4-FFF2-40B4-BE49-F238E27FC236}">
                <a16:creationId xmlns:a16="http://schemas.microsoft.com/office/drawing/2014/main" id="{4827410F-81E3-81DB-2E86-4640F468D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928371" flipH="1" flipV="1">
            <a:off x="2955496" y="2799107"/>
            <a:ext cx="580722" cy="901105"/>
          </a:xfrm>
          <a:prstGeom prst="rect">
            <a:avLst/>
          </a:prstGeom>
        </p:spPr>
      </p:pic>
      <p:pic>
        <p:nvPicPr>
          <p:cNvPr id="28" name="Graphic 27" descr="Line arrow: Clockwise curve with solid fill">
            <a:extLst>
              <a:ext uri="{FF2B5EF4-FFF2-40B4-BE49-F238E27FC236}">
                <a16:creationId xmlns:a16="http://schemas.microsoft.com/office/drawing/2014/main" id="{4DAF69C7-13FB-BD0F-8798-68F303DD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51896" flipH="1">
            <a:off x="6158757" y="2469867"/>
            <a:ext cx="411553" cy="64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80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Selector – CSS  </a:t>
            </a:r>
          </a:p>
        </p:txBody>
      </p:sp>
      <p:sp>
        <p:nvSpPr>
          <p:cNvPr id="887" name="Google Shape;887;p33"/>
          <p:cNvSpPr/>
          <p:nvPr/>
        </p:nvSpPr>
        <p:spPr>
          <a:xfrm>
            <a:off x="8199244" y="40973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6BDCA-2A32-0D4D-3F53-0BC889A90411}"/>
              </a:ext>
            </a:extLst>
          </p:cNvPr>
          <p:cNvSpPr txBox="1"/>
          <p:nvPr/>
        </p:nvSpPr>
        <p:spPr>
          <a:xfrm>
            <a:off x="3225522" y="2165114"/>
            <a:ext cx="4572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</a:rPr>
              <a:t>.</a:t>
            </a:r>
            <a:r>
              <a:rPr lang="en-US" sz="2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</a:rPr>
              <a:t>btn</a:t>
            </a:r>
            <a:r>
              <a:rPr lang="en-US" sz="2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2500" b="0" dirty="0">
                <a:solidFill>
                  <a:srgbClr val="EEFFFF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500" b="0" dirty="0">
                <a:solidFill>
                  <a:schemeClr val="tx1"/>
                </a:solidFill>
                <a:effectLst/>
                <a:latin typeface="Fira code" panose="020B0809050000020004" pitchFamily="49" charset="0"/>
              </a:rPr>
              <a:t>color:</a:t>
            </a:r>
            <a:r>
              <a:rPr lang="en-US" sz="2500" b="0" dirty="0">
                <a:solidFill>
                  <a:srgbClr val="00B05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500" b="0" dirty="0">
                <a:solidFill>
                  <a:schemeClr val="accent5"/>
                </a:solidFill>
                <a:effectLst/>
                <a:latin typeface="Fira code" panose="020B0809050000020004" pitchFamily="49" charset="0"/>
              </a:rPr>
              <a:t>blue;</a:t>
            </a:r>
          </a:p>
          <a:p>
            <a:r>
              <a:rPr lang="en-US" sz="2500" b="0" dirty="0">
                <a:solidFill>
                  <a:srgbClr val="00B05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500" b="0" dirty="0">
                <a:solidFill>
                  <a:schemeClr val="tx1"/>
                </a:solidFill>
                <a:effectLst/>
                <a:latin typeface="Fira code" panose="020B0809050000020004" pitchFamily="49" charset="0"/>
              </a:rPr>
              <a:t>font-weight:</a:t>
            </a:r>
            <a:r>
              <a:rPr lang="en-US" sz="2500" b="0" dirty="0">
                <a:solidFill>
                  <a:srgbClr val="00B05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500" b="0" dirty="0">
                <a:solidFill>
                  <a:schemeClr val="accent5"/>
                </a:solidFill>
                <a:effectLst/>
                <a:latin typeface="Fira code" panose="020B0809050000020004" pitchFamily="49" charset="0"/>
              </a:rPr>
              <a:t>bold;</a:t>
            </a:r>
          </a:p>
          <a:p>
            <a:r>
              <a:rPr lang="en-US" sz="2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anose="020B0809050000020004" pitchFamily="49" charset="0"/>
              </a:rPr>
              <a:t>}</a:t>
            </a:r>
            <a:endParaRPr lang="en-US" sz="2500" b="0" dirty="0">
              <a:solidFill>
                <a:srgbClr val="EEFFFF"/>
              </a:solidFill>
              <a:effectLst/>
              <a:latin typeface="Fira code" panose="020B0809050000020004" pitchFamily="49" charset="0"/>
            </a:endParaRPr>
          </a:p>
        </p:txBody>
      </p:sp>
      <p:pic>
        <p:nvPicPr>
          <p:cNvPr id="5" name="Graphic 4" descr="Line arrow: Clockwise curve with solid fill">
            <a:extLst>
              <a:ext uri="{FF2B5EF4-FFF2-40B4-BE49-F238E27FC236}">
                <a16:creationId xmlns:a16="http://schemas.microsoft.com/office/drawing/2014/main" id="{54EDE2B9-A3E2-290D-D864-F1D97BE2B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363957" y="2023051"/>
            <a:ext cx="496094" cy="780220"/>
          </a:xfrm>
          <a:prstGeom prst="rect">
            <a:avLst/>
          </a:prstGeom>
        </p:spPr>
      </p:pic>
      <p:grpSp>
        <p:nvGrpSpPr>
          <p:cNvPr id="7" name="Google Shape;1404;p28">
            <a:extLst>
              <a:ext uri="{FF2B5EF4-FFF2-40B4-BE49-F238E27FC236}">
                <a16:creationId xmlns:a16="http://schemas.microsoft.com/office/drawing/2014/main" id="{94DDADAC-CEB9-28D1-7706-14BE406A75CF}"/>
              </a:ext>
            </a:extLst>
          </p:cNvPr>
          <p:cNvGrpSpPr/>
          <p:nvPr/>
        </p:nvGrpSpPr>
        <p:grpSpPr>
          <a:xfrm>
            <a:off x="6002114" y="2062934"/>
            <a:ext cx="915431" cy="417257"/>
            <a:chOff x="3355277" y="1188926"/>
            <a:chExt cx="2433441" cy="749559"/>
          </a:xfrm>
        </p:grpSpPr>
        <p:sp>
          <p:nvSpPr>
            <p:cNvPr id="8" name="Google Shape;1405;p28">
              <a:extLst>
                <a:ext uri="{FF2B5EF4-FFF2-40B4-BE49-F238E27FC236}">
                  <a16:creationId xmlns:a16="http://schemas.microsoft.com/office/drawing/2014/main" id="{62D3F593-0A61-EB11-65A7-92800B42D6BC}"/>
                </a:ext>
              </a:extLst>
            </p:cNvPr>
            <p:cNvSpPr/>
            <p:nvPr/>
          </p:nvSpPr>
          <p:spPr>
            <a:xfrm>
              <a:off x="3460758" y="1305893"/>
              <a:ext cx="2222403" cy="518314"/>
            </a:xfrm>
            <a:custGeom>
              <a:avLst/>
              <a:gdLst/>
              <a:ahLst/>
              <a:cxnLst/>
              <a:rect l="l" t="t" r="r" b="b"/>
              <a:pathLst>
                <a:path w="108133" h="25219" extrusionOk="0">
                  <a:moveTo>
                    <a:pt x="12609" y="1"/>
                  </a:moveTo>
                  <a:cubicBezTo>
                    <a:pt x="5644" y="1"/>
                    <a:pt x="0" y="5645"/>
                    <a:pt x="0" y="12610"/>
                  </a:cubicBezTo>
                  <a:cubicBezTo>
                    <a:pt x="0" y="19575"/>
                    <a:pt x="5644" y="25218"/>
                    <a:pt x="12609" y="25218"/>
                  </a:cubicBezTo>
                  <a:lnTo>
                    <a:pt x="95524" y="25218"/>
                  </a:lnTo>
                  <a:cubicBezTo>
                    <a:pt x="102489" y="25218"/>
                    <a:pt x="108133" y="19575"/>
                    <a:pt x="108133" y="12610"/>
                  </a:cubicBezTo>
                  <a:cubicBezTo>
                    <a:pt x="108133" y="5645"/>
                    <a:pt x="102489" y="1"/>
                    <a:pt x="9552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400" dirty="0">
                  <a:latin typeface="Josefin Sans" pitchFamily="2" charset="0"/>
                  <a:ea typeface="Fira Sans Extra Condensed Medium"/>
                  <a:cs typeface="Fira Sans Extra Condensed Medium"/>
                  <a:sym typeface="Fira Sans Extra Condensed Medium"/>
                </a:rPr>
                <a:t>Value</a:t>
              </a:r>
              <a:endParaRPr sz="1400" dirty="0">
                <a:latin typeface="Josefin Sans" pitchFamily="2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" name="Google Shape;1406;p28">
              <a:extLst>
                <a:ext uri="{FF2B5EF4-FFF2-40B4-BE49-F238E27FC236}">
                  <a16:creationId xmlns:a16="http://schemas.microsoft.com/office/drawing/2014/main" id="{C9DB1631-A8E8-78D1-7A50-A7B0D79C34BA}"/>
                </a:ext>
              </a:extLst>
            </p:cNvPr>
            <p:cNvSpPr/>
            <p:nvPr/>
          </p:nvSpPr>
          <p:spPr>
            <a:xfrm>
              <a:off x="3355280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68" y="2787"/>
                    <a:pt x="2787" y="2168"/>
                    <a:pt x="2787" y="1394"/>
                  </a:cubicBezTo>
                  <a:cubicBezTo>
                    <a:pt x="2787" y="620"/>
                    <a:pt x="2168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Josefin Sans" pitchFamily="2" charset="0"/>
              </a:endParaRPr>
            </a:p>
          </p:txBody>
        </p:sp>
        <p:sp>
          <p:nvSpPr>
            <p:cNvPr id="10" name="Google Shape;1407;p28">
              <a:extLst>
                <a:ext uri="{FF2B5EF4-FFF2-40B4-BE49-F238E27FC236}">
                  <a16:creationId xmlns:a16="http://schemas.microsoft.com/office/drawing/2014/main" id="{1B787662-4A1C-CDD6-051F-69725E7F78A1}"/>
                </a:ext>
              </a:extLst>
            </p:cNvPr>
            <p:cNvSpPr/>
            <p:nvPr/>
          </p:nvSpPr>
          <p:spPr>
            <a:xfrm>
              <a:off x="5731438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56" y="2787"/>
                    <a:pt x="2787" y="2168"/>
                    <a:pt x="2787" y="1394"/>
                  </a:cubicBezTo>
                  <a:cubicBezTo>
                    <a:pt x="2787" y="620"/>
                    <a:pt x="2156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Josefin Sans" pitchFamily="2" charset="0"/>
              </a:endParaRPr>
            </a:p>
          </p:txBody>
        </p:sp>
        <p:sp>
          <p:nvSpPr>
            <p:cNvPr id="11" name="Google Shape;1408;p28">
              <a:extLst>
                <a:ext uri="{FF2B5EF4-FFF2-40B4-BE49-F238E27FC236}">
                  <a16:creationId xmlns:a16="http://schemas.microsoft.com/office/drawing/2014/main" id="{702C8F67-0164-FC8C-4050-91DB2830F196}"/>
                </a:ext>
              </a:extLst>
            </p:cNvPr>
            <p:cNvSpPr/>
            <p:nvPr/>
          </p:nvSpPr>
          <p:spPr>
            <a:xfrm>
              <a:off x="3355277" y="1188926"/>
              <a:ext cx="2433353" cy="288537"/>
            </a:xfrm>
            <a:custGeom>
              <a:avLst/>
              <a:gdLst/>
              <a:ahLst/>
              <a:cxnLst/>
              <a:rect l="l" t="t" r="r" b="b"/>
              <a:pathLst>
                <a:path w="118397" h="14039" extrusionOk="0">
                  <a:moveTo>
                    <a:pt x="17741" y="1"/>
                  </a:moveTo>
                  <a:cubicBezTo>
                    <a:pt x="9133" y="1"/>
                    <a:pt x="1906" y="6002"/>
                    <a:pt x="1" y="14038"/>
                  </a:cubicBezTo>
                  <a:lnTo>
                    <a:pt x="2680" y="14038"/>
                  </a:lnTo>
                  <a:cubicBezTo>
                    <a:pt x="4513" y="7454"/>
                    <a:pt x="10574" y="2596"/>
                    <a:pt x="17741" y="2596"/>
                  </a:cubicBezTo>
                  <a:lnTo>
                    <a:pt x="100656" y="2596"/>
                  </a:lnTo>
                  <a:cubicBezTo>
                    <a:pt x="107824" y="2596"/>
                    <a:pt x="113872" y="7454"/>
                    <a:pt x="115718" y="14038"/>
                  </a:cubicBezTo>
                  <a:lnTo>
                    <a:pt x="118397" y="14038"/>
                  </a:lnTo>
                  <a:cubicBezTo>
                    <a:pt x="116492" y="6002"/>
                    <a:pt x="109264" y="1"/>
                    <a:pt x="100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Josefin Sans" pitchFamily="2" charset="0"/>
              </a:endParaRPr>
            </a:p>
          </p:txBody>
        </p:sp>
        <p:sp>
          <p:nvSpPr>
            <p:cNvPr id="12" name="Google Shape;1409;p28">
              <a:extLst>
                <a:ext uri="{FF2B5EF4-FFF2-40B4-BE49-F238E27FC236}">
                  <a16:creationId xmlns:a16="http://schemas.microsoft.com/office/drawing/2014/main" id="{345BBD00-6B80-D27B-EC97-D5C8BFF75FBB}"/>
                </a:ext>
              </a:extLst>
            </p:cNvPr>
            <p:cNvSpPr/>
            <p:nvPr/>
          </p:nvSpPr>
          <p:spPr>
            <a:xfrm>
              <a:off x="3355280" y="1649969"/>
              <a:ext cx="2433354" cy="288516"/>
            </a:xfrm>
            <a:custGeom>
              <a:avLst/>
              <a:gdLst/>
              <a:ahLst/>
              <a:cxnLst/>
              <a:rect l="l" t="t" r="r" b="b"/>
              <a:pathLst>
                <a:path w="118397" h="14038" extrusionOk="0">
                  <a:moveTo>
                    <a:pt x="1" y="0"/>
                  </a:moveTo>
                  <a:cubicBezTo>
                    <a:pt x="1906" y="8037"/>
                    <a:pt x="9133" y="14038"/>
                    <a:pt x="17741" y="14038"/>
                  </a:cubicBezTo>
                  <a:lnTo>
                    <a:pt x="100656" y="14038"/>
                  </a:lnTo>
                  <a:cubicBezTo>
                    <a:pt x="109264" y="14038"/>
                    <a:pt x="116492" y="8037"/>
                    <a:pt x="118397" y="0"/>
                  </a:cubicBezTo>
                  <a:lnTo>
                    <a:pt x="115718" y="0"/>
                  </a:lnTo>
                  <a:cubicBezTo>
                    <a:pt x="113872" y="6596"/>
                    <a:pt x="107824" y="11442"/>
                    <a:pt x="100656" y="11442"/>
                  </a:cubicBezTo>
                  <a:lnTo>
                    <a:pt x="17741" y="11442"/>
                  </a:lnTo>
                  <a:cubicBezTo>
                    <a:pt x="10574" y="11442"/>
                    <a:pt x="4513" y="6596"/>
                    <a:pt x="2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Josefin Sans" pitchFamily="2" charset="0"/>
              </a:endParaRPr>
            </a:p>
          </p:txBody>
        </p:sp>
      </p:grpSp>
      <p:pic>
        <p:nvPicPr>
          <p:cNvPr id="13" name="Graphic 12" descr="Line arrow: Clockwise curve with solid fill">
            <a:extLst>
              <a:ext uri="{FF2B5EF4-FFF2-40B4-BE49-F238E27FC236}">
                <a16:creationId xmlns:a16="http://schemas.microsoft.com/office/drawing/2014/main" id="{3AEC3B70-34B2-E175-4EEC-B8A8AD68C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273290" flipV="1">
            <a:off x="2998202" y="2443193"/>
            <a:ext cx="496094" cy="901105"/>
          </a:xfrm>
          <a:prstGeom prst="rect">
            <a:avLst/>
          </a:prstGeom>
        </p:spPr>
      </p:pic>
      <p:grpSp>
        <p:nvGrpSpPr>
          <p:cNvPr id="14" name="Google Shape;1404;p28">
            <a:extLst>
              <a:ext uri="{FF2B5EF4-FFF2-40B4-BE49-F238E27FC236}">
                <a16:creationId xmlns:a16="http://schemas.microsoft.com/office/drawing/2014/main" id="{45E518D0-C552-548D-2C55-C69F3FE5EA30}"/>
              </a:ext>
            </a:extLst>
          </p:cNvPr>
          <p:cNvGrpSpPr/>
          <p:nvPr/>
        </p:nvGrpSpPr>
        <p:grpSpPr>
          <a:xfrm>
            <a:off x="1120125" y="1670646"/>
            <a:ext cx="1654187" cy="466762"/>
            <a:chOff x="3355279" y="1188926"/>
            <a:chExt cx="2433439" cy="749559"/>
          </a:xfrm>
        </p:grpSpPr>
        <p:sp>
          <p:nvSpPr>
            <p:cNvPr id="15" name="Google Shape;1405;p28">
              <a:extLst>
                <a:ext uri="{FF2B5EF4-FFF2-40B4-BE49-F238E27FC236}">
                  <a16:creationId xmlns:a16="http://schemas.microsoft.com/office/drawing/2014/main" id="{F0BC8299-3264-8957-F22A-D1F48C851146}"/>
                </a:ext>
              </a:extLst>
            </p:cNvPr>
            <p:cNvSpPr/>
            <p:nvPr/>
          </p:nvSpPr>
          <p:spPr>
            <a:xfrm>
              <a:off x="3460758" y="1305893"/>
              <a:ext cx="2222403" cy="518314"/>
            </a:xfrm>
            <a:custGeom>
              <a:avLst/>
              <a:gdLst/>
              <a:ahLst/>
              <a:cxnLst/>
              <a:rect l="l" t="t" r="r" b="b"/>
              <a:pathLst>
                <a:path w="108133" h="25219" extrusionOk="0">
                  <a:moveTo>
                    <a:pt x="12609" y="1"/>
                  </a:moveTo>
                  <a:cubicBezTo>
                    <a:pt x="5644" y="1"/>
                    <a:pt x="0" y="5645"/>
                    <a:pt x="0" y="12610"/>
                  </a:cubicBezTo>
                  <a:cubicBezTo>
                    <a:pt x="0" y="19575"/>
                    <a:pt x="5644" y="25218"/>
                    <a:pt x="12609" y="25218"/>
                  </a:cubicBezTo>
                  <a:lnTo>
                    <a:pt x="95524" y="25218"/>
                  </a:lnTo>
                  <a:cubicBezTo>
                    <a:pt x="102489" y="25218"/>
                    <a:pt x="108133" y="19575"/>
                    <a:pt x="108133" y="12610"/>
                  </a:cubicBezTo>
                  <a:cubicBezTo>
                    <a:pt x="108133" y="5645"/>
                    <a:pt x="102489" y="1"/>
                    <a:pt x="9552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400" dirty="0">
                  <a:latin typeface="Josefin Sans" pitchFamily="2" charset="0"/>
                  <a:ea typeface="Fira Sans Extra Condensed Medium"/>
                  <a:cs typeface="Fira Sans Extra Condensed Medium"/>
                  <a:sym typeface="Fira Sans Extra Condensed Medium"/>
                </a:rPr>
                <a:t>Class-Selector</a:t>
              </a:r>
              <a:endParaRPr sz="1400" dirty="0">
                <a:latin typeface="Josefin Sans" pitchFamily="2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" name="Google Shape;1406;p28">
              <a:extLst>
                <a:ext uri="{FF2B5EF4-FFF2-40B4-BE49-F238E27FC236}">
                  <a16:creationId xmlns:a16="http://schemas.microsoft.com/office/drawing/2014/main" id="{AEF193BE-B41E-55F0-A0E1-7F69E5A14EF2}"/>
                </a:ext>
              </a:extLst>
            </p:cNvPr>
            <p:cNvSpPr/>
            <p:nvPr/>
          </p:nvSpPr>
          <p:spPr>
            <a:xfrm>
              <a:off x="3355280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68" y="2787"/>
                    <a:pt x="2787" y="2168"/>
                    <a:pt x="2787" y="1394"/>
                  </a:cubicBezTo>
                  <a:cubicBezTo>
                    <a:pt x="2787" y="620"/>
                    <a:pt x="2168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Josefin Sans" pitchFamily="2" charset="0"/>
              </a:endParaRPr>
            </a:p>
          </p:txBody>
        </p:sp>
        <p:sp>
          <p:nvSpPr>
            <p:cNvPr id="17" name="Google Shape;1407;p28">
              <a:extLst>
                <a:ext uri="{FF2B5EF4-FFF2-40B4-BE49-F238E27FC236}">
                  <a16:creationId xmlns:a16="http://schemas.microsoft.com/office/drawing/2014/main" id="{E509CEB2-B984-D02F-1549-9B1608F1D43C}"/>
                </a:ext>
              </a:extLst>
            </p:cNvPr>
            <p:cNvSpPr/>
            <p:nvPr/>
          </p:nvSpPr>
          <p:spPr>
            <a:xfrm>
              <a:off x="5731438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56" y="2787"/>
                    <a:pt x="2787" y="2168"/>
                    <a:pt x="2787" y="1394"/>
                  </a:cubicBezTo>
                  <a:cubicBezTo>
                    <a:pt x="2787" y="620"/>
                    <a:pt x="2156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Josefin Sans" pitchFamily="2" charset="0"/>
              </a:endParaRPr>
            </a:p>
          </p:txBody>
        </p:sp>
        <p:sp>
          <p:nvSpPr>
            <p:cNvPr id="18" name="Google Shape;1408;p28">
              <a:extLst>
                <a:ext uri="{FF2B5EF4-FFF2-40B4-BE49-F238E27FC236}">
                  <a16:creationId xmlns:a16="http://schemas.microsoft.com/office/drawing/2014/main" id="{733916DC-8AF3-5628-B05F-CA37BD51CE98}"/>
                </a:ext>
              </a:extLst>
            </p:cNvPr>
            <p:cNvSpPr/>
            <p:nvPr/>
          </p:nvSpPr>
          <p:spPr>
            <a:xfrm>
              <a:off x="3355279" y="1188926"/>
              <a:ext cx="2433353" cy="288537"/>
            </a:xfrm>
            <a:custGeom>
              <a:avLst/>
              <a:gdLst/>
              <a:ahLst/>
              <a:cxnLst/>
              <a:rect l="l" t="t" r="r" b="b"/>
              <a:pathLst>
                <a:path w="118397" h="14039" extrusionOk="0">
                  <a:moveTo>
                    <a:pt x="17741" y="1"/>
                  </a:moveTo>
                  <a:cubicBezTo>
                    <a:pt x="9133" y="1"/>
                    <a:pt x="1906" y="6002"/>
                    <a:pt x="1" y="14038"/>
                  </a:cubicBezTo>
                  <a:lnTo>
                    <a:pt x="2680" y="14038"/>
                  </a:lnTo>
                  <a:cubicBezTo>
                    <a:pt x="4513" y="7454"/>
                    <a:pt x="10574" y="2596"/>
                    <a:pt x="17741" y="2596"/>
                  </a:cubicBezTo>
                  <a:lnTo>
                    <a:pt x="100656" y="2596"/>
                  </a:lnTo>
                  <a:cubicBezTo>
                    <a:pt x="107824" y="2596"/>
                    <a:pt x="113872" y="7454"/>
                    <a:pt x="115718" y="14038"/>
                  </a:cubicBezTo>
                  <a:lnTo>
                    <a:pt x="118397" y="14038"/>
                  </a:lnTo>
                  <a:cubicBezTo>
                    <a:pt x="116492" y="6002"/>
                    <a:pt x="109264" y="1"/>
                    <a:pt x="100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Josefin Sans" pitchFamily="2" charset="0"/>
              </a:endParaRPr>
            </a:p>
          </p:txBody>
        </p:sp>
        <p:sp>
          <p:nvSpPr>
            <p:cNvPr id="19" name="Google Shape;1409;p28">
              <a:extLst>
                <a:ext uri="{FF2B5EF4-FFF2-40B4-BE49-F238E27FC236}">
                  <a16:creationId xmlns:a16="http://schemas.microsoft.com/office/drawing/2014/main" id="{AFFF2E98-CC11-2696-D663-3F04570C10C4}"/>
                </a:ext>
              </a:extLst>
            </p:cNvPr>
            <p:cNvSpPr/>
            <p:nvPr/>
          </p:nvSpPr>
          <p:spPr>
            <a:xfrm>
              <a:off x="3355280" y="1649969"/>
              <a:ext cx="2433354" cy="288516"/>
            </a:xfrm>
            <a:custGeom>
              <a:avLst/>
              <a:gdLst/>
              <a:ahLst/>
              <a:cxnLst/>
              <a:rect l="l" t="t" r="r" b="b"/>
              <a:pathLst>
                <a:path w="118397" h="14038" extrusionOk="0">
                  <a:moveTo>
                    <a:pt x="1" y="0"/>
                  </a:moveTo>
                  <a:cubicBezTo>
                    <a:pt x="1906" y="8037"/>
                    <a:pt x="9133" y="14038"/>
                    <a:pt x="17741" y="14038"/>
                  </a:cubicBezTo>
                  <a:lnTo>
                    <a:pt x="100656" y="14038"/>
                  </a:lnTo>
                  <a:cubicBezTo>
                    <a:pt x="109264" y="14038"/>
                    <a:pt x="116492" y="8037"/>
                    <a:pt x="118397" y="0"/>
                  </a:cubicBezTo>
                  <a:lnTo>
                    <a:pt x="115718" y="0"/>
                  </a:lnTo>
                  <a:cubicBezTo>
                    <a:pt x="113872" y="6596"/>
                    <a:pt x="107824" y="11442"/>
                    <a:pt x="100656" y="11442"/>
                  </a:cubicBezTo>
                  <a:lnTo>
                    <a:pt x="17741" y="11442"/>
                  </a:lnTo>
                  <a:cubicBezTo>
                    <a:pt x="10574" y="11442"/>
                    <a:pt x="4513" y="6596"/>
                    <a:pt x="2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Josefin Sans" pitchFamily="2" charset="0"/>
              </a:endParaRPr>
            </a:p>
          </p:txBody>
        </p:sp>
      </p:grpSp>
      <p:pic>
        <p:nvPicPr>
          <p:cNvPr id="20" name="Graphic 19" descr="Line arrow: Clockwise curve with solid fill">
            <a:extLst>
              <a:ext uri="{FF2B5EF4-FFF2-40B4-BE49-F238E27FC236}">
                <a16:creationId xmlns:a16="http://schemas.microsoft.com/office/drawing/2014/main" id="{703E8CB4-B10C-129C-9393-D2F58F101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585048" flipV="1">
            <a:off x="2942196" y="1674861"/>
            <a:ext cx="444330" cy="807081"/>
          </a:xfrm>
          <a:prstGeom prst="rect">
            <a:avLst/>
          </a:prstGeom>
        </p:spPr>
      </p:pic>
      <p:grpSp>
        <p:nvGrpSpPr>
          <p:cNvPr id="21" name="Google Shape;1404;p28">
            <a:extLst>
              <a:ext uri="{FF2B5EF4-FFF2-40B4-BE49-F238E27FC236}">
                <a16:creationId xmlns:a16="http://schemas.microsoft.com/office/drawing/2014/main" id="{D8B2ACF2-49AB-ED91-FA11-FD4D59AE5DE6}"/>
              </a:ext>
            </a:extLst>
          </p:cNvPr>
          <p:cNvGrpSpPr/>
          <p:nvPr/>
        </p:nvGrpSpPr>
        <p:grpSpPr>
          <a:xfrm>
            <a:off x="1575198" y="2923776"/>
            <a:ext cx="1213395" cy="466762"/>
            <a:chOff x="3355279" y="1188926"/>
            <a:chExt cx="2433439" cy="749559"/>
          </a:xfrm>
        </p:grpSpPr>
        <p:sp>
          <p:nvSpPr>
            <p:cNvPr id="22" name="Google Shape;1405;p28">
              <a:extLst>
                <a:ext uri="{FF2B5EF4-FFF2-40B4-BE49-F238E27FC236}">
                  <a16:creationId xmlns:a16="http://schemas.microsoft.com/office/drawing/2014/main" id="{9BF891FF-75B3-AF4D-7FD4-F4EFC7BDDE8A}"/>
                </a:ext>
              </a:extLst>
            </p:cNvPr>
            <p:cNvSpPr/>
            <p:nvPr/>
          </p:nvSpPr>
          <p:spPr>
            <a:xfrm>
              <a:off x="3460758" y="1305893"/>
              <a:ext cx="2222403" cy="518314"/>
            </a:xfrm>
            <a:custGeom>
              <a:avLst/>
              <a:gdLst/>
              <a:ahLst/>
              <a:cxnLst/>
              <a:rect l="l" t="t" r="r" b="b"/>
              <a:pathLst>
                <a:path w="108133" h="25219" extrusionOk="0">
                  <a:moveTo>
                    <a:pt x="12609" y="1"/>
                  </a:moveTo>
                  <a:cubicBezTo>
                    <a:pt x="5644" y="1"/>
                    <a:pt x="0" y="5645"/>
                    <a:pt x="0" y="12610"/>
                  </a:cubicBezTo>
                  <a:cubicBezTo>
                    <a:pt x="0" y="19575"/>
                    <a:pt x="5644" y="25218"/>
                    <a:pt x="12609" y="25218"/>
                  </a:cubicBezTo>
                  <a:lnTo>
                    <a:pt x="95524" y="25218"/>
                  </a:lnTo>
                  <a:cubicBezTo>
                    <a:pt x="102489" y="25218"/>
                    <a:pt x="108133" y="19575"/>
                    <a:pt x="108133" y="12610"/>
                  </a:cubicBezTo>
                  <a:cubicBezTo>
                    <a:pt x="108133" y="5645"/>
                    <a:pt x="102489" y="1"/>
                    <a:pt x="9552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400" dirty="0">
                  <a:latin typeface="Josefin Sans" pitchFamily="2" charset="0"/>
                  <a:ea typeface="Fira Sans Extra Condensed Medium"/>
                  <a:cs typeface="Fira Sans Extra Condensed Medium"/>
                  <a:sym typeface="Fira Sans Extra Condensed Medium"/>
                </a:rPr>
                <a:t>Property</a:t>
              </a:r>
              <a:endParaRPr sz="1400" dirty="0">
                <a:latin typeface="Josefin Sans" pitchFamily="2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" name="Google Shape;1406;p28">
              <a:extLst>
                <a:ext uri="{FF2B5EF4-FFF2-40B4-BE49-F238E27FC236}">
                  <a16:creationId xmlns:a16="http://schemas.microsoft.com/office/drawing/2014/main" id="{D0E82167-4BF7-02CC-337E-95E92127BAB8}"/>
                </a:ext>
              </a:extLst>
            </p:cNvPr>
            <p:cNvSpPr/>
            <p:nvPr/>
          </p:nvSpPr>
          <p:spPr>
            <a:xfrm>
              <a:off x="3355280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68" y="2787"/>
                    <a:pt x="2787" y="2168"/>
                    <a:pt x="2787" y="1394"/>
                  </a:cubicBezTo>
                  <a:cubicBezTo>
                    <a:pt x="2787" y="620"/>
                    <a:pt x="2168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Josefin Sans" pitchFamily="2" charset="0"/>
              </a:endParaRPr>
            </a:p>
          </p:txBody>
        </p:sp>
        <p:sp>
          <p:nvSpPr>
            <p:cNvPr id="24" name="Google Shape;1407;p28">
              <a:extLst>
                <a:ext uri="{FF2B5EF4-FFF2-40B4-BE49-F238E27FC236}">
                  <a16:creationId xmlns:a16="http://schemas.microsoft.com/office/drawing/2014/main" id="{3B80B05D-6F47-4563-BFB5-A086B7C31708}"/>
                </a:ext>
              </a:extLst>
            </p:cNvPr>
            <p:cNvSpPr/>
            <p:nvPr/>
          </p:nvSpPr>
          <p:spPr>
            <a:xfrm>
              <a:off x="5731438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56" y="2787"/>
                    <a:pt x="2787" y="2168"/>
                    <a:pt x="2787" y="1394"/>
                  </a:cubicBezTo>
                  <a:cubicBezTo>
                    <a:pt x="2787" y="620"/>
                    <a:pt x="2156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Josefin Sans" pitchFamily="2" charset="0"/>
              </a:endParaRPr>
            </a:p>
          </p:txBody>
        </p:sp>
        <p:sp>
          <p:nvSpPr>
            <p:cNvPr id="25" name="Google Shape;1408;p28">
              <a:extLst>
                <a:ext uri="{FF2B5EF4-FFF2-40B4-BE49-F238E27FC236}">
                  <a16:creationId xmlns:a16="http://schemas.microsoft.com/office/drawing/2014/main" id="{8FB3FB06-B6AF-FB6C-BABE-578CD6A743CF}"/>
                </a:ext>
              </a:extLst>
            </p:cNvPr>
            <p:cNvSpPr/>
            <p:nvPr/>
          </p:nvSpPr>
          <p:spPr>
            <a:xfrm>
              <a:off x="3355279" y="1188926"/>
              <a:ext cx="2433353" cy="288537"/>
            </a:xfrm>
            <a:custGeom>
              <a:avLst/>
              <a:gdLst/>
              <a:ahLst/>
              <a:cxnLst/>
              <a:rect l="l" t="t" r="r" b="b"/>
              <a:pathLst>
                <a:path w="118397" h="14039" extrusionOk="0">
                  <a:moveTo>
                    <a:pt x="17741" y="1"/>
                  </a:moveTo>
                  <a:cubicBezTo>
                    <a:pt x="9133" y="1"/>
                    <a:pt x="1906" y="6002"/>
                    <a:pt x="1" y="14038"/>
                  </a:cubicBezTo>
                  <a:lnTo>
                    <a:pt x="2680" y="14038"/>
                  </a:lnTo>
                  <a:cubicBezTo>
                    <a:pt x="4513" y="7454"/>
                    <a:pt x="10574" y="2596"/>
                    <a:pt x="17741" y="2596"/>
                  </a:cubicBezTo>
                  <a:lnTo>
                    <a:pt x="100656" y="2596"/>
                  </a:lnTo>
                  <a:cubicBezTo>
                    <a:pt x="107824" y="2596"/>
                    <a:pt x="113872" y="7454"/>
                    <a:pt x="115718" y="14038"/>
                  </a:cubicBezTo>
                  <a:lnTo>
                    <a:pt x="118397" y="14038"/>
                  </a:lnTo>
                  <a:cubicBezTo>
                    <a:pt x="116492" y="6002"/>
                    <a:pt x="109264" y="1"/>
                    <a:pt x="100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Josefin Sans" pitchFamily="2" charset="0"/>
              </a:endParaRPr>
            </a:p>
          </p:txBody>
        </p:sp>
        <p:sp>
          <p:nvSpPr>
            <p:cNvPr id="26" name="Google Shape;1409;p28">
              <a:extLst>
                <a:ext uri="{FF2B5EF4-FFF2-40B4-BE49-F238E27FC236}">
                  <a16:creationId xmlns:a16="http://schemas.microsoft.com/office/drawing/2014/main" id="{B15D9BC4-86B6-18FA-70C4-CD4D19A934C4}"/>
                </a:ext>
              </a:extLst>
            </p:cNvPr>
            <p:cNvSpPr/>
            <p:nvPr/>
          </p:nvSpPr>
          <p:spPr>
            <a:xfrm>
              <a:off x="3355280" y="1649969"/>
              <a:ext cx="2433354" cy="288516"/>
            </a:xfrm>
            <a:custGeom>
              <a:avLst/>
              <a:gdLst/>
              <a:ahLst/>
              <a:cxnLst/>
              <a:rect l="l" t="t" r="r" b="b"/>
              <a:pathLst>
                <a:path w="118397" h="14038" extrusionOk="0">
                  <a:moveTo>
                    <a:pt x="1" y="0"/>
                  </a:moveTo>
                  <a:cubicBezTo>
                    <a:pt x="1906" y="8037"/>
                    <a:pt x="9133" y="14038"/>
                    <a:pt x="17741" y="14038"/>
                  </a:cubicBezTo>
                  <a:lnTo>
                    <a:pt x="100656" y="14038"/>
                  </a:lnTo>
                  <a:cubicBezTo>
                    <a:pt x="109264" y="14038"/>
                    <a:pt x="116492" y="8037"/>
                    <a:pt x="118397" y="0"/>
                  </a:cubicBezTo>
                  <a:lnTo>
                    <a:pt x="115718" y="0"/>
                  </a:lnTo>
                  <a:cubicBezTo>
                    <a:pt x="113872" y="6596"/>
                    <a:pt x="107824" y="11442"/>
                    <a:pt x="100656" y="11442"/>
                  </a:cubicBezTo>
                  <a:lnTo>
                    <a:pt x="17741" y="11442"/>
                  </a:lnTo>
                  <a:cubicBezTo>
                    <a:pt x="10574" y="11442"/>
                    <a:pt x="4513" y="6596"/>
                    <a:pt x="2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Josefin Sans" pitchFamily="2" charset="0"/>
              </a:endParaRPr>
            </a:p>
          </p:txBody>
        </p:sp>
      </p:grpSp>
      <p:pic>
        <p:nvPicPr>
          <p:cNvPr id="27" name="Graphic 26" descr="Line arrow: Clockwise curve with solid fill">
            <a:extLst>
              <a:ext uri="{FF2B5EF4-FFF2-40B4-BE49-F238E27FC236}">
                <a16:creationId xmlns:a16="http://schemas.microsoft.com/office/drawing/2014/main" id="{4827410F-81E3-81DB-2E86-4640F468D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928371" flipH="1" flipV="1">
            <a:off x="2955496" y="2799107"/>
            <a:ext cx="580722" cy="901105"/>
          </a:xfrm>
          <a:prstGeom prst="rect">
            <a:avLst/>
          </a:prstGeom>
        </p:spPr>
      </p:pic>
      <p:pic>
        <p:nvPicPr>
          <p:cNvPr id="28" name="Graphic 27" descr="Line arrow: Clockwise curve with solid fill">
            <a:extLst>
              <a:ext uri="{FF2B5EF4-FFF2-40B4-BE49-F238E27FC236}">
                <a16:creationId xmlns:a16="http://schemas.microsoft.com/office/drawing/2014/main" id="{4DAF69C7-13FB-BD0F-8798-68F303DD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803189" flipH="1">
            <a:off x="6599385" y="2486098"/>
            <a:ext cx="374902" cy="58961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A9DCC27-4563-07D9-0EB6-214263E7F09A}"/>
              </a:ext>
            </a:extLst>
          </p:cNvPr>
          <p:cNvGrpSpPr/>
          <p:nvPr/>
        </p:nvGrpSpPr>
        <p:grpSpPr>
          <a:xfrm>
            <a:off x="3675247" y="2919741"/>
            <a:ext cx="3507872" cy="479259"/>
            <a:chOff x="1479479" y="4688432"/>
            <a:chExt cx="2229139" cy="1477549"/>
          </a:xfrm>
          <a:solidFill>
            <a:schemeClr val="accent2"/>
          </a:solidFill>
        </p:grpSpPr>
        <p:grpSp>
          <p:nvGrpSpPr>
            <p:cNvPr id="3" name="Google Shape;2613;p40">
              <a:extLst>
                <a:ext uri="{FF2B5EF4-FFF2-40B4-BE49-F238E27FC236}">
                  <a16:creationId xmlns:a16="http://schemas.microsoft.com/office/drawing/2014/main" id="{B4D48287-0DAD-B1F7-6A10-214CB19A2C1D}"/>
                </a:ext>
              </a:extLst>
            </p:cNvPr>
            <p:cNvGrpSpPr/>
            <p:nvPr/>
          </p:nvGrpSpPr>
          <p:grpSpPr>
            <a:xfrm>
              <a:off x="1479479" y="4689003"/>
              <a:ext cx="2229139" cy="1476978"/>
              <a:chOff x="3600302" y="1280424"/>
              <a:chExt cx="1613623" cy="274976"/>
            </a:xfrm>
            <a:grpFill/>
          </p:grpSpPr>
          <p:sp>
            <p:nvSpPr>
              <p:cNvPr id="30" name="Google Shape;2614;p40">
                <a:extLst>
                  <a:ext uri="{FF2B5EF4-FFF2-40B4-BE49-F238E27FC236}">
                    <a16:creationId xmlns:a16="http://schemas.microsoft.com/office/drawing/2014/main" id="{4E7E7F34-9DDD-4701-8AB1-222ED97EEB4D}"/>
                  </a:ext>
                </a:extLst>
              </p:cNvPr>
              <p:cNvSpPr/>
              <p:nvPr/>
            </p:nvSpPr>
            <p:spPr>
              <a:xfrm>
                <a:off x="3600302" y="1287200"/>
                <a:ext cx="17875" cy="26820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10728" extrusionOk="0">
                    <a:moveTo>
                      <a:pt x="358" y="0"/>
                    </a:moveTo>
                    <a:cubicBezTo>
                      <a:pt x="250" y="0"/>
                      <a:pt x="143" y="72"/>
                      <a:pt x="143" y="215"/>
                    </a:cubicBezTo>
                    <a:cubicBezTo>
                      <a:pt x="119" y="3620"/>
                      <a:pt x="0" y="7037"/>
                      <a:pt x="60" y="10442"/>
                    </a:cubicBezTo>
                    <a:cubicBezTo>
                      <a:pt x="66" y="10632"/>
                      <a:pt x="212" y="10728"/>
                      <a:pt x="358" y="10728"/>
                    </a:cubicBezTo>
                    <a:cubicBezTo>
                      <a:pt x="503" y="10728"/>
                      <a:pt x="649" y="10632"/>
                      <a:pt x="655" y="10442"/>
                    </a:cubicBezTo>
                    <a:cubicBezTo>
                      <a:pt x="715" y="7037"/>
                      <a:pt x="584" y="3620"/>
                      <a:pt x="572" y="215"/>
                    </a:cubicBezTo>
                    <a:cubicBezTo>
                      <a:pt x="572" y="72"/>
                      <a:pt x="465" y="0"/>
                      <a:pt x="35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616;p40">
                <a:extLst>
                  <a:ext uri="{FF2B5EF4-FFF2-40B4-BE49-F238E27FC236}">
                    <a16:creationId xmlns:a16="http://schemas.microsoft.com/office/drawing/2014/main" id="{1423E65E-518B-49B4-5B7A-4B253D3C5B94}"/>
                  </a:ext>
                </a:extLst>
              </p:cNvPr>
              <p:cNvSpPr/>
              <p:nvPr/>
            </p:nvSpPr>
            <p:spPr>
              <a:xfrm>
                <a:off x="5194850" y="1280424"/>
                <a:ext cx="19075" cy="2749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10999" extrusionOk="0">
                    <a:moveTo>
                      <a:pt x="380" y="0"/>
                    </a:moveTo>
                    <a:cubicBezTo>
                      <a:pt x="212" y="0"/>
                      <a:pt x="42" y="110"/>
                      <a:pt x="36" y="331"/>
                    </a:cubicBezTo>
                    <a:cubicBezTo>
                      <a:pt x="1" y="3819"/>
                      <a:pt x="108" y="7320"/>
                      <a:pt x="191" y="10820"/>
                    </a:cubicBezTo>
                    <a:cubicBezTo>
                      <a:pt x="191" y="10939"/>
                      <a:pt x="283" y="10999"/>
                      <a:pt x="376" y="10999"/>
                    </a:cubicBezTo>
                    <a:cubicBezTo>
                      <a:pt x="468" y="10999"/>
                      <a:pt x="560" y="10939"/>
                      <a:pt x="560" y="10820"/>
                    </a:cubicBezTo>
                    <a:cubicBezTo>
                      <a:pt x="644" y="7320"/>
                      <a:pt x="763" y="3819"/>
                      <a:pt x="715" y="331"/>
                    </a:cubicBezTo>
                    <a:cubicBezTo>
                      <a:pt x="715" y="110"/>
                      <a:pt x="548" y="0"/>
                      <a:pt x="38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2614;p40">
              <a:extLst>
                <a:ext uri="{FF2B5EF4-FFF2-40B4-BE49-F238E27FC236}">
                  <a16:creationId xmlns:a16="http://schemas.microsoft.com/office/drawing/2014/main" id="{1E09BA3E-8E84-E507-35A1-46D984F7D6AF}"/>
                </a:ext>
              </a:extLst>
            </p:cNvPr>
            <p:cNvSpPr/>
            <p:nvPr/>
          </p:nvSpPr>
          <p:spPr>
            <a:xfrm rot="16200000" flipH="1">
              <a:off x="2571190" y="5073416"/>
              <a:ext cx="45719" cy="2132836"/>
            </a:xfrm>
            <a:custGeom>
              <a:avLst/>
              <a:gdLst/>
              <a:ahLst/>
              <a:cxnLst/>
              <a:rect l="l" t="t" r="r" b="b"/>
              <a:pathLst>
                <a:path w="715" h="10728" extrusionOk="0">
                  <a:moveTo>
                    <a:pt x="358" y="0"/>
                  </a:moveTo>
                  <a:cubicBezTo>
                    <a:pt x="250" y="0"/>
                    <a:pt x="143" y="72"/>
                    <a:pt x="143" y="215"/>
                  </a:cubicBezTo>
                  <a:cubicBezTo>
                    <a:pt x="119" y="3620"/>
                    <a:pt x="0" y="7037"/>
                    <a:pt x="60" y="10442"/>
                  </a:cubicBezTo>
                  <a:cubicBezTo>
                    <a:pt x="66" y="10632"/>
                    <a:pt x="212" y="10728"/>
                    <a:pt x="358" y="10728"/>
                  </a:cubicBezTo>
                  <a:cubicBezTo>
                    <a:pt x="503" y="10728"/>
                    <a:pt x="649" y="10632"/>
                    <a:pt x="655" y="10442"/>
                  </a:cubicBezTo>
                  <a:cubicBezTo>
                    <a:pt x="715" y="7037"/>
                    <a:pt x="584" y="3620"/>
                    <a:pt x="572" y="215"/>
                  </a:cubicBezTo>
                  <a:cubicBezTo>
                    <a:pt x="572" y="72"/>
                    <a:pt x="465" y="0"/>
                    <a:pt x="3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14;p40">
              <a:extLst>
                <a:ext uri="{FF2B5EF4-FFF2-40B4-BE49-F238E27FC236}">
                  <a16:creationId xmlns:a16="http://schemas.microsoft.com/office/drawing/2014/main" id="{541978DD-500C-E3DD-2D20-CD62A0FEEDD3}"/>
                </a:ext>
              </a:extLst>
            </p:cNvPr>
            <p:cNvSpPr/>
            <p:nvPr/>
          </p:nvSpPr>
          <p:spPr>
            <a:xfrm rot="16200000" flipH="1">
              <a:off x="2561312" y="3644874"/>
              <a:ext cx="45719" cy="2132836"/>
            </a:xfrm>
            <a:custGeom>
              <a:avLst/>
              <a:gdLst/>
              <a:ahLst/>
              <a:cxnLst/>
              <a:rect l="l" t="t" r="r" b="b"/>
              <a:pathLst>
                <a:path w="715" h="10728" extrusionOk="0">
                  <a:moveTo>
                    <a:pt x="358" y="0"/>
                  </a:moveTo>
                  <a:cubicBezTo>
                    <a:pt x="250" y="0"/>
                    <a:pt x="143" y="72"/>
                    <a:pt x="143" y="215"/>
                  </a:cubicBezTo>
                  <a:cubicBezTo>
                    <a:pt x="119" y="3620"/>
                    <a:pt x="0" y="7037"/>
                    <a:pt x="60" y="10442"/>
                  </a:cubicBezTo>
                  <a:cubicBezTo>
                    <a:pt x="66" y="10632"/>
                    <a:pt x="212" y="10728"/>
                    <a:pt x="358" y="10728"/>
                  </a:cubicBezTo>
                  <a:cubicBezTo>
                    <a:pt x="503" y="10728"/>
                    <a:pt x="649" y="10632"/>
                    <a:pt x="655" y="10442"/>
                  </a:cubicBezTo>
                  <a:cubicBezTo>
                    <a:pt x="715" y="7037"/>
                    <a:pt x="584" y="3620"/>
                    <a:pt x="572" y="215"/>
                  </a:cubicBezTo>
                  <a:cubicBezTo>
                    <a:pt x="572" y="72"/>
                    <a:pt x="465" y="0"/>
                    <a:pt x="3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" name="Graphic 31" descr="Line arrow: Clockwise curve with solid fill">
            <a:extLst>
              <a:ext uri="{FF2B5EF4-FFF2-40B4-BE49-F238E27FC236}">
                <a16:creationId xmlns:a16="http://schemas.microsoft.com/office/drawing/2014/main" id="{91302BDB-9F17-F2CD-BFBF-25E4B7CF8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404989">
            <a:off x="5600645" y="3320155"/>
            <a:ext cx="496094" cy="780220"/>
          </a:xfrm>
          <a:prstGeom prst="rect">
            <a:avLst/>
          </a:prstGeom>
        </p:spPr>
      </p:pic>
      <p:grpSp>
        <p:nvGrpSpPr>
          <p:cNvPr id="33" name="Google Shape;1404;p28">
            <a:extLst>
              <a:ext uri="{FF2B5EF4-FFF2-40B4-BE49-F238E27FC236}">
                <a16:creationId xmlns:a16="http://schemas.microsoft.com/office/drawing/2014/main" id="{94BA25FE-59D0-F72E-4F37-E073C57AC10A}"/>
              </a:ext>
            </a:extLst>
          </p:cNvPr>
          <p:cNvGrpSpPr/>
          <p:nvPr/>
        </p:nvGrpSpPr>
        <p:grpSpPr>
          <a:xfrm>
            <a:off x="4070804" y="3669642"/>
            <a:ext cx="1448257" cy="496094"/>
            <a:chOff x="3355277" y="1188926"/>
            <a:chExt cx="2433441" cy="749559"/>
          </a:xfrm>
        </p:grpSpPr>
        <p:sp>
          <p:nvSpPr>
            <p:cNvPr id="34" name="Google Shape;1405;p28">
              <a:extLst>
                <a:ext uri="{FF2B5EF4-FFF2-40B4-BE49-F238E27FC236}">
                  <a16:creationId xmlns:a16="http://schemas.microsoft.com/office/drawing/2014/main" id="{9108F22B-E40F-D7A0-ECD5-6B7CD5ADC322}"/>
                </a:ext>
              </a:extLst>
            </p:cNvPr>
            <p:cNvSpPr/>
            <p:nvPr/>
          </p:nvSpPr>
          <p:spPr>
            <a:xfrm>
              <a:off x="3460758" y="1305893"/>
              <a:ext cx="2222403" cy="518314"/>
            </a:xfrm>
            <a:custGeom>
              <a:avLst/>
              <a:gdLst/>
              <a:ahLst/>
              <a:cxnLst/>
              <a:rect l="l" t="t" r="r" b="b"/>
              <a:pathLst>
                <a:path w="108133" h="25219" extrusionOk="0">
                  <a:moveTo>
                    <a:pt x="12609" y="1"/>
                  </a:moveTo>
                  <a:cubicBezTo>
                    <a:pt x="5644" y="1"/>
                    <a:pt x="0" y="5645"/>
                    <a:pt x="0" y="12610"/>
                  </a:cubicBezTo>
                  <a:cubicBezTo>
                    <a:pt x="0" y="19575"/>
                    <a:pt x="5644" y="25218"/>
                    <a:pt x="12609" y="25218"/>
                  </a:cubicBezTo>
                  <a:lnTo>
                    <a:pt x="95524" y="25218"/>
                  </a:lnTo>
                  <a:cubicBezTo>
                    <a:pt x="102489" y="25218"/>
                    <a:pt x="108133" y="19575"/>
                    <a:pt x="108133" y="12610"/>
                  </a:cubicBezTo>
                  <a:cubicBezTo>
                    <a:pt x="108133" y="5645"/>
                    <a:pt x="102489" y="1"/>
                    <a:pt x="9552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400" dirty="0">
                  <a:latin typeface="Josefin Sans" pitchFamily="2" charset="0"/>
                  <a:ea typeface="Fira Sans Extra Condensed Medium"/>
                  <a:cs typeface="Fira Sans Extra Condensed Medium"/>
                  <a:sym typeface="Fira Sans Extra Condensed Medium"/>
                </a:rPr>
                <a:t>Declaration</a:t>
              </a:r>
              <a:endParaRPr sz="1400" dirty="0">
                <a:latin typeface="Josefin Sans" pitchFamily="2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" name="Google Shape;1406;p28">
              <a:extLst>
                <a:ext uri="{FF2B5EF4-FFF2-40B4-BE49-F238E27FC236}">
                  <a16:creationId xmlns:a16="http://schemas.microsoft.com/office/drawing/2014/main" id="{449504E1-D1E2-E492-A106-6DE235C320E5}"/>
                </a:ext>
              </a:extLst>
            </p:cNvPr>
            <p:cNvSpPr/>
            <p:nvPr/>
          </p:nvSpPr>
          <p:spPr>
            <a:xfrm>
              <a:off x="3355280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68" y="2787"/>
                    <a:pt x="2787" y="2168"/>
                    <a:pt x="2787" y="1394"/>
                  </a:cubicBezTo>
                  <a:cubicBezTo>
                    <a:pt x="2787" y="620"/>
                    <a:pt x="2168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Josefin Sans" pitchFamily="2" charset="0"/>
              </a:endParaRPr>
            </a:p>
          </p:txBody>
        </p:sp>
        <p:sp>
          <p:nvSpPr>
            <p:cNvPr id="36" name="Google Shape;1407;p28">
              <a:extLst>
                <a:ext uri="{FF2B5EF4-FFF2-40B4-BE49-F238E27FC236}">
                  <a16:creationId xmlns:a16="http://schemas.microsoft.com/office/drawing/2014/main" id="{5B564050-C466-21E7-BF19-C468607D8878}"/>
                </a:ext>
              </a:extLst>
            </p:cNvPr>
            <p:cNvSpPr/>
            <p:nvPr/>
          </p:nvSpPr>
          <p:spPr>
            <a:xfrm>
              <a:off x="5731438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56" y="2787"/>
                    <a:pt x="2787" y="2168"/>
                    <a:pt x="2787" y="1394"/>
                  </a:cubicBezTo>
                  <a:cubicBezTo>
                    <a:pt x="2787" y="620"/>
                    <a:pt x="2156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Josefin Sans" pitchFamily="2" charset="0"/>
              </a:endParaRPr>
            </a:p>
          </p:txBody>
        </p:sp>
        <p:sp>
          <p:nvSpPr>
            <p:cNvPr id="37" name="Google Shape;1408;p28">
              <a:extLst>
                <a:ext uri="{FF2B5EF4-FFF2-40B4-BE49-F238E27FC236}">
                  <a16:creationId xmlns:a16="http://schemas.microsoft.com/office/drawing/2014/main" id="{8B5ECC9D-501A-B06A-25AD-DCAE47E7C7F4}"/>
                </a:ext>
              </a:extLst>
            </p:cNvPr>
            <p:cNvSpPr/>
            <p:nvPr/>
          </p:nvSpPr>
          <p:spPr>
            <a:xfrm>
              <a:off x="3355277" y="1188926"/>
              <a:ext cx="2433353" cy="288537"/>
            </a:xfrm>
            <a:custGeom>
              <a:avLst/>
              <a:gdLst/>
              <a:ahLst/>
              <a:cxnLst/>
              <a:rect l="l" t="t" r="r" b="b"/>
              <a:pathLst>
                <a:path w="118397" h="14039" extrusionOk="0">
                  <a:moveTo>
                    <a:pt x="17741" y="1"/>
                  </a:moveTo>
                  <a:cubicBezTo>
                    <a:pt x="9133" y="1"/>
                    <a:pt x="1906" y="6002"/>
                    <a:pt x="1" y="14038"/>
                  </a:cubicBezTo>
                  <a:lnTo>
                    <a:pt x="2680" y="14038"/>
                  </a:lnTo>
                  <a:cubicBezTo>
                    <a:pt x="4513" y="7454"/>
                    <a:pt x="10574" y="2596"/>
                    <a:pt x="17741" y="2596"/>
                  </a:cubicBezTo>
                  <a:lnTo>
                    <a:pt x="100656" y="2596"/>
                  </a:lnTo>
                  <a:cubicBezTo>
                    <a:pt x="107824" y="2596"/>
                    <a:pt x="113872" y="7454"/>
                    <a:pt x="115718" y="14038"/>
                  </a:cubicBezTo>
                  <a:lnTo>
                    <a:pt x="118397" y="14038"/>
                  </a:lnTo>
                  <a:cubicBezTo>
                    <a:pt x="116492" y="6002"/>
                    <a:pt x="109264" y="1"/>
                    <a:pt x="100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Josefin Sans" pitchFamily="2" charset="0"/>
              </a:endParaRPr>
            </a:p>
          </p:txBody>
        </p:sp>
        <p:sp>
          <p:nvSpPr>
            <p:cNvPr id="38" name="Google Shape;1409;p28">
              <a:extLst>
                <a:ext uri="{FF2B5EF4-FFF2-40B4-BE49-F238E27FC236}">
                  <a16:creationId xmlns:a16="http://schemas.microsoft.com/office/drawing/2014/main" id="{738EC0AB-972E-FD63-EBCF-28A6B9803AD1}"/>
                </a:ext>
              </a:extLst>
            </p:cNvPr>
            <p:cNvSpPr/>
            <p:nvPr/>
          </p:nvSpPr>
          <p:spPr>
            <a:xfrm>
              <a:off x="3355280" y="1649969"/>
              <a:ext cx="2433354" cy="288516"/>
            </a:xfrm>
            <a:custGeom>
              <a:avLst/>
              <a:gdLst/>
              <a:ahLst/>
              <a:cxnLst/>
              <a:rect l="l" t="t" r="r" b="b"/>
              <a:pathLst>
                <a:path w="118397" h="14038" extrusionOk="0">
                  <a:moveTo>
                    <a:pt x="1" y="0"/>
                  </a:moveTo>
                  <a:cubicBezTo>
                    <a:pt x="1906" y="8037"/>
                    <a:pt x="9133" y="14038"/>
                    <a:pt x="17741" y="14038"/>
                  </a:cubicBezTo>
                  <a:lnTo>
                    <a:pt x="100656" y="14038"/>
                  </a:lnTo>
                  <a:cubicBezTo>
                    <a:pt x="109264" y="14038"/>
                    <a:pt x="116492" y="8037"/>
                    <a:pt x="118397" y="0"/>
                  </a:cubicBezTo>
                  <a:lnTo>
                    <a:pt x="115718" y="0"/>
                  </a:lnTo>
                  <a:cubicBezTo>
                    <a:pt x="113872" y="6596"/>
                    <a:pt x="107824" y="11442"/>
                    <a:pt x="100656" y="11442"/>
                  </a:cubicBezTo>
                  <a:lnTo>
                    <a:pt x="17741" y="11442"/>
                  </a:lnTo>
                  <a:cubicBezTo>
                    <a:pt x="10574" y="11442"/>
                    <a:pt x="4513" y="6596"/>
                    <a:pt x="2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Josefin San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801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 Selector – CSS  </a:t>
            </a:r>
          </a:p>
        </p:txBody>
      </p:sp>
      <p:sp>
        <p:nvSpPr>
          <p:cNvPr id="887" name="Google Shape;887;p33"/>
          <p:cNvSpPr/>
          <p:nvPr/>
        </p:nvSpPr>
        <p:spPr>
          <a:xfrm>
            <a:off x="8199244" y="40973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6BDCA-2A32-0D4D-3F53-0BC889A90411}"/>
              </a:ext>
            </a:extLst>
          </p:cNvPr>
          <p:cNvSpPr txBox="1"/>
          <p:nvPr/>
        </p:nvSpPr>
        <p:spPr>
          <a:xfrm>
            <a:off x="3225522" y="2165114"/>
            <a:ext cx="4572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</a:rPr>
              <a:t>#btn</a:t>
            </a:r>
            <a:r>
              <a:rPr lang="en-US" sz="2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2500" b="0" dirty="0">
                <a:solidFill>
                  <a:srgbClr val="EEFFFF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500" b="0" dirty="0">
                <a:solidFill>
                  <a:schemeClr val="tx1"/>
                </a:solidFill>
                <a:effectLst/>
                <a:latin typeface="Fira code" panose="020B0809050000020004" pitchFamily="49" charset="0"/>
              </a:rPr>
              <a:t>color:</a:t>
            </a:r>
            <a:r>
              <a:rPr lang="en-US" sz="2500" b="0" dirty="0">
                <a:solidFill>
                  <a:srgbClr val="00B05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500" b="0" dirty="0">
                <a:solidFill>
                  <a:schemeClr val="accent5"/>
                </a:solidFill>
                <a:effectLst/>
                <a:latin typeface="Fira code" panose="020B0809050000020004" pitchFamily="49" charset="0"/>
              </a:rPr>
              <a:t>blue;</a:t>
            </a:r>
          </a:p>
          <a:p>
            <a:r>
              <a:rPr lang="en-US" sz="2500" b="0" dirty="0">
                <a:solidFill>
                  <a:srgbClr val="00B05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500" b="0" dirty="0">
                <a:solidFill>
                  <a:schemeClr val="tx1"/>
                </a:solidFill>
                <a:effectLst/>
                <a:latin typeface="Fira code" panose="020B0809050000020004" pitchFamily="49" charset="0"/>
              </a:rPr>
              <a:t>font-weight:</a:t>
            </a:r>
            <a:r>
              <a:rPr lang="en-US" sz="2500" b="0" dirty="0">
                <a:solidFill>
                  <a:srgbClr val="00B05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500" b="0" dirty="0">
                <a:solidFill>
                  <a:schemeClr val="accent5"/>
                </a:solidFill>
                <a:effectLst/>
                <a:latin typeface="Fira code" panose="020B0809050000020004" pitchFamily="49" charset="0"/>
              </a:rPr>
              <a:t>bold;</a:t>
            </a:r>
          </a:p>
          <a:p>
            <a:r>
              <a:rPr lang="en-US" sz="2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anose="020B0809050000020004" pitchFamily="49" charset="0"/>
              </a:rPr>
              <a:t>}</a:t>
            </a:r>
            <a:endParaRPr lang="en-US" sz="2500" b="0" dirty="0">
              <a:solidFill>
                <a:srgbClr val="EEFFFF"/>
              </a:solidFill>
              <a:effectLst/>
              <a:latin typeface="Fira code" panose="020B0809050000020004" pitchFamily="49" charset="0"/>
            </a:endParaRPr>
          </a:p>
        </p:txBody>
      </p:sp>
      <p:pic>
        <p:nvPicPr>
          <p:cNvPr id="5" name="Graphic 4" descr="Line arrow: Clockwise curve with solid fill">
            <a:extLst>
              <a:ext uri="{FF2B5EF4-FFF2-40B4-BE49-F238E27FC236}">
                <a16:creationId xmlns:a16="http://schemas.microsoft.com/office/drawing/2014/main" id="{54EDE2B9-A3E2-290D-D864-F1D97BE2B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363957" y="2023051"/>
            <a:ext cx="496094" cy="780220"/>
          </a:xfrm>
          <a:prstGeom prst="rect">
            <a:avLst/>
          </a:prstGeom>
        </p:spPr>
      </p:pic>
      <p:grpSp>
        <p:nvGrpSpPr>
          <p:cNvPr id="7" name="Google Shape;1404;p28">
            <a:extLst>
              <a:ext uri="{FF2B5EF4-FFF2-40B4-BE49-F238E27FC236}">
                <a16:creationId xmlns:a16="http://schemas.microsoft.com/office/drawing/2014/main" id="{94DDADAC-CEB9-28D1-7706-14BE406A75CF}"/>
              </a:ext>
            </a:extLst>
          </p:cNvPr>
          <p:cNvGrpSpPr/>
          <p:nvPr/>
        </p:nvGrpSpPr>
        <p:grpSpPr>
          <a:xfrm>
            <a:off x="6002114" y="2062934"/>
            <a:ext cx="915431" cy="417257"/>
            <a:chOff x="3355277" y="1188926"/>
            <a:chExt cx="2433441" cy="749559"/>
          </a:xfrm>
        </p:grpSpPr>
        <p:sp>
          <p:nvSpPr>
            <p:cNvPr id="8" name="Google Shape;1405;p28">
              <a:extLst>
                <a:ext uri="{FF2B5EF4-FFF2-40B4-BE49-F238E27FC236}">
                  <a16:creationId xmlns:a16="http://schemas.microsoft.com/office/drawing/2014/main" id="{62D3F593-0A61-EB11-65A7-92800B42D6BC}"/>
                </a:ext>
              </a:extLst>
            </p:cNvPr>
            <p:cNvSpPr/>
            <p:nvPr/>
          </p:nvSpPr>
          <p:spPr>
            <a:xfrm>
              <a:off x="3460758" y="1305893"/>
              <a:ext cx="2222403" cy="518314"/>
            </a:xfrm>
            <a:custGeom>
              <a:avLst/>
              <a:gdLst/>
              <a:ahLst/>
              <a:cxnLst/>
              <a:rect l="l" t="t" r="r" b="b"/>
              <a:pathLst>
                <a:path w="108133" h="25219" extrusionOk="0">
                  <a:moveTo>
                    <a:pt x="12609" y="1"/>
                  </a:moveTo>
                  <a:cubicBezTo>
                    <a:pt x="5644" y="1"/>
                    <a:pt x="0" y="5645"/>
                    <a:pt x="0" y="12610"/>
                  </a:cubicBezTo>
                  <a:cubicBezTo>
                    <a:pt x="0" y="19575"/>
                    <a:pt x="5644" y="25218"/>
                    <a:pt x="12609" y="25218"/>
                  </a:cubicBezTo>
                  <a:lnTo>
                    <a:pt x="95524" y="25218"/>
                  </a:lnTo>
                  <a:cubicBezTo>
                    <a:pt x="102489" y="25218"/>
                    <a:pt x="108133" y="19575"/>
                    <a:pt x="108133" y="12610"/>
                  </a:cubicBezTo>
                  <a:cubicBezTo>
                    <a:pt x="108133" y="5645"/>
                    <a:pt x="102489" y="1"/>
                    <a:pt x="9552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400" dirty="0">
                  <a:latin typeface="Josefin Sans" pitchFamily="2" charset="0"/>
                  <a:ea typeface="Fira Sans Extra Condensed Medium"/>
                  <a:cs typeface="Fira Sans Extra Condensed Medium"/>
                  <a:sym typeface="Fira Sans Extra Condensed Medium"/>
                </a:rPr>
                <a:t>Value</a:t>
              </a:r>
              <a:endParaRPr sz="1400" dirty="0">
                <a:latin typeface="Josefin Sans" pitchFamily="2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" name="Google Shape;1406;p28">
              <a:extLst>
                <a:ext uri="{FF2B5EF4-FFF2-40B4-BE49-F238E27FC236}">
                  <a16:creationId xmlns:a16="http://schemas.microsoft.com/office/drawing/2014/main" id="{C9DB1631-A8E8-78D1-7A50-A7B0D79C34BA}"/>
                </a:ext>
              </a:extLst>
            </p:cNvPr>
            <p:cNvSpPr/>
            <p:nvPr/>
          </p:nvSpPr>
          <p:spPr>
            <a:xfrm>
              <a:off x="3355280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68" y="2787"/>
                    <a:pt x="2787" y="2168"/>
                    <a:pt x="2787" y="1394"/>
                  </a:cubicBezTo>
                  <a:cubicBezTo>
                    <a:pt x="2787" y="620"/>
                    <a:pt x="2168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Josefin Sans" pitchFamily="2" charset="0"/>
              </a:endParaRPr>
            </a:p>
          </p:txBody>
        </p:sp>
        <p:sp>
          <p:nvSpPr>
            <p:cNvPr id="10" name="Google Shape;1407;p28">
              <a:extLst>
                <a:ext uri="{FF2B5EF4-FFF2-40B4-BE49-F238E27FC236}">
                  <a16:creationId xmlns:a16="http://schemas.microsoft.com/office/drawing/2014/main" id="{1B787662-4A1C-CDD6-051F-69725E7F78A1}"/>
                </a:ext>
              </a:extLst>
            </p:cNvPr>
            <p:cNvSpPr/>
            <p:nvPr/>
          </p:nvSpPr>
          <p:spPr>
            <a:xfrm>
              <a:off x="5731438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56" y="2787"/>
                    <a:pt x="2787" y="2168"/>
                    <a:pt x="2787" y="1394"/>
                  </a:cubicBezTo>
                  <a:cubicBezTo>
                    <a:pt x="2787" y="620"/>
                    <a:pt x="2156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Josefin Sans" pitchFamily="2" charset="0"/>
              </a:endParaRPr>
            </a:p>
          </p:txBody>
        </p:sp>
        <p:sp>
          <p:nvSpPr>
            <p:cNvPr id="11" name="Google Shape;1408;p28">
              <a:extLst>
                <a:ext uri="{FF2B5EF4-FFF2-40B4-BE49-F238E27FC236}">
                  <a16:creationId xmlns:a16="http://schemas.microsoft.com/office/drawing/2014/main" id="{702C8F67-0164-FC8C-4050-91DB2830F196}"/>
                </a:ext>
              </a:extLst>
            </p:cNvPr>
            <p:cNvSpPr/>
            <p:nvPr/>
          </p:nvSpPr>
          <p:spPr>
            <a:xfrm>
              <a:off x="3355277" y="1188926"/>
              <a:ext cx="2433353" cy="288537"/>
            </a:xfrm>
            <a:custGeom>
              <a:avLst/>
              <a:gdLst/>
              <a:ahLst/>
              <a:cxnLst/>
              <a:rect l="l" t="t" r="r" b="b"/>
              <a:pathLst>
                <a:path w="118397" h="14039" extrusionOk="0">
                  <a:moveTo>
                    <a:pt x="17741" y="1"/>
                  </a:moveTo>
                  <a:cubicBezTo>
                    <a:pt x="9133" y="1"/>
                    <a:pt x="1906" y="6002"/>
                    <a:pt x="1" y="14038"/>
                  </a:cubicBezTo>
                  <a:lnTo>
                    <a:pt x="2680" y="14038"/>
                  </a:lnTo>
                  <a:cubicBezTo>
                    <a:pt x="4513" y="7454"/>
                    <a:pt x="10574" y="2596"/>
                    <a:pt x="17741" y="2596"/>
                  </a:cubicBezTo>
                  <a:lnTo>
                    <a:pt x="100656" y="2596"/>
                  </a:lnTo>
                  <a:cubicBezTo>
                    <a:pt x="107824" y="2596"/>
                    <a:pt x="113872" y="7454"/>
                    <a:pt x="115718" y="14038"/>
                  </a:cubicBezTo>
                  <a:lnTo>
                    <a:pt x="118397" y="14038"/>
                  </a:lnTo>
                  <a:cubicBezTo>
                    <a:pt x="116492" y="6002"/>
                    <a:pt x="109264" y="1"/>
                    <a:pt x="100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Josefin Sans" pitchFamily="2" charset="0"/>
              </a:endParaRPr>
            </a:p>
          </p:txBody>
        </p:sp>
        <p:sp>
          <p:nvSpPr>
            <p:cNvPr id="12" name="Google Shape;1409;p28">
              <a:extLst>
                <a:ext uri="{FF2B5EF4-FFF2-40B4-BE49-F238E27FC236}">
                  <a16:creationId xmlns:a16="http://schemas.microsoft.com/office/drawing/2014/main" id="{345BBD00-6B80-D27B-EC97-D5C8BFF75FBB}"/>
                </a:ext>
              </a:extLst>
            </p:cNvPr>
            <p:cNvSpPr/>
            <p:nvPr/>
          </p:nvSpPr>
          <p:spPr>
            <a:xfrm>
              <a:off x="3355280" y="1649969"/>
              <a:ext cx="2433354" cy="288516"/>
            </a:xfrm>
            <a:custGeom>
              <a:avLst/>
              <a:gdLst/>
              <a:ahLst/>
              <a:cxnLst/>
              <a:rect l="l" t="t" r="r" b="b"/>
              <a:pathLst>
                <a:path w="118397" h="14038" extrusionOk="0">
                  <a:moveTo>
                    <a:pt x="1" y="0"/>
                  </a:moveTo>
                  <a:cubicBezTo>
                    <a:pt x="1906" y="8037"/>
                    <a:pt x="9133" y="14038"/>
                    <a:pt x="17741" y="14038"/>
                  </a:cubicBezTo>
                  <a:lnTo>
                    <a:pt x="100656" y="14038"/>
                  </a:lnTo>
                  <a:cubicBezTo>
                    <a:pt x="109264" y="14038"/>
                    <a:pt x="116492" y="8037"/>
                    <a:pt x="118397" y="0"/>
                  </a:cubicBezTo>
                  <a:lnTo>
                    <a:pt x="115718" y="0"/>
                  </a:lnTo>
                  <a:cubicBezTo>
                    <a:pt x="113872" y="6596"/>
                    <a:pt x="107824" y="11442"/>
                    <a:pt x="100656" y="11442"/>
                  </a:cubicBezTo>
                  <a:lnTo>
                    <a:pt x="17741" y="11442"/>
                  </a:lnTo>
                  <a:cubicBezTo>
                    <a:pt x="10574" y="11442"/>
                    <a:pt x="4513" y="6596"/>
                    <a:pt x="2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Josefin Sans" pitchFamily="2" charset="0"/>
              </a:endParaRPr>
            </a:p>
          </p:txBody>
        </p:sp>
      </p:grpSp>
      <p:pic>
        <p:nvPicPr>
          <p:cNvPr id="13" name="Graphic 12" descr="Line arrow: Clockwise curve with solid fill">
            <a:extLst>
              <a:ext uri="{FF2B5EF4-FFF2-40B4-BE49-F238E27FC236}">
                <a16:creationId xmlns:a16="http://schemas.microsoft.com/office/drawing/2014/main" id="{3AEC3B70-34B2-E175-4EEC-B8A8AD68C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273290" flipV="1">
            <a:off x="2998202" y="2443193"/>
            <a:ext cx="496094" cy="901105"/>
          </a:xfrm>
          <a:prstGeom prst="rect">
            <a:avLst/>
          </a:prstGeom>
        </p:spPr>
      </p:pic>
      <p:grpSp>
        <p:nvGrpSpPr>
          <p:cNvPr id="14" name="Google Shape;1404;p28">
            <a:extLst>
              <a:ext uri="{FF2B5EF4-FFF2-40B4-BE49-F238E27FC236}">
                <a16:creationId xmlns:a16="http://schemas.microsoft.com/office/drawing/2014/main" id="{45E518D0-C552-548D-2C55-C69F3FE5EA30}"/>
              </a:ext>
            </a:extLst>
          </p:cNvPr>
          <p:cNvGrpSpPr/>
          <p:nvPr/>
        </p:nvGrpSpPr>
        <p:grpSpPr>
          <a:xfrm>
            <a:off x="1109684" y="1563622"/>
            <a:ext cx="1654187" cy="466762"/>
            <a:chOff x="3355279" y="1188926"/>
            <a:chExt cx="2433439" cy="749559"/>
          </a:xfrm>
        </p:grpSpPr>
        <p:sp>
          <p:nvSpPr>
            <p:cNvPr id="15" name="Google Shape;1405;p28">
              <a:extLst>
                <a:ext uri="{FF2B5EF4-FFF2-40B4-BE49-F238E27FC236}">
                  <a16:creationId xmlns:a16="http://schemas.microsoft.com/office/drawing/2014/main" id="{F0BC8299-3264-8957-F22A-D1F48C851146}"/>
                </a:ext>
              </a:extLst>
            </p:cNvPr>
            <p:cNvSpPr/>
            <p:nvPr/>
          </p:nvSpPr>
          <p:spPr>
            <a:xfrm>
              <a:off x="3460758" y="1305893"/>
              <a:ext cx="2222403" cy="518314"/>
            </a:xfrm>
            <a:custGeom>
              <a:avLst/>
              <a:gdLst/>
              <a:ahLst/>
              <a:cxnLst/>
              <a:rect l="l" t="t" r="r" b="b"/>
              <a:pathLst>
                <a:path w="108133" h="25219" extrusionOk="0">
                  <a:moveTo>
                    <a:pt x="12609" y="1"/>
                  </a:moveTo>
                  <a:cubicBezTo>
                    <a:pt x="5644" y="1"/>
                    <a:pt x="0" y="5645"/>
                    <a:pt x="0" y="12610"/>
                  </a:cubicBezTo>
                  <a:cubicBezTo>
                    <a:pt x="0" y="19575"/>
                    <a:pt x="5644" y="25218"/>
                    <a:pt x="12609" y="25218"/>
                  </a:cubicBezTo>
                  <a:lnTo>
                    <a:pt x="95524" y="25218"/>
                  </a:lnTo>
                  <a:cubicBezTo>
                    <a:pt x="102489" y="25218"/>
                    <a:pt x="108133" y="19575"/>
                    <a:pt x="108133" y="12610"/>
                  </a:cubicBezTo>
                  <a:cubicBezTo>
                    <a:pt x="108133" y="5645"/>
                    <a:pt x="102489" y="1"/>
                    <a:pt x="9552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400" dirty="0">
                  <a:latin typeface="Josefin Sans" pitchFamily="2" charset="0"/>
                  <a:ea typeface="Fira Sans Extra Condensed Medium"/>
                  <a:cs typeface="Fira Sans Extra Condensed Medium"/>
                  <a:sym typeface="Fira Sans Extra Condensed Medium"/>
                </a:rPr>
                <a:t>ID-Selector</a:t>
              </a:r>
              <a:endParaRPr sz="1400" dirty="0">
                <a:latin typeface="Josefin Sans" pitchFamily="2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" name="Google Shape;1406;p28">
              <a:extLst>
                <a:ext uri="{FF2B5EF4-FFF2-40B4-BE49-F238E27FC236}">
                  <a16:creationId xmlns:a16="http://schemas.microsoft.com/office/drawing/2014/main" id="{AEF193BE-B41E-55F0-A0E1-7F69E5A14EF2}"/>
                </a:ext>
              </a:extLst>
            </p:cNvPr>
            <p:cNvSpPr/>
            <p:nvPr/>
          </p:nvSpPr>
          <p:spPr>
            <a:xfrm>
              <a:off x="3355280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68" y="2787"/>
                    <a:pt x="2787" y="2168"/>
                    <a:pt x="2787" y="1394"/>
                  </a:cubicBezTo>
                  <a:cubicBezTo>
                    <a:pt x="2787" y="620"/>
                    <a:pt x="2168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Josefin Sans" pitchFamily="2" charset="0"/>
              </a:endParaRPr>
            </a:p>
          </p:txBody>
        </p:sp>
        <p:sp>
          <p:nvSpPr>
            <p:cNvPr id="17" name="Google Shape;1407;p28">
              <a:extLst>
                <a:ext uri="{FF2B5EF4-FFF2-40B4-BE49-F238E27FC236}">
                  <a16:creationId xmlns:a16="http://schemas.microsoft.com/office/drawing/2014/main" id="{E509CEB2-B984-D02F-1549-9B1608F1D43C}"/>
                </a:ext>
              </a:extLst>
            </p:cNvPr>
            <p:cNvSpPr/>
            <p:nvPr/>
          </p:nvSpPr>
          <p:spPr>
            <a:xfrm>
              <a:off x="5731438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56" y="2787"/>
                    <a:pt x="2787" y="2168"/>
                    <a:pt x="2787" y="1394"/>
                  </a:cubicBezTo>
                  <a:cubicBezTo>
                    <a:pt x="2787" y="620"/>
                    <a:pt x="2156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Josefin Sans" pitchFamily="2" charset="0"/>
              </a:endParaRPr>
            </a:p>
          </p:txBody>
        </p:sp>
        <p:sp>
          <p:nvSpPr>
            <p:cNvPr id="18" name="Google Shape;1408;p28">
              <a:extLst>
                <a:ext uri="{FF2B5EF4-FFF2-40B4-BE49-F238E27FC236}">
                  <a16:creationId xmlns:a16="http://schemas.microsoft.com/office/drawing/2014/main" id="{733916DC-8AF3-5628-B05F-CA37BD51CE98}"/>
                </a:ext>
              </a:extLst>
            </p:cNvPr>
            <p:cNvSpPr/>
            <p:nvPr/>
          </p:nvSpPr>
          <p:spPr>
            <a:xfrm>
              <a:off x="3355279" y="1188926"/>
              <a:ext cx="2433353" cy="288537"/>
            </a:xfrm>
            <a:custGeom>
              <a:avLst/>
              <a:gdLst/>
              <a:ahLst/>
              <a:cxnLst/>
              <a:rect l="l" t="t" r="r" b="b"/>
              <a:pathLst>
                <a:path w="118397" h="14039" extrusionOk="0">
                  <a:moveTo>
                    <a:pt x="17741" y="1"/>
                  </a:moveTo>
                  <a:cubicBezTo>
                    <a:pt x="9133" y="1"/>
                    <a:pt x="1906" y="6002"/>
                    <a:pt x="1" y="14038"/>
                  </a:cubicBezTo>
                  <a:lnTo>
                    <a:pt x="2680" y="14038"/>
                  </a:lnTo>
                  <a:cubicBezTo>
                    <a:pt x="4513" y="7454"/>
                    <a:pt x="10574" y="2596"/>
                    <a:pt x="17741" y="2596"/>
                  </a:cubicBezTo>
                  <a:lnTo>
                    <a:pt x="100656" y="2596"/>
                  </a:lnTo>
                  <a:cubicBezTo>
                    <a:pt x="107824" y="2596"/>
                    <a:pt x="113872" y="7454"/>
                    <a:pt x="115718" y="14038"/>
                  </a:cubicBezTo>
                  <a:lnTo>
                    <a:pt x="118397" y="14038"/>
                  </a:lnTo>
                  <a:cubicBezTo>
                    <a:pt x="116492" y="6002"/>
                    <a:pt x="109264" y="1"/>
                    <a:pt x="100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Josefin Sans" pitchFamily="2" charset="0"/>
              </a:endParaRPr>
            </a:p>
          </p:txBody>
        </p:sp>
        <p:sp>
          <p:nvSpPr>
            <p:cNvPr id="19" name="Google Shape;1409;p28">
              <a:extLst>
                <a:ext uri="{FF2B5EF4-FFF2-40B4-BE49-F238E27FC236}">
                  <a16:creationId xmlns:a16="http://schemas.microsoft.com/office/drawing/2014/main" id="{AFFF2E98-CC11-2696-D663-3F04570C10C4}"/>
                </a:ext>
              </a:extLst>
            </p:cNvPr>
            <p:cNvSpPr/>
            <p:nvPr/>
          </p:nvSpPr>
          <p:spPr>
            <a:xfrm>
              <a:off x="3355280" y="1649969"/>
              <a:ext cx="2433354" cy="288516"/>
            </a:xfrm>
            <a:custGeom>
              <a:avLst/>
              <a:gdLst/>
              <a:ahLst/>
              <a:cxnLst/>
              <a:rect l="l" t="t" r="r" b="b"/>
              <a:pathLst>
                <a:path w="118397" h="14038" extrusionOk="0">
                  <a:moveTo>
                    <a:pt x="1" y="0"/>
                  </a:moveTo>
                  <a:cubicBezTo>
                    <a:pt x="1906" y="8037"/>
                    <a:pt x="9133" y="14038"/>
                    <a:pt x="17741" y="14038"/>
                  </a:cubicBezTo>
                  <a:lnTo>
                    <a:pt x="100656" y="14038"/>
                  </a:lnTo>
                  <a:cubicBezTo>
                    <a:pt x="109264" y="14038"/>
                    <a:pt x="116492" y="8037"/>
                    <a:pt x="118397" y="0"/>
                  </a:cubicBezTo>
                  <a:lnTo>
                    <a:pt x="115718" y="0"/>
                  </a:lnTo>
                  <a:cubicBezTo>
                    <a:pt x="113872" y="6596"/>
                    <a:pt x="107824" y="11442"/>
                    <a:pt x="100656" y="11442"/>
                  </a:cubicBezTo>
                  <a:lnTo>
                    <a:pt x="17741" y="11442"/>
                  </a:lnTo>
                  <a:cubicBezTo>
                    <a:pt x="10574" y="11442"/>
                    <a:pt x="4513" y="6596"/>
                    <a:pt x="2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Josefin Sans" pitchFamily="2" charset="0"/>
              </a:endParaRPr>
            </a:p>
          </p:txBody>
        </p:sp>
      </p:grpSp>
      <p:pic>
        <p:nvPicPr>
          <p:cNvPr id="20" name="Graphic 19" descr="Line arrow: Clockwise curve with solid fill">
            <a:extLst>
              <a:ext uri="{FF2B5EF4-FFF2-40B4-BE49-F238E27FC236}">
                <a16:creationId xmlns:a16="http://schemas.microsoft.com/office/drawing/2014/main" id="{703E8CB4-B10C-129C-9393-D2F58F101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585048" flipV="1">
            <a:off x="2904842" y="1583121"/>
            <a:ext cx="444330" cy="807081"/>
          </a:xfrm>
          <a:prstGeom prst="rect">
            <a:avLst/>
          </a:prstGeom>
        </p:spPr>
      </p:pic>
      <p:grpSp>
        <p:nvGrpSpPr>
          <p:cNvPr id="21" name="Google Shape;1404;p28">
            <a:extLst>
              <a:ext uri="{FF2B5EF4-FFF2-40B4-BE49-F238E27FC236}">
                <a16:creationId xmlns:a16="http://schemas.microsoft.com/office/drawing/2014/main" id="{D8B2ACF2-49AB-ED91-FA11-FD4D59AE5DE6}"/>
              </a:ext>
            </a:extLst>
          </p:cNvPr>
          <p:cNvGrpSpPr/>
          <p:nvPr/>
        </p:nvGrpSpPr>
        <p:grpSpPr>
          <a:xfrm>
            <a:off x="1575198" y="2923776"/>
            <a:ext cx="1213395" cy="466762"/>
            <a:chOff x="3355279" y="1188926"/>
            <a:chExt cx="2433439" cy="749559"/>
          </a:xfrm>
        </p:grpSpPr>
        <p:sp>
          <p:nvSpPr>
            <p:cNvPr id="22" name="Google Shape;1405;p28">
              <a:extLst>
                <a:ext uri="{FF2B5EF4-FFF2-40B4-BE49-F238E27FC236}">
                  <a16:creationId xmlns:a16="http://schemas.microsoft.com/office/drawing/2014/main" id="{9BF891FF-75B3-AF4D-7FD4-F4EFC7BDDE8A}"/>
                </a:ext>
              </a:extLst>
            </p:cNvPr>
            <p:cNvSpPr/>
            <p:nvPr/>
          </p:nvSpPr>
          <p:spPr>
            <a:xfrm>
              <a:off x="3460758" y="1305893"/>
              <a:ext cx="2222403" cy="518314"/>
            </a:xfrm>
            <a:custGeom>
              <a:avLst/>
              <a:gdLst/>
              <a:ahLst/>
              <a:cxnLst/>
              <a:rect l="l" t="t" r="r" b="b"/>
              <a:pathLst>
                <a:path w="108133" h="25219" extrusionOk="0">
                  <a:moveTo>
                    <a:pt x="12609" y="1"/>
                  </a:moveTo>
                  <a:cubicBezTo>
                    <a:pt x="5644" y="1"/>
                    <a:pt x="0" y="5645"/>
                    <a:pt x="0" y="12610"/>
                  </a:cubicBezTo>
                  <a:cubicBezTo>
                    <a:pt x="0" y="19575"/>
                    <a:pt x="5644" y="25218"/>
                    <a:pt x="12609" y="25218"/>
                  </a:cubicBezTo>
                  <a:lnTo>
                    <a:pt x="95524" y="25218"/>
                  </a:lnTo>
                  <a:cubicBezTo>
                    <a:pt x="102489" y="25218"/>
                    <a:pt x="108133" y="19575"/>
                    <a:pt x="108133" y="12610"/>
                  </a:cubicBezTo>
                  <a:cubicBezTo>
                    <a:pt x="108133" y="5645"/>
                    <a:pt x="102489" y="1"/>
                    <a:pt x="9552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400" dirty="0">
                  <a:latin typeface="Josefin Sans" pitchFamily="2" charset="0"/>
                  <a:ea typeface="Fira Sans Extra Condensed Medium"/>
                  <a:cs typeface="Fira Sans Extra Condensed Medium"/>
                  <a:sym typeface="Fira Sans Extra Condensed Medium"/>
                </a:rPr>
                <a:t>Property</a:t>
              </a:r>
              <a:endParaRPr sz="1400" dirty="0">
                <a:latin typeface="Josefin Sans" pitchFamily="2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" name="Google Shape;1406;p28">
              <a:extLst>
                <a:ext uri="{FF2B5EF4-FFF2-40B4-BE49-F238E27FC236}">
                  <a16:creationId xmlns:a16="http://schemas.microsoft.com/office/drawing/2014/main" id="{D0E82167-4BF7-02CC-337E-95E92127BAB8}"/>
                </a:ext>
              </a:extLst>
            </p:cNvPr>
            <p:cNvSpPr/>
            <p:nvPr/>
          </p:nvSpPr>
          <p:spPr>
            <a:xfrm>
              <a:off x="3355280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68" y="2787"/>
                    <a:pt x="2787" y="2168"/>
                    <a:pt x="2787" y="1394"/>
                  </a:cubicBezTo>
                  <a:cubicBezTo>
                    <a:pt x="2787" y="620"/>
                    <a:pt x="2168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Josefin Sans" pitchFamily="2" charset="0"/>
              </a:endParaRPr>
            </a:p>
          </p:txBody>
        </p:sp>
        <p:sp>
          <p:nvSpPr>
            <p:cNvPr id="24" name="Google Shape;1407;p28">
              <a:extLst>
                <a:ext uri="{FF2B5EF4-FFF2-40B4-BE49-F238E27FC236}">
                  <a16:creationId xmlns:a16="http://schemas.microsoft.com/office/drawing/2014/main" id="{3B80B05D-6F47-4563-BFB5-A086B7C31708}"/>
                </a:ext>
              </a:extLst>
            </p:cNvPr>
            <p:cNvSpPr/>
            <p:nvPr/>
          </p:nvSpPr>
          <p:spPr>
            <a:xfrm>
              <a:off x="5731438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56" y="2787"/>
                    <a:pt x="2787" y="2168"/>
                    <a:pt x="2787" y="1394"/>
                  </a:cubicBezTo>
                  <a:cubicBezTo>
                    <a:pt x="2787" y="620"/>
                    <a:pt x="2156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Josefin Sans" pitchFamily="2" charset="0"/>
              </a:endParaRPr>
            </a:p>
          </p:txBody>
        </p:sp>
        <p:sp>
          <p:nvSpPr>
            <p:cNvPr id="25" name="Google Shape;1408;p28">
              <a:extLst>
                <a:ext uri="{FF2B5EF4-FFF2-40B4-BE49-F238E27FC236}">
                  <a16:creationId xmlns:a16="http://schemas.microsoft.com/office/drawing/2014/main" id="{8FB3FB06-B6AF-FB6C-BABE-578CD6A743CF}"/>
                </a:ext>
              </a:extLst>
            </p:cNvPr>
            <p:cNvSpPr/>
            <p:nvPr/>
          </p:nvSpPr>
          <p:spPr>
            <a:xfrm>
              <a:off x="3355279" y="1188926"/>
              <a:ext cx="2433353" cy="288537"/>
            </a:xfrm>
            <a:custGeom>
              <a:avLst/>
              <a:gdLst/>
              <a:ahLst/>
              <a:cxnLst/>
              <a:rect l="l" t="t" r="r" b="b"/>
              <a:pathLst>
                <a:path w="118397" h="14039" extrusionOk="0">
                  <a:moveTo>
                    <a:pt x="17741" y="1"/>
                  </a:moveTo>
                  <a:cubicBezTo>
                    <a:pt x="9133" y="1"/>
                    <a:pt x="1906" y="6002"/>
                    <a:pt x="1" y="14038"/>
                  </a:cubicBezTo>
                  <a:lnTo>
                    <a:pt x="2680" y="14038"/>
                  </a:lnTo>
                  <a:cubicBezTo>
                    <a:pt x="4513" y="7454"/>
                    <a:pt x="10574" y="2596"/>
                    <a:pt x="17741" y="2596"/>
                  </a:cubicBezTo>
                  <a:lnTo>
                    <a:pt x="100656" y="2596"/>
                  </a:lnTo>
                  <a:cubicBezTo>
                    <a:pt x="107824" y="2596"/>
                    <a:pt x="113872" y="7454"/>
                    <a:pt x="115718" y="14038"/>
                  </a:cubicBezTo>
                  <a:lnTo>
                    <a:pt x="118397" y="14038"/>
                  </a:lnTo>
                  <a:cubicBezTo>
                    <a:pt x="116492" y="6002"/>
                    <a:pt x="109264" y="1"/>
                    <a:pt x="100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Josefin Sans" pitchFamily="2" charset="0"/>
              </a:endParaRPr>
            </a:p>
          </p:txBody>
        </p:sp>
        <p:sp>
          <p:nvSpPr>
            <p:cNvPr id="26" name="Google Shape;1409;p28">
              <a:extLst>
                <a:ext uri="{FF2B5EF4-FFF2-40B4-BE49-F238E27FC236}">
                  <a16:creationId xmlns:a16="http://schemas.microsoft.com/office/drawing/2014/main" id="{B15D9BC4-86B6-18FA-70C4-CD4D19A934C4}"/>
                </a:ext>
              </a:extLst>
            </p:cNvPr>
            <p:cNvSpPr/>
            <p:nvPr/>
          </p:nvSpPr>
          <p:spPr>
            <a:xfrm>
              <a:off x="3355280" y="1649969"/>
              <a:ext cx="2433354" cy="288516"/>
            </a:xfrm>
            <a:custGeom>
              <a:avLst/>
              <a:gdLst/>
              <a:ahLst/>
              <a:cxnLst/>
              <a:rect l="l" t="t" r="r" b="b"/>
              <a:pathLst>
                <a:path w="118397" h="14038" extrusionOk="0">
                  <a:moveTo>
                    <a:pt x="1" y="0"/>
                  </a:moveTo>
                  <a:cubicBezTo>
                    <a:pt x="1906" y="8037"/>
                    <a:pt x="9133" y="14038"/>
                    <a:pt x="17741" y="14038"/>
                  </a:cubicBezTo>
                  <a:lnTo>
                    <a:pt x="100656" y="14038"/>
                  </a:lnTo>
                  <a:cubicBezTo>
                    <a:pt x="109264" y="14038"/>
                    <a:pt x="116492" y="8037"/>
                    <a:pt x="118397" y="0"/>
                  </a:cubicBezTo>
                  <a:lnTo>
                    <a:pt x="115718" y="0"/>
                  </a:lnTo>
                  <a:cubicBezTo>
                    <a:pt x="113872" y="6596"/>
                    <a:pt x="107824" y="11442"/>
                    <a:pt x="100656" y="11442"/>
                  </a:cubicBezTo>
                  <a:lnTo>
                    <a:pt x="17741" y="11442"/>
                  </a:lnTo>
                  <a:cubicBezTo>
                    <a:pt x="10574" y="11442"/>
                    <a:pt x="4513" y="6596"/>
                    <a:pt x="2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Josefin Sans" pitchFamily="2" charset="0"/>
              </a:endParaRPr>
            </a:p>
          </p:txBody>
        </p:sp>
      </p:grpSp>
      <p:pic>
        <p:nvPicPr>
          <p:cNvPr id="27" name="Graphic 26" descr="Line arrow: Clockwise curve with solid fill">
            <a:extLst>
              <a:ext uri="{FF2B5EF4-FFF2-40B4-BE49-F238E27FC236}">
                <a16:creationId xmlns:a16="http://schemas.microsoft.com/office/drawing/2014/main" id="{4827410F-81E3-81DB-2E86-4640F468D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928371" flipH="1" flipV="1">
            <a:off x="2955496" y="2799107"/>
            <a:ext cx="580722" cy="901105"/>
          </a:xfrm>
          <a:prstGeom prst="rect">
            <a:avLst/>
          </a:prstGeom>
        </p:spPr>
      </p:pic>
      <p:pic>
        <p:nvPicPr>
          <p:cNvPr id="28" name="Graphic 27" descr="Line arrow: Clockwise curve with solid fill">
            <a:extLst>
              <a:ext uri="{FF2B5EF4-FFF2-40B4-BE49-F238E27FC236}">
                <a16:creationId xmlns:a16="http://schemas.microsoft.com/office/drawing/2014/main" id="{4DAF69C7-13FB-BD0F-8798-68F303DD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803189" flipH="1">
            <a:off x="6599385" y="2486098"/>
            <a:ext cx="374902" cy="58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67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Pseudo-Class – CSS  </a:t>
            </a:r>
          </a:p>
        </p:txBody>
      </p:sp>
      <p:sp>
        <p:nvSpPr>
          <p:cNvPr id="887" name="Google Shape;887;p33"/>
          <p:cNvSpPr/>
          <p:nvPr/>
        </p:nvSpPr>
        <p:spPr>
          <a:xfrm>
            <a:off x="8199244" y="40973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6BDCA-2A32-0D4D-3F53-0BC889A90411}"/>
              </a:ext>
            </a:extLst>
          </p:cNvPr>
          <p:cNvSpPr txBox="1"/>
          <p:nvPr/>
        </p:nvSpPr>
        <p:spPr>
          <a:xfrm>
            <a:off x="2937294" y="2165114"/>
            <a:ext cx="4572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</a:rPr>
              <a:t>a</a:t>
            </a:r>
            <a:r>
              <a:rPr lang="en-US" sz="2500" dirty="0">
                <a:solidFill>
                  <a:srgbClr val="00B050"/>
                </a:solidFill>
                <a:latin typeface="Fira code" panose="020B0809050000020004" pitchFamily="49" charset="0"/>
              </a:rPr>
              <a:t>:hover</a:t>
            </a:r>
            <a:r>
              <a:rPr lang="en-US" sz="2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2500" b="0" dirty="0">
                <a:solidFill>
                  <a:srgbClr val="EEFFFF"/>
                </a:solidFill>
                <a:effectLst/>
                <a:latin typeface="Fira code" panose="020B0809050000020004" pitchFamily="49" charset="0"/>
              </a:rPr>
              <a:t>  	</a:t>
            </a:r>
            <a:r>
              <a:rPr lang="en-US" sz="2500" b="0" dirty="0">
                <a:solidFill>
                  <a:schemeClr val="tx1"/>
                </a:solidFill>
                <a:effectLst/>
                <a:latin typeface="Fira code" panose="020B0809050000020004" pitchFamily="49" charset="0"/>
              </a:rPr>
              <a:t>color:</a:t>
            </a:r>
            <a:r>
              <a:rPr lang="en-US" sz="2500" b="0" dirty="0">
                <a:solidFill>
                  <a:srgbClr val="00B05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500" b="0" dirty="0">
                <a:solidFill>
                  <a:schemeClr val="accent5"/>
                </a:solidFill>
                <a:effectLst/>
                <a:latin typeface="Fira code" panose="020B0809050000020004" pitchFamily="49" charset="0"/>
              </a:rPr>
              <a:t>blue;</a:t>
            </a:r>
          </a:p>
          <a:p>
            <a:r>
              <a:rPr lang="en-US" sz="2500" b="0" dirty="0">
                <a:solidFill>
                  <a:srgbClr val="00B050"/>
                </a:solidFill>
                <a:effectLst/>
                <a:latin typeface="Fira code" panose="020B0809050000020004" pitchFamily="49" charset="0"/>
              </a:rPr>
              <a:t>  	</a:t>
            </a:r>
            <a:r>
              <a:rPr lang="en-US" sz="2500" b="0" dirty="0">
                <a:solidFill>
                  <a:schemeClr val="tx1"/>
                </a:solidFill>
                <a:effectLst/>
                <a:latin typeface="Fira code" panose="020B0809050000020004" pitchFamily="49" charset="0"/>
              </a:rPr>
              <a:t>font-weight:</a:t>
            </a:r>
            <a:r>
              <a:rPr lang="en-US" sz="2500" b="0" dirty="0">
                <a:solidFill>
                  <a:srgbClr val="00B05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500" b="0" dirty="0">
                <a:solidFill>
                  <a:schemeClr val="accent5"/>
                </a:solidFill>
                <a:effectLst/>
                <a:latin typeface="Fira code" panose="020B0809050000020004" pitchFamily="49" charset="0"/>
              </a:rPr>
              <a:t>bold;</a:t>
            </a:r>
          </a:p>
          <a:p>
            <a:r>
              <a:rPr lang="en-US" sz="2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anose="020B0809050000020004" pitchFamily="49" charset="0"/>
              </a:rPr>
              <a:t> }</a:t>
            </a:r>
            <a:endParaRPr lang="en-US" sz="2500" b="0" dirty="0">
              <a:solidFill>
                <a:srgbClr val="EEFFFF"/>
              </a:solidFill>
              <a:effectLst/>
              <a:latin typeface="Fira code" panose="020B0809050000020004" pitchFamily="49" charset="0"/>
            </a:endParaRPr>
          </a:p>
        </p:txBody>
      </p:sp>
      <p:pic>
        <p:nvPicPr>
          <p:cNvPr id="5" name="Graphic 4" descr="Line arrow: Clockwise curve with solid fill">
            <a:extLst>
              <a:ext uri="{FF2B5EF4-FFF2-40B4-BE49-F238E27FC236}">
                <a16:creationId xmlns:a16="http://schemas.microsoft.com/office/drawing/2014/main" id="{54EDE2B9-A3E2-290D-D864-F1D97BE2B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341303" y="1972384"/>
            <a:ext cx="496094" cy="780220"/>
          </a:xfrm>
          <a:prstGeom prst="rect">
            <a:avLst/>
          </a:prstGeom>
        </p:spPr>
      </p:pic>
      <p:grpSp>
        <p:nvGrpSpPr>
          <p:cNvPr id="7" name="Google Shape;1404;p28">
            <a:extLst>
              <a:ext uri="{FF2B5EF4-FFF2-40B4-BE49-F238E27FC236}">
                <a16:creationId xmlns:a16="http://schemas.microsoft.com/office/drawing/2014/main" id="{94DDADAC-CEB9-28D1-7706-14BE406A75CF}"/>
              </a:ext>
            </a:extLst>
          </p:cNvPr>
          <p:cNvGrpSpPr/>
          <p:nvPr/>
        </p:nvGrpSpPr>
        <p:grpSpPr>
          <a:xfrm>
            <a:off x="5979460" y="2012267"/>
            <a:ext cx="915431" cy="417257"/>
            <a:chOff x="3355277" y="1188926"/>
            <a:chExt cx="2433441" cy="749559"/>
          </a:xfrm>
        </p:grpSpPr>
        <p:sp>
          <p:nvSpPr>
            <p:cNvPr id="8" name="Google Shape;1405;p28">
              <a:extLst>
                <a:ext uri="{FF2B5EF4-FFF2-40B4-BE49-F238E27FC236}">
                  <a16:creationId xmlns:a16="http://schemas.microsoft.com/office/drawing/2014/main" id="{62D3F593-0A61-EB11-65A7-92800B42D6BC}"/>
                </a:ext>
              </a:extLst>
            </p:cNvPr>
            <p:cNvSpPr/>
            <p:nvPr/>
          </p:nvSpPr>
          <p:spPr>
            <a:xfrm>
              <a:off x="3460758" y="1305893"/>
              <a:ext cx="2222403" cy="518314"/>
            </a:xfrm>
            <a:custGeom>
              <a:avLst/>
              <a:gdLst/>
              <a:ahLst/>
              <a:cxnLst/>
              <a:rect l="l" t="t" r="r" b="b"/>
              <a:pathLst>
                <a:path w="108133" h="25219" extrusionOk="0">
                  <a:moveTo>
                    <a:pt x="12609" y="1"/>
                  </a:moveTo>
                  <a:cubicBezTo>
                    <a:pt x="5644" y="1"/>
                    <a:pt x="0" y="5645"/>
                    <a:pt x="0" y="12610"/>
                  </a:cubicBezTo>
                  <a:cubicBezTo>
                    <a:pt x="0" y="19575"/>
                    <a:pt x="5644" y="25218"/>
                    <a:pt x="12609" y="25218"/>
                  </a:cubicBezTo>
                  <a:lnTo>
                    <a:pt x="95524" y="25218"/>
                  </a:lnTo>
                  <a:cubicBezTo>
                    <a:pt x="102489" y="25218"/>
                    <a:pt x="108133" y="19575"/>
                    <a:pt x="108133" y="12610"/>
                  </a:cubicBezTo>
                  <a:cubicBezTo>
                    <a:pt x="108133" y="5645"/>
                    <a:pt x="102489" y="1"/>
                    <a:pt x="9552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400" dirty="0">
                  <a:latin typeface="Josefin Sans" pitchFamily="2" charset="0"/>
                  <a:ea typeface="Fira Sans Extra Condensed Medium"/>
                  <a:cs typeface="Fira Sans Extra Condensed Medium"/>
                  <a:sym typeface="Fira Sans Extra Condensed Medium"/>
                </a:rPr>
                <a:t>Value</a:t>
              </a:r>
              <a:endParaRPr sz="1400" dirty="0">
                <a:latin typeface="Josefin Sans" pitchFamily="2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" name="Google Shape;1406;p28">
              <a:extLst>
                <a:ext uri="{FF2B5EF4-FFF2-40B4-BE49-F238E27FC236}">
                  <a16:creationId xmlns:a16="http://schemas.microsoft.com/office/drawing/2014/main" id="{C9DB1631-A8E8-78D1-7A50-A7B0D79C34BA}"/>
                </a:ext>
              </a:extLst>
            </p:cNvPr>
            <p:cNvSpPr/>
            <p:nvPr/>
          </p:nvSpPr>
          <p:spPr>
            <a:xfrm>
              <a:off x="3355280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68" y="2787"/>
                    <a:pt x="2787" y="2168"/>
                    <a:pt x="2787" y="1394"/>
                  </a:cubicBezTo>
                  <a:cubicBezTo>
                    <a:pt x="2787" y="620"/>
                    <a:pt x="2168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Josefin Sans" pitchFamily="2" charset="0"/>
              </a:endParaRPr>
            </a:p>
          </p:txBody>
        </p:sp>
        <p:sp>
          <p:nvSpPr>
            <p:cNvPr id="10" name="Google Shape;1407;p28">
              <a:extLst>
                <a:ext uri="{FF2B5EF4-FFF2-40B4-BE49-F238E27FC236}">
                  <a16:creationId xmlns:a16="http://schemas.microsoft.com/office/drawing/2014/main" id="{1B787662-4A1C-CDD6-051F-69725E7F78A1}"/>
                </a:ext>
              </a:extLst>
            </p:cNvPr>
            <p:cNvSpPr/>
            <p:nvPr/>
          </p:nvSpPr>
          <p:spPr>
            <a:xfrm>
              <a:off x="5731438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56" y="2787"/>
                    <a:pt x="2787" y="2168"/>
                    <a:pt x="2787" y="1394"/>
                  </a:cubicBezTo>
                  <a:cubicBezTo>
                    <a:pt x="2787" y="620"/>
                    <a:pt x="2156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Josefin Sans" pitchFamily="2" charset="0"/>
              </a:endParaRPr>
            </a:p>
          </p:txBody>
        </p:sp>
        <p:sp>
          <p:nvSpPr>
            <p:cNvPr id="11" name="Google Shape;1408;p28">
              <a:extLst>
                <a:ext uri="{FF2B5EF4-FFF2-40B4-BE49-F238E27FC236}">
                  <a16:creationId xmlns:a16="http://schemas.microsoft.com/office/drawing/2014/main" id="{702C8F67-0164-FC8C-4050-91DB2830F196}"/>
                </a:ext>
              </a:extLst>
            </p:cNvPr>
            <p:cNvSpPr/>
            <p:nvPr/>
          </p:nvSpPr>
          <p:spPr>
            <a:xfrm>
              <a:off x="3355277" y="1188926"/>
              <a:ext cx="2433353" cy="288537"/>
            </a:xfrm>
            <a:custGeom>
              <a:avLst/>
              <a:gdLst/>
              <a:ahLst/>
              <a:cxnLst/>
              <a:rect l="l" t="t" r="r" b="b"/>
              <a:pathLst>
                <a:path w="118397" h="14039" extrusionOk="0">
                  <a:moveTo>
                    <a:pt x="17741" y="1"/>
                  </a:moveTo>
                  <a:cubicBezTo>
                    <a:pt x="9133" y="1"/>
                    <a:pt x="1906" y="6002"/>
                    <a:pt x="1" y="14038"/>
                  </a:cubicBezTo>
                  <a:lnTo>
                    <a:pt x="2680" y="14038"/>
                  </a:lnTo>
                  <a:cubicBezTo>
                    <a:pt x="4513" y="7454"/>
                    <a:pt x="10574" y="2596"/>
                    <a:pt x="17741" y="2596"/>
                  </a:cubicBezTo>
                  <a:lnTo>
                    <a:pt x="100656" y="2596"/>
                  </a:lnTo>
                  <a:cubicBezTo>
                    <a:pt x="107824" y="2596"/>
                    <a:pt x="113872" y="7454"/>
                    <a:pt x="115718" y="14038"/>
                  </a:cubicBezTo>
                  <a:lnTo>
                    <a:pt x="118397" y="14038"/>
                  </a:lnTo>
                  <a:cubicBezTo>
                    <a:pt x="116492" y="6002"/>
                    <a:pt x="109264" y="1"/>
                    <a:pt x="100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Josefin Sans" pitchFamily="2" charset="0"/>
              </a:endParaRPr>
            </a:p>
          </p:txBody>
        </p:sp>
        <p:sp>
          <p:nvSpPr>
            <p:cNvPr id="12" name="Google Shape;1409;p28">
              <a:extLst>
                <a:ext uri="{FF2B5EF4-FFF2-40B4-BE49-F238E27FC236}">
                  <a16:creationId xmlns:a16="http://schemas.microsoft.com/office/drawing/2014/main" id="{345BBD00-6B80-D27B-EC97-D5C8BFF75FBB}"/>
                </a:ext>
              </a:extLst>
            </p:cNvPr>
            <p:cNvSpPr/>
            <p:nvPr/>
          </p:nvSpPr>
          <p:spPr>
            <a:xfrm>
              <a:off x="3355280" y="1649969"/>
              <a:ext cx="2433354" cy="288516"/>
            </a:xfrm>
            <a:custGeom>
              <a:avLst/>
              <a:gdLst/>
              <a:ahLst/>
              <a:cxnLst/>
              <a:rect l="l" t="t" r="r" b="b"/>
              <a:pathLst>
                <a:path w="118397" h="14038" extrusionOk="0">
                  <a:moveTo>
                    <a:pt x="1" y="0"/>
                  </a:moveTo>
                  <a:cubicBezTo>
                    <a:pt x="1906" y="8037"/>
                    <a:pt x="9133" y="14038"/>
                    <a:pt x="17741" y="14038"/>
                  </a:cubicBezTo>
                  <a:lnTo>
                    <a:pt x="100656" y="14038"/>
                  </a:lnTo>
                  <a:cubicBezTo>
                    <a:pt x="109264" y="14038"/>
                    <a:pt x="116492" y="8037"/>
                    <a:pt x="118397" y="0"/>
                  </a:cubicBezTo>
                  <a:lnTo>
                    <a:pt x="115718" y="0"/>
                  </a:lnTo>
                  <a:cubicBezTo>
                    <a:pt x="113872" y="6596"/>
                    <a:pt x="107824" y="11442"/>
                    <a:pt x="100656" y="11442"/>
                  </a:cubicBezTo>
                  <a:lnTo>
                    <a:pt x="17741" y="11442"/>
                  </a:lnTo>
                  <a:cubicBezTo>
                    <a:pt x="10574" y="11442"/>
                    <a:pt x="4513" y="6596"/>
                    <a:pt x="2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Josefin Sans" pitchFamily="2" charset="0"/>
              </a:endParaRPr>
            </a:p>
          </p:txBody>
        </p:sp>
      </p:grpSp>
      <p:pic>
        <p:nvPicPr>
          <p:cNvPr id="13" name="Graphic 12" descr="Line arrow: Clockwise curve with solid fill">
            <a:extLst>
              <a:ext uri="{FF2B5EF4-FFF2-40B4-BE49-F238E27FC236}">
                <a16:creationId xmlns:a16="http://schemas.microsoft.com/office/drawing/2014/main" id="{3AEC3B70-34B2-E175-4EEC-B8A8AD68C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273290" flipV="1">
            <a:off x="3152242" y="2458731"/>
            <a:ext cx="496094" cy="901105"/>
          </a:xfrm>
          <a:prstGeom prst="rect">
            <a:avLst/>
          </a:prstGeom>
        </p:spPr>
      </p:pic>
      <p:grpSp>
        <p:nvGrpSpPr>
          <p:cNvPr id="14" name="Google Shape;1404;p28">
            <a:extLst>
              <a:ext uri="{FF2B5EF4-FFF2-40B4-BE49-F238E27FC236}">
                <a16:creationId xmlns:a16="http://schemas.microsoft.com/office/drawing/2014/main" id="{45E518D0-C552-548D-2C55-C69F3FE5EA30}"/>
              </a:ext>
            </a:extLst>
          </p:cNvPr>
          <p:cNvGrpSpPr/>
          <p:nvPr/>
        </p:nvGrpSpPr>
        <p:grpSpPr>
          <a:xfrm>
            <a:off x="977205" y="1574534"/>
            <a:ext cx="1654187" cy="466762"/>
            <a:chOff x="3355279" y="1188926"/>
            <a:chExt cx="2433439" cy="749559"/>
          </a:xfrm>
        </p:grpSpPr>
        <p:sp>
          <p:nvSpPr>
            <p:cNvPr id="15" name="Google Shape;1405;p28">
              <a:extLst>
                <a:ext uri="{FF2B5EF4-FFF2-40B4-BE49-F238E27FC236}">
                  <a16:creationId xmlns:a16="http://schemas.microsoft.com/office/drawing/2014/main" id="{F0BC8299-3264-8957-F22A-D1F48C851146}"/>
                </a:ext>
              </a:extLst>
            </p:cNvPr>
            <p:cNvSpPr/>
            <p:nvPr/>
          </p:nvSpPr>
          <p:spPr>
            <a:xfrm>
              <a:off x="3460758" y="1305893"/>
              <a:ext cx="2222403" cy="518314"/>
            </a:xfrm>
            <a:custGeom>
              <a:avLst/>
              <a:gdLst/>
              <a:ahLst/>
              <a:cxnLst/>
              <a:rect l="l" t="t" r="r" b="b"/>
              <a:pathLst>
                <a:path w="108133" h="25219" extrusionOk="0">
                  <a:moveTo>
                    <a:pt x="12609" y="1"/>
                  </a:moveTo>
                  <a:cubicBezTo>
                    <a:pt x="5644" y="1"/>
                    <a:pt x="0" y="5645"/>
                    <a:pt x="0" y="12610"/>
                  </a:cubicBezTo>
                  <a:cubicBezTo>
                    <a:pt x="0" y="19575"/>
                    <a:pt x="5644" y="25218"/>
                    <a:pt x="12609" y="25218"/>
                  </a:cubicBezTo>
                  <a:lnTo>
                    <a:pt x="95524" y="25218"/>
                  </a:lnTo>
                  <a:cubicBezTo>
                    <a:pt x="102489" y="25218"/>
                    <a:pt x="108133" y="19575"/>
                    <a:pt x="108133" y="12610"/>
                  </a:cubicBezTo>
                  <a:cubicBezTo>
                    <a:pt x="108133" y="5645"/>
                    <a:pt x="102489" y="1"/>
                    <a:pt x="9552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400" dirty="0">
                  <a:latin typeface="Josefin Sans" pitchFamily="2" charset="0"/>
                  <a:ea typeface="Fira Sans Extra Condensed Medium"/>
                  <a:cs typeface="Fira Sans Extra Condensed Medium"/>
                  <a:sym typeface="Fira Sans Extra Condensed Medium"/>
                </a:rPr>
                <a:t>Pseudo-class</a:t>
              </a:r>
              <a:endParaRPr sz="1400" dirty="0">
                <a:latin typeface="Josefin Sans" pitchFamily="2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" name="Google Shape;1406;p28">
              <a:extLst>
                <a:ext uri="{FF2B5EF4-FFF2-40B4-BE49-F238E27FC236}">
                  <a16:creationId xmlns:a16="http://schemas.microsoft.com/office/drawing/2014/main" id="{AEF193BE-B41E-55F0-A0E1-7F69E5A14EF2}"/>
                </a:ext>
              </a:extLst>
            </p:cNvPr>
            <p:cNvSpPr/>
            <p:nvPr/>
          </p:nvSpPr>
          <p:spPr>
            <a:xfrm>
              <a:off x="3355280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68" y="2787"/>
                    <a:pt x="2787" y="2168"/>
                    <a:pt x="2787" y="1394"/>
                  </a:cubicBezTo>
                  <a:cubicBezTo>
                    <a:pt x="2787" y="620"/>
                    <a:pt x="2168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Josefin Sans" pitchFamily="2" charset="0"/>
              </a:endParaRPr>
            </a:p>
          </p:txBody>
        </p:sp>
        <p:sp>
          <p:nvSpPr>
            <p:cNvPr id="17" name="Google Shape;1407;p28">
              <a:extLst>
                <a:ext uri="{FF2B5EF4-FFF2-40B4-BE49-F238E27FC236}">
                  <a16:creationId xmlns:a16="http://schemas.microsoft.com/office/drawing/2014/main" id="{E509CEB2-B984-D02F-1549-9B1608F1D43C}"/>
                </a:ext>
              </a:extLst>
            </p:cNvPr>
            <p:cNvSpPr/>
            <p:nvPr/>
          </p:nvSpPr>
          <p:spPr>
            <a:xfrm>
              <a:off x="5731438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56" y="2787"/>
                    <a:pt x="2787" y="2168"/>
                    <a:pt x="2787" y="1394"/>
                  </a:cubicBezTo>
                  <a:cubicBezTo>
                    <a:pt x="2787" y="620"/>
                    <a:pt x="2156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Josefin Sans" pitchFamily="2" charset="0"/>
              </a:endParaRPr>
            </a:p>
          </p:txBody>
        </p:sp>
        <p:sp>
          <p:nvSpPr>
            <p:cNvPr id="18" name="Google Shape;1408;p28">
              <a:extLst>
                <a:ext uri="{FF2B5EF4-FFF2-40B4-BE49-F238E27FC236}">
                  <a16:creationId xmlns:a16="http://schemas.microsoft.com/office/drawing/2014/main" id="{733916DC-8AF3-5628-B05F-CA37BD51CE98}"/>
                </a:ext>
              </a:extLst>
            </p:cNvPr>
            <p:cNvSpPr/>
            <p:nvPr/>
          </p:nvSpPr>
          <p:spPr>
            <a:xfrm>
              <a:off x="3355279" y="1188926"/>
              <a:ext cx="2433353" cy="288537"/>
            </a:xfrm>
            <a:custGeom>
              <a:avLst/>
              <a:gdLst/>
              <a:ahLst/>
              <a:cxnLst/>
              <a:rect l="l" t="t" r="r" b="b"/>
              <a:pathLst>
                <a:path w="118397" h="14039" extrusionOk="0">
                  <a:moveTo>
                    <a:pt x="17741" y="1"/>
                  </a:moveTo>
                  <a:cubicBezTo>
                    <a:pt x="9133" y="1"/>
                    <a:pt x="1906" y="6002"/>
                    <a:pt x="1" y="14038"/>
                  </a:cubicBezTo>
                  <a:lnTo>
                    <a:pt x="2680" y="14038"/>
                  </a:lnTo>
                  <a:cubicBezTo>
                    <a:pt x="4513" y="7454"/>
                    <a:pt x="10574" y="2596"/>
                    <a:pt x="17741" y="2596"/>
                  </a:cubicBezTo>
                  <a:lnTo>
                    <a:pt x="100656" y="2596"/>
                  </a:lnTo>
                  <a:cubicBezTo>
                    <a:pt x="107824" y="2596"/>
                    <a:pt x="113872" y="7454"/>
                    <a:pt x="115718" y="14038"/>
                  </a:cubicBezTo>
                  <a:lnTo>
                    <a:pt x="118397" y="14038"/>
                  </a:lnTo>
                  <a:cubicBezTo>
                    <a:pt x="116492" y="6002"/>
                    <a:pt x="109264" y="1"/>
                    <a:pt x="100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Josefin Sans" pitchFamily="2" charset="0"/>
              </a:endParaRPr>
            </a:p>
          </p:txBody>
        </p:sp>
        <p:sp>
          <p:nvSpPr>
            <p:cNvPr id="19" name="Google Shape;1409;p28">
              <a:extLst>
                <a:ext uri="{FF2B5EF4-FFF2-40B4-BE49-F238E27FC236}">
                  <a16:creationId xmlns:a16="http://schemas.microsoft.com/office/drawing/2014/main" id="{AFFF2E98-CC11-2696-D663-3F04570C10C4}"/>
                </a:ext>
              </a:extLst>
            </p:cNvPr>
            <p:cNvSpPr/>
            <p:nvPr/>
          </p:nvSpPr>
          <p:spPr>
            <a:xfrm>
              <a:off x="3355280" y="1649969"/>
              <a:ext cx="2433354" cy="288516"/>
            </a:xfrm>
            <a:custGeom>
              <a:avLst/>
              <a:gdLst/>
              <a:ahLst/>
              <a:cxnLst/>
              <a:rect l="l" t="t" r="r" b="b"/>
              <a:pathLst>
                <a:path w="118397" h="14038" extrusionOk="0">
                  <a:moveTo>
                    <a:pt x="1" y="0"/>
                  </a:moveTo>
                  <a:cubicBezTo>
                    <a:pt x="1906" y="8037"/>
                    <a:pt x="9133" y="14038"/>
                    <a:pt x="17741" y="14038"/>
                  </a:cubicBezTo>
                  <a:lnTo>
                    <a:pt x="100656" y="14038"/>
                  </a:lnTo>
                  <a:cubicBezTo>
                    <a:pt x="109264" y="14038"/>
                    <a:pt x="116492" y="8037"/>
                    <a:pt x="118397" y="0"/>
                  </a:cubicBezTo>
                  <a:lnTo>
                    <a:pt x="115718" y="0"/>
                  </a:lnTo>
                  <a:cubicBezTo>
                    <a:pt x="113872" y="6596"/>
                    <a:pt x="107824" y="11442"/>
                    <a:pt x="100656" y="11442"/>
                  </a:cubicBezTo>
                  <a:lnTo>
                    <a:pt x="17741" y="11442"/>
                  </a:lnTo>
                  <a:cubicBezTo>
                    <a:pt x="10574" y="11442"/>
                    <a:pt x="4513" y="6596"/>
                    <a:pt x="2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Josefin Sans" pitchFamily="2" charset="0"/>
              </a:endParaRPr>
            </a:p>
          </p:txBody>
        </p:sp>
      </p:grpSp>
      <p:pic>
        <p:nvPicPr>
          <p:cNvPr id="20" name="Graphic 19" descr="Line arrow: Clockwise curve with solid fill">
            <a:extLst>
              <a:ext uri="{FF2B5EF4-FFF2-40B4-BE49-F238E27FC236}">
                <a16:creationId xmlns:a16="http://schemas.microsoft.com/office/drawing/2014/main" id="{703E8CB4-B10C-129C-9393-D2F58F101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585048" flipV="1">
            <a:off x="2791880" y="1587621"/>
            <a:ext cx="444330" cy="807081"/>
          </a:xfrm>
          <a:prstGeom prst="rect">
            <a:avLst/>
          </a:prstGeom>
        </p:spPr>
      </p:pic>
      <p:grpSp>
        <p:nvGrpSpPr>
          <p:cNvPr id="21" name="Google Shape;1404;p28">
            <a:extLst>
              <a:ext uri="{FF2B5EF4-FFF2-40B4-BE49-F238E27FC236}">
                <a16:creationId xmlns:a16="http://schemas.microsoft.com/office/drawing/2014/main" id="{D8B2ACF2-49AB-ED91-FA11-FD4D59AE5DE6}"/>
              </a:ext>
            </a:extLst>
          </p:cNvPr>
          <p:cNvGrpSpPr/>
          <p:nvPr/>
        </p:nvGrpSpPr>
        <p:grpSpPr>
          <a:xfrm>
            <a:off x="1729238" y="2939314"/>
            <a:ext cx="1213395" cy="466762"/>
            <a:chOff x="3355279" y="1188926"/>
            <a:chExt cx="2433439" cy="749559"/>
          </a:xfrm>
        </p:grpSpPr>
        <p:sp>
          <p:nvSpPr>
            <p:cNvPr id="22" name="Google Shape;1405;p28">
              <a:extLst>
                <a:ext uri="{FF2B5EF4-FFF2-40B4-BE49-F238E27FC236}">
                  <a16:creationId xmlns:a16="http://schemas.microsoft.com/office/drawing/2014/main" id="{9BF891FF-75B3-AF4D-7FD4-F4EFC7BDDE8A}"/>
                </a:ext>
              </a:extLst>
            </p:cNvPr>
            <p:cNvSpPr/>
            <p:nvPr/>
          </p:nvSpPr>
          <p:spPr>
            <a:xfrm>
              <a:off x="3460758" y="1305893"/>
              <a:ext cx="2222403" cy="518314"/>
            </a:xfrm>
            <a:custGeom>
              <a:avLst/>
              <a:gdLst/>
              <a:ahLst/>
              <a:cxnLst/>
              <a:rect l="l" t="t" r="r" b="b"/>
              <a:pathLst>
                <a:path w="108133" h="25219" extrusionOk="0">
                  <a:moveTo>
                    <a:pt x="12609" y="1"/>
                  </a:moveTo>
                  <a:cubicBezTo>
                    <a:pt x="5644" y="1"/>
                    <a:pt x="0" y="5645"/>
                    <a:pt x="0" y="12610"/>
                  </a:cubicBezTo>
                  <a:cubicBezTo>
                    <a:pt x="0" y="19575"/>
                    <a:pt x="5644" y="25218"/>
                    <a:pt x="12609" y="25218"/>
                  </a:cubicBezTo>
                  <a:lnTo>
                    <a:pt x="95524" y="25218"/>
                  </a:lnTo>
                  <a:cubicBezTo>
                    <a:pt x="102489" y="25218"/>
                    <a:pt x="108133" y="19575"/>
                    <a:pt x="108133" y="12610"/>
                  </a:cubicBezTo>
                  <a:cubicBezTo>
                    <a:pt x="108133" y="5645"/>
                    <a:pt x="102489" y="1"/>
                    <a:pt x="9552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400" dirty="0">
                  <a:latin typeface="Josefin Sans" pitchFamily="2" charset="0"/>
                  <a:ea typeface="Fira Sans Extra Condensed Medium"/>
                  <a:cs typeface="Fira Sans Extra Condensed Medium"/>
                  <a:sym typeface="Fira Sans Extra Condensed Medium"/>
                </a:rPr>
                <a:t>Property</a:t>
              </a:r>
              <a:endParaRPr sz="1400" dirty="0">
                <a:latin typeface="Josefin Sans" pitchFamily="2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" name="Google Shape;1406;p28">
              <a:extLst>
                <a:ext uri="{FF2B5EF4-FFF2-40B4-BE49-F238E27FC236}">
                  <a16:creationId xmlns:a16="http://schemas.microsoft.com/office/drawing/2014/main" id="{D0E82167-4BF7-02CC-337E-95E92127BAB8}"/>
                </a:ext>
              </a:extLst>
            </p:cNvPr>
            <p:cNvSpPr/>
            <p:nvPr/>
          </p:nvSpPr>
          <p:spPr>
            <a:xfrm>
              <a:off x="3355280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68" y="2787"/>
                    <a:pt x="2787" y="2168"/>
                    <a:pt x="2787" y="1394"/>
                  </a:cubicBezTo>
                  <a:cubicBezTo>
                    <a:pt x="2787" y="620"/>
                    <a:pt x="2168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Josefin Sans" pitchFamily="2" charset="0"/>
              </a:endParaRPr>
            </a:p>
          </p:txBody>
        </p:sp>
        <p:sp>
          <p:nvSpPr>
            <p:cNvPr id="24" name="Google Shape;1407;p28">
              <a:extLst>
                <a:ext uri="{FF2B5EF4-FFF2-40B4-BE49-F238E27FC236}">
                  <a16:creationId xmlns:a16="http://schemas.microsoft.com/office/drawing/2014/main" id="{3B80B05D-6F47-4563-BFB5-A086B7C31708}"/>
                </a:ext>
              </a:extLst>
            </p:cNvPr>
            <p:cNvSpPr/>
            <p:nvPr/>
          </p:nvSpPr>
          <p:spPr>
            <a:xfrm>
              <a:off x="5731438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56" y="2787"/>
                    <a:pt x="2787" y="2168"/>
                    <a:pt x="2787" y="1394"/>
                  </a:cubicBezTo>
                  <a:cubicBezTo>
                    <a:pt x="2787" y="620"/>
                    <a:pt x="2156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Josefin Sans" pitchFamily="2" charset="0"/>
              </a:endParaRPr>
            </a:p>
          </p:txBody>
        </p:sp>
        <p:sp>
          <p:nvSpPr>
            <p:cNvPr id="25" name="Google Shape;1408;p28">
              <a:extLst>
                <a:ext uri="{FF2B5EF4-FFF2-40B4-BE49-F238E27FC236}">
                  <a16:creationId xmlns:a16="http://schemas.microsoft.com/office/drawing/2014/main" id="{8FB3FB06-B6AF-FB6C-BABE-578CD6A743CF}"/>
                </a:ext>
              </a:extLst>
            </p:cNvPr>
            <p:cNvSpPr/>
            <p:nvPr/>
          </p:nvSpPr>
          <p:spPr>
            <a:xfrm>
              <a:off x="3355279" y="1188926"/>
              <a:ext cx="2433353" cy="288537"/>
            </a:xfrm>
            <a:custGeom>
              <a:avLst/>
              <a:gdLst/>
              <a:ahLst/>
              <a:cxnLst/>
              <a:rect l="l" t="t" r="r" b="b"/>
              <a:pathLst>
                <a:path w="118397" h="14039" extrusionOk="0">
                  <a:moveTo>
                    <a:pt x="17741" y="1"/>
                  </a:moveTo>
                  <a:cubicBezTo>
                    <a:pt x="9133" y="1"/>
                    <a:pt x="1906" y="6002"/>
                    <a:pt x="1" y="14038"/>
                  </a:cubicBezTo>
                  <a:lnTo>
                    <a:pt x="2680" y="14038"/>
                  </a:lnTo>
                  <a:cubicBezTo>
                    <a:pt x="4513" y="7454"/>
                    <a:pt x="10574" y="2596"/>
                    <a:pt x="17741" y="2596"/>
                  </a:cubicBezTo>
                  <a:lnTo>
                    <a:pt x="100656" y="2596"/>
                  </a:lnTo>
                  <a:cubicBezTo>
                    <a:pt x="107824" y="2596"/>
                    <a:pt x="113872" y="7454"/>
                    <a:pt x="115718" y="14038"/>
                  </a:cubicBezTo>
                  <a:lnTo>
                    <a:pt x="118397" y="14038"/>
                  </a:lnTo>
                  <a:cubicBezTo>
                    <a:pt x="116492" y="6002"/>
                    <a:pt x="109264" y="1"/>
                    <a:pt x="100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Josefin Sans" pitchFamily="2" charset="0"/>
              </a:endParaRPr>
            </a:p>
          </p:txBody>
        </p:sp>
        <p:sp>
          <p:nvSpPr>
            <p:cNvPr id="26" name="Google Shape;1409;p28">
              <a:extLst>
                <a:ext uri="{FF2B5EF4-FFF2-40B4-BE49-F238E27FC236}">
                  <a16:creationId xmlns:a16="http://schemas.microsoft.com/office/drawing/2014/main" id="{B15D9BC4-86B6-18FA-70C4-CD4D19A934C4}"/>
                </a:ext>
              </a:extLst>
            </p:cNvPr>
            <p:cNvSpPr/>
            <p:nvPr/>
          </p:nvSpPr>
          <p:spPr>
            <a:xfrm>
              <a:off x="3355280" y="1649969"/>
              <a:ext cx="2433354" cy="288516"/>
            </a:xfrm>
            <a:custGeom>
              <a:avLst/>
              <a:gdLst/>
              <a:ahLst/>
              <a:cxnLst/>
              <a:rect l="l" t="t" r="r" b="b"/>
              <a:pathLst>
                <a:path w="118397" h="14038" extrusionOk="0">
                  <a:moveTo>
                    <a:pt x="1" y="0"/>
                  </a:moveTo>
                  <a:cubicBezTo>
                    <a:pt x="1906" y="8037"/>
                    <a:pt x="9133" y="14038"/>
                    <a:pt x="17741" y="14038"/>
                  </a:cubicBezTo>
                  <a:lnTo>
                    <a:pt x="100656" y="14038"/>
                  </a:lnTo>
                  <a:cubicBezTo>
                    <a:pt x="109264" y="14038"/>
                    <a:pt x="116492" y="8037"/>
                    <a:pt x="118397" y="0"/>
                  </a:cubicBezTo>
                  <a:lnTo>
                    <a:pt x="115718" y="0"/>
                  </a:lnTo>
                  <a:cubicBezTo>
                    <a:pt x="113872" y="6596"/>
                    <a:pt x="107824" y="11442"/>
                    <a:pt x="100656" y="11442"/>
                  </a:cubicBezTo>
                  <a:lnTo>
                    <a:pt x="17741" y="11442"/>
                  </a:lnTo>
                  <a:cubicBezTo>
                    <a:pt x="10574" y="11442"/>
                    <a:pt x="4513" y="6596"/>
                    <a:pt x="2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Josefin Sans" pitchFamily="2" charset="0"/>
              </a:endParaRPr>
            </a:p>
          </p:txBody>
        </p:sp>
      </p:grpSp>
      <p:pic>
        <p:nvPicPr>
          <p:cNvPr id="27" name="Graphic 26" descr="Line arrow: Clockwise curve with solid fill">
            <a:extLst>
              <a:ext uri="{FF2B5EF4-FFF2-40B4-BE49-F238E27FC236}">
                <a16:creationId xmlns:a16="http://schemas.microsoft.com/office/drawing/2014/main" id="{4827410F-81E3-81DB-2E86-4640F468D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928371" flipH="1" flipV="1">
            <a:off x="3109536" y="2814645"/>
            <a:ext cx="580722" cy="901105"/>
          </a:xfrm>
          <a:prstGeom prst="rect">
            <a:avLst/>
          </a:prstGeom>
        </p:spPr>
      </p:pic>
      <p:pic>
        <p:nvPicPr>
          <p:cNvPr id="28" name="Graphic 27" descr="Line arrow: Clockwise curve with solid fill">
            <a:extLst>
              <a:ext uri="{FF2B5EF4-FFF2-40B4-BE49-F238E27FC236}">
                <a16:creationId xmlns:a16="http://schemas.microsoft.com/office/drawing/2014/main" id="{4DAF69C7-13FB-BD0F-8798-68F303DD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803189" flipH="1">
            <a:off x="6576731" y="2435431"/>
            <a:ext cx="374902" cy="58961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A9DCC27-4563-07D9-0EB6-214263E7F09A}"/>
              </a:ext>
            </a:extLst>
          </p:cNvPr>
          <p:cNvGrpSpPr/>
          <p:nvPr/>
        </p:nvGrpSpPr>
        <p:grpSpPr>
          <a:xfrm>
            <a:off x="3835414" y="2924219"/>
            <a:ext cx="3507872" cy="479259"/>
            <a:chOff x="1479479" y="4688432"/>
            <a:chExt cx="2229139" cy="1477549"/>
          </a:xfrm>
          <a:solidFill>
            <a:schemeClr val="accent2"/>
          </a:solidFill>
        </p:grpSpPr>
        <p:grpSp>
          <p:nvGrpSpPr>
            <p:cNvPr id="3" name="Google Shape;2613;p40">
              <a:extLst>
                <a:ext uri="{FF2B5EF4-FFF2-40B4-BE49-F238E27FC236}">
                  <a16:creationId xmlns:a16="http://schemas.microsoft.com/office/drawing/2014/main" id="{B4D48287-0DAD-B1F7-6A10-214CB19A2C1D}"/>
                </a:ext>
              </a:extLst>
            </p:cNvPr>
            <p:cNvGrpSpPr/>
            <p:nvPr/>
          </p:nvGrpSpPr>
          <p:grpSpPr>
            <a:xfrm>
              <a:off x="1479479" y="4689003"/>
              <a:ext cx="2229139" cy="1476978"/>
              <a:chOff x="3600302" y="1280424"/>
              <a:chExt cx="1613623" cy="274976"/>
            </a:xfrm>
            <a:grpFill/>
          </p:grpSpPr>
          <p:sp>
            <p:nvSpPr>
              <p:cNvPr id="30" name="Google Shape;2614;p40">
                <a:extLst>
                  <a:ext uri="{FF2B5EF4-FFF2-40B4-BE49-F238E27FC236}">
                    <a16:creationId xmlns:a16="http://schemas.microsoft.com/office/drawing/2014/main" id="{4E7E7F34-9DDD-4701-8AB1-222ED97EEB4D}"/>
                  </a:ext>
                </a:extLst>
              </p:cNvPr>
              <p:cNvSpPr/>
              <p:nvPr/>
            </p:nvSpPr>
            <p:spPr>
              <a:xfrm>
                <a:off x="3600302" y="1287200"/>
                <a:ext cx="17875" cy="26820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10728" extrusionOk="0">
                    <a:moveTo>
                      <a:pt x="358" y="0"/>
                    </a:moveTo>
                    <a:cubicBezTo>
                      <a:pt x="250" y="0"/>
                      <a:pt x="143" y="72"/>
                      <a:pt x="143" y="215"/>
                    </a:cubicBezTo>
                    <a:cubicBezTo>
                      <a:pt x="119" y="3620"/>
                      <a:pt x="0" y="7037"/>
                      <a:pt x="60" y="10442"/>
                    </a:cubicBezTo>
                    <a:cubicBezTo>
                      <a:pt x="66" y="10632"/>
                      <a:pt x="212" y="10728"/>
                      <a:pt x="358" y="10728"/>
                    </a:cubicBezTo>
                    <a:cubicBezTo>
                      <a:pt x="503" y="10728"/>
                      <a:pt x="649" y="10632"/>
                      <a:pt x="655" y="10442"/>
                    </a:cubicBezTo>
                    <a:cubicBezTo>
                      <a:pt x="715" y="7037"/>
                      <a:pt x="584" y="3620"/>
                      <a:pt x="572" y="215"/>
                    </a:cubicBezTo>
                    <a:cubicBezTo>
                      <a:pt x="572" y="72"/>
                      <a:pt x="465" y="0"/>
                      <a:pt x="35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616;p40">
                <a:extLst>
                  <a:ext uri="{FF2B5EF4-FFF2-40B4-BE49-F238E27FC236}">
                    <a16:creationId xmlns:a16="http://schemas.microsoft.com/office/drawing/2014/main" id="{1423E65E-518B-49B4-5B7A-4B253D3C5B94}"/>
                  </a:ext>
                </a:extLst>
              </p:cNvPr>
              <p:cNvSpPr/>
              <p:nvPr/>
            </p:nvSpPr>
            <p:spPr>
              <a:xfrm>
                <a:off x="5194850" y="1280424"/>
                <a:ext cx="19075" cy="2749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10999" extrusionOk="0">
                    <a:moveTo>
                      <a:pt x="380" y="0"/>
                    </a:moveTo>
                    <a:cubicBezTo>
                      <a:pt x="212" y="0"/>
                      <a:pt x="42" y="110"/>
                      <a:pt x="36" y="331"/>
                    </a:cubicBezTo>
                    <a:cubicBezTo>
                      <a:pt x="1" y="3819"/>
                      <a:pt x="108" y="7320"/>
                      <a:pt x="191" y="10820"/>
                    </a:cubicBezTo>
                    <a:cubicBezTo>
                      <a:pt x="191" y="10939"/>
                      <a:pt x="283" y="10999"/>
                      <a:pt x="376" y="10999"/>
                    </a:cubicBezTo>
                    <a:cubicBezTo>
                      <a:pt x="468" y="10999"/>
                      <a:pt x="560" y="10939"/>
                      <a:pt x="560" y="10820"/>
                    </a:cubicBezTo>
                    <a:cubicBezTo>
                      <a:pt x="644" y="7320"/>
                      <a:pt x="763" y="3819"/>
                      <a:pt x="715" y="331"/>
                    </a:cubicBezTo>
                    <a:cubicBezTo>
                      <a:pt x="715" y="110"/>
                      <a:pt x="548" y="0"/>
                      <a:pt x="38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2614;p40">
              <a:extLst>
                <a:ext uri="{FF2B5EF4-FFF2-40B4-BE49-F238E27FC236}">
                  <a16:creationId xmlns:a16="http://schemas.microsoft.com/office/drawing/2014/main" id="{1E09BA3E-8E84-E507-35A1-46D984F7D6AF}"/>
                </a:ext>
              </a:extLst>
            </p:cNvPr>
            <p:cNvSpPr/>
            <p:nvPr/>
          </p:nvSpPr>
          <p:spPr>
            <a:xfrm rot="16200000" flipH="1">
              <a:off x="2571190" y="5073416"/>
              <a:ext cx="45719" cy="2132836"/>
            </a:xfrm>
            <a:custGeom>
              <a:avLst/>
              <a:gdLst/>
              <a:ahLst/>
              <a:cxnLst/>
              <a:rect l="l" t="t" r="r" b="b"/>
              <a:pathLst>
                <a:path w="715" h="10728" extrusionOk="0">
                  <a:moveTo>
                    <a:pt x="358" y="0"/>
                  </a:moveTo>
                  <a:cubicBezTo>
                    <a:pt x="250" y="0"/>
                    <a:pt x="143" y="72"/>
                    <a:pt x="143" y="215"/>
                  </a:cubicBezTo>
                  <a:cubicBezTo>
                    <a:pt x="119" y="3620"/>
                    <a:pt x="0" y="7037"/>
                    <a:pt x="60" y="10442"/>
                  </a:cubicBezTo>
                  <a:cubicBezTo>
                    <a:pt x="66" y="10632"/>
                    <a:pt x="212" y="10728"/>
                    <a:pt x="358" y="10728"/>
                  </a:cubicBezTo>
                  <a:cubicBezTo>
                    <a:pt x="503" y="10728"/>
                    <a:pt x="649" y="10632"/>
                    <a:pt x="655" y="10442"/>
                  </a:cubicBezTo>
                  <a:cubicBezTo>
                    <a:pt x="715" y="7037"/>
                    <a:pt x="584" y="3620"/>
                    <a:pt x="572" y="215"/>
                  </a:cubicBezTo>
                  <a:cubicBezTo>
                    <a:pt x="572" y="72"/>
                    <a:pt x="465" y="0"/>
                    <a:pt x="3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14;p40">
              <a:extLst>
                <a:ext uri="{FF2B5EF4-FFF2-40B4-BE49-F238E27FC236}">
                  <a16:creationId xmlns:a16="http://schemas.microsoft.com/office/drawing/2014/main" id="{541978DD-500C-E3DD-2D20-CD62A0FEEDD3}"/>
                </a:ext>
              </a:extLst>
            </p:cNvPr>
            <p:cNvSpPr/>
            <p:nvPr/>
          </p:nvSpPr>
          <p:spPr>
            <a:xfrm rot="16200000" flipH="1">
              <a:off x="2561312" y="3644874"/>
              <a:ext cx="45719" cy="2132836"/>
            </a:xfrm>
            <a:custGeom>
              <a:avLst/>
              <a:gdLst/>
              <a:ahLst/>
              <a:cxnLst/>
              <a:rect l="l" t="t" r="r" b="b"/>
              <a:pathLst>
                <a:path w="715" h="10728" extrusionOk="0">
                  <a:moveTo>
                    <a:pt x="358" y="0"/>
                  </a:moveTo>
                  <a:cubicBezTo>
                    <a:pt x="250" y="0"/>
                    <a:pt x="143" y="72"/>
                    <a:pt x="143" y="215"/>
                  </a:cubicBezTo>
                  <a:cubicBezTo>
                    <a:pt x="119" y="3620"/>
                    <a:pt x="0" y="7037"/>
                    <a:pt x="60" y="10442"/>
                  </a:cubicBezTo>
                  <a:cubicBezTo>
                    <a:pt x="66" y="10632"/>
                    <a:pt x="212" y="10728"/>
                    <a:pt x="358" y="10728"/>
                  </a:cubicBezTo>
                  <a:cubicBezTo>
                    <a:pt x="503" y="10728"/>
                    <a:pt x="649" y="10632"/>
                    <a:pt x="655" y="10442"/>
                  </a:cubicBezTo>
                  <a:cubicBezTo>
                    <a:pt x="715" y="7037"/>
                    <a:pt x="584" y="3620"/>
                    <a:pt x="572" y="215"/>
                  </a:cubicBezTo>
                  <a:cubicBezTo>
                    <a:pt x="572" y="72"/>
                    <a:pt x="465" y="0"/>
                    <a:pt x="3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" name="Graphic 31" descr="Line arrow: Clockwise curve with solid fill">
            <a:extLst>
              <a:ext uri="{FF2B5EF4-FFF2-40B4-BE49-F238E27FC236}">
                <a16:creationId xmlns:a16="http://schemas.microsoft.com/office/drawing/2014/main" id="{91302BDB-9F17-F2CD-BFBF-25E4B7CF8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404989">
            <a:off x="5312417" y="3320155"/>
            <a:ext cx="496094" cy="780220"/>
          </a:xfrm>
          <a:prstGeom prst="rect">
            <a:avLst/>
          </a:prstGeom>
        </p:spPr>
      </p:pic>
      <p:grpSp>
        <p:nvGrpSpPr>
          <p:cNvPr id="33" name="Google Shape;1404;p28">
            <a:extLst>
              <a:ext uri="{FF2B5EF4-FFF2-40B4-BE49-F238E27FC236}">
                <a16:creationId xmlns:a16="http://schemas.microsoft.com/office/drawing/2014/main" id="{94BA25FE-59D0-F72E-4F37-E073C57AC10A}"/>
              </a:ext>
            </a:extLst>
          </p:cNvPr>
          <p:cNvGrpSpPr/>
          <p:nvPr/>
        </p:nvGrpSpPr>
        <p:grpSpPr>
          <a:xfrm>
            <a:off x="3782576" y="3669642"/>
            <a:ext cx="1448257" cy="496094"/>
            <a:chOff x="3355277" y="1188926"/>
            <a:chExt cx="2433441" cy="749559"/>
          </a:xfrm>
        </p:grpSpPr>
        <p:sp>
          <p:nvSpPr>
            <p:cNvPr id="34" name="Google Shape;1405;p28">
              <a:extLst>
                <a:ext uri="{FF2B5EF4-FFF2-40B4-BE49-F238E27FC236}">
                  <a16:creationId xmlns:a16="http://schemas.microsoft.com/office/drawing/2014/main" id="{9108F22B-E40F-D7A0-ECD5-6B7CD5ADC322}"/>
                </a:ext>
              </a:extLst>
            </p:cNvPr>
            <p:cNvSpPr/>
            <p:nvPr/>
          </p:nvSpPr>
          <p:spPr>
            <a:xfrm>
              <a:off x="3460758" y="1305893"/>
              <a:ext cx="2222403" cy="518314"/>
            </a:xfrm>
            <a:custGeom>
              <a:avLst/>
              <a:gdLst/>
              <a:ahLst/>
              <a:cxnLst/>
              <a:rect l="l" t="t" r="r" b="b"/>
              <a:pathLst>
                <a:path w="108133" h="25219" extrusionOk="0">
                  <a:moveTo>
                    <a:pt x="12609" y="1"/>
                  </a:moveTo>
                  <a:cubicBezTo>
                    <a:pt x="5644" y="1"/>
                    <a:pt x="0" y="5645"/>
                    <a:pt x="0" y="12610"/>
                  </a:cubicBezTo>
                  <a:cubicBezTo>
                    <a:pt x="0" y="19575"/>
                    <a:pt x="5644" y="25218"/>
                    <a:pt x="12609" y="25218"/>
                  </a:cubicBezTo>
                  <a:lnTo>
                    <a:pt x="95524" y="25218"/>
                  </a:lnTo>
                  <a:cubicBezTo>
                    <a:pt x="102489" y="25218"/>
                    <a:pt x="108133" y="19575"/>
                    <a:pt x="108133" y="12610"/>
                  </a:cubicBezTo>
                  <a:cubicBezTo>
                    <a:pt x="108133" y="5645"/>
                    <a:pt x="102489" y="1"/>
                    <a:pt x="9552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400" dirty="0">
                  <a:latin typeface="Josefin Sans" pitchFamily="2" charset="0"/>
                  <a:ea typeface="Fira Sans Extra Condensed Medium"/>
                  <a:cs typeface="Fira Sans Extra Condensed Medium"/>
                  <a:sym typeface="Fira Sans Extra Condensed Medium"/>
                </a:rPr>
                <a:t>Declaration</a:t>
              </a:r>
              <a:endParaRPr sz="1400" dirty="0">
                <a:latin typeface="Josefin Sans" pitchFamily="2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" name="Google Shape;1406;p28">
              <a:extLst>
                <a:ext uri="{FF2B5EF4-FFF2-40B4-BE49-F238E27FC236}">
                  <a16:creationId xmlns:a16="http://schemas.microsoft.com/office/drawing/2014/main" id="{449504E1-D1E2-E492-A106-6DE235C320E5}"/>
                </a:ext>
              </a:extLst>
            </p:cNvPr>
            <p:cNvSpPr/>
            <p:nvPr/>
          </p:nvSpPr>
          <p:spPr>
            <a:xfrm>
              <a:off x="3355280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68" y="2787"/>
                    <a:pt x="2787" y="2168"/>
                    <a:pt x="2787" y="1394"/>
                  </a:cubicBezTo>
                  <a:cubicBezTo>
                    <a:pt x="2787" y="620"/>
                    <a:pt x="2168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Josefin Sans" pitchFamily="2" charset="0"/>
              </a:endParaRPr>
            </a:p>
          </p:txBody>
        </p:sp>
        <p:sp>
          <p:nvSpPr>
            <p:cNvPr id="36" name="Google Shape;1407;p28">
              <a:extLst>
                <a:ext uri="{FF2B5EF4-FFF2-40B4-BE49-F238E27FC236}">
                  <a16:creationId xmlns:a16="http://schemas.microsoft.com/office/drawing/2014/main" id="{5B564050-C466-21E7-BF19-C468607D8878}"/>
                </a:ext>
              </a:extLst>
            </p:cNvPr>
            <p:cNvSpPr/>
            <p:nvPr/>
          </p:nvSpPr>
          <p:spPr>
            <a:xfrm>
              <a:off x="5731438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56" y="2787"/>
                    <a:pt x="2787" y="2168"/>
                    <a:pt x="2787" y="1394"/>
                  </a:cubicBezTo>
                  <a:cubicBezTo>
                    <a:pt x="2787" y="620"/>
                    <a:pt x="2156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Josefin Sans" pitchFamily="2" charset="0"/>
              </a:endParaRPr>
            </a:p>
          </p:txBody>
        </p:sp>
        <p:sp>
          <p:nvSpPr>
            <p:cNvPr id="37" name="Google Shape;1408;p28">
              <a:extLst>
                <a:ext uri="{FF2B5EF4-FFF2-40B4-BE49-F238E27FC236}">
                  <a16:creationId xmlns:a16="http://schemas.microsoft.com/office/drawing/2014/main" id="{8B5ECC9D-501A-B06A-25AD-DCAE47E7C7F4}"/>
                </a:ext>
              </a:extLst>
            </p:cNvPr>
            <p:cNvSpPr/>
            <p:nvPr/>
          </p:nvSpPr>
          <p:spPr>
            <a:xfrm>
              <a:off x="3355277" y="1188926"/>
              <a:ext cx="2433353" cy="288537"/>
            </a:xfrm>
            <a:custGeom>
              <a:avLst/>
              <a:gdLst/>
              <a:ahLst/>
              <a:cxnLst/>
              <a:rect l="l" t="t" r="r" b="b"/>
              <a:pathLst>
                <a:path w="118397" h="14039" extrusionOk="0">
                  <a:moveTo>
                    <a:pt x="17741" y="1"/>
                  </a:moveTo>
                  <a:cubicBezTo>
                    <a:pt x="9133" y="1"/>
                    <a:pt x="1906" y="6002"/>
                    <a:pt x="1" y="14038"/>
                  </a:cubicBezTo>
                  <a:lnTo>
                    <a:pt x="2680" y="14038"/>
                  </a:lnTo>
                  <a:cubicBezTo>
                    <a:pt x="4513" y="7454"/>
                    <a:pt x="10574" y="2596"/>
                    <a:pt x="17741" y="2596"/>
                  </a:cubicBezTo>
                  <a:lnTo>
                    <a:pt x="100656" y="2596"/>
                  </a:lnTo>
                  <a:cubicBezTo>
                    <a:pt x="107824" y="2596"/>
                    <a:pt x="113872" y="7454"/>
                    <a:pt x="115718" y="14038"/>
                  </a:cubicBezTo>
                  <a:lnTo>
                    <a:pt x="118397" y="14038"/>
                  </a:lnTo>
                  <a:cubicBezTo>
                    <a:pt x="116492" y="6002"/>
                    <a:pt x="109264" y="1"/>
                    <a:pt x="100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Josefin Sans" pitchFamily="2" charset="0"/>
              </a:endParaRPr>
            </a:p>
          </p:txBody>
        </p:sp>
        <p:sp>
          <p:nvSpPr>
            <p:cNvPr id="38" name="Google Shape;1409;p28">
              <a:extLst>
                <a:ext uri="{FF2B5EF4-FFF2-40B4-BE49-F238E27FC236}">
                  <a16:creationId xmlns:a16="http://schemas.microsoft.com/office/drawing/2014/main" id="{738EC0AB-972E-FD63-EBCF-28A6B9803AD1}"/>
                </a:ext>
              </a:extLst>
            </p:cNvPr>
            <p:cNvSpPr/>
            <p:nvPr/>
          </p:nvSpPr>
          <p:spPr>
            <a:xfrm>
              <a:off x="3355280" y="1649969"/>
              <a:ext cx="2433354" cy="288516"/>
            </a:xfrm>
            <a:custGeom>
              <a:avLst/>
              <a:gdLst/>
              <a:ahLst/>
              <a:cxnLst/>
              <a:rect l="l" t="t" r="r" b="b"/>
              <a:pathLst>
                <a:path w="118397" h="14038" extrusionOk="0">
                  <a:moveTo>
                    <a:pt x="1" y="0"/>
                  </a:moveTo>
                  <a:cubicBezTo>
                    <a:pt x="1906" y="8037"/>
                    <a:pt x="9133" y="14038"/>
                    <a:pt x="17741" y="14038"/>
                  </a:cubicBezTo>
                  <a:lnTo>
                    <a:pt x="100656" y="14038"/>
                  </a:lnTo>
                  <a:cubicBezTo>
                    <a:pt x="109264" y="14038"/>
                    <a:pt x="116492" y="8037"/>
                    <a:pt x="118397" y="0"/>
                  </a:cubicBezTo>
                  <a:lnTo>
                    <a:pt x="115718" y="0"/>
                  </a:lnTo>
                  <a:cubicBezTo>
                    <a:pt x="113872" y="6596"/>
                    <a:pt x="107824" y="11442"/>
                    <a:pt x="100656" y="11442"/>
                  </a:cubicBezTo>
                  <a:lnTo>
                    <a:pt x="17741" y="11442"/>
                  </a:lnTo>
                  <a:cubicBezTo>
                    <a:pt x="10574" y="11442"/>
                    <a:pt x="4513" y="6596"/>
                    <a:pt x="2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Josefin San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5148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/>
          <p:nvPr/>
        </p:nvSpPr>
        <p:spPr>
          <a:xfrm>
            <a:off x="4189813" y="1836700"/>
            <a:ext cx="764400" cy="76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7"/>
          <p:cNvSpPr/>
          <p:nvPr/>
        </p:nvSpPr>
        <p:spPr>
          <a:xfrm>
            <a:off x="6482788" y="1836700"/>
            <a:ext cx="764400" cy="76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7"/>
          <p:cNvSpPr/>
          <p:nvPr/>
        </p:nvSpPr>
        <p:spPr>
          <a:xfrm>
            <a:off x="1897000" y="1836700"/>
            <a:ext cx="764400" cy="76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7"/>
          <p:cNvSpPr txBox="1">
            <a:spLocks noGrp="1"/>
          </p:cNvSpPr>
          <p:nvPr>
            <p:ph type="title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8" name="Google Shape;378;p27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the exam</a:t>
            </a:r>
            <a:endParaRPr/>
          </a:p>
        </p:txBody>
      </p:sp>
      <p:sp>
        <p:nvSpPr>
          <p:cNvPr id="379" name="Google Shape;379;p27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the presentation</a:t>
            </a:r>
            <a:endParaRPr/>
          </a:p>
        </p:txBody>
      </p:sp>
      <p:sp>
        <p:nvSpPr>
          <p:cNvPr id="380" name="Google Shape;380;p27"/>
          <p:cNvSpPr txBox="1">
            <a:spLocks noGrp="1"/>
          </p:cNvSpPr>
          <p:nvPr>
            <p:ph type="title" idx="3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1" name="Google Shape;381;p27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for the exam</a:t>
            </a:r>
            <a:endParaRPr/>
          </a:p>
        </p:txBody>
      </p:sp>
      <p:sp>
        <p:nvSpPr>
          <p:cNvPr id="382" name="Google Shape;382;p27"/>
          <p:cNvSpPr txBox="1">
            <a:spLocks noGrp="1"/>
          </p:cNvSpPr>
          <p:nvPr>
            <p:ph type="title" idx="5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3" name="Google Shape;383;p27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the exam</a:t>
            </a:r>
            <a:endParaRPr/>
          </a:p>
        </p:txBody>
      </p:sp>
      <p:sp>
        <p:nvSpPr>
          <p:cNvPr id="384" name="Google Shape;384;p27"/>
          <p:cNvSpPr/>
          <p:nvPr/>
        </p:nvSpPr>
        <p:spPr>
          <a:xfrm>
            <a:off x="927468" y="1574693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7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7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7"/>
          <p:cNvSpPr/>
          <p:nvPr/>
        </p:nvSpPr>
        <p:spPr>
          <a:xfrm>
            <a:off x="8117407" y="413222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4"/>
          <p:cNvSpPr/>
          <p:nvPr/>
        </p:nvSpPr>
        <p:spPr>
          <a:xfrm>
            <a:off x="5711700" y="1104300"/>
            <a:ext cx="1168800" cy="116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4"/>
          <p:cNvSpPr txBox="1">
            <a:spLocks noGrp="1"/>
          </p:cNvSpPr>
          <p:nvPr>
            <p:ph type="title"/>
          </p:nvPr>
        </p:nvSpPr>
        <p:spPr>
          <a:xfrm>
            <a:off x="4593606" y="2192141"/>
            <a:ext cx="34482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CSS </a:t>
            </a:r>
            <a:r>
              <a:rPr lang="en" dirty="0">
                <a:solidFill>
                  <a:schemeClr val="accent5"/>
                </a:solidFill>
              </a:rPr>
              <a:t>Comments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894" name="Google Shape;894;p34"/>
          <p:cNvSpPr txBox="1">
            <a:spLocks noGrp="1"/>
          </p:cNvSpPr>
          <p:nvPr>
            <p:ph type="title" idx="2"/>
          </p:nvPr>
        </p:nvSpPr>
        <p:spPr>
          <a:xfrm>
            <a:off x="4582070" y="1144841"/>
            <a:ext cx="34482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895" name="Google Shape;895;p34"/>
          <p:cNvGrpSpPr/>
          <p:nvPr/>
        </p:nvGrpSpPr>
        <p:grpSpPr>
          <a:xfrm flipH="1">
            <a:off x="715110" y="1428440"/>
            <a:ext cx="3715854" cy="2286606"/>
            <a:chOff x="5467825" y="2094550"/>
            <a:chExt cx="2061500" cy="1268575"/>
          </a:xfrm>
        </p:grpSpPr>
        <p:sp>
          <p:nvSpPr>
            <p:cNvPr id="896" name="Google Shape;896;p34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34"/>
          <p:cNvGrpSpPr/>
          <p:nvPr/>
        </p:nvGrpSpPr>
        <p:grpSpPr>
          <a:xfrm>
            <a:off x="826722" y="2016082"/>
            <a:ext cx="3345818" cy="1698977"/>
            <a:chOff x="279100" y="2899325"/>
            <a:chExt cx="3365900" cy="1709175"/>
          </a:xfrm>
        </p:grpSpPr>
        <p:sp>
          <p:nvSpPr>
            <p:cNvPr id="901" name="Google Shape;901;p34"/>
            <p:cNvSpPr/>
            <p:nvPr/>
          </p:nvSpPr>
          <p:spPr>
            <a:xfrm>
              <a:off x="719250" y="2928625"/>
              <a:ext cx="2456350" cy="1523100"/>
            </a:xfrm>
            <a:custGeom>
              <a:avLst/>
              <a:gdLst/>
              <a:ahLst/>
              <a:cxnLst/>
              <a:rect l="l" t="t" r="r" b="b"/>
              <a:pathLst>
                <a:path w="98254" h="60924" extrusionOk="0">
                  <a:moveTo>
                    <a:pt x="3722" y="0"/>
                  </a:moveTo>
                  <a:cubicBezTo>
                    <a:pt x="1668" y="0"/>
                    <a:pt x="1" y="1667"/>
                    <a:pt x="1" y="3721"/>
                  </a:cubicBezTo>
                  <a:lnTo>
                    <a:pt x="1" y="57202"/>
                  </a:lnTo>
                  <a:cubicBezTo>
                    <a:pt x="1" y="59255"/>
                    <a:pt x="1668" y="60923"/>
                    <a:pt x="3722" y="60923"/>
                  </a:cubicBezTo>
                  <a:lnTo>
                    <a:pt x="94532" y="60923"/>
                  </a:lnTo>
                  <a:cubicBezTo>
                    <a:pt x="96586" y="60923"/>
                    <a:pt x="98253" y="59255"/>
                    <a:pt x="98253" y="57202"/>
                  </a:cubicBezTo>
                  <a:lnTo>
                    <a:pt x="98253" y="3721"/>
                  </a:lnTo>
                  <a:cubicBezTo>
                    <a:pt x="98253" y="1667"/>
                    <a:pt x="96586" y="0"/>
                    <a:pt x="9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2334175" y="2899325"/>
              <a:ext cx="435475" cy="6000"/>
            </a:xfrm>
            <a:custGeom>
              <a:avLst/>
              <a:gdLst/>
              <a:ahLst/>
              <a:cxnLst/>
              <a:rect l="l" t="t" r="r" b="b"/>
              <a:pathLst>
                <a:path w="17419" h="240" extrusionOk="0">
                  <a:moveTo>
                    <a:pt x="120" y="0"/>
                  </a:moveTo>
                  <a:cubicBezTo>
                    <a:pt x="52" y="0"/>
                    <a:pt x="1" y="54"/>
                    <a:pt x="1" y="119"/>
                  </a:cubicBezTo>
                  <a:cubicBezTo>
                    <a:pt x="1" y="186"/>
                    <a:pt x="52" y="240"/>
                    <a:pt x="120" y="240"/>
                  </a:cubicBezTo>
                  <a:lnTo>
                    <a:pt x="17299" y="240"/>
                  </a:lnTo>
                  <a:cubicBezTo>
                    <a:pt x="17365" y="240"/>
                    <a:pt x="17418" y="186"/>
                    <a:pt x="17418" y="119"/>
                  </a:cubicBezTo>
                  <a:cubicBezTo>
                    <a:pt x="17418" y="54"/>
                    <a:pt x="17365" y="0"/>
                    <a:pt x="17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828350" y="3031475"/>
              <a:ext cx="2238150" cy="1234025"/>
            </a:xfrm>
            <a:custGeom>
              <a:avLst/>
              <a:gdLst/>
              <a:ahLst/>
              <a:cxnLst/>
              <a:rect l="l" t="t" r="r" b="b"/>
              <a:pathLst>
                <a:path w="89526" h="49361" extrusionOk="0">
                  <a:moveTo>
                    <a:pt x="2537" y="1"/>
                  </a:moveTo>
                  <a:cubicBezTo>
                    <a:pt x="2069" y="1"/>
                    <a:pt x="1629" y="118"/>
                    <a:pt x="1253" y="327"/>
                  </a:cubicBezTo>
                  <a:cubicBezTo>
                    <a:pt x="505" y="739"/>
                    <a:pt x="1" y="1503"/>
                    <a:pt x="1" y="2377"/>
                  </a:cubicBezTo>
                  <a:lnTo>
                    <a:pt x="1" y="46982"/>
                  </a:lnTo>
                  <a:cubicBezTo>
                    <a:pt x="1" y="48296"/>
                    <a:pt x="1136" y="49361"/>
                    <a:pt x="2537" y="49361"/>
                  </a:cubicBezTo>
                  <a:lnTo>
                    <a:pt x="86988" y="49361"/>
                  </a:lnTo>
                  <a:cubicBezTo>
                    <a:pt x="87736" y="49361"/>
                    <a:pt x="88411" y="49056"/>
                    <a:pt x="88875" y="48571"/>
                  </a:cubicBezTo>
                  <a:cubicBezTo>
                    <a:pt x="89280" y="48150"/>
                    <a:pt x="89525" y="47592"/>
                    <a:pt x="89525" y="46982"/>
                  </a:cubicBezTo>
                  <a:lnTo>
                    <a:pt x="89525" y="2377"/>
                  </a:lnTo>
                  <a:cubicBezTo>
                    <a:pt x="89525" y="1065"/>
                    <a:pt x="88388" y="1"/>
                    <a:pt x="86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534425" y="4398700"/>
              <a:ext cx="2828500" cy="201300"/>
            </a:xfrm>
            <a:custGeom>
              <a:avLst/>
              <a:gdLst/>
              <a:ahLst/>
              <a:cxnLst/>
              <a:rect l="l" t="t" r="r" b="b"/>
              <a:pathLst>
                <a:path w="113140" h="8052" extrusionOk="0">
                  <a:moveTo>
                    <a:pt x="4722" y="1"/>
                  </a:moveTo>
                  <a:lnTo>
                    <a:pt x="1039" y="4762"/>
                  </a:lnTo>
                  <a:cubicBezTo>
                    <a:pt x="1" y="6105"/>
                    <a:pt x="956" y="8052"/>
                    <a:pt x="2652" y="8052"/>
                  </a:cubicBezTo>
                  <a:lnTo>
                    <a:pt x="110488" y="8052"/>
                  </a:lnTo>
                  <a:cubicBezTo>
                    <a:pt x="112184" y="8052"/>
                    <a:pt x="113139" y="6105"/>
                    <a:pt x="112101" y="4764"/>
                  </a:cubicBezTo>
                  <a:lnTo>
                    <a:pt x="1084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2745600" y="4471500"/>
              <a:ext cx="55750" cy="55750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1115" y="1"/>
                  </a:moveTo>
                  <a:cubicBezTo>
                    <a:pt x="499" y="1"/>
                    <a:pt x="0" y="499"/>
                    <a:pt x="0" y="1115"/>
                  </a:cubicBezTo>
                  <a:cubicBezTo>
                    <a:pt x="0" y="1731"/>
                    <a:pt x="499" y="2230"/>
                    <a:pt x="1115" y="2230"/>
                  </a:cubicBezTo>
                  <a:cubicBezTo>
                    <a:pt x="1731" y="2230"/>
                    <a:pt x="2229" y="1731"/>
                    <a:pt x="2229" y="1115"/>
                  </a:cubicBezTo>
                  <a:cubicBezTo>
                    <a:pt x="2229" y="499"/>
                    <a:pt x="1731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2844000" y="4471500"/>
              <a:ext cx="55750" cy="55750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1115" y="1"/>
                  </a:moveTo>
                  <a:cubicBezTo>
                    <a:pt x="501" y="1"/>
                    <a:pt x="1" y="499"/>
                    <a:pt x="1" y="1115"/>
                  </a:cubicBezTo>
                  <a:cubicBezTo>
                    <a:pt x="1" y="1731"/>
                    <a:pt x="501" y="2230"/>
                    <a:pt x="1115" y="2230"/>
                  </a:cubicBezTo>
                  <a:cubicBezTo>
                    <a:pt x="1731" y="2230"/>
                    <a:pt x="2230" y="1731"/>
                    <a:pt x="2230" y="1115"/>
                  </a:cubicBezTo>
                  <a:cubicBezTo>
                    <a:pt x="2230" y="499"/>
                    <a:pt x="1731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2647150" y="4471500"/>
              <a:ext cx="55750" cy="55750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1115" y="1"/>
                  </a:moveTo>
                  <a:cubicBezTo>
                    <a:pt x="501" y="1"/>
                    <a:pt x="0" y="499"/>
                    <a:pt x="0" y="1115"/>
                  </a:cubicBezTo>
                  <a:cubicBezTo>
                    <a:pt x="0" y="1731"/>
                    <a:pt x="501" y="2230"/>
                    <a:pt x="1115" y="2230"/>
                  </a:cubicBezTo>
                  <a:cubicBezTo>
                    <a:pt x="1730" y="2230"/>
                    <a:pt x="2229" y="1731"/>
                    <a:pt x="2229" y="1115"/>
                  </a:cubicBezTo>
                  <a:cubicBezTo>
                    <a:pt x="2229" y="499"/>
                    <a:pt x="1730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1633350" y="4398700"/>
              <a:ext cx="640825" cy="29625"/>
            </a:xfrm>
            <a:custGeom>
              <a:avLst/>
              <a:gdLst/>
              <a:ahLst/>
              <a:cxnLst/>
              <a:rect l="l" t="t" r="r" b="b"/>
              <a:pathLst>
                <a:path w="25633" h="1185" extrusionOk="0">
                  <a:moveTo>
                    <a:pt x="0" y="1"/>
                  </a:moveTo>
                  <a:lnTo>
                    <a:pt x="0" y="79"/>
                  </a:lnTo>
                  <a:cubicBezTo>
                    <a:pt x="0" y="689"/>
                    <a:pt x="409" y="1184"/>
                    <a:pt x="913" y="1184"/>
                  </a:cubicBezTo>
                  <a:lnTo>
                    <a:pt x="24719" y="1184"/>
                  </a:lnTo>
                  <a:cubicBezTo>
                    <a:pt x="25223" y="1184"/>
                    <a:pt x="25632" y="689"/>
                    <a:pt x="25632" y="79"/>
                  </a:cubicBezTo>
                  <a:lnTo>
                    <a:pt x="25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828350" y="3031475"/>
              <a:ext cx="2238150" cy="133675"/>
            </a:xfrm>
            <a:custGeom>
              <a:avLst/>
              <a:gdLst/>
              <a:ahLst/>
              <a:cxnLst/>
              <a:rect l="l" t="t" r="r" b="b"/>
              <a:pathLst>
                <a:path w="89526" h="5347" extrusionOk="0">
                  <a:moveTo>
                    <a:pt x="2537" y="1"/>
                  </a:moveTo>
                  <a:cubicBezTo>
                    <a:pt x="1675" y="1"/>
                    <a:pt x="916" y="428"/>
                    <a:pt x="459" y="1086"/>
                  </a:cubicBezTo>
                  <a:cubicBezTo>
                    <a:pt x="169" y="1497"/>
                    <a:pt x="1" y="1998"/>
                    <a:pt x="1" y="2537"/>
                  </a:cubicBezTo>
                  <a:lnTo>
                    <a:pt x="1" y="5347"/>
                  </a:lnTo>
                  <a:lnTo>
                    <a:pt x="89525" y="5347"/>
                  </a:lnTo>
                  <a:lnTo>
                    <a:pt x="89525" y="2537"/>
                  </a:lnTo>
                  <a:cubicBezTo>
                    <a:pt x="89525" y="1998"/>
                    <a:pt x="89357" y="1497"/>
                    <a:pt x="89067" y="1086"/>
                  </a:cubicBezTo>
                  <a:cubicBezTo>
                    <a:pt x="88610" y="428"/>
                    <a:pt x="87849" y="1"/>
                    <a:pt x="869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2803100" y="3070900"/>
              <a:ext cx="46675" cy="46675"/>
            </a:xfrm>
            <a:custGeom>
              <a:avLst/>
              <a:gdLst/>
              <a:ahLst/>
              <a:cxnLst/>
              <a:rect l="l" t="t" r="r" b="b"/>
              <a:pathLst>
                <a:path w="1867" h="1867" extrusionOk="0">
                  <a:moveTo>
                    <a:pt x="935" y="0"/>
                  </a:moveTo>
                  <a:cubicBezTo>
                    <a:pt x="419" y="0"/>
                    <a:pt x="0" y="419"/>
                    <a:pt x="0" y="933"/>
                  </a:cubicBezTo>
                  <a:cubicBezTo>
                    <a:pt x="0" y="1449"/>
                    <a:pt x="419" y="1867"/>
                    <a:pt x="935" y="1867"/>
                  </a:cubicBezTo>
                  <a:cubicBezTo>
                    <a:pt x="1451" y="1867"/>
                    <a:pt x="1867" y="1449"/>
                    <a:pt x="1867" y="933"/>
                  </a:cubicBezTo>
                  <a:cubicBezTo>
                    <a:pt x="1867" y="419"/>
                    <a:pt x="1451" y="0"/>
                    <a:pt x="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2727425" y="3070900"/>
              <a:ext cx="46725" cy="46675"/>
            </a:xfrm>
            <a:custGeom>
              <a:avLst/>
              <a:gdLst/>
              <a:ahLst/>
              <a:cxnLst/>
              <a:rect l="l" t="t" r="r" b="b"/>
              <a:pathLst>
                <a:path w="1869" h="1867" extrusionOk="0">
                  <a:moveTo>
                    <a:pt x="935" y="0"/>
                  </a:moveTo>
                  <a:cubicBezTo>
                    <a:pt x="419" y="0"/>
                    <a:pt x="0" y="419"/>
                    <a:pt x="0" y="933"/>
                  </a:cubicBezTo>
                  <a:cubicBezTo>
                    <a:pt x="0" y="1449"/>
                    <a:pt x="419" y="1867"/>
                    <a:pt x="935" y="1867"/>
                  </a:cubicBezTo>
                  <a:cubicBezTo>
                    <a:pt x="1451" y="1867"/>
                    <a:pt x="1869" y="1449"/>
                    <a:pt x="1869" y="933"/>
                  </a:cubicBezTo>
                  <a:cubicBezTo>
                    <a:pt x="1869" y="419"/>
                    <a:pt x="1451" y="0"/>
                    <a:pt x="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2655450" y="3070900"/>
              <a:ext cx="46675" cy="46675"/>
            </a:xfrm>
            <a:custGeom>
              <a:avLst/>
              <a:gdLst/>
              <a:ahLst/>
              <a:cxnLst/>
              <a:rect l="l" t="t" r="r" b="b"/>
              <a:pathLst>
                <a:path w="1867" h="1867" extrusionOk="0">
                  <a:moveTo>
                    <a:pt x="932" y="0"/>
                  </a:moveTo>
                  <a:cubicBezTo>
                    <a:pt x="418" y="0"/>
                    <a:pt x="0" y="419"/>
                    <a:pt x="0" y="933"/>
                  </a:cubicBezTo>
                  <a:cubicBezTo>
                    <a:pt x="0" y="1449"/>
                    <a:pt x="418" y="1867"/>
                    <a:pt x="932" y="1867"/>
                  </a:cubicBezTo>
                  <a:cubicBezTo>
                    <a:pt x="1448" y="1867"/>
                    <a:pt x="1866" y="1449"/>
                    <a:pt x="1866" y="933"/>
                  </a:cubicBezTo>
                  <a:cubicBezTo>
                    <a:pt x="1866" y="419"/>
                    <a:pt x="1448" y="0"/>
                    <a:pt x="9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828350" y="3195050"/>
              <a:ext cx="2238150" cy="9000"/>
            </a:xfrm>
            <a:custGeom>
              <a:avLst/>
              <a:gdLst/>
              <a:ahLst/>
              <a:cxnLst/>
              <a:rect l="l" t="t" r="r" b="b"/>
              <a:pathLst>
                <a:path w="89526" h="360" extrusionOk="0">
                  <a:moveTo>
                    <a:pt x="1" y="1"/>
                  </a:moveTo>
                  <a:lnTo>
                    <a:pt x="1" y="360"/>
                  </a:lnTo>
                  <a:lnTo>
                    <a:pt x="89525" y="360"/>
                  </a:lnTo>
                  <a:lnTo>
                    <a:pt x="895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724825" y="4395250"/>
              <a:ext cx="2445350" cy="6975"/>
            </a:xfrm>
            <a:custGeom>
              <a:avLst/>
              <a:gdLst/>
              <a:ahLst/>
              <a:cxnLst/>
              <a:rect l="l" t="t" r="r" b="b"/>
              <a:pathLst>
                <a:path w="97814" h="279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6"/>
                    <a:pt x="63" y="279"/>
                    <a:pt x="140" y="279"/>
                  </a:cubicBezTo>
                  <a:lnTo>
                    <a:pt x="97675" y="279"/>
                  </a:lnTo>
                  <a:cubicBezTo>
                    <a:pt x="97750" y="279"/>
                    <a:pt x="97814" y="216"/>
                    <a:pt x="97814" y="139"/>
                  </a:cubicBezTo>
                  <a:cubicBezTo>
                    <a:pt x="97814" y="64"/>
                    <a:pt x="97750" y="1"/>
                    <a:pt x="97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279100" y="4599750"/>
              <a:ext cx="3314575" cy="8750"/>
            </a:xfrm>
            <a:custGeom>
              <a:avLst/>
              <a:gdLst/>
              <a:ahLst/>
              <a:cxnLst/>
              <a:rect l="l" t="t" r="r" b="b"/>
              <a:pathLst>
                <a:path w="132583" h="350" extrusionOk="0">
                  <a:moveTo>
                    <a:pt x="18" y="0"/>
                  </a:moveTo>
                  <a:cubicBezTo>
                    <a:pt x="9" y="0"/>
                    <a:pt x="1" y="8"/>
                    <a:pt x="1" y="17"/>
                  </a:cubicBezTo>
                  <a:lnTo>
                    <a:pt x="1" y="332"/>
                  </a:lnTo>
                  <a:cubicBezTo>
                    <a:pt x="1" y="342"/>
                    <a:pt x="9" y="349"/>
                    <a:pt x="18" y="349"/>
                  </a:cubicBezTo>
                  <a:lnTo>
                    <a:pt x="132565" y="349"/>
                  </a:lnTo>
                  <a:cubicBezTo>
                    <a:pt x="132575" y="349"/>
                    <a:pt x="132583" y="342"/>
                    <a:pt x="132583" y="332"/>
                  </a:cubicBezTo>
                  <a:lnTo>
                    <a:pt x="132583" y="17"/>
                  </a:lnTo>
                  <a:cubicBezTo>
                    <a:pt x="132583" y="8"/>
                    <a:pt x="132575" y="0"/>
                    <a:pt x="132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3332975" y="4419175"/>
              <a:ext cx="115400" cy="105350"/>
            </a:xfrm>
            <a:custGeom>
              <a:avLst/>
              <a:gdLst/>
              <a:ahLst/>
              <a:cxnLst/>
              <a:rect l="l" t="t" r="r" b="b"/>
              <a:pathLst>
                <a:path w="4616" h="4214" extrusionOk="0">
                  <a:moveTo>
                    <a:pt x="2302" y="0"/>
                  </a:moveTo>
                  <a:cubicBezTo>
                    <a:pt x="2081" y="0"/>
                    <a:pt x="1880" y="76"/>
                    <a:pt x="1719" y="212"/>
                  </a:cubicBezTo>
                  <a:cubicBezTo>
                    <a:pt x="0" y="1658"/>
                    <a:pt x="4615" y="4213"/>
                    <a:pt x="4615" y="4213"/>
                  </a:cubicBezTo>
                  <a:cubicBezTo>
                    <a:pt x="4284" y="1102"/>
                    <a:pt x="3146" y="0"/>
                    <a:pt x="23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3457600" y="4448425"/>
              <a:ext cx="126675" cy="60625"/>
            </a:xfrm>
            <a:custGeom>
              <a:avLst/>
              <a:gdLst/>
              <a:ahLst/>
              <a:cxnLst/>
              <a:rect l="l" t="t" r="r" b="b"/>
              <a:pathLst>
                <a:path w="5067" h="2425" extrusionOk="0">
                  <a:moveTo>
                    <a:pt x="3580" y="0"/>
                  </a:moveTo>
                  <a:cubicBezTo>
                    <a:pt x="2752" y="0"/>
                    <a:pt x="1504" y="606"/>
                    <a:pt x="1" y="2378"/>
                  </a:cubicBezTo>
                  <a:cubicBezTo>
                    <a:pt x="1" y="2378"/>
                    <a:pt x="504" y="2424"/>
                    <a:pt x="1182" y="2424"/>
                  </a:cubicBezTo>
                  <a:cubicBezTo>
                    <a:pt x="2693" y="2424"/>
                    <a:pt x="5067" y="2193"/>
                    <a:pt x="4649" y="699"/>
                  </a:cubicBezTo>
                  <a:cubicBezTo>
                    <a:pt x="4535" y="298"/>
                    <a:pt x="4161" y="0"/>
                    <a:pt x="35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3373975" y="4330775"/>
              <a:ext cx="115400" cy="105375"/>
            </a:xfrm>
            <a:custGeom>
              <a:avLst/>
              <a:gdLst/>
              <a:ahLst/>
              <a:cxnLst/>
              <a:rect l="l" t="t" r="r" b="b"/>
              <a:pathLst>
                <a:path w="4616" h="4215" extrusionOk="0">
                  <a:moveTo>
                    <a:pt x="2303" y="1"/>
                  </a:moveTo>
                  <a:cubicBezTo>
                    <a:pt x="2081" y="1"/>
                    <a:pt x="1880" y="77"/>
                    <a:pt x="1719" y="213"/>
                  </a:cubicBezTo>
                  <a:cubicBezTo>
                    <a:pt x="0" y="1659"/>
                    <a:pt x="4615" y="4214"/>
                    <a:pt x="4615" y="4214"/>
                  </a:cubicBezTo>
                  <a:cubicBezTo>
                    <a:pt x="4286" y="1104"/>
                    <a:pt x="3147" y="1"/>
                    <a:pt x="23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3397950" y="4240325"/>
              <a:ext cx="115400" cy="105375"/>
            </a:xfrm>
            <a:custGeom>
              <a:avLst/>
              <a:gdLst/>
              <a:ahLst/>
              <a:cxnLst/>
              <a:rect l="l" t="t" r="r" b="b"/>
              <a:pathLst>
                <a:path w="4616" h="4215" extrusionOk="0">
                  <a:moveTo>
                    <a:pt x="2303" y="1"/>
                  </a:moveTo>
                  <a:cubicBezTo>
                    <a:pt x="2081" y="1"/>
                    <a:pt x="1880" y="77"/>
                    <a:pt x="1719" y="213"/>
                  </a:cubicBezTo>
                  <a:cubicBezTo>
                    <a:pt x="0" y="1659"/>
                    <a:pt x="4616" y="4214"/>
                    <a:pt x="4616" y="4214"/>
                  </a:cubicBezTo>
                  <a:cubicBezTo>
                    <a:pt x="4284" y="1103"/>
                    <a:pt x="3146" y="1"/>
                    <a:pt x="23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3495350" y="4358550"/>
              <a:ext cx="126675" cy="60625"/>
            </a:xfrm>
            <a:custGeom>
              <a:avLst/>
              <a:gdLst/>
              <a:ahLst/>
              <a:cxnLst/>
              <a:rect l="l" t="t" r="r" b="b"/>
              <a:pathLst>
                <a:path w="5067" h="2425" extrusionOk="0">
                  <a:moveTo>
                    <a:pt x="3580" y="1"/>
                  </a:moveTo>
                  <a:cubicBezTo>
                    <a:pt x="2751" y="1"/>
                    <a:pt x="1504" y="606"/>
                    <a:pt x="0" y="2378"/>
                  </a:cubicBezTo>
                  <a:cubicBezTo>
                    <a:pt x="0" y="2378"/>
                    <a:pt x="504" y="2424"/>
                    <a:pt x="1182" y="2424"/>
                  </a:cubicBezTo>
                  <a:cubicBezTo>
                    <a:pt x="2692" y="2424"/>
                    <a:pt x="5067" y="2193"/>
                    <a:pt x="4648" y="699"/>
                  </a:cubicBezTo>
                  <a:cubicBezTo>
                    <a:pt x="4535" y="298"/>
                    <a:pt x="4160" y="1"/>
                    <a:pt x="35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3516300" y="4229275"/>
              <a:ext cx="128700" cy="86100"/>
            </a:xfrm>
            <a:custGeom>
              <a:avLst/>
              <a:gdLst/>
              <a:ahLst/>
              <a:cxnLst/>
              <a:rect l="l" t="t" r="r" b="b"/>
              <a:pathLst>
                <a:path w="5148" h="3444" extrusionOk="0">
                  <a:moveTo>
                    <a:pt x="3102" y="0"/>
                  </a:moveTo>
                  <a:cubicBezTo>
                    <a:pt x="2274" y="0"/>
                    <a:pt x="1052" y="874"/>
                    <a:pt x="1" y="3444"/>
                  </a:cubicBezTo>
                  <a:cubicBezTo>
                    <a:pt x="1" y="3444"/>
                    <a:pt x="5147" y="2276"/>
                    <a:pt x="3900" y="407"/>
                  </a:cubicBezTo>
                  <a:cubicBezTo>
                    <a:pt x="3733" y="157"/>
                    <a:pt x="3453" y="0"/>
                    <a:pt x="3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3384200" y="4180875"/>
              <a:ext cx="142625" cy="427250"/>
            </a:xfrm>
            <a:custGeom>
              <a:avLst/>
              <a:gdLst/>
              <a:ahLst/>
              <a:cxnLst/>
              <a:rect l="l" t="t" r="r" b="b"/>
              <a:pathLst>
                <a:path w="5705" h="17090" extrusionOk="0">
                  <a:moveTo>
                    <a:pt x="5106" y="1"/>
                  </a:moveTo>
                  <a:cubicBezTo>
                    <a:pt x="5009" y="1"/>
                    <a:pt x="4902" y="83"/>
                    <a:pt x="4924" y="208"/>
                  </a:cubicBezTo>
                  <a:cubicBezTo>
                    <a:pt x="5705" y="4795"/>
                    <a:pt x="4774" y="9621"/>
                    <a:pt x="2428" y="13628"/>
                  </a:cubicBezTo>
                  <a:cubicBezTo>
                    <a:pt x="1765" y="14762"/>
                    <a:pt x="988" y="15825"/>
                    <a:pt x="109" y="16801"/>
                  </a:cubicBezTo>
                  <a:cubicBezTo>
                    <a:pt x="1" y="16923"/>
                    <a:pt x="112" y="17089"/>
                    <a:pt x="234" y="17089"/>
                  </a:cubicBezTo>
                  <a:cubicBezTo>
                    <a:pt x="272" y="17089"/>
                    <a:pt x="311" y="17073"/>
                    <a:pt x="345" y="17035"/>
                  </a:cubicBezTo>
                  <a:cubicBezTo>
                    <a:pt x="3518" y="13511"/>
                    <a:pt x="5352" y="8861"/>
                    <a:pt x="5517" y="4127"/>
                  </a:cubicBezTo>
                  <a:cubicBezTo>
                    <a:pt x="5563" y="2786"/>
                    <a:pt x="5469" y="1444"/>
                    <a:pt x="5244" y="120"/>
                  </a:cubicBezTo>
                  <a:cubicBezTo>
                    <a:pt x="5230" y="37"/>
                    <a:pt x="5170" y="1"/>
                    <a:pt x="5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2335375" y="3628200"/>
              <a:ext cx="124950" cy="535300"/>
            </a:xfrm>
            <a:custGeom>
              <a:avLst/>
              <a:gdLst/>
              <a:ahLst/>
              <a:cxnLst/>
              <a:rect l="l" t="t" r="r" b="b"/>
              <a:pathLst>
                <a:path w="4998" h="21412" extrusionOk="0">
                  <a:moveTo>
                    <a:pt x="1" y="0"/>
                  </a:moveTo>
                  <a:lnTo>
                    <a:pt x="1" y="21412"/>
                  </a:lnTo>
                  <a:lnTo>
                    <a:pt x="4998" y="21412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2335375" y="3957800"/>
              <a:ext cx="124950" cy="205700"/>
            </a:xfrm>
            <a:custGeom>
              <a:avLst/>
              <a:gdLst/>
              <a:ahLst/>
              <a:cxnLst/>
              <a:rect l="l" t="t" r="r" b="b"/>
              <a:pathLst>
                <a:path w="4998" h="8228" extrusionOk="0">
                  <a:moveTo>
                    <a:pt x="4998" y="0"/>
                  </a:moveTo>
                  <a:cubicBezTo>
                    <a:pt x="3430" y="1054"/>
                    <a:pt x="1771" y="2034"/>
                    <a:pt x="1" y="2580"/>
                  </a:cubicBezTo>
                  <a:lnTo>
                    <a:pt x="1" y="8228"/>
                  </a:lnTo>
                  <a:lnTo>
                    <a:pt x="4998" y="8228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2131175" y="3776950"/>
              <a:ext cx="124950" cy="386550"/>
            </a:xfrm>
            <a:custGeom>
              <a:avLst/>
              <a:gdLst/>
              <a:ahLst/>
              <a:cxnLst/>
              <a:rect l="l" t="t" r="r" b="b"/>
              <a:pathLst>
                <a:path w="4998" h="15462" extrusionOk="0">
                  <a:moveTo>
                    <a:pt x="1" y="1"/>
                  </a:moveTo>
                  <a:lnTo>
                    <a:pt x="1" y="15462"/>
                  </a:lnTo>
                  <a:lnTo>
                    <a:pt x="4998" y="15462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2131175" y="4027450"/>
              <a:ext cx="124950" cy="136050"/>
            </a:xfrm>
            <a:custGeom>
              <a:avLst/>
              <a:gdLst/>
              <a:ahLst/>
              <a:cxnLst/>
              <a:rect l="l" t="t" r="r" b="b"/>
              <a:pathLst>
                <a:path w="4998" h="5442" extrusionOk="0">
                  <a:moveTo>
                    <a:pt x="2106" y="1"/>
                  </a:moveTo>
                  <a:cubicBezTo>
                    <a:pt x="1225" y="1"/>
                    <a:pt x="538" y="114"/>
                    <a:pt x="1" y="291"/>
                  </a:cubicBezTo>
                  <a:lnTo>
                    <a:pt x="1" y="5442"/>
                  </a:lnTo>
                  <a:lnTo>
                    <a:pt x="4998" y="5442"/>
                  </a:lnTo>
                  <a:lnTo>
                    <a:pt x="4998" y="241"/>
                  </a:lnTo>
                  <a:cubicBezTo>
                    <a:pt x="4693" y="230"/>
                    <a:pt x="4384" y="203"/>
                    <a:pt x="4073" y="157"/>
                  </a:cubicBezTo>
                  <a:cubicBezTo>
                    <a:pt x="3328" y="48"/>
                    <a:pt x="2677" y="1"/>
                    <a:pt x="2106" y="1"/>
                  </a:cubicBezTo>
                  <a:close/>
                </a:path>
              </a:pathLst>
            </a:custGeom>
            <a:solidFill>
              <a:srgbClr val="210A26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2539575" y="3468275"/>
              <a:ext cx="124950" cy="695225"/>
            </a:xfrm>
            <a:custGeom>
              <a:avLst/>
              <a:gdLst/>
              <a:ahLst/>
              <a:cxnLst/>
              <a:rect l="l" t="t" r="r" b="b"/>
              <a:pathLst>
                <a:path w="4998" h="27809" extrusionOk="0">
                  <a:moveTo>
                    <a:pt x="1" y="0"/>
                  </a:moveTo>
                  <a:lnTo>
                    <a:pt x="1" y="27809"/>
                  </a:lnTo>
                  <a:lnTo>
                    <a:pt x="4998" y="27809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2539575" y="3849275"/>
              <a:ext cx="124950" cy="314225"/>
            </a:xfrm>
            <a:custGeom>
              <a:avLst/>
              <a:gdLst/>
              <a:ahLst/>
              <a:cxnLst/>
              <a:rect l="l" t="t" r="r" b="b"/>
              <a:pathLst>
                <a:path w="4998" h="12569" extrusionOk="0">
                  <a:moveTo>
                    <a:pt x="4983" y="0"/>
                  </a:moveTo>
                  <a:cubicBezTo>
                    <a:pt x="3420" y="0"/>
                    <a:pt x="1769" y="933"/>
                    <a:pt x="1" y="2135"/>
                  </a:cubicBezTo>
                  <a:lnTo>
                    <a:pt x="1" y="12569"/>
                  </a:lnTo>
                  <a:lnTo>
                    <a:pt x="4998" y="12569"/>
                  </a:lnTo>
                  <a:lnTo>
                    <a:pt x="4998" y="0"/>
                  </a:lnTo>
                  <a:cubicBezTo>
                    <a:pt x="4993" y="0"/>
                    <a:pt x="4988" y="0"/>
                    <a:pt x="4983" y="0"/>
                  </a:cubicBezTo>
                  <a:close/>
                </a:path>
              </a:pathLst>
            </a:custGeom>
            <a:solidFill>
              <a:srgbClr val="210A26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2374475" y="3332750"/>
              <a:ext cx="191875" cy="198800"/>
            </a:xfrm>
            <a:custGeom>
              <a:avLst/>
              <a:gdLst/>
              <a:ahLst/>
              <a:cxnLst/>
              <a:rect l="l" t="t" r="r" b="b"/>
              <a:pathLst>
                <a:path w="7675" h="7952" extrusionOk="0">
                  <a:moveTo>
                    <a:pt x="7531" y="0"/>
                  </a:moveTo>
                  <a:lnTo>
                    <a:pt x="0" y="7635"/>
                  </a:lnTo>
                  <a:cubicBezTo>
                    <a:pt x="6" y="7740"/>
                    <a:pt x="12" y="7846"/>
                    <a:pt x="19" y="7951"/>
                  </a:cubicBezTo>
                  <a:cubicBezTo>
                    <a:pt x="38" y="7945"/>
                    <a:pt x="56" y="7934"/>
                    <a:pt x="71" y="7919"/>
                  </a:cubicBezTo>
                  <a:lnTo>
                    <a:pt x="7675" y="209"/>
                  </a:lnTo>
                  <a:cubicBezTo>
                    <a:pt x="7627" y="140"/>
                    <a:pt x="7577" y="69"/>
                    <a:pt x="7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2520050" y="3300125"/>
              <a:ext cx="74275" cy="72725"/>
            </a:xfrm>
            <a:custGeom>
              <a:avLst/>
              <a:gdLst/>
              <a:ahLst/>
              <a:cxnLst/>
              <a:rect l="l" t="t" r="r" b="b"/>
              <a:pathLst>
                <a:path w="2971" h="2909" extrusionOk="0">
                  <a:moveTo>
                    <a:pt x="2970" y="1"/>
                  </a:moveTo>
                  <a:lnTo>
                    <a:pt x="1" y="613"/>
                  </a:lnTo>
                  <a:lnTo>
                    <a:pt x="2483" y="2909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2147725" y="3472825"/>
              <a:ext cx="131100" cy="135825"/>
            </a:xfrm>
            <a:custGeom>
              <a:avLst/>
              <a:gdLst/>
              <a:ahLst/>
              <a:cxnLst/>
              <a:rect l="l" t="t" r="r" b="b"/>
              <a:pathLst>
                <a:path w="5244" h="5433" extrusionOk="0">
                  <a:moveTo>
                    <a:pt x="5030" y="0"/>
                  </a:moveTo>
                  <a:lnTo>
                    <a:pt x="47" y="5222"/>
                  </a:lnTo>
                  <a:cubicBezTo>
                    <a:pt x="1" y="5272"/>
                    <a:pt x="1" y="5350"/>
                    <a:pt x="52" y="5398"/>
                  </a:cubicBezTo>
                  <a:cubicBezTo>
                    <a:pt x="75" y="5421"/>
                    <a:pt x="106" y="5433"/>
                    <a:pt x="139" y="5433"/>
                  </a:cubicBezTo>
                  <a:cubicBezTo>
                    <a:pt x="171" y="5433"/>
                    <a:pt x="204" y="5419"/>
                    <a:pt x="229" y="5394"/>
                  </a:cubicBezTo>
                  <a:lnTo>
                    <a:pt x="5243" y="138"/>
                  </a:lnTo>
                  <a:cubicBezTo>
                    <a:pt x="5180" y="85"/>
                    <a:pt x="5097" y="50"/>
                    <a:pt x="5030" y="2"/>
                  </a:cubicBezTo>
                  <a:lnTo>
                    <a:pt x="5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2126100" y="3580425"/>
              <a:ext cx="50125" cy="50150"/>
            </a:xfrm>
            <a:custGeom>
              <a:avLst/>
              <a:gdLst/>
              <a:ahLst/>
              <a:cxnLst/>
              <a:rect l="l" t="t" r="r" b="b"/>
              <a:pathLst>
                <a:path w="2005" h="2006" extrusionOk="0">
                  <a:moveTo>
                    <a:pt x="1004" y="1"/>
                  </a:moveTo>
                  <a:cubicBezTo>
                    <a:pt x="449" y="1"/>
                    <a:pt x="0" y="450"/>
                    <a:pt x="0" y="1004"/>
                  </a:cubicBezTo>
                  <a:cubicBezTo>
                    <a:pt x="0" y="1556"/>
                    <a:pt x="449" y="2005"/>
                    <a:pt x="1004" y="2005"/>
                  </a:cubicBezTo>
                  <a:cubicBezTo>
                    <a:pt x="1556" y="2005"/>
                    <a:pt x="2005" y="1556"/>
                    <a:pt x="2005" y="1004"/>
                  </a:cubicBezTo>
                  <a:cubicBezTo>
                    <a:pt x="2005" y="450"/>
                    <a:pt x="1556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2265950" y="3434850"/>
              <a:ext cx="50075" cy="50125"/>
            </a:xfrm>
            <a:custGeom>
              <a:avLst/>
              <a:gdLst/>
              <a:ahLst/>
              <a:cxnLst/>
              <a:rect l="l" t="t" r="r" b="b"/>
              <a:pathLst>
                <a:path w="2003" h="2005" extrusionOk="0">
                  <a:moveTo>
                    <a:pt x="1001" y="0"/>
                  </a:moveTo>
                  <a:cubicBezTo>
                    <a:pt x="449" y="0"/>
                    <a:pt x="0" y="449"/>
                    <a:pt x="0" y="1001"/>
                  </a:cubicBezTo>
                  <a:cubicBezTo>
                    <a:pt x="0" y="1556"/>
                    <a:pt x="449" y="2005"/>
                    <a:pt x="1001" y="2005"/>
                  </a:cubicBezTo>
                  <a:cubicBezTo>
                    <a:pt x="1556" y="2005"/>
                    <a:pt x="2003" y="1556"/>
                    <a:pt x="2003" y="1001"/>
                  </a:cubicBezTo>
                  <a:cubicBezTo>
                    <a:pt x="2003" y="449"/>
                    <a:pt x="1556" y="0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2289425" y="3457100"/>
              <a:ext cx="80750" cy="80525"/>
            </a:xfrm>
            <a:custGeom>
              <a:avLst/>
              <a:gdLst/>
              <a:ahLst/>
              <a:cxnLst/>
              <a:rect l="l" t="t" r="r" b="b"/>
              <a:pathLst>
                <a:path w="3230" h="3221" extrusionOk="0">
                  <a:moveTo>
                    <a:pt x="166" y="0"/>
                  </a:moveTo>
                  <a:lnTo>
                    <a:pt x="1" y="165"/>
                  </a:lnTo>
                  <a:lnTo>
                    <a:pt x="3064" y="3221"/>
                  </a:lnTo>
                  <a:lnTo>
                    <a:pt x="3229" y="305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2343725" y="3509975"/>
              <a:ext cx="50100" cy="50100"/>
            </a:xfrm>
            <a:custGeom>
              <a:avLst/>
              <a:gdLst/>
              <a:ahLst/>
              <a:cxnLst/>
              <a:rect l="l" t="t" r="r" b="b"/>
              <a:pathLst>
                <a:path w="2004" h="2004" extrusionOk="0">
                  <a:moveTo>
                    <a:pt x="1002" y="1"/>
                  </a:moveTo>
                  <a:cubicBezTo>
                    <a:pt x="447" y="1"/>
                    <a:pt x="0" y="448"/>
                    <a:pt x="0" y="1002"/>
                  </a:cubicBezTo>
                  <a:cubicBezTo>
                    <a:pt x="0" y="1555"/>
                    <a:pt x="447" y="2004"/>
                    <a:pt x="1002" y="2004"/>
                  </a:cubicBezTo>
                  <a:cubicBezTo>
                    <a:pt x="1554" y="2004"/>
                    <a:pt x="2003" y="1555"/>
                    <a:pt x="2003" y="1002"/>
                  </a:cubicBezTo>
                  <a:cubicBezTo>
                    <a:pt x="2003" y="448"/>
                    <a:pt x="1554" y="1"/>
                    <a:pt x="1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2049900" y="4163475"/>
              <a:ext cx="691925" cy="6325"/>
            </a:xfrm>
            <a:custGeom>
              <a:avLst/>
              <a:gdLst/>
              <a:ahLst/>
              <a:cxnLst/>
              <a:rect l="l" t="t" r="r" b="b"/>
              <a:pathLst>
                <a:path w="27677" h="253" extrusionOk="0">
                  <a:moveTo>
                    <a:pt x="12" y="1"/>
                  </a:moveTo>
                  <a:cubicBezTo>
                    <a:pt x="6" y="1"/>
                    <a:pt x="0" y="7"/>
                    <a:pt x="0" y="14"/>
                  </a:cubicBezTo>
                  <a:lnTo>
                    <a:pt x="0" y="239"/>
                  </a:lnTo>
                  <a:cubicBezTo>
                    <a:pt x="0" y="246"/>
                    <a:pt x="6" y="252"/>
                    <a:pt x="12" y="252"/>
                  </a:cubicBezTo>
                  <a:lnTo>
                    <a:pt x="27663" y="252"/>
                  </a:lnTo>
                  <a:cubicBezTo>
                    <a:pt x="27671" y="252"/>
                    <a:pt x="27677" y="246"/>
                    <a:pt x="27677" y="239"/>
                  </a:cubicBezTo>
                  <a:lnTo>
                    <a:pt x="27677" y="14"/>
                  </a:lnTo>
                  <a:cubicBezTo>
                    <a:pt x="27677" y="7"/>
                    <a:pt x="27671" y="1"/>
                    <a:pt x="27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7" name="Google Shape;937;p34"/>
          <p:cNvGrpSpPr/>
          <p:nvPr/>
        </p:nvGrpSpPr>
        <p:grpSpPr>
          <a:xfrm>
            <a:off x="3234160" y="1641784"/>
            <a:ext cx="872108" cy="2064261"/>
            <a:chOff x="-160225" y="1133725"/>
            <a:chExt cx="875325" cy="2071875"/>
          </a:xfrm>
        </p:grpSpPr>
        <p:sp>
          <p:nvSpPr>
            <p:cNvPr id="938" name="Google Shape;938;p34"/>
            <p:cNvSpPr/>
            <p:nvPr/>
          </p:nvSpPr>
          <p:spPr>
            <a:xfrm>
              <a:off x="271675" y="1168250"/>
              <a:ext cx="239700" cy="341725"/>
            </a:xfrm>
            <a:custGeom>
              <a:avLst/>
              <a:gdLst/>
              <a:ahLst/>
              <a:cxnLst/>
              <a:rect l="l" t="t" r="r" b="b"/>
              <a:pathLst>
                <a:path w="9588" h="13669" extrusionOk="0">
                  <a:moveTo>
                    <a:pt x="4643" y="0"/>
                  </a:moveTo>
                  <a:cubicBezTo>
                    <a:pt x="1139" y="0"/>
                    <a:pt x="859" y="2592"/>
                    <a:pt x="932" y="4428"/>
                  </a:cubicBezTo>
                  <a:cubicBezTo>
                    <a:pt x="1116" y="9105"/>
                    <a:pt x="0" y="11948"/>
                    <a:pt x="0" y="11948"/>
                  </a:cubicBezTo>
                  <a:lnTo>
                    <a:pt x="9587" y="13669"/>
                  </a:lnTo>
                  <a:cubicBezTo>
                    <a:pt x="9587" y="13669"/>
                    <a:pt x="7309" y="9884"/>
                    <a:pt x="8295" y="4885"/>
                  </a:cubicBezTo>
                  <a:cubicBezTo>
                    <a:pt x="8711" y="2773"/>
                    <a:pt x="8082" y="1553"/>
                    <a:pt x="7449" y="899"/>
                  </a:cubicBezTo>
                  <a:cubicBezTo>
                    <a:pt x="7004" y="439"/>
                    <a:pt x="6405" y="158"/>
                    <a:pt x="5768" y="78"/>
                  </a:cubicBezTo>
                  <a:cubicBezTo>
                    <a:pt x="5360" y="25"/>
                    <a:pt x="4986" y="0"/>
                    <a:pt x="4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-30900" y="1431125"/>
              <a:ext cx="329500" cy="251325"/>
            </a:xfrm>
            <a:custGeom>
              <a:avLst/>
              <a:gdLst/>
              <a:ahLst/>
              <a:cxnLst/>
              <a:rect l="l" t="t" r="r" b="b"/>
              <a:pathLst>
                <a:path w="13180" h="10053" extrusionOk="0">
                  <a:moveTo>
                    <a:pt x="13179" y="0"/>
                  </a:moveTo>
                  <a:cubicBezTo>
                    <a:pt x="13179" y="0"/>
                    <a:pt x="9584" y="290"/>
                    <a:pt x="6893" y="326"/>
                  </a:cubicBezTo>
                  <a:cubicBezTo>
                    <a:pt x="5621" y="345"/>
                    <a:pt x="4503" y="478"/>
                    <a:pt x="3481" y="854"/>
                  </a:cubicBezTo>
                  <a:cubicBezTo>
                    <a:pt x="2773" y="1115"/>
                    <a:pt x="2109" y="1492"/>
                    <a:pt x="1474" y="2032"/>
                  </a:cubicBezTo>
                  <a:cubicBezTo>
                    <a:pt x="1367" y="2120"/>
                    <a:pt x="1273" y="2214"/>
                    <a:pt x="1186" y="2310"/>
                  </a:cubicBezTo>
                  <a:cubicBezTo>
                    <a:pt x="1" y="3629"/>
                    <a:pt x="567" y="5569"/>
                    <a:pt x="1175" y="7704"/>
                  </a:cubicBezTo>
                  <a:cubicBezTo>
                    <a:pt x="1707" y="9575"/>
                    <a:pt x="2719" y="10052"/>
                    <a:pt x="3803" y="10052"/>
                  </a:cubicBezTo>
                  <a:cubicBezTo>
                    <a:pt x="4301" y="10052"/>
                    <a:pt x="4814" y="9952"/>
                    <a:pt x="5303" y="9839"/>
                  </a:cubicBezTo>
                  <a:cubicBezTo>
                    <a:pt x="6859" y="9480"/>
                    <a:pt x="5688" y="4466"/>
                    <a:pt x="6523" y="4168"/>
                  </a:cubicBezTo>
                  <a:cubicBezTo>
                    <a:pt x="6767" y="4081"/>
                    <a:pt x="7256" y="4050"/>
                    <a:pt x="7826" y="4050"/>
                  </a:cubicBezTo>
                  <a:cubicBezTo>
                    <a:pt x="9207" y="4050"/>
                    <a:pt x="11065" y="4232"/>
                    <a:pt x="11065" y="4232"/>
                  </a:cubicBezTo>
                  <a:cubicBezTo>
                    <a:pt x="12473" y="3693"/>
                    <a:pt x="12807" y="1822"/>
                    <a:pt x="13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-1250" y="1452450"/>
              <a:ext cx="57500" cy="36475"/>
            </a:xfrm>
            <a:custGeom>
              <a:avLst/>
              <a:gdLst/>
              <a:ahLst/>
              <a:cxnLst/>
              <a:rect l="l" t="t" r="r" b="b"/>
              <a:pathLst>
                <a:path w="2300" h="1459" extrusionOk="0">
                  <a:moveTo>
                    <a:pt x="2295" y="1"/>
                  </a:moveTo>
                  <a:cubicBezTo>
                    <a:pt x="1587" y="262"/>
                    <a:pt x="923" y="639"/>
                    <a:pt x="288" y="1179"/>
                  </a:cubicBezTo>
                  <a:cubicBezTo>
                    <a:pt x="181" y="1267"/>
                    <a:pt x="87" y="1361"/>
                    <a:pt x="0" y="1457"/>
                  </a:cubicBezTo>
                  <a:cubicBezTo>
                    <a:pt x="38" y="1458"/>
                    <a:pt x="78" y="1458"/>
                    <a:pt x="121" y="1458"/>
                  </a:cubicBezTo>
                  <a:cubicBezTo>
                    <a:pt x="879" y="1458"/>
                    <a:pt x="2300" y="1285"/>
                    <a:pt x="2295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72225" y="1501300"/>
              <a:ext cx="57750" cy="39675"/>
            </a:xfrm>
            <a:custGeom>
              <a:avLst/>
              <a:gdLst/>
              <a:ahLst/>
              <a:cxnLst/>
              <a:rect l="l" t="t" r="r" b="b"/>
              <a:pathLst>
                <a:path w="2310" h="1587" extrusionOk="0">
                  <a:moveTo>
                    <a:pt x="121" y="1"/>
                  </a:moveTo>
                  <a:cubicBezTo>
                    <a:pt x="31" y="1"/>
                    <a:pt x="0" y="146"/>
                    <a:pt x="102" y="178"/>
                  </a:cubicBezTo>
                  <a:cubicBezTo>
                    <a:pt x="909" y="421"/>
                    <a:pt x="1604" y="897"/>
                    <a:pt x="2129" y="1555"/>
                  </a:cubicBezTo>
                  <a:cubicBezTo>
                    <a:pt x="2147" y="1578"/>
                    <a:pt x="2168" y="1587"/>
                    <a:pt x="2188" y="1587"/>
                  </a:cubicBezTo>
                  <a:cubicBezTo>
                    <a:pt x="2251" y="1587"/>
                    <a:pt x="2310" y="1497"/>
                    <a:pt x="2256" y="1429"/>
                  </a:cubicBezTo>
                  <a:cubicBezTo>
                    <a:pt x="1713" y="746"/>
                    <a:pt x="984" y="257"/>
                    <a:pt x="150" y="5"/>
                  </a:cubicBezTo>
                  <a:cubicBezTo>
                    <a:pt x="140" y="2"/>
                    <a:pt x="130" y="1"/>
                    <a:pt x="121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100350" y="1496700"/>
              <a:ext cx="20825" cy="32900"/>
            </a:xfrm>
            <a:custGeom>
              <a:avLst/>
              <a:gdLst/>
              <a:ahLst/>
              <a:cxnLst/>
              <a:rect l="l" t="t" r="r" b="b"/>
              <a:pathLst>
                <a:path w="833" h="1316" extrusionOk="0">
                  <a:moveTo>
                    <a:pt x="123" y="1"/>
                  </a:moveTo>
                  <a:cubicBezTo>
                    <a:pt x="63" y="1"/>
                    <a:pt x="0" y="65"/>
                    <a:pt x="38" y="136"/>
                  </a:cubicBezTo>
                  <a:cubicBezTo>
                    <a:pt x="239" y="513"/>
                    <a:pt x="438" y="891"/>
                    <a:pt x="640" y="1271"/>
                  </a:cubicBezTo>
                  <a:cubicBezTo>
                    <a:pt x="656" y="1303"/>
                    <a:pt x="683" y="1316"/>
                    <a:pt x="710" y="1316"/>
                  </a:cubicBezTo>
                  <a:cubicBezTo>
                    <a:pt x="770" y="1316"/>
                    <a:pt x="832" y="1251"/>
                    <a:pt x="795" y="1179"/>
                  </a:cubicBezTo>
                  <a:cubicBezTo>
                    <a:pt x="594" y="801"/>
                    <a:pt x="394" y="423"/>
                    <a:pt x="193" y="45"/>
                  </a:cubicBezTo>
                  <a:cubicBezTo>
                    <a:pt x="176" y="14"/>
                    <a:pt x="150" y="1"/>
                    <a:pt x="123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2200" y="1580550"/>
              <a:ext cx="122775" cy="58275"/>
            </a:xfrm>
            <a:custGeom>
              <a:avLst/>
              <a:gdLst/>
              <a:ahLst/>
              <a:cxnLst/>
              <a:rect l="l" t="t" r="r" b="b"/>
              <a:pathLst>
                <a:path w="4911" h="2331" extrusionOk="0">
                  <a:moveTo>
                    <a:pt x="2351" y="1"/>
                  </a:moveTo>
                  <a:cubicBezTo>
                    <a:pt x="2197" y="1"/>
                    <a:pt x="2040" y="14"/>
                    <a:pt x="1882" y="43"/>
                  </a:cubicBezTo>
                  <a:cubicBezTo>
                    <a:pt x="835" y="231"/>
                    <a:pt x="0" y="1153"/>
                    <a:pt x="92" y="2245"/>
                  </a:cubicBezTo>
                  <a:cubicBezTo>
                    <a:pt x="97" y="2302"/>
                    <a:pt x="144" y="2331"/>
                    <a:pt x="189" y="2331"/>
                  </a:cubicBezTo>
                  <a:cubicBezTo>
                    <a:pt x="233" y="2331"/>
                    <a:pt x="276" y="2302"/>
                    <a:pt x="271" y="2245"/>
                  </a:cubicBezTo>
                  <a:cubicBezTo>
                    <a:pt x="181" y="1172"/>
                    <a:pt x="1031" y="321"/>
                    <a:pt x="2061" y="196"/>
                  </a:cubicBezTo>
                  <a:cubicBezTo>
                    <a:pt x="2160" y="184"/>
                    <a:pt x="2259" y="178"/>
                    <a:pt x="2356" y="178"/>
                  </a:cubicBezTo>
                  <a:cubicBezTo>
                    <a:pt x="3296" y="178"/>
                    <a:pt x="4136" y="714"/>
                    <a:pt x="4729" y="1433"/>
                  </a:cubicBezTo>
                  <a:cubicBezTo>
                    <a:pt x="4747" y="1454"/>
                    <a:pt x="4768" y="1463"/>
                    <a:pt x="4788" y="1463"/>
                  </a:cubicBezTo>
                  <a:cubicBezTo>
                    <a:pt x="4852" y="1463"/>
                    <a:pt x="4911" y="1374"/>
                    <a:pt x="4856" y="1307"/>
                  </a:cubicBezTo>
                  <a:cubicBezTo>
                    <a:pt x="4231" y="548"/>
                    <a:pt x="3332" y="1"/>
                    <a:pt x="2351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39950" y="1623700"/>
              <a:ext cx="83275" cy="148350"/>
            </a:xfrm>
            <a:custGeom>
              <a:avLst/>
              <a:gdLst/>
              <a:ahLst/>
              <a:cxnLst/>
              <a:rect l="l" t="t" r="r" b="b"/>
              <a:pathLst>
                <a:path w="3331" h="5934" extrusionOk="0">
                  <a:moveTo>
                    <a:pt x="1726" y="1"/>
                  </a:moveTo>
                  <a:cubicBezTo>
                    <a:pt x="1604" y="1"/>
                    <a:pt x="180" y="18"/>
                    <a:pt x="127" y="841"/>
                  </a:cubicBezTo>
                  <a:cubicBezTo>
                    <a:pt x="71" y="1700"/>
                    <a:pt x="0" y="3055"/>
                    <a:pt x="0" y="3055"/>
                  </a:cubicBezTo>
                  <a:cubicBezTo>
                    <a:pt x="0" y="3055"/>
                    <a:pt x="223" y="4998"/>
                    <a:pt x="340" y="5030"/>
                  </a:cubicBezTo>
                  <a:cubicBezTo>
                    <a:pt x="352" y="5034"/>
                    <a:pt x="365" y="5036"/>
                    <a:pt x="377" y="5036"/>
                  </a:cubicBezTo>
                  <a:cubicBezTo>
                    <a:pt x="729" y="5036"/>
                    <a:pt x="779" y="3536"/>
                    <a:pt x="779" y="3536"/>
                  </a:cubicBezTo>
                  <a:cubicBezTo>
                    <a:pt x="779" y="3536"/>
                    <a:pt x="879" y="5360"/>
                    <a:pt x="1157" y="5389"/>
                  </a:cubicBezTo>
                  <a:cubicBezTo>
                    <a:pt x="1162" y="5390"/>
                    <a:pt x="1166" y="5390"/>
                    <a:pt x="1171" y="5390"/>
                  </a:cubicBezTo>
                  <a:cubicBezTo>
                    <a:pt x="1466" y="5390"/>
                    <a:pt x="1617" y="4377"/>
                    <a:pt x="1671" y="3899"/>
                  </a:cubicBezTo>
                  <a:lnTo>
                    <a:pt x="1671" y="3899"/>
                  </a:lnTo>
                  <a:cubicBezTo>
                    <a:pt x="1616" y="4487"/>
                    <a:pt x="1508" y="5934"/>
                    <a:pt x="1775" y="5934"/>
                  </a:cubicBezTo>
                  <a:cubicBezTo>
                    <a:pt x="1784" y="5934"/>
                    <a:pt x="1794" y="5932"/>
                    <a:pt x="1805" y="5928"/>
                  </a:cubicBezTo>
                  <a:cubicBezTo>
                    <a:pt x="2183" y="5788"/>
                    <a:pt x="2513" y="3738"/>
                    <a:pt x="2513" y="3736"/>
                  </a:cubicBezTo>
                  <a:lnTo>
                    <a:pt x="2513" y="3736"/>
                  </a:lnTo>
                  <a:cubicBezTo>
                    <a:pt x="2513" y="3738"/>
                    <a:pt x="2209" y="5691"/>
                    <a:pt x="2509" y="5691"/>
                  </a:cubicBezTo>
                  <a:cubicBezTo>
                    <a:pt x="2530" y="5691"/>
                    <a:pt x="2554" y="5681"/>
                    <a:pt x="2582" y="5660"/>
                  </a:cubicBezTo>
                  <a:cubicBezTo>
                    <a:pt x="3000" y="5339"/>
                    <a:pt x="3209" y="3268"/>
                    <a:pt x="3269" y="2819"/>
                  </a:cubicBezTo>
                  <a:cubicBezTo>
                    <a:pt x="3330" y="2370"/>
                    <a:pt x="1734" y="1"/>
                    <a:pt x="1734" y="1"/>
                  </a:cubicBezTo>
                  <a:cubicBezTo>
                    <a:pt x="1734" y="1"/>
                    <a:pt x="1731" y="1"/>
                    <a:pt x="1726" y="1"/>
                  </a:cubicBez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98875" y="1652825"/>
              <a:ext cx="30725" cy="61150"/>
            </a:xfrm>
            <a:custGeom>
              <a:avLst/>
              <a:gdLst/>
              <a:ahLst/>
              <a:cxnLst/>
              <a:rect l="l" t="t" r="r" b="b"/>
              <a:pathLst>
                <a:path w="1229" h="2446" extrusionOk="0">
                  <a:moveTo>
                    <a:pt x="1" y="0"/>
                  </a:moveTo>
                  <a:lnTo>
                    <a:pt x="703" y="2446"/>
                  </a:lnTo>
                  <a:cubicBezTo>
                    <a:pt x="703" y="2446"/>
                    <a:pt x="760" y="2390"/>
                    <a:pt x="833" y="2296"/>
                  </a:cubicBezTo>
                  <a:cubicBezTo>
                    <a:pt x="891" y="2225"/>
                    <a:pt x="958" y="2133"/>
                    <a:pt x="1017" y="2028"/>
                  </a:cubicBezTo>
                  <a:cubicBezTo>
                    <a:pt x="1136" y="1819"/>
                    <a:pt x="1228" y="1560"/>
                    <a:pt x="1152" y="1326"/>
                  </a:cubicBezTo>
                  <a:cubicBezTo>
                    <a:pt x="987" y="81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119450" y="1686250"/>
              <a:ext cx="5200" cy="24000"/>
            </a:xfrm>
            <a:custGeom>
              <a:avLst/>
              <a:gdLst/>
              <a:ahLst/>
              <a:cxnLst/>
              <a:rect l="l" t="t" r="r" b="b"/>
              <a:pathLst>
                <a:path w="208" h="960" extrusionOk="0">
                  <a:moveTo>
                    <a:pt x="83" y="1"/>
                  </a:moveTo>
                  <a:cubicBezTo>
                    <a:pt x="44" y="1"/>
                    <a:pt x="0" y="34"/>
                    <a:pt x="8" y="85"/>
                  </a:cubicBezTo>
                  <a:cubicBezTo>
                    <a:pt x="56" y="368"/>
                    <a:pt x="102" y="681"/>
                    <a:pt x="10" y="959"/>
                  </a:cubicBezTo>
                  <a:cubicBezTo>
                    <a:pt x="68" y="888"/>
                    <a:pt x="135" y="796"/>
                    <a:pt x="194" y="691"/>
                  </a:cubicBezTo>
                  <a:cubicBezTo>
                    <a:pt x="208" y="476"/>
                    <a:pt x="173" y="255"/>
                    <a:pt x="139" y="50"/>
                  </a:cubicBezTo>
                  <a:cubicBezTo>
                    <a:pt x="133" y="15"/>
                    <a:pt x="109" y="1"/>
                    <a:pt x="83" y="1"/>
                  </a:cubicBezTo>
                  <a:close/>
                </a:path>
              </a:pathLst>
            </a:custGeom>
            <a:solidFill>
              <a:srgbClr val="99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126075" y="1767100"/>
              <a:ext cx="366400" cy="236850"/>
            </a:xfrm>
            <a:custGeom>
              <a:avLst/>
              <a:gdLst/>
              <a:ahLst/>
              <a:cxnLst/>
              <a:rect l="l" t="t" r="r" b="b"/>
              <a:pathLst>
                <a:path w="14656" h="9474" extrusionOk="0">
                  <a:moveTo>
                    <a:pt x="3917" y="0"/>
                  </a:moveTo>
                  <a:cubicBezTo>
                    <a:pt x="3917" y="0"/>
                    <a:pt x="0" y="5398"/>
                    <a:pt x="873" y="6772"/>
                  </a:cubicBezTo>
                  <a:cubicBezTo>
                    <a:pt x="1815" y="8256"/>
                    <a:pt x="6922" y="9473"/>
                    <a:pt x="10587" y="9473"/>
                  </a:cubicBezTo>
                  <a:cubicBezTo>
                    <a:pt x="12695" y="9473"/>
                    <a:pt x="14326" y="9071"/>
                    <a:pt x="14414" y="8086"/>
                  </a:cubicBezTo>
                  <a:cubicBezTo>
                    <a:pt x="14656" y="5387"/>
                    <a:pt x="13041" y="1059"/>
                    <a:pt x="13041" y="1059"/>
                  </a:cubicBezTo>
                  <a:cubicBezTo>
                    <a:pt x="11907" y="1413"/>
                    <a:pt x="10814" y="1549"/>
                    <a:pt x="9803" y="1549"/>
                  </a:cubicBezTo>
                  <a:cubicBezTo>
                    <a:pt x="6396" y="1549"/>
                    <a:pt x="3917" y="0"/>
                    <a:pt x="3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77825" y="2795275"/>
              <a:ext cx="129275" cy="128600"/>
            </a:xfrm>
            <a:custGeom>
              <a:avLst/>
              <a:gdLst/>
              <a:ahLst/>
              <a:cxnLst/>
              <a:rect l="l" t="t" r="r" b="b"/>
              <a:pathLst>
                <a:path w="5171" h="5144" extrusionOk="0">
                  <a:moveTo>
                    <a:pt x="4006" y="0"/>
                  </a:moveTo>
                  <a:lnTo>
                    <a:pt x="0" y="618"/>
                  </a:lnTo>
                  <a:lnTo>
                    <a:pt x="2492" y="5143"/>
                  </a:lnTo>
                  <a:lnTo>
                    <a:pt x="5170" y="4984"/>
                  </a:lnTo>
                  <a:lnTo>
                    <a:pt x="4006" y="0"/>
                  </a:ln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-6475" y="2907825"/>
              <a:ext cx="217275" cy="92675"/>
            </a:xfrm>
            <a:custGeom>
              <a:avLst/>
              <a:gdLst/>
              <a:ahLst/>
              <a:cxnLst/>
              <a:rect l="l" t="t" r="r" b="b"/>
              <a:pathLst>
                <a:path w="8691" h="3707" extrusionOk="0">
                  <a:moveTo>
                    <a:pt x="8547" y="0"/>
                  </a:moveTo>
                  <a:cubicBezTo>
                    <a:pt x="8328" y="0"/>
                    <a:pt x="7915" y="327"/>
                    <a:pt x="7915" y="327"/>
                  </a:cubicBezTo>
                  <a:lnTo>
                    <a:pt x="6674" y="476"/>
                  </a:lnTo>
                  <a:cubicBezTo>
                    <a:pt x="6674" y="476"/>
                    <a:pt x="6405" y="145"/>
                    <a:pt x="6036" y="145"/>
                  </a:cubicBezTo>
                  <a:cubicBezTo>
                    <a:pt x="5973" y="145"/>
                    <a:pt x="5907" y="154"/>
                    <a:pt x="5839" y="177"/>
                  </a:cubicBezTo>
                  <a:cubicBezTo>
                    <a:pt x="5371" y="332"/>
                    <a:pt x="4759" y="1098"/>
                    <a:pt x="4759" y="1098"/>
                  </a:cubicBezTo>
                  <a:cubicBezTo>
                    <a:pt x="4759" y="1098"/>
                    <a:pt x="2225" y="1909"/>
                    <a:pt x="1541" y="1953"/>
                  </a:cubicBezTo>
                  <a:cubicBezTo>
                    <a:pt x="856" y="1996"/>
                    <a:pt x="257" y="2381"/>
                    <a:pt x="0" y="3707"/>
                  </a:cubicBezTo>
                  <a:lnTo>
                    <a:pt x="8300" y="3707"/>
                  </a:lnTo>
                  <a:cubicBezTo>
                    <a:pt x="8300" y="3707"/>
                    <a:pt x="8627" y="712"/>
                    <a:pt x="8676" y="200"/>
                  </a:cubicBezTo>
                  <a:cubicBezTo>
                    <a:pt x="8691" y="53"/>
                    <a:pt x="8634" y="0"/>
                    <a:pt x="85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31175" y="2955025"/>
              <a:ext cx="63200" cy="30300"/>
            </a:xfrm>
            <a:custGeom>
              <a:avLst/>
              <a:gdLst/>
              <a:ahLst/>
              <a:cxnLst/>
              <a:rect l="l" t="t" r="r" b="b"/>
              <a:pathLst>
                <a:path w="2528" h="1212" extrusionOk="0">
                  <a:moveTo>
                    <a:pt x="402" y="1"/>
                  </a:moveTo>
                  <a:cubicBezTo>
                    <a:pt x="306" y="1"/>
                    <a:pt x="210" y="6"/>
                    <a:pt x="113" y="17"/>
                  </a:cubicBezTo>
                  <a:lnTo>
                    <a:pt x="113" y="19"/>
                  </a:lnTo>
                  <a:cubicBezTo>
                    <a:pt x="4" y="30"/>
                    <a:pt x="0" y="198"/>
                    <a:pt x="101" y="198"/>
                  </a:cubicBezTo>
                  <a:cubicBezTo>
                    <a:pt x="105" y="198"/>
                    <a:pt x="109" y="198"/>
                    <a:pt x="113" y="198"/>
                  </a:cubicBezTo>
                  <a:cubicBezTo>
                    <a:pt x="207" y="187"/>
                    <a:pt x="300" y="182"/>
                    <a:pt x="392" y="182"/>
                  </a:cubicBezTo>
                  <a:cubicBezTo>
                    <a:pt x="1153" y="182"/>
                    <a:pt x="1879" y="541"/>
                    <a:pt x="2327" y="1172"/>
                  </a:cubicBezTo>
                  <a:cubicBezTo>
                    <a:pt x="2346" y="1200"/>
                    <a:pt x="2374" y="1212"/>
                    <a:pt x="2401" y="1212"/>
                  </a:cubicBezTo>
                  <a:cubicBezTo>
                    <a:pt x="2465" y="1212"/>
                    <a:pt x="2527" y="1148"/>
                    <a:pt x="2480" y="1082"/>
                  </a:cubicBezTo>
                  <a:cubicBezTo>
                    <a:pt x="1999" y="405"/>
                    <a:pt x="1223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178050" y="2938200"/>
              <a:ext cx="29775" cy="49275"/>
            </a:xfrm>
            <a:custGeom>
              <a:avLst/>
              <a:gdLst/>
              <a:ahLst/>
              <a:cxnLst/>
              <a:rect l="l" t="t" r="r" b="b"/>
              <a:pathLst>
                <a:path w="1191" h="1971" extrusionOk="0">
                  <a:moveTo>
                    <a:pt x="1096" y="1"/>
                  </a:moveTo>
                  <a:cubicBezTo>
                    <a:pt x="1086" y="1"/>
                    <a:pt x="1076" y="3"/>
                    <a:pt x="1065" y="9"/>
                  </a:cubicBezTo>
                  <a:cubicBezTo>
                    <a:pt x="371" y="401"/>
                    <a:pt x="1" y="1181"/>
                    <a:pt x="344" y="1937"/>
                  </a:cubicBezTo>
                  <a:cubicBezTo>
                    <a:pt x="354" y="1961"/>
                    <a:pt x="372" y="1970"/>
                    <a:pt x="391" y="1970"/>
                  </a:cubicBezTo>
                  <a:cubicBezTo>
                    <a:pt x="432" y="1970"/>
                    <a:pt x="477" y="1923"/>
                    <a:pt x="453" y="1872"/>
                  </a:cubicBezTo>
                  <a:cubicBezTo>
                    <a:pt x="141" y="1181"/>
                    <a:pt x="503" y="474"/>
                    <a:pt x="1129" y="121"/>
                  </a:cubicBezTo>
                  <a:cubicBezTo>
                    <a:pt x="1191" y="86"/>
                    <a:pt x="1153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-2350" y="2985325"/>
              <a:ext cx="204975" cy="5300"/>
            </a:xfrm>
            <a:custGeom>
              <a:avLst/>
              <a:gdLst/>
              <a:ahLst/>
              <a:cxnLst/>
              <a:rect l="l" t="t" r="r" b="b"/>
              <a:pathLst>
                <a:path w="8199" h="212" extrusionOk="0">
                  <a:moveTo>
                    <a:pt x="8118" y="0"/>
                  </a:moveTo>
                  <a:cubicBezTo>
                    <a:pt x="8118" y="0"/>
                    <a:pt x="8117" y="0"/>
                    <a:pt x="8116" y="0"/>
                  </a:cubicBezTo>
                  <a:cubicBezTo>
                    <a:pt x="7618" y="4"/>
                    <a:pt x="7119" y="10"/>
                    <a:pt x="6620" y="16"/>
                  </a:cubicBezTo>
                  <a:cubicBezTo>
                    <a:pt x="4441" y="39"/>
                    <a:pt x="2262" y="62"/>
                    <a:pt x="83" y="83"/>
                  </a:cubicBezTo>
                  <a:cubicBezTo>
                    <a:pt x="1" y="85"/>
                    <a:pt x="0" y="211"/>
                    <a:pt x="81" y="211"/>
                  </a:cubicBezTo>
                  <a:cubicBezTo>
                    <a:pt x="81" y="211"/>
                    <a:pt x="82" y="211"/>
                    <a:pt x="83" y="211"/>
                  </a:cubicBezTo>
                  <a:cubicBezTo>
                    <a:pt x="581" y="208"/>
                    <a:pt x="1080" y="202"/>
                    <a:pt x="1579" y="196"/>
                  </a:cubicBezTo>
                  <a:cubicBezTo>
                    <a:pt x="3758" y="173"/>
                    <a:pt x="5937" y="152"/>
                    <a:pt x="8116" y="129"/>
                  </a:cubicBezTo>
                  <a:cubicBezTo>
                    <a:pt x="8198" y="127"/>
                    <a:pt x="8199" y="0"/>
                    <a:pt x="8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-160225" y="1864675"/>
              <a:ext cx="476075" cy="964950"/>
            </a:xfrm>
            <a:custGeom>
              <a:avLst/>
              <a:gdLst/>
              <a:ahLst/>
              <a:cxnLst/>
              <a:rect l="l" t="t" r="r" b="b"/>
              <a:pathLst>
                <a:path w="19043" h="38598" extrusionOk="0">
                  <a:moveTo>
                    <a:pt x="12966" y="1"/>
                  </a:moveTo>
                  <a:lnTo>
                    <a:pt x="12964" y="3"/>
                  </a:lnTo>
                  <a:cubicBezTo>
                    <a:pt x="12964" y="3"/>
                    <a:pt x="12964" y="3"/>
                    <a:pt x="12964" y="3"/>
                  </a:cubicBezTo>
                  <a:lnTo>
                    <a:pt x="12964" y="3"/>
                  </a:lnTo>
                  <a:cubicBezTo>
                    <a:pt x="12965" y="2"/>
                    <a:pt x="12966" y="1"/>
                    <a:pt x="12966" y="1"/>
                  </a:cubicBezTo>
                  <a:close/>
                  <a:moveTo>
                    <a:pt x="12964" y="3"/>
                  </a:moveTo>
                  <a:cubicBezTo>
                    <a:pt x="12827" y="200"/>
                    <a:pt x="3217" y="13997"/>
                    <a:pt x="1614" y="18894"/>
                  </a:cubicBezTo>
                  <a:cubicBezTo>
                    <a:pt x="0" y="23827"/>
                    <a:pt x="8329" y="38598"/>
                    <a:pt x="8329" y="38598"/>
                  </a:cubicBezTo>
                  <a:lnTo>
                    <a:pt x="15580" y="38170"/>
                  </a:lnTo>
                  <a:cubicBezTo>
                    <a:pt x="15580" y="38170"/>
                    <a:pt x="8161" y="22203"/>
                    <a:pt x="8788" y="20056"/>
                  </a:cubicBezTo>
                  <a:cubicBezTo>
                    <a:pt x="9415" y="17908"/>
                    <a:pt x="19043" y="6492"/>
                    <a:pt x="19043" y="6492"/>
                  </a:cubicBezTo>
                  <a:cubicBezTo>
                    <a:pt x="18316" y="3655"/>
                    <a:pt x="16200" y="1668"/>
                    <a:pt x="12964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17075" y="2794350"/>
              <a:ext cx="226850" cy="45300"/>
            </a:xfrm>
            <a:custGeom>
              <a:avLst/>
              <a:gdLst/>
              <a:ahLst/>
              <a:cxnLst/>
              <a:rect l="l" t="t" r="r" b="b"/>
              <a:pathLst>
                <a:path w="9074" h="1812" extrusionOk="0">
                  <a:moveTo>
                    <a:pt x="0" y="1"/>
                  </a:moveTo>
                  <a:lnTo>
                    <a:pt x="840" y="1812"/>
                  </a:lnTo>
                  <a:lnTo>
                    <a:pt x="9073" y="1693"/>
                  </a:lnTo>
                  <a:lnTo>
                    <a:pt x="8469" y="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-8700" y="1905100"/>
              <a:ext cx="155175" cy="222350"/>
            </a:xfrm>
            <a:custGeom>
              <a:avLst/>
              <a:gdLst/>
              <a:ahLst/>
              <a:cxnLst/>
              <a:rect l="l" t="t" r="r" b="b"/>
              <a:pathLst>
                <a:path w="6207" h="8894" extrusionOk="0">
                  <a:moveTo>
                    <a:pt x="5794" y="1"/>
                  </a:moveTo>
                  <a:lnTo>
                    <a:pt x="5794" y="1"/>
                  </a:lnTo>
                  <a:cubicBezTo>
                    <a:pt x="5761" y="49"/>
                    <a:pt x="5727" y="97"/>
                    <a:pt x="5694" y="147"/>
                  </a:cubicBezTo>
                  <a:cubicBezTo>
                    <a:pt x="5850" y="724"/>
                    <a:pt x="5896" y="1330"/>
                    <a:pt x="5840" y="1933"/>
                  </a:cubicBezTo>
                  <a:cubicBezTo>
                    <a:pt x="5654" y="3924"/>
                    <a:pt x="4396" y="5712"/>
                    <a:pt x="2917" y="6987"/>
                  </a:cubicBezTo>
                  <a:cubicBezTo>
                    <a:pt x="2082" y="7705"/>
                    <a:pt x="1135" y="8282"/>
                    <a:pt x="122" y="8698"/>
                  </a:cubicBezTo>
                  <a:cubicBezTo>
                    <a:pt x="82" y="8764"/>
                    <a:pt x="41" y="8829"/>
                    <a:pt x="1" y="8894"/>
                  </a:cubicBezTo>
                  <a:cubicBezTo>
                    <a:pt x="348" y="8758"/>
                    <a:pt x="688" y="8604"/>
                    <a:pt x="1020" y="8432"/>
                  </a:cubicBezTo>
                  <a:cubicBezTo>
                    <a:pt x="2771" y="7521"/>
                    <a:pt x="4311" y="6091"/>
                    <a:pt x="5232" y="4334"/>
                  </a:cubicBezTo>
                  <a:cubicBezTo>
                    <a:pt x="5928" y="3007"/>
                    <a:pt x="6207" y="1420"/>
                    <a:pt x="5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136725" y="2049975"/>
              <a:ext cx="142100" cy="180925"/>
            </a:xfrm>
            <a:custGeom>
              <a:avLst/>
              <a:gdLst/>
              <a:ahLst/>
              <a:cxnLst/>
              <a:rect l="l" t="t" r="r" b="b"/>
              <a:pathLst>
                <a:path w="5684" h="7237" extrusionOk="0">
                  <a:moveTo>
                    <a:pt x="3455" y="0"/>
                  </a:moveTo>
                  <a:cubicBezTo>
                    <a:pt x="3223" y="0"/>
                    <a:pt x="2989" y="25"/>
                    <a:pt x="2759" y="78"/>
                  </a:cubicBezTo>
                  <a:cubicBezTo>
                    <a:pt x="1757" y="306"/>
                    <a:pt x="909" y="998"/>
                    <a:pt x="478" y="1927"/>
                  </a:cubicBezTo>
                  <a:cubicBezTo>
                    <a:pt x="0" y="2957"/>
                    <a:pt x="21" y="4123"/>
                    <a:pt x="186" y="5222"/>
                  </a:cubicBezTo>
                  <a:cubicBezTo>
                    <a:pt x="284" y="5867"/>
                    <a:pt x="397" y="6556"/>
                    <a:pt x="564" y="7237"/>
                  </a:cubicBezTo>
                  <a:cubicBezTo>
                    <a:pt x="602" y="7187"/>
                    <a:pt x="641" y="7137"/>
                    <a:pt x="677" y="7089"/>
                  </a:cubicBezTo>
                  <a:cubicBezTo>
                    <a:pt x="531" y="6477"/>
                    <a:pt x="418" y="5855"/>
                    <a:pt x="324" y="5242"/>
                  </a:cubicBezTo>
                  <a:cubicBezTo>
                    <a:pt x="152" y="4131"/>
                    <a:pt x="127" y="2938"/>
                    <a:pt x="637" y="1906"/>
                  </a:cubicBezTo>
                  <a:cubicBezTo>
                    <a:pt x="1080" y="1010"/>
                    <a:pt x="1943" y="354"/>
                    <a:pt x="2929" y="181"/>
                  </a:cubicBezTo>
                  <a:cubicBezTo>
                    <a:pt x="3105" y="150"/>
                    <a:pt x="3281" y="136"/>
                    <a:pt x="3456" y="136"/>
                  </a:cubicBezTo>
                  <a:cubicBezTo>
                    <a:pt x="4230" y="136"/>
                    <a:pt x="4984" y="427"/>
                    <a:pt x="5571" y="937"/>
                  </a:cubicBezTo>
                  <a:cubicBezTo>
                    <a:pt x="5536" y="929"/>
                    <a:pt x="5504" y="920"/>
                    <a:pt x="5471" y="912"/>
                  </a:cubicBezTo>
                  <a:cubicBezTo>
                    <a:pt x="5464" y="910"/>
                    <a:pt x="5458" y="909"/>
                    <a:pt x="5452" y="909"/>
                  </a:cubicBezTo>
                  <a:cubicBezTo>
                    <a:pt x="5382" y="909"/>
                    <a:pt x="5359" y="1021"/>
                    <a:pt x="5435" y="1041"/>
                  </a:cubicBezTo>
                  <a:cubicBezTo>
                    <a:pt x="5461" y="1048"/>
                    <a:pt x="5488" y="1056"/>
                    <a:pt x="5515" y="1062"/>
                  </a:cubicBezTo>
                  <a:cubicBezTo>
                    <a:pt x="5544" y="1029"/>
                    <a:pt x="5573" y="995"/>
                    <a:pt x="5599" y="962"/>
                  </a:cubicBezTo>
                  <a:cubicBezTo>
                    <a:pt x="5603" y="958"/>
                    <a:pt x="5607" y="952"/>
                    <a:pt x="5611" y="949"/>
                  </a:cubicBezTo>
                  <a:cubicBezTo>
                    <a:pt x="5636" y="918"/>
                    <a:pt x="5659" y="887"/>
                    <a:pt x="5684" y="858"/>
                  </a:cubicBezTo>
                  <a:cubicBezTo>
                    <a:pt x="5070" y="312"/>
                    <a:pt x="4270" y="0"/>
                    <a:pt x="3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-34050" y="2166000"/>
              <a:ext cx="148725" cy="115975"/>
            </a:xfrm>
            <a:custGeom>
              <a:avLst/>
              <a:gdLst/>
              <a:ahLst/>
              <a:cxnLst/>
              <a:rect l="l" t="t" r="r" b="b"/>
              <a:pathLst>
                <a:path w="5949" h="4639" extrusionOk="0">
                  <a:moveTo>
                    <a:pt x="77" y="0"/>
                  </a:moveTo>
                  <a:cubicBezTo>
                    <a:pt x="50" y="44"/>
                    <a:pt x="25" y="88"/>
                    <a:pt x="0" y="131"/>
                  </a:cubicBezTo>
                  <a:cubicBezTo>
                    <a:pt x="957" y="280"/>
                    <a:pt x="1888" y="585"/>
                    <a:pt x="2747" y="1067"/>
                  </a:cubicBezTo>
                  <a:cubicBezTo>
                    <a:pt x="4144" y="1848"/>
                    <a:pt x="5348" y="3115"/>
                    <a:pt x="5855" y="4639"/>
                  </a:cubicBezTo>
                  <a:cubicBezTo>
                    <a:pt x="5885" y="4596"/>
                    <a:pt x="5916" y="4554"/>
                    <a:pt x="5949" y="4510"/>
                  </a:cubicBezTo>
                  <a:cubicBezTo>
                    <a:pt x="5717" y="3852"/>
                    <a:pt x="5360" y="3238"/>
                    <a:pt x="4915" y="2692"/>
                  </a:cubicBezTo>
                  <a:cubicBezTo>
                    <a:pt x="3722" y="1224"/>
                    <a:pt x="1932" y="303"/>
                    <a:pt x="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-124175" y="2221900"/>
              <a:ext cx="62750" cy="177850"/>
            </a:xfrm>
            <a:custGeom>
              <a:avLst/>
              <a:gdLst/>
              <a:ahLst/>
              <a:cxnLst/>
              <a:rect l="l" t="t" r="r" b="b"/>
              <a:pathLst>
                <a:path w="2510" h="7114" extrusionOk="0">
                  <a:moveTo>
                    <a:pt x="2383" y="1"/>
                  </a:moveTo>
                  <a:cubicBezTo>
                    <a:pt x="2351" y="60"/>
                    <a:pt x="2318" y="118"/>
                    <a:pt x="2285" y="175"/>
                  </a:cubicBezTo>
                  <a:cubicBezTo>
                    <a:pt x="2399" y="699"/>
                    <a:pt x="2362" y="1271"/>
                    <a:pt x="2262" y="1796"/>
                  </a:cubicBezTo>
                  <a:cubicBezTo>
                    <a:pt x="1933" y="3532"/>
                    <a:pt x="1205" y="5497"/>
                    <a:pt x="1" y="6924"/>
                  </a:cubicBezTo>
                  <a:lnTo>
                    <a:pt x="3" y="6924"/>
                  </a:lnTo>
                  <a:cubicBezTo>
                    <a:pt x="7" y="6987"/>
                    <a:pt x="14" y="7050"/>
                    <a:pt x="20" y="7114"/>
                  </a:cubicBezTo>
                  <a:cubicBezTo>
                    <a:pt x="845" y="6203"/>
                    <a:pt x="1426" y="5077"/>
                    <a:pt x="1829" y="3908"/>
                  </a:cubicBezTo>
                  <a:cubicBezTo>
                    <a:pt x="2145" y="3001"/>
                    <a:pt x="2443" y="2017"/>
                    <a:pt x="2493" y="1050"/>
                  </a:cubicBezTo>
                  <a:cubicBezTo>
                    <a:pt x="2510" y="699"/>
                    <a:pt x="2479" y="339"/>
                    <a:pt x="23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-55025" y="2316800"/>
              <a:ext cx="135025" cy="308450"/>
            </a:xfrm>
            <a:custGeom>
              <a:avLst/>
              <a:gdLst/>
              <a:ahLst/>
              <a:cxnLst/>
              <a:rect l="l" t="t" r="r" b="b"/>
              <a:pathLst>
                <a:path w="5401" h="12338" extrusionOk="0">
                  <a:moveTo>
                    <a:pt x="3956" y="1"/>
                  </a:moveTo>
                  <a:cubicBezTo>
                    <a:pt x="3676" y="1"/>
                    <a:pt x="3388" y="54"/>
                    <a:pt x="3095" y="172"/>
                  </a:cubicBezTo>
                  <a:cubicBezTo>
                    <a:pt x="1862" y="669"/>
                    <a:pt x="1121" y="2002"/>
                    <a:pt x="761" y="3212"/>
                  </a:cubicBezTo>
                  <a:cubicBezTo>
                    <a:pt x="306" y="4737"/>
                    <a:pt x="363" y="6341"/>
                    <a:pt x="394" y="7914"/>
                  </a:cubicBezTo>
                  <a:cubicBezTo>
                    <a:pt x="421" y="9324"/>
                    <a:pt x="423" y="10791"/>
                    <a:pt x="1" y="12147"/>
                  </a:cubicBezTo>
                  <a:cubicBezTo>
                    <a:pt x="28" y="12211"/>
                    <a:pt x="57" y="12274"/>
                    <a:pt x="83" y="12337"/>
                  </a:cubicBezTo>
                  <a:cubicBezTo>
                    <a:pt x="973" y="9725"/>
                    <a:pt x="197" y="6817"/>
                    <a:pt x="682" y="4125"/>
                  </a:cubicBezTo>
                  <a:cubicBezTo>
                    <a:pt x="933" y="2737"/>
                    <a:pt x="1560" y="1169"/>
                    <a:pt x="2851" y="438"/>
                  </a:cubicBezTo>
                  <a:cubicBezTo>
                    <a:pt x="3219" y="231"/>
                    <a:pt x="3584" y="141"/>
                    <a:pt x="3939" y="141"/>
                  </a:cubicBezTo>
                  <a:cubicBezTo>
                    <a:pt x="4427" y="141"/>
                    <a:pt x="4895" y="310"/>
                    <a:pt x="5324" y="577"/>
                  </a:cubicBezTo>
                  <a:cubicBezTo>
                    <a:pt x="5349" y="536"/>
                    <a:pt x="5374" y="498"/>
                    <a:pt x="5401" y="458"/>
                  </a:cubicBezTo>
                  <a:cubicBezTo>
                    <a:pt x="4957" y="179"/>
                    <a:pt x="4470" y="1"/>
                    <a:pt x="39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55775" y="2487050"/>
              <a:ext cx="99850" cy="166100"/>
            </a:xfrm>
            <a:custGeom>
              <a:avLst/>
              <a:gdLst/>
              <a:ahLst/>
              <a:cxnLst/>
              <a:rect l="l" t="t" r="r" b="b"/>
              <a:pathLst>
                <a:path w="3994" h="6644" extrusionOk="0">
                  <a:moveTo>
                    <a:pt x="1331" y="1"/>
                  </a:moveTo>
                  <a:cubicBezTo>
                    <a:pt x="1057" y="252"/>
                    <a:pt x="813" y="534"/>
                    <a:pt x="618" y="860"/>
                  </a:cubicBezTo>
                  <a:cubicBezTo>
                    <a:pt x="150" y="1631"/>
                    <a:pt x="0" y="2566"/>
                    <a:pt x="353" y="3413"/>
                  </a:cubicBezTo>
                  <a:cubicBezTo>
                    <a:pt x="716" y="4280"/>
                    <a:pt x="1462" y="4961"/>
                    <a:pt x="2191" y="5527"/>
                  </a:cubicBezTo>
                  <a:cubicBezTo>
                    <a:pt x="2753" y="5963"/>
                    <a:pt x="3357" y="6337"/>
                    <a:pt x="3994" y="6644"/>
                  </a:cubicBezTo>
                  <a:cubicBezTo>
                    <a:pt x="3967" y="6582"/>
                    <a:pt x="3942" y="6519"/>
                    <a:pt x="3915" y="6458"/>
                  </a:cubicBezTo>
                  <a:cubicBezTo>
                    <a:pt x="3309" y="6153"/>
                    <a:pt x="2732" y="5786"/>
                    <a:pt x="2200" y="5366"/>
                  </a:cubicBezTo>
                  <a:cubicBezTo>
                    <a:pt x="1485" y="4798"/>
                    <a:pt x="750" y="4116"/>
                    <a:pt x="430" y="3237"/>
                  </a:cubicBezTo>
                  <a:cubicBezTo>
                    <a:pt x="96" y="2324"/>
                    <a:pt x="391" y="1324"/>
                    <a:pt x="975" y="580"/>
                  </a:cubicBezTo>
                  <a:cubicBezTo>
                    <a:pt x="1099" y="421"/>
                    <a:pt x="1235" y="275"/>
                    <a:pt x="1381" y="137"/>
                  </a:cubicBezTo>
                  <a:cubicBezTo>
                    <a:pt x="1364" y="91"/>
                    <a:pt x="1349" y="47"/>
                    <a:pt x="1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-22600" y="2661175"/>
              <a:ext cx="194150" cy="33800"/>
            </a:xfrm>
            <a:custGeom>
              <a:avLst/>
              <a:gdLst/>
              <a:ahLst/>
              <a:cxnLst/>
              <a:rect l="l" t="t" r="r" b="b"/>
              <a:pathLst>
                <a:path w="7766" h="1352" extrusionOk="0">
                  <a:moveTo>
                    <a:pt x="4064" y="0"/>
                  </a:moveTo>
                  <a:cubicBezTo>
                    <a:pt x="3469" y="0"/>
                    <a:pt x="2872" y="77"/>
                    <a:pt x="2285" y="237"/>
                  </a:cubicBezTo>
                  <a:cubicBezTo>
                    <a:pt x="1472" y="459"/>
                    <a:pt x="716" y="809"/>
                    <a:pt x="1" y="1231"/>
                  </a:cubicBezTo>
                  <a:cubicBezTo>
                    <a:pt x="18" y="1271"/>
                    <a:pt x="39" y="1311"/>
                    <a:pt x="58" y="1351"/>
                  </a:cubicBezTo>
                  <a:cubicBezTo>
                    <a:pt x="1324" y="611"/>
                    <a:pt x="2715" y="136"/>
                    <a:pt x="4157" y="136"/>
                  </a:cubicBezTo>
                  <a:cubicBezTo>
                    <a:pt x="4589" y="136"/>
                    <a:pt x="5026" y="178"/>
                    <a:pt x="5466" y="270"/>
                  </a:cubicBezTo>
                  <a:cubicBezTo>
                    <a:pt x="6277" y="438"/>
                    <a:pt x="7050" y="741"/>
                    <a:pt x="7766" y="1152"/>
                  </a:cubicBezTo>
                  <a:cubicBezTo>
                    <a:pt x="7735" y="1085"/>
                    <a:pt x="7706" y="1016"/>
                    <a:pt x="7676" y="949"/>
                  </a:cubicBezTo>
                  <a:cubicBezTo>
                    <a:pt x="7668" y="943"/>
                    <a:pt x="7660" y="939"/>
                    <a:pt x="7653" y="935"/>
                  </a:cubicBezTo>
                  <a:cubicBezTo>
                    <a:pt x="6541" y="334"/>
                    <a:pt x="5307" y="0"/>
                    <a:pt x="4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8150" y="2736575"/>
              <a:ext cx="198175" cy="31925"/>
            </a:xfrm>
            <a:custGeom>
              <a:avLst/>
              <a:gdLst/>
              <a:ahLst/>
              <a:cxnLst/>
              <a:rect l="l" t="t" r="r" b="b"/>
              <a:pathLst>
                <a:path w="7927" h="1277" extrusionOk="0">
                  <a:moveTo>
                    <a:pt x="0" y="718"/>
                  </a:moveTo>
                  <a:lnTo>
                    <a:pt x="0" y="720"/>
                  </a:lnTo>
                  <a:cubicBezTo>
                    <a:pt x="1" y="720"/>
                    <a:pt x="1" y="720"/>
                    <a:pt x="1" y="719"/>
                  </a:cubicBezTo>
                  <a:lnTo>
                    <a:pt x="1" y="719"/>
                  </a:lnTo>
                  <a:cubicBezTo>
                    <a:pt x="1" y="719"/>
                    <a:pt x="1" y="718"/>
                    <a:pt x="0" y="718"/>
                  </a:cubicBezTo>
                  <a:close/>
                  <a:moveTo>
                    <a:pt x="3565" y="0"/>
                  </a:moveTo>
                  <a:cubicBezTo>
                    <a:pt x="2346" y="0"/>
                    <a:pt x="1132" y="243"/>
                    <a:pt x="1" y="719"/>
                  </a:cubicBezTo>
                  <a:lnTo>
                    <a:pt x="1" y="719"/>
                  </a:lnTo>
                  <a:cubicBezTo>
                    <a:pt x="22" y="759"/>
                    <a:pt x="41" y="797"/>
                    <a:pt x="62" y="837"/>
                  </a:cubicBezTo>
                  <a:cubicBezTo>
                    <a:pt x="1165" y="368"/>
                    <a:pt x="2357" y="118"/>
                    <a:pt x="3562" y="118"/>
                  </a:cubicBezTo>
                  <a:cubicBezTo>
                    <a:pt x="3679" y="118"/>
                    <a:pt x="3796" y="120"/>
                    <a:pt x="3914" y="125"/>
                  </a:cubicBezTo>
                  <a:cubicBezTo>
                    <a:pt x="5323" y="183"/>
                    <a:pt x="6703" y="587"/>
                    <a:pt x="7926" y="1276"/>
                  </a:cubicBezTo>
                  <a:cubicBezTo>
                    <a:pt x="7896" y="1207"/>
                    <a:pt x="7863" y="1140"/>
                    <a:pt x="7832" y="1069"/>
                  </a:cubicBezTo>
                  <a:lnTo>
                    <a:pt x="7832" y="1067"/>
                  </a:lnTo>
                  <a:cubicBezTo>
                    <a:pt x="7652" y="971"/>
                    <a:pt x="7468" y="879"/>
                    <a:pt x="7280" y="795"/>
                  </a:cubicBezTo>
                  <a:cubicBezTo>
                    <a:pt x="6097" y="262"/>
                    <a:pt x="4829" y="0"/>
                    <a:pt x="3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209825" y="1792300"/>
              <a:ext cx="252725" cy="52650"/>
            </a:xfrm>
            <a:custGeom>
              <a:avLst/>
              <a:gdLst/>
              <a:ahLst/>
              <a:cxnLst/>
              <a:rect l="l" t="t" r="r" b="b"/>
              <a:pathLst>
                <a:path w="10109" h="2106" extrusionOk="0">
                  <a:moveTo>
                    <a:pt x="114" y="1"/>
                  </a:moveTo>
                  <a:cubicBezTo>
                    <a:pt x="50" y="1"/>
                    <a:pt x="0" y="86"/>
                    <a:pt x="65" y="128"/>
                  </a:cubicBezTo>
                  <a:cubicBezTo>
                    <a:pt x="705" y="558"/>
                    <a:pt x="1386" y="924"/>
                    <a:pt x="2100" y="1217"/>
                  </a:cubicBezTo>
                  <a:cubicBezTo>
                    <a:pt x="3533" y="1806"/>
                    <a:pt x="5075" y="2105"/>
                    <a:pt x="6616" y="2105"/>
                  </a:cubicBezTo>
                  <a:cubicBezTo>
                    <a:pt x="7768" y="2105"/>
                    <a:pt x="8920" y="1938"/>
                    <a:pt x="10026" y="1599"/>
                  </a:cubicBezTo>
                  <a:cubicBezTo>
                    <a:pt x="10108" y="1575"/>
                    <a:pt x="10071" y="1460"/>
                    <a:pt x="9996" y="1460"/>
                  </a:cubicBezTo>
                  <a:cubicBezTo>
                    <a:pt x="9988" y="1460"/>
                    <a:pt x="9981" y="1461"/>
                    <a:pt x="9972" y="1463"/>
                  </a:cubicBezTo>
                  <a:cubicBezTo>
                    <a:pt x="8886" y="1796"/>
                    <a:pt x="7756" y="1959"/>
                    <a:pt x="6626" y="1959"/>
                  </a:cubicBezTo>
                  <a:cubicBezTo>
                    <a:pt x="4344" y="1959"/>
                    <a:pt x="2065" y="1293"/>
                    <a:pt x="157" y="15"/>
                  </a:cubicBezTo>
                  <a:cubicBezTo>
                    <a:pt x="143" y="5"/>
                    <a:pt x="128" y="1"/>
                    <a:pt x="1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229450" y="1777825"/>
              <a:ext cx="15075" cy="28025"/>
            </a:xfrm>
            <a:custGeom>
              <a:avLst/>
              <a:gdLst/>
              <a:ahLst/>
              <a:cxnLst/>
              <a:rect l="l" t="t" r="r" b="b"/>
              <a:pathLst>
                <a:path w="603" h="1121" extrusionOk="0">
                  <a:moveTo>
                    <a:pt x="501" y="1"/>
                  </a:moveTo>
                  <a:cubicBezTo>
                    <a:pt x="483" y="1"/>
                    <a:pt x="464" y="9"/>
                    <a:pt x="450" y="30"/>
                  </a:cubicBezTo>
                  <a:cubicBezTo>
                    <a:pt x="237" y="337"/>
                    <a:pt x="89" y="672"/>
                    <a:pt x="13" y="1039"/>
                  </a:cubicBezTo>
                  <a:cubicBezTo>
                    <a:pt x="1" y="1090"/>
                    <a:pt x="41" y="1120"/>
                    <a:pt x="83" y="1120"/>
                  </a:cubicBezTo>
                  <a:cubicBezTo>
                    <a:pt x="115" y="1120"/>
                    <a:pt x="148" y="1102"/>
                    <a:pt x="156" y="1062"/>
                  </a:cubicBezTo>
                  <a:cubicBezTo>
                    <a:pt x="229" y="720"/>
                    <a:pt x="364" y="408"/>
                    <a:pt x="563" y="122"/>
                  </a:cubicBezTo>
                  <a:cubicBezTo>
                    <a:pt x="602" y="65"/>
                    <a:pt x="552" y="1"/>
                    <a:pt x="501" y="1"/>
                  </a:cubicBezTo>
                  <a:close/>
                </a:path>
              </a:pathLst>
            </a:custGeom>
            <a:solidFill>
              <a:srgbClr val="B86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414500" y="1802800"/>
              <a:ext cx="8350" cy="36225"/>
            </a:xfrm>
            <a:custGeom>
              <a:avLst/>
              <a:gdLst/>
              <a:ahLst/>
              <a:cxnLst/>
              <a:rect l="l" t="t" r="r" b="b"/>
              <a:pathLst>
                <a:path w="334" h="1449" extrusionOk="0">
                  <a:moveTo>
                    <a:pt x="95" y="1"/>
                  </a:moveTo>
                  <a:cubicBezTo>
                    <a:pt x="51" y="1"/>
                    <a:pt x="1" y="44"/>
                    <a:pt x="17" y="101"/>
                  </a:cubicBezTo>
                  <a:cubicBezTo>
                    <a:pt x="136" y="515"/>
                    <a:pt x="188" y="936"/>
                    <a:pt x="172" y="1365"/>
                  </a:cubicBezTo>
                  <a:cubicBezTo>
                    <a:pt x="171" y="1418"/>
                    <a:pt x="216" y="1448"/>
                    <a:pt x="256" y="1448"/>
                  </a:cubicBezTo>
                  <a:cubicBezTo>
                    <a:pt x="288" y="1448"/>
                    <a:pt x="316" y="1430"/>
                    <a:pt x="318" y="1388"/>
                  </a:cubicBezTo>
                  <a:cubicBezTo>
                    <a:pt x="333" y="932"/>
                    <a:pt x="280" y="487"/>
                    <a:pt x="153" y="47"/>
                  </a:cubicBezTo>
                  <a:cubicBezTo>
                    <a:pt x="144" y="15"/>
                    <a:pt x="120" y="1"/>
                    <a:pt x="95" y="1"/>
                  </a:cubicBezTo>
                  <a:close/>
                </a:path>
              </a:pathLst>
            </a:custGeom>
            <a:solidFill>
              <a:srgbClr val="B86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346875" y="1806500"/>
              <a:ext cx="6000" cy="34000"/>
            </a:xfrm>
            <a:custGeom>
              <a:avLst/>
              <a:gdLst/>
              <a:ahLst/>
              <a:cxnLst/>
              <a:rect l="l" t="t" r="r" b="b"/>
              <a:pathLst>
                <a:path w="240" h="1360" extrusionOk="0">
                  <a:moveTo>
                    <a:pt x="89" y="1"/>
                  </a:moveTo>
                  <a:cubicBezTo>
                    <a:pt x="48" y="1"/>
                    <a:pt x="10" y="29"/>
                    <a:pt x="19" y="80"/>
                  </a:cubicBezTo>
                  <a:cubicBezTo>
                    <a:pt x="92" y="481"/>
                    <a:pt x="90" y="878"/>
                    <a:pt x="11" y="1279"/>
                  </a:cubicBezTo>
                  <a:cubicBezTo>
                    <a:pt x="1" y="1330"/>
                    <a:pt x="41" y="1359"/>
                    <a:pt x="82" y="1359"/>
                  </a:cubicBezTo>
                  <a:cubicBezTo>
                    <a:pt x="115" y="1359"/>
                    <a:pt x="148" y="1341"/>
                    <a:pt x="155" y="1300"/>
                  </a:cubicBezTo>
                  <a:cubicBezTo>
                    <a:pt x="238" y="887"/>
                    <a:pt x="240" y="477"/>
                    <a:pt x="165" y="62"/>
                  </a:cubicBezTo>
                  <a:cubicBezTo>
                    <a:pt x="157" y="20"/>
                    <a:pt x="122" y="1"/>
                    <a:pt x="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294300" y="1805825"/>
              <a:ext cx="19450" cy="18175"/>
            </a:xfrm>
            <a:custGeom>
              <a:avLst/>
              <a:gdLst/>
              <a:ahLst/>
              <a:cxnLst/>
              <a:rect l="l" t="t" r="r" b="b"/>
              <a:pathLst>
                <a:path w="778" h="727" extrusionOk="0">
                  <a:moveTo>
                    <a:pt x="390" y="1"/>
                  </a:moveTo>
                  <a:cubicBezTo>
                    <a:pt x="214" y="1"/>
                    <a:pt x="59" y="129"/>
                    <a:pt x="31" y="308"/>
                  </a:cubicBezTo>
                  <a:cubicBezTo>
                    <a:pt x="0" y="506"/>
                    <a:pt x="137" y="692"/>
                    <a:pt x="334" y="722"/>
                  </a:cubicBezTo>
                  <a:cubicBezTo>
                    <a:pt x="353" y="725"/>
                    <a:pt x="372" y="727"/>
                    <a:pt x="390" y="727"/>
                  </a:cubicBezTo>
                  <a:cubicBezTo>
                    <a:pt x="565" y="727"/>
                    <a:pt x="719" y="598"/>
                    <a:pt x="747" y="419"/>
                  </a:cubicBezTo>
                  <a:cubicBezTo>
                    <a:pt x="777" y="222"/>
                    <a:pt x="643" y="36"/>
                    <a:pt x="446" y="5"/>
                  </a:cubicBezTo>
                  <a:cubicBezTo>
                    <a:pt x="427" y="2"/>
                    <a:pt x="408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423325" y="1837725"/>
              <a:ext cx="44900" cy="89675"/>
            </a:xfrm>
            <a:custGeom>
              <a:avLst/>
              <a:gdLst/>
              <a:ahLst/>
              <a:cxnLst/>
              <a:rect l="l" t="t" r="r" b="b"/>
              <a:pathLst>
                <a:path w="1796" h="3587" extrusionOk="0">
                  <a:moveTo>
                    <a:pt x="64" y="1"/>
                  </a:moveTo>
                  <a:cubicBezTo>
                    <a:pt x="31" y="1"/>
                    <a:pt x="1" y="21"/>
                    <a:pt x="1" y="64"/>
                  </a:cubicBezTo>
                  <a:cubicBezTo>
                    <a:pt x="17" y="1382"/>
                    <a:pt x="209" y="3076"/>
                    <a:pt x="1661" y="3582"/>
                  </a:cubicBezTo>
                  <a:cubicBezTo>
                    <a:pt x="1670" y="3585"/>
                    <a:pt x="1678" y="3587"/>
                    <a:pt x="1687" y="3587"/>
                  </a:cubicBezTo>
                  <a:cubicBezTo>
                    <a:pt x="1760" y="3587"/>
                    <a:pt x="1796" y="3474"/>
                    <a:pt x="1714" y="3446"/>
                  </a:cubicBezTo>
                  <a:cubicBezTo>
                    <a:pt x="331" y="2965"/>
                    <a:pt x="163" y="1330"/>
                    <a:pt x="147" y="80"/>
                  </a:cubicBezTo>
                  <a:cubicBezTo>
                    <a:pt x="146" y="29"/>
                    <a:pt x="103" y="1"/>
                    <a:pt x="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167175" y="1819975"/>
              <a:ext cx="78500" cy="81000"/>
            </a:xfrm>
            <a:custGeom>
              <a:avLst/>
              <a:gdLst/>
              <a:ahLst/>
              <a:cxnLst/>
              <a:rect l="l" t="t" r="r" b="b"/>
              <a:pathLst>
                <a:path w="3140" h="3240" extrusionOk="0">
                  <a:moveTo>
                    <a:pt x="3043" y="0"/>
                  </a:moveTo>
                  <a:cubicBezTo>
                    <a:pt x="3009" y="0"/>
                    <a:pt x="2974" y="18"/>
                    <a:pt x="2960" y="59"/>
                  </a:cubicBezTo>
                  <a:cubicBezTo>
                    <a:pt x="2502" y="1380"/>
                    <a:pt x="1744" y="3053"/>
                    <a:pt x="106" y="3076"/>
                  </a:cubicBezTo>
                  <a:cubicBezTo>
                    <a:pt x="1" y="3078"/>
                    <a:pt x="10" y="3239"/>
                    <a:pt x="113" y="3239"/>
                  </a:cubicBezTo>
                  <a:cubicBezTo>
                    <a:pt x="114" y="3239"/>
                    <a:pt x="115" y="3239"/>
                    <a:pt x="115" y="3239"/>
                  </a:cubicBezTo>
                  <a:cubicBezTo>
                    <a:pt x="1834" y="3216"/>
                    <a:pt x="2636" y="1486"/>
                    <a:pt x="3119" y="95"/>
                  </a:cubicBezTo>
                  <a:cubicBezTo>
                    <a:pt x="3140" y="37"/>
                    <a:pt x="3092" y="0"/>
                    <a:pt x="3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355450" y="2971325"/>
              <a:ext cx="71850" cy="160875"/>
            </a:xfrm>
            <a:custGeom>
              <a:avLst/>
              <a:gdLst/>
              <a:ahLst/>
              <a:cxnLst/>
              <a:rect l="l" t="t" r="r" b="b"/>
              <a:pathLst>
                <a:path w="2874" h="6435" extrusionOk="0">
                  <a:moveTo>
                    <a:pt x="77" y="0"/>
                  </a:moveTo>
                  <a:lnTo>
                    <a:pt x="0" y="6394"/>
                  </a:lnTo>
                  <a:lnTo>
                    <a:pt x="2011" y="6434"/>
                  </a:lnTo>
                  <a:lnTo>
                    <a:pt x="2874" y="28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329500" y="3110350"/>
              <a:ext cx="149225" cy="95250"/>
            </a:xfrm>
            <a:custGeom>
              <a:avLst/>
              <a:gdLst/>
              <a:ahLst/>
              <a:cxnLst/>
              <a:rect l="l" t="t" r="r" b="b"/>
              <a:pathLst>
                <a:path w="5969" h="3810" extrusionOk="0">
                  <a:moveTo>
                    <a:pt x="2510" y="0"/>
                  </a:moveTo>
                  <a:cubicBezTo>
                    <a:pt x="2490" y="0"/>
                    <a:pt x="2469" y="1"/>
                    <a:pt x="2448" y="2"/>
                  </a:cubicBezTo>
                  <a:cubicBezTo>
                    <a:pt x="1501" y="67"/>
                    <a:pt x="1084" y="773"/>
                    <a:pt x="1084" y="773"/>
                  </a:cubicBezTo>
                  <a:cubicBezTo>
                    <a:pt x="1084" y="773"/>
                    <a:pt x="915" y="360"/>
                    <a:pt x="721" y="360"/>
                  </a:cubicBezTo>
                  <a:cubicBezTo>
                    <a:pt x="637" y="360"/>
                    <a:pt x="550" y="436"/>
                    <a:pt x="469" y="652"/>
                  </a:cubicBezTo>
                  <a:cubicBezTo>
                    <a:pt x="277" y="1165"/>
                    <a:pt x="123" y="2536"/>
                    <a:pt x="48" y="3292"/>
                  </a:cubicBezTo>
                  <a:cubicBezTo>
                    <a:pt x="43" y="3351"/>
                    <a:pt x="37" y="3405"/>
                    <a:pt x="33" y="3455"/>
                  </a:cubicBezTo>
                  <a:cubicBezTo>
                    <a:pt x="12" y="3674"/>
                    <a:pt x="0" y="3810"/>
                    <a:pt x="0" y="3810"/>
                  </a:cubicBezTo>
                  <a:lnTo>
                    <a:pt x="5836" y="3810"/>
                  </a:lnTo>
                  <a:cubicBezTo>
                    <a:pt x="5882" y="3664"/>
                    <a:pt x="5913" y="3526"/>
                    <a:pt x="5930" y="3394"/>
                  </a:cubicBezTo>
                  <a:cubicBezTo>
                    <a:pt x="5936" y="3338"/>
                    <a:pt x="5939" y="3284"/>
                    <a:pt x="5941" y="3231"/>
                  </a:cubicBezTo>
                  <a:cubicBezTo>
                    <a:pt x="5968" y="2482"/>
                    <a:pt x="5512" y="1993"/>
                    <a:pt x="4963" y="1915"/>
                  </a:cubicBezTo>
                  <a:cubicBezTo>
                    <a:pt x="4669" y="1874"/>
                    <a:pt x="4326" y="1575"/>
                    <a:pt x="4075" y="1312"/>
                  </a:cubicBezTo>
                  <a:cubicBezTo>
                    <a:pt x="4073" y="1278"/>
                    <a:pt x="3442" y="261"/>
                    <a:pt x="3221" y="183"/>
                  </a:cubicBezTo>
                  <a:cubicBezTo>
                    <a:pt x="3213" y="180"/>
                    <a:pt x="3205" y="178"/>
                    <a:pt x="3199" y="178"/>
                  </a:cubicBezTo>
                  <a:cubicBezTo>
                    <a:pt x="3115" y="178"/>
                    <a:pt x="3176" y="404"/>
                    <a:pt x="3112" y="541"/>
                  </a:cubicBezTo>
                  <a:cubicBezTo>
                    <a:pt x="2958" y="191"/>
                    <a:pt x="2832" y="0"/>
                    <a:pt x="25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333775" y="3148425"/>
              <a:ext cx="28275" cy="45875"/>
            </a:xfrm>
            <a:custGeom>
              <a:avLst/>
              <a:gdLst/>
              <a:ahLst/>
              <a:cxnLst/>
              <a:rect l="l" t="t" r="r" b="b"/>
              <a:pathLst>
                <a:path w="1131" h="1835" extrusionOk="0">
                  <a:moveTo>
                    <a:pt x="91" y="1"/>
                  </a:moveTo>
                  <a:cubicBezTo>
                    <a:pt x="37" y="1"/>
                    <a:pt x="1" y="90"/>
                    <a:pt x="60" y="131"/>
                  </a:cubicBezTo>
                  <a:cubicBezTo>
                    <a:pt x="595" y="514"/>
                    <a:pt x="934" y="1113"/>
                    <a:pt x="990" y="1769"/>
                  </a:cubicBezTo>
                  <a:cubicBezTo>
                    <a:pt x="994" y="1812"/>
                    <a:pt x="1030" y="1834"/>
                    <a:pt x="1064" y="1834"/>
                  </a:cubicBezTo>
                  <a:cubicBezTo>
                    <a:pt x="1098" y="1834"/>
                    <a:pt x="1130" y="1813"/>
                    <a:pt x="1126" y="1769"/>
                  </a:cubicBezTo>
                  <a:cubicBezTo>
                    <a:pt x="1065" y="1061"/>
                    <a:pt x="704" y="428"/>
                    <a:pt x="127" y="14"/>
                  </a:cubicBezTo>
                  <a:cubicBezTo>
                    <a:pt x="115" y="5"/>
                    <a:pt x="102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387350" y="3155775"/>
              <a:ext cx="63250" cy="37625"/>
            </a:xfrm>
            <a:custGeom>
              <a:avLst/>
              <a:gdLst/>
              <a:ahLst/>
              <a:cxnLst/>
              <a:rect l="l" t="t" r="r" b="b"/>
              <a:pathLst>
                <a:path w="2530" h="1505" extrusionOk="0">
                  <a:moveTo>
                    <a:pt x="2048" y="0"/>
                  </a:moveTo>
                  <a:cubicBezTo>
                    <a:pt x="1150" y="0"/>
                    <a:pt x="340" y="548"/>
                    <a:pt x="19" y="1421"/>
                  </a:cubicBezTo>
                  <a:cubicBezTo>
                    <a:pt x="0" y="1471"/>
                    <a:pt x="42" y="1504"/>
                    <a:pt x="83" y="1504"/>
                  </a:cubicBezTo>
                  <a:cubicBezTo>
                    <a:pt x="111" y="1504"/>
                    <a:pt x="138" y="1490"/>
                    <a:pt x="149" y="1458"/>
                  </a:cubicBezTo>
                  <a:cubicBezTo>
                    <a:pt x="448" y="649"/>
                    <a:pt x="1208" y="134"/>
                    <a:pt x="2044" y="134"/>
                  </a:cubicBezTo>
                  <a:cubicBezTo>
                    <a:pt x="2165" y="134"/>
                    <a:pt x="2288" y="144"/>
                    <a:pt x="2411" y="167"/>
                  </a:cubicBezTo>
                  <a:cubicBezTo>
                    <a:pt x="2416" y="168"/>
                    <a:pt x="2421" y="168"/>
                    <a:pt x="2425" y="168"/>
                  </a:cubicBezTo>
                  <a:cubicBezTo>
                    <a:pt x="2501" y="168"/>
                    <a:pt x="2529" y="51"/>
                    <a:pt x="2448" y="36"/>
                  </a:cubicBezTo>
                  <a:cubicBezTo>
                    <a:pt x="2313" y="12"/>
                    <a:pt x="2180" y="0"/>
                    <a:pt x="2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330325" y="3191100"/>
              <a:ext cx="147725" cy="5650"/>
            </a:xfrm>
            <a:custGeom>
              <a:avLst/>
              <a:gdLst/>
              <a:ahLst/>
              <a:cxnLst/>
              <a:rect l="l" t="t" r="r" b="b"/>
              <a:pathLst>
                <a:path w="5909" h="226" extrusionOk="0">
                  <a:moveTo>
                    <a:pt x="5908" y="1"/>
                  </a:moveTo>
                  <a:cubicBezTo>
                    <a:pt x="5707" y="3"/>
                    <a:pt x="5507" y="4"/>
                    <a:pt x="5306" y="6"/>
                  </a:cubicBezTo>
                  <a:cubicBezTo>
                    <a:pt x="3543" y="26"/>
                    <a:pt x="1778" y="43"/>
                    <a:pt x="15" y="62"/>
                  </a:cubicBezTo>
                  <a:cubicBezTo>
                    <a:pt x="10" y="120"/>
                    <a:pt x="4" y="175"/>
                    <a:pt x="0" y="225"/>
                  </a:cubicBezTo>
                  <a:lnTo>
                    <a:pt x="111" y="225"/>
                  </a:lnTo>
                  <a:cubicBezTo>
                    <a:pt x="2039" y="204"/>
                    <a:pt x="3967" y="185"/>
                    <a:pt x="5897" y="164"/>
                  </a:cubicBezTo>
                  <a:cubicBezTo>
                    <a:pt x="5903" y="108"/>
                    <a:pt x="5906" y="54"/>
                    <a:pt x="59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257700" y="1965575"/>
              <a:ext cx="240675" cy="1065525"/>
            </a:xfrm>
            <a:custGeom>
              <a:avLst/>
              <a:gdLst/>
              <a:ahLst/>
              <a:cxnLst/>
              <a:rect l="l" t="t" r="r" b="b"/>
              <a:pathLst>
                <a:path w="9627" h="42621" extrusionOk="0">
                  <a:moveTo>
                    <a:pt x="9174" y="1"/>
                  </a:moveTo>
                  <a:lnTo>
                    <a:pt x="1" y="663"/>
                  </a:lnTo>
                  <a:lnTo>
                    <a:pt x="2646" y="25443"/>
                  </a:lnTo>
                  <a:lnTo>
                    <a:pt x="3486" y="42620"/>
                  </a:lnTo>
                  <a:lnTo>
                    <a:pt x="7062" y="42620"/>
                  </a:lnTo>
                  <a:cubicBezTo>
                    <a:pt x="8564" y="28725"/>
                    <a:pt x="9627" y="13778"/>
                    <a:pt x="9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293150" y="2006500"/>
              <a:ext cx="195100" cy="315675"/>
            </a:xfrm>
            <a:custGeom>
              <a:avLst/>
              <a:gdLst/>
              <a:ahLst/>
              <a:cxnLst/>
              <a:rect l="l" t="t" r="r" b="b"/>
              <a:pathLst>
                <a:path w="7804" h="12627" extrusionOk="0">
                  <a:moveTo>
                    <a:pt x="7802" y="0"/>
                  </a:moveTo>
                  <a:cubicBezTo>
                    <a:pt x="7203" y="0"/>
                    <a:pt x="6592" y="169"/>
                    <a:pt x="6056" y="445"/>
                  </a:cubicBezTo>
                  <a:cubicBezTo>
                    <a:pt x="3914" y="1546"/>
                    <a:pt x="2625" y="3829"/>
                    <a:pt x="1825" y="6012"/>
                  </a:cubicBezTo>
                  <a:cubicBezTo>
                    <a:pt x="1071" y="8063"/>
                    <a:pt x="676" y="10228"/>
                    <a:pt x="0" y="12302"/>
                  </a:cubicBezTo>
                  <a:lnTo>
                    <a:pt x="35" y="12626"/>
                  </a:lnTo>
                  <a:cubicBezTo>
                    <a:pt x="346" y="11715"/>
                    <a:pt x="599" y="10785"/>
                    <a:pt x="843" y="9852"/>
                  </a:cubicBezTo>
                  <a:cubicBezTo>
                    <a:pt x="1464" y="7483"/>
                    <a:pt x="2070" y="5043"/>
                    <a:pt x="3486" y="3002"/>
                  </a:cubicBezTo>
                  <a:cubicBezTo>
                    <a:pt x="4161" y="2026"/>
                    <a:pt x="5034" y="1134"/>
                    <a:pt x="6091" y="579"/>
                  </a:cubicBezTo>
                  <a:cubicBezTo>
                    <a:pt x="6615" y="305"/>
                    <a:pt x="7215" y="134"/>
                    <a:pt x="7804" y="134"/>
                  </a:cubicBezTo>
                  <a:cubicBezTo>
                    <a:pt x="7804" y="90"/>
                    <a:pt x="7802" y="44"/>
                    <a:pt x="78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394475" y="2079250"/>
              <a:ext cx="94975" cy="268175"/>
            </a:xfrm>
            <a:custGeom>
              <a:avLst/>
              <a:gdLst/>
              <a:ahLst/>
              <a:cxnLst/>
              <a:rect l="l" t="t" r="r" b="b"/>
              <a:pathLst>
                <a:path w="3799" h="10727" extrusionOk="0">
                  <a:moveTo>
                    <a:pt x="3797" y="0"/>
                  </a:moveTo>
                  <a:cubicBezTo>
                    <a:pt x="2901" y="328"/>
                    <a:pt x="2109" y="917"/>
                    <a:pt x="1512" y="1667"/>
                  </a:cubicBezTo>
                  <a:cubicBezTo>
                    <a:pt x="1" y="3564"/>
                    <a:pt x="8" y="6198"/>
                    <a:pt x="1190" y="8262"/>
                  </a:cubicBezTo>
                  <a:cubicBezTo>
                    <a:pt x="1785" y="9300"/>
                    <a:pt x="2646" y="10127"/>
                    <a:pt x="3651" y="10727"/>
                  </a:cubicBezTo>
                  <a:cubicBezTo>
                    <a:pt x="3653" y="10677"/>
                    <a:pt x="3655" y="10627"/>
                    <a:pt x="3657" y="10577"/>
                  </a:cubicBezTo>
                  <a:cubicBezTo>
                    <a:pt x="3595" y="10539"/>
                    <a:pt x="3534" y="10501"/>
                    <a:pt x="3473" y="10462"/>
                  </a:cubicBezTo>
                  <a:cubicBezTo>
                    <a:pt x="1482" y="9162"/>
                    <a:pt x="216" y="6818"/>
                    <a:pt x="498" y="4418"/>
                  </a:cubicBezTo>
                  <a:cubicBezTo>
                    <a:pt x="720" y="2523"/>
                    <a:pt x="2028" y="815"/>
                    <a:pt x="3799" y="144"/>
                  </a:cubicBezTo>
                  <a:cubicBezTo>
                    <a:pt x="3799" y="96"/>
                    <a:pt x="3799" y="48"/>
                    <a:pt x="37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297700" y="2313300"/>
              <a:ext cx="124275" cy="269125"/>
            </a:xfrm>
            <a:custGeom>
              <a:avLst/>
              <a:gdLst/>
              <a:ahLst/>
              <a:cxnLst/>
              <a:rect l="l" t="t" r="r" b="b"/>
              <a:pathLst>
                <a:path w="4971" h="10765" extrusionOk="0">
                  <a:moveTo>
                    <a:pt x="2711" y="1"/>
                  </a:moveTo>
                  <a:cubicBezTo>
                    <a:pt x="2143" y="1"/>
                    <a:pt x="1561" y="197"/>
                    <a:pt x="1107" y="509"/>
                  </a:cubicBezTo>
                  <a:cubicBezTo>
                    <a:pt x="641" y="832"/>
                    <a:pt x="286" y="1265"/>
                    <a:pt x="1" y="1749"/>
                  </a:cubicBezTo>
                  <a:lnTo>
                    <a:pt x="1" y="1751"/>
                  </a:lnTo>
                  <a:lnTo>
                    <a:pt x="26" y="1983"/>
                  </a:lnTo>
                  <a:cubicBezTo>
                    <a:pt x="388" y="1319"/>
                    <a:pt x="864" y="738"/>
                    <a:pt x="1558" y="406"/>
                  </a:cubicBezTo>
                  <a:cubicBezTo>
                    <a:pt x="1910" y="238"/>
                    <a:pt x="2297" y="148"/>
                    <a:pt x="2674" y="148"/>
                  </a:cubicBezTo>
                  <a:cubicBezTo>
                    <a:pt x="3423" y="148"/>
                    <a:pt x="4129" y="503"/>
                    <a:pt x="4426" y="1298"/>
                  </a:cubicBezTo>
                  <a:cubicBezTo>
                    <a:pt x="4844" y="2408"/>
                    <a:pt x="4484" y="3755"/>
                    <a:pt x="4173" y="4848"/>
                  </a:cubicBezTo>
                  <a:cubicBezTo>
                    <a:pt x="3565" y="6982"/>
                    <a:pt x="2448" y="8957"/>
                    <a:pt x="944" y="10584"/>
                  </a:cubicBezTo>
                  <a:lnTo>
                    <a:pt x="964" y="10764"/>
                  </a:lnTo>
                  <a:cubicBezTo>
                    <a:pt x="1838" y="9834"/>
                    <a:pt x="2588" y="8789"/>
                    <a:pt x="3185" y="7661"/>
                  </a:cubicBezTo>
                  <a:cubicBezTo>
                    <a:pt x="3814" y="6473"/>
                    <a:pt x="4278" y="5200"/>
                    <a:pt x="4549" y="3884"/>
                  </a:cubicBezTo>
                  <a:cubicBezTo>
                    <a:pt x="4775" y="2794"/>
                    <a:pt x="4971" y="1365"/>
                    <a:pt x="4071" y="509"/>
                  </a:cubicBezTo>
                  <a:cubicBezTo>
                    <a:pt x="3695" y="152"/>
                    <a:pt x="3209" y="1"/>
                    <a:pt x="2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403975" y="2462700"/>
              <a:ext cx="76850" cy="245950"/>
            </a:xfrm>
            <a:custGeom>
              <a:avLst/>
              <a:gdLst/>
              <a:ahLst/>
              <a:cxnLst/>
              <a:rect l="l" t="t" r="r" b="b"/>
              <a:pathLst>
                <a:path w="3074" h="9838" extrusionOk="0">
                  <a:moveTo>
                    <a:pt x="3074" y="0"/>
                  </a:moveTo>
                  <a:lnTo>
                    <a:pt x="3074" y="0"/>
                  </a:lnTo>
                  <a:cubicBezTo>
                    <a:pt x="2696" y="221"/>
                    <a:pt x="2347" y="490"/>
                    <a:pt x="2032" y="796"/>
                  </a:cubicBezTo>
                  <a:cubicBezTo>
                    <a:pt x="392" y="2400"/>
                    <a:pt x="1" y="4846"/>
                    <a:pt x="691" y="6987"/>
                  </a:cubicBezTo>
                  <a:cubicBezTo>
                    <a:pt x="1040" y="8069"/>
                    <a:pt x="1652" y="9028"/>
                    <a:pt x="2429" y="9837"/>
                  </a:cubicBezTo>
                  <a:cubicBezTo>
                    <a:pt x="2433" y="9778"/>
                    <a:pt x="2439" y="9718"/>
                    <a:pt x="2442" y="9659"/>
                  </a:cubicBezTo>
                  <a:cubicBezTo>
                    <a:pt x="2416" y="9630"/>
                    <a:pt x="2391" y="9601"/>
                    <a:pt x="2364" y="9572"/>
                  </a:cubicBezTo>
                  <a:cubicBezTo>
                    <a:pt x="848" y="7900"/>
                    <a:pt x="96" y="5525"/>
                    <a:pt x="705" y="3309"/>
                  </a:cubicBezTo>
                  <a:cubicBezTo>
                    <a:pt x="1061" y="2011"/>
                    <a:pt x="1926" y="862"/>
                    <a:pt x="3064" y="163"/>
                  </a:cubicBezTo>
                  <a:cubicBezTo>
                    <a:pt x="3068" y="110"/>
                    <a:pt x="3070" y="56"/>
                    <a:pt x="30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324275" y="2607375"/>
              <a:ext cx="131650" cy="209600"/>
            </a:xfrm>
            <a:custGeom>
              <a:avLst/>
              <a:gdLst/>
              <a:ahLst/>
              <a:cxnLst/>
              <a:rect l="l" t="t" r="r" b="b"/>
              <a:pathLst>
                <a:path w="5266" h="8384" extrusionOk="0">
                  <a:moveTo>
                    <a:pt x="710" y="0"/>
                  </a:moveTo>
                  <a:cubicBezTo>
                    <a:pt x="620" y="0"/>
                    <a:pt x="529" y="6"/>
                    <a:pt x="438" y="18"/>
                  </a:cubicBezTo>
                  <a:cubicBezTo>
                    <a:pt x="290" y="37"/>
                    <a:pt x="142" y="72"/>
                    <a:pt x="0" y="120"/>
                  </a:cubicBezTo>
                  <a:lnTo>
                    <a:pt x="8" y="267"/>
                  </a:lnTo>
                  <a:cubicBezTo>
                    <a:pt x="241" y="190"/>
                    <a:pt x="488" y="151"/>
                    <a:pt x="733" y="151"/>
                  </a:cubicBezTo>
                  <a:cubicBezTo>
                    <a:pt x="977" y="151"/>
                    <a:pt x="1218" y="190"/>
                    <a:pt x="1441" y="271"/>
                  </a:cubicBezTo>
                  <a:cubicBezTo>
                    <a:pt x="2600" y="693"/>
                    <a:pt x="3281" y="1861"/>
                    <a:pt x="3612" y="2986"/>
                  </a:cubicBezTo>
                  <a:cubicBezTo>
                    <a:pt x="3983" y="4242"/>
                    <a:pt x="4034" y="5569"/>
                    <a:pt x="4439" y="6816"/>
                  </a:cubicBezTo>
                  <a:cubicBezTo>
                    <a:pt x="4625" y="7384"/>
                    <a:pt x="4888" y="7925"/>
                    <a:pt x="5249" y="8383"/>
                  </a:cubicBezTo>
                  <a:cubicBezTo>
                    <a:pt x="5254" y="8322"/>
                    <a:pt x="5260" y="8261"/>
                    <a:pt x="5266" y="8199"/>
                  </a:cubicBezTo>
                  <a:cubicBezTo>
                    <a:pt x="4627" y="7330"/>
                    <a:pt x="4378" y="6208"/>
                    <a:pt x="4194" y="5161"/>
                  </a:cubicBezTo>
                  <a:cubicBezTo>
                    <a:pt x="3969" y="3876"/>
                    <a:pt x="3802" y="2514"/>
                    <a:pt x="3037" y="1413"/>
                  </a:cubicBezTo>
                  <a:cubicBezTo>
                    <a:pt x="2507" y="648"/>
                    <a:pt x="1665" y="0"/>
                    <a:pt x="7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331125" y="2750625"/>
              <a:ext cx="118475" cy="136600"/>
            </a:xfrm>
            <a:custGeom>
              <a:avLst/>
              <a:gdLst/>
              <a:ahLst/>
              <a:cxnLst/>
              <a:rect l="l" t="t" r="r" b="b"/>
              <a:pathLst>
                <a:path w="4739" h="5464" extrusionOk="0">
                  <a:moveTo>
                    <a:pt x="1" y="1"/>
                  </a:moveTo>
                  <a:lnTo>
                    <a:pt x="8" y="164"/>
                  </a:lnTo>
                  <a:cubicBezTo>
                    <a:pt x="996" y="653"/>
                    <a:pt x="1896" y="1512"/>
                    <a:pt x="2571" y="2256"/>
                  </a:cubicBezTo>
                  <a:cubicBezTo>
                    <a:pt x="3440" y="3214"/>
                    <a:pt x="4161" y="4297"/>
                    <a:pt x="4714" y="5464"/>
                  </a:cubicBezTo>
                  <a:cubicBezTo>
                    <a:pt x="4721" y="5375"/>
                    <a:pt x="4731" y="5287"/>
                    <a:pt x="4739" y="5201"/>
                  </a:cubicBezTo>
                  <a:cubicBezTo>
                    <a:pt x="4583" y="4884"/>
                    <a:pt x="4415" y="4576"/>
                    <a:pt x="4234" y="4274"/>
                  </a:cubicBezTo>
                  <a:cubicBezTo>
                    <a:pt x="3659" y="3311"/>
                    <a:pt x="2962" y="2421"/>
                    <a:pt x="2163" y="1635"/>
                  </a:cubicBezTo>
                  <a:cubicBezTo>
                    <a:pt x="1530" y="1011"/>
                    <a:pt x="816" y="390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336600" y="2862500"/>
              <a:ext cx="64750" cy="160575"/>
            </a:xfrm>
            <a:custGeom>
              <a:avLst/>
              <a:gdLst/>
              <a:ahLst/>
              <a:cxnLst/>
              <a:rect l="l" t="t" r="r" b="b"/>
              <a:pathLst>
                <a:path w="2590" h="6423" extrusionOk="0">
                  <a:moveTo>
                    <a:pt x="0" y="1"/>
                  </a:moveTo>
                  <a:lnTo>
                    <a:pt x="10" y="202"/>
                  </a:lnTo>
                  <a:cubicBezTo>
                    <a:pt x="10" y="202"/>
                    <a:pt x="10" y="204"/>
                    <a:pt x="10" y="204"/>
                  </a:cubicBezTo>
                  <a:cubicBezTo>
                    <a:pt x="1568" y="1846"/>
                    <a:pt x="2483" y="4085"/>
                    <a:pt x="2442" y="6356"/>
                  </a:cubicBezTo>
                  <a:cubicBezTo>
                    <a:pt x="2441" y="6400"/>
                    <a:pt x="2475" y="6422"/>
                    <a:pt x="2509" y="6422"/>
                  </a:cubicBezTo>
                  <a:cubicBezTo>
                    <a:pt x="2543" y="6422"/>
                    <a:pt x="2578" y="6400"/>
                    <a:pt x="2578" y="6356"/>
                  </a:cubicBezTo>
                  <a:cubicBezTo>
                    <a:pt x="2590" y="5642"/>
                    <a:pt x="2513" y="4931"/>
                    <a:pt x="2348" y="4236"/>
                  </a:cubicBezTo>
                  <a:cubicBezTo>
                    <a:pt x="1970" y="2644"/>
                    <a:pt x="1146" y="116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335300" y="2994000"/>
              <a:ext cx="112150" cy="45450"/>
            </a:xfrm>
            <a:custGeom>
              <a:avLst/>
              <a:gdLst/>
              <a:ahLst/>
              <a:cxnLst/>
              <a:rect l="l" t="t" r="r" b="b"/>
              <a:pathLst>
                <a:path w="4486" h="1818" extrusionOk="0">
                  <a:moveTo>
                    <a:pt x="93" y="1"/>
                  </a:moveTo>
                  <a:lnTo>
                    <a:pt x="1" y="1685"/>
                  </a:lnTo>
                  <a:lnTo>
                    <a:pt x="4309" y="1817"/>
                  </a:lnTo>
                  <a:lnTo>
                    <a:pt x="4485" y="154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255650" y="1858525"/>
              <a:ext cx="25425" cy="226525"/>
            </a:xfrm>
            <a:custGeom>
              <a:avLst/>
              <a:gdLst/>
              <a:ahLst/>
              <a:cxnLst/>
              <a:rect l="l" t="t" r="r" b="b"/>
              <a:pathLst>
                <a:path w="1017" h="9061" extrusionOk="0">
                  <a:moveTo>
                    <a:pt x="907" y="0"/>
                  </a:moveTo>
                  <a:cubicBezTo>
                    <a:pt x="872" y="0"/>
                    <a:pt x="839" y="20"/>
                    <a:pt x="829" y="65"/>
                  </a:cubicBezTo>
                  <a:cubicBezTo>
                    <a:pt x="160" y="2984"/>
                    <a:pt x="0" y="6002"/>
                    <a:pt x="365" y="8975"/>
                  </a:cubicBezTo>
                  <a:cubicBezTo>
                    <a:pt x="372" y="9032"/>
                    <a:pt x="420" y="9061"/>
                    <a:pt x="465" y="9061"/>
                  </a:cubicBezTo>
                  <a:cubicBezTo>
                    <a:pt x="510" y="9061"/>
                    <a:pt x="551" y="9032"/>
                    <a:pt x="543" y="8975"/>
                  </a:cubicBezTo>
                  <a:cubicBezTo>
                    <a:pt x="183" y="6017"/>
                    <a:pt x="336" y="3017"/>
                    <a:pt x="1002" y="113"/>
                  </a:cubicBezTo>
                  <a:cubicBezTo>
                    <a:pt x="1017" y="45"/>
                    <a:pt x="960" y="0"/>
                    <a:pt x="9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264100" y="1870300"/>
              <a:ext cx="38025" cy="87850"/>
            </a:xfrm>
            <a:custGeom>
              <a:avLst/>
              <a:gdLst/>
              <a:ahLst/>
              <a:cxnLst/>
              <a:rect l="l" t="t" r="r" b="b"/>
              <a:pathLst>
                <a:path w="1521" h="3514" extrusionOk="0">
                  <a:moveTo>
                    <a:pt x="1411" y="1"/>
                  </a:moveTo>
                  <a:cubicBezTo>
                    <a:pt x="1376" y="1"/>
                    <a:pt x="1343" y="20"/>
                    <a:pt x="1335" y="66"/>
                  </a:cubicBezTo>
                  <a:cubicBezTo>
                    <a:pt x="1220" y="681"/>
                    <a:pt x="1105" y="1295"/>
                    <a:pt x="988" y="1911"/>
                  </a:cubicBezTo>
                  <a:cubicBezTo>
                    <a:pt x="900" y="2379"/>
                    <a:pt x="842" y="3335"/>
                    <a:pt x="204" y="3335"/>
                  </a:cubicBezTo>
                  <a:cubicBezTo>
                    <a:pt x="175" y="3335"/>
                    <a:pt x="145" y="3333"/>
                    <a:pt x="113" y="3329"/>
                  </a:cubicBezTo>
                  <a:cubicBezTo>
                    <a:pt x="109" y="3328"/>
                    <a:pt x="104" y="3328"/>
                    <a:pt x="100" y="3328"/>
                  </a:cubicBezTo>
                  <a:cubicBezTo>
                    <a:pt x="0" y="3328"/>
                    <a:pt x="6" y="3494"/>
                    <a:pt x="113" y="3507"/>
                  </a:cubicBezTo>
                  <a:cubicBezTo>
                    <a:pt x="149" y="3512"/>
                    <a:pt x="184" y="3514"/>
                    <a:pt x="217" y="3514"/>
                  </a:cubicBezTo>
                  <a:cubicBezTo>
                    <a:pt x="735" y="3514"/>
                    <a:pt x="967" y="2964"/>
                    <a:pt x="1057" y="2513"/>
                  </a:cubicBezTo>
                  <a:cubicBezTo>
                    <a:pt x="1218" y="1717"/>
                    <a:pt x="1358" y="913"/>
                    <a:pt x="1508" y="114"/>
                  </a:cubicBezTo>
                  <a:cubicBezTo>
                    <a:pt x="1520" y="45"/>
                    <a:pt x="1463" y="1"/>
                    <a:pt x="14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350150" y="1551875"/>
              <a:ext cx="16100" cy="61200"/>
            </a:xfrm>
            <a:custGeom>
              <a:avLst/>
              <a:gdLst/>
              <a:ahLst/>
              <a:cxnLst/>
              <a:rect l="l" t="t" r="r" b="b"/>
              <a:pathLst>
                <a:path w="644" h="2448" extrusionOk="0">
                  <a:moveTo>
                    <a:pt x="493" y="1"/>
                  </a:moveTo>
                  <a:cubicBezTo>
                    <a:pt x="455" y="1"/>
                    <a:pt x="417" y="26"/>
                    <a:pt x="421" y="75"/>
                  </a:cubicBezTo>
                  <a:cubicBezTo>
                    <a:pt x="496" y="858"/>
                    <a:pt x="362" y="1629"/>
                    <a:pt x="28" y="2340"/>
                  </a:cubicBezTo>
                  <a:cubicBezTo>
                    <a:pt x="1" y="2398"/>
                    <a:pt x="51" y="2448"/>
                    <a:pt x="99" y="2448"/>
                  </a:cubicBezTo>
                  <a:cubicBezTo>
                    <a:pt x="122" y="2448"/>
                    <a:pt x="144" y="2437"/>
                    <a:pt x="157" y="2410"/>
                  </a:cubicBezTo>
                  <a:cubicBezTo>
                    <a:pt x="504" y="1675"/>
                    <a:pt x="644" y="875"/>
                    <a:pt x="569" y="67"/>
                  </a:cubicBezTo>
                  <a:cubicBezTo>
                    <a:pt x="564" y="22"/>
                    <a:pt x="529" y="1"/>
                    <a:pt x="493" y="1"/>
                  </a:cubicBezTo>
                  <a:close/>
                </a:path>
              </a:pathLst>
            </a:custGeom>
            <a:solidFill>
              <a:srgbClr val="201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178825" y="1407100"/>
              <a:ext cx="365250" cy="423950"/>
            </a:xfrm>
            <a:custGeom>
              <a:avLst/>
              <a:gdLst/>
              <a:ahLst/>
              <a:cxnLst/>
              <a:rect l="l" t="t" r="r" b="b"/>
              <a:pathLst>
                <a:path w="14610" h="16958" extrusionOk="0">
                  <a:moveTo>
                    <a:pt x="9582" y="0"/>
                  </a:moveTo>
                  <a:lnTo>
                    <a:pt x="6985" y="38"/>
                  </a:lnTo>
                  <a:cubicBezTo>
                    <a:pt x="6985" y="38"/>
                    <a:pt x="6074" y="386"/>
                    <a:pt x="5024" y="769"/>
                  </a:cubicBezTo>
                  <a:cubicBezTo>
                    <a:pt x="4443" y="984"/>
                    <a:pt x="3820" y="1207"/>
                    <a:pt x="3286" y="1389"/>
                  </a:cubicBezTo>
                  <a:cubicBezTo>
                    <a:pt x="3286" y="1389"/>
                    <a:pt x="2820" y="2881"/>
                    <a:pt x="2920" y="5162"/>
                  </a:cubicBezTo>
                  <a:cubicBezTo>
                    <a:pt x="3020" y="7441"/>
                    <a:pt x="1817" y="12701"/>
                    <a:pt x="0" y="14026"/>
                  </a:cubicBezTo>
                  <a:cubicBezTo>
                    <a:pt x="0" y="14026"/>
                    <a:pt x="2725" y="16958"/>
                    <a:pt x="8102" y="16958"/>
                  </a:cubicBezTo>
                  <a:cubicBezTo>
                    <a:pt x="9214" y="16958"/>
                    <a:pt x="10440" y="16832"/>
                    <a:pt x="11778" y="16530"/>
                  </a:cubicBezTo>
                  <a:cubicBezTo>
                    <a:pt x="11778" y="16530"/>
                    <a:pt x="10618" y="14055"/>
                    <a:pt x="11539" y="10811"/>
                  </a:cubicBezTo>
                  <a:cubicBezTo>
                    <a:pt x="12459" y="7568"/>
                    <a:pt x="14610" y="4218"/>
                    <a:pt x="14426" y="3223"/>
                  </a:cubicBezTo>
                  <a:cubicBezTo>
                    <a:pt x="14278" y="2417"/>
                    <a:pt x="12352" y="1329"/>
                    <a:pt x="10975" y="646"/>
                  </a:cubicBezTo>
                  <a:cubicBezTo>
                    <a:pt x="10190" y="257"/>
                    <a:pt x="9582" y="0"/>
                    <a:pt x="95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257650" y="1423875"/>
              <a:ext cx="200875" cy="69575"/>
            </a:xfrm>
            <a:custGeom>
              <a:avLst/>
              <a:gdLst/>
              <a:ahLst/>
              <a:cxnLst/>
              <a:rect l="l" t="t" r="r" b="b"/>
              <a:pathLst>
                <a:path w="8035" h="2783" extrusionOk="0">
                  <a:moveTo>
                    <a:pt x="7870" y="0"/>
                  </a:moveTo>
                  <a:cubicBezTo>
                    <a:pt x="7549" y="1362"/>
                    <a:pt x="6270" y="2335"/>
                    <a:pt x="4873" y="2550"/>
                  </a:cubicBezTo>
                  <a:cubicBezTo>
                    <a:pt x="4630" y="2587"/>
                    <a:pt x="4388" y="2605"/>
                    <a:pt x="4148" y="2605"/>
                  </a:cubicBezTo>
                  <a:cubicBezTo>
                    <a:pt x="2661" y="2605"/>
                    <a:pt x="1250" y="1925"/>
                    <a:pt x="41" y="1077"/>
                  </a:cubicBezTo>
                  <a:cubicBezTo>
                    <a:pt x="28" y="1134"/>
                    <a:pt x="14" y="1197"/>
                    <a:pt x="1" y="1266"/>
                  </a:cubicBezTo>
                  <a:cubicBezTo>
                    <a:pt x="1228" y="2119"/>
                    <a:pt x="2658" y="2783"/>
                    <a:pt x="4155" y="2783"/>
                  </a:cubicBezTo>
                  <a:cubicBezTo>
                    <a:pt x="4474" y="2783"/>
                    <a:pt x="4795" y="2752"/>
                    <a:pt x="5119" y="2688"/>
                  </a:cubicBezTo>
                  <a:cubicBezTo>
                    <a:pt x="6485" y="2415"/>
                    <a:pt x="7697" y="1416"/>
                    <a:pt x="8035" y="83"/>
                  </a:cubicBezTo>
                  <a:cubicBezTo>
                    <a:pt x="7979" y="54"/>
                    <a:pt x="7923" y="27"/>
                    <a:pt x="78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232050" y="1498975"/>
              <a:ext cx="90700" cy="161000"/>
            </a:xfrm>
            <a:custGeom>
              <a:avLst/>
              <a:gdLst/>
              <a:ahLst/>
              <a:cxnLst/>
              <a:rect l="l" t="t" r="r" b="b"/>
              <a:pathLst>
                <a:path w="3628" h="6440" extrusionOk="0">
                  <a:moveTo>
                    <a:pt x="1629" y="1"/>
                  </a:moveTo>
                  <a:cubicBezTo>
                    <a:pt x="1553" y="1"/>
                    <a:pt x="1503" y="118"/>
                    <a:pt x="1583" y="171"/>
                  </a:cubicBezTo>
                  <a:cubicBezTo>
                    <a:pt x="2811" y="950"/>
                    <a:pt x="3430" y="2557"/>
                    <a:pt x="2999" y="3956"/>
                  </a:cubicBezTo>
                  <a:cubicBezTo>
                    <a:pt x="2600" y="5239"/>
                    <a:pt x="1370" y="6148"/>
                    <a:pt x="54" y="6256"/>
                  </a:cubicBezTo>
                  <a:cubicBezTo>
                    <a:pt x="37" y="6317"/>
                    <a:pt x="18" y="6380"/>
                    <a:pt x="1" y="6440"/>
                  </a:cubicBezTo>
                  <a:cubicBezTo>
                    <a:pt x="1416" y="6354"/>
                    <a:pt x="2746" y="5377"/>
                    <a:pt x="3171" y="4004"/>
                  </a:cubicBezTo>
                  <a:cubicBezTo>
                    <a:pt x="3628" y="2527"/>
                    <a:pt x="2968" y="837"/>
                    <a:pt x="1675" y="16"/>
                  </a:cubicBezTo>
                  <a:cubicBezTo>
                    <a:pt x="1659" y="5"/>
                    <a:pt x="1643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192100" y="1520950"/>
              <a:ext cx="300175" cy="240450"/>
            </a:xfrm>
            <a:custGeom>
              <a:avLst/>
              <a:gdLst/>
              <a:ahLst/>
              <a:cxnLst/>
              <a:rect l="l" t="t" r="r" b="b"/>
              <a:pathLst>
                <a:path w="12007" h="9618" extrusionOk="0">
                  <a:moveTo>
                    <a:pt x="10089" y="1"/>
                  </a:moveTo>
                  <a:cubicBezTo>
                    <a:pt x="9986" y="1"/>
                    <a:pt x="9883" y="9"/>
                    <a:pt x="9782" y="25"/>
                  </a:cubicBezTo>
                  <a:cubicBezTo>
                    <a:pt x="8706" y="194"/>
                    <a:pt x="7894" y="1059"/>
                    <a:pt x="7330" y="1934"/>
                  </a:cubicBezTo>
                  <a:cubicBezTo>
                    <a:pt x="6613" y="3046"/>
                    <a:pt x="6189" y="4310"/>
                    <a:pt x="5658" y="5517"/>
                  </a:cubicBezTo>
                  <a:cubicBezTo>
                    <a:pt x="5165" y="6635"/>
                    <a:pt x="4558" y="7765"/>
                    <a:pt x="3595" y="8548"/>
                  </a:cubicBezTo>
                  <a:cubicBezTo>
                    <a:pt x="2930" y="9088"/>
                    <a:pt x="2083" y="9438"/>
                    <a:pt x="1233" y="9438"/>
                  </a:cubicBezTo>
                  <a:cubicBezTo>
                    <a:pt x="865" y="9438"/>
                    <a:pt x="497" y="9372"/>
                    <a:pt x="143" y="9229"/>
                  </a:cubicBezTo>
                  <a:cubicBezTo>
                    <a:pt x="131" y="9224"/>
                    <a:pt x="119" y="9221"/>
                    <a:pt x="109" y="9221"/>
                  </a:cubicBezTo>
                  <a:cubicBezTo>
                    <a:pt x="27" y="9221"/>
                    <a:pt x="1" y="9362"/>
                    <a:pt x="95" y="9401"/>
                  </a:cubicBezTo>
                  <a:cubicBezTo>
                    <a:pt x="462" y="9550"/>
                    <a:pt x="846" y="9618"/>
                    <a:pt x="1230" y="9618"/>
                  </a:cubicBezTo>
                  <a:cubicBezTo>
                    <a:pt x="1999" y="9618"/>
                    <a:pt x="2769" y="9346"/>
                    <a:pt x="3409" y="8910"/>
                  </a:cubicBezTo>
                  <a:cubicBezTo>
                    <a:pt x="5391" y="7560"/>
                    <a:pt x="5940" y="5020"/>
                    <a:pt x="6941" y="2994"/>
                  </a:cubicBezTo>
                  <a:cubicBezTo>
                    <a:pt x="7459" y="1947"/>
                    <a:pt x="8176" y="790"/>
                    <a:pt x="9312" y="339"/>
                  </a:cubicBezTo>
                  <a:cubicBezTo>
                    <a:pt x="9551" y="244"/>
                    <a:pt x="9815" y="197"/>
                    <a:pt x="10080" y="197"/>
                  </a:cubicBezTo>
                  <a:cubicBezTo>
                    <a:pt x="10888" y="197"/>
                    <a:pt x="11702" y="640"/>
                    <a:pt x="11825" y="1517"/>
                  </a:cubicBezTo>
                  <a:lnTo>
                    <a:pt x="11823" y="1515"/>
                  </a:lnTo>
                  <a:lnTo>
                    <a:pt x="11823" y="1515"/>
                  </a:lnTo>
                  <a:cubicBezTo>
                    <a:pt x="11830" y="1561"/>
                    <a:pt x="11861" y="1581"/>
                    <a:pt x="11896" y="1581"/>
                  </a:cubicBezTo>
                  <a:cubicBezTo>
                    <a:pt x="11948" y="1581"/>
                    <a:pt x="12007" y="1536"/>
                    <a:pt x="11997" y="1467"/>
                  </a:cubicBezTo>
                  <a:cubicBezTo>
                    <a:pt x="11869" y="560"/>
                    <a:pt x="10961" y="1"/>
                    <a:pt x="100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321000" y="1657425"/>
              <a:ext cx="125775" cy="173625"/>
            </a:xfrm>
            <a:custGeom>
              <a:avLst/>
              <a:gdLst/>
              <a:ahLst/>
              <a:cxnLst/>
              <a:rect l="l" t="t" r="r" b="b"/>
              <a:pathLst>
                <a:path w="5031" h="6945" extrusionOk="0">
                  <a:moveTo>
                    <a:pt x="3828" y="1"/>
                  </a:moveTo>
                  <a:cubicBezTo>
                    <a:pt x="3343" y="1"/>
                    <a:pt x="2858" y="96"/>
                    <a:pt x="2405" y="282"/>
                  </a:cubicBezTo>
                  <a:cubicBezTo>
                    <a:pt x="947" y="883"/>
                    <a:pt x="47" y="2425"/>
                    <a:pt x="204" y="3992"/>
                  </a:cubicBezTo>
                  <a:cubicBezTo>
                    <a:pt x="337" y="5300"/>
                    <a:pt x="1223" y="6432"/>
                    <a:pt x="2410" y="6944"/>
                  </a:cubicBezTo>
                  <a:cubicBezTo>
                    <a:pt x="2577" y="6944"/>
                    <a:pt x="2746" y="6942"/>
                    <a:pt x="2919" y="6937"/>
                  </a:cubicBezTo>
                  <a:cubicBezTo>
                    <a:pt x="1114" y="6430"/>
                    <a:pt x="1" y="4550"/>
                    <a:pt x="490" y="2728"/>
                  </a:cubicBezTo>
                  <a:cubicBezTo>
                    <a:pt x="904" y="1182"/>
                    <a:pt x="2322" y="183"/>
                    <a:pt x="3841" y="183"/>
                  </a:cubicBezTo>
                  <a:cubicBezTo>
                    <a:pt x="4186" y="183"/>
                    <a:pt x="4537" y="235"/>
                    <a:pt x="4883" y="344"/>
                  </a:cubicBezTo>
                  <a:cubicBezTo>
                    <a:pt x="4893" y="347"/>
                    <a:pt x="4902" y="348"/>
                    <a:pt x="4911" y="348"/>
                  </a:cubicBezTo>
                  <a:cubicBezTo>
                    <a:pt x="5001" y="348"/>
                    <a:pt x="5030" y="202"/>
                    <a:pt x="4931" y="169"/>
                  </a:cubicBezTo>
                  <a:cubicBezTo>
                    <a:pt x="4572" y="57"/>
                    <a:pt x="4200" y="1"/>
                    <a:pt x="3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221725" y="1767650"/>
              <a:ext cx="118725" cy="61050"/>
            </a:xfrm>
            <a:custGeom>
              <a:avLst/>
              <a:gdLst/>
              <a:ahLst/>
              <a:cxnLst/>
              <a:rect l="l" t="t" r="r" b="b"/>
              <a:pathLst>
                <a:path w="4749" h="2442" extrusionOk="0">
                  <a:moveTo>
                    <a:pt x="1522" y="0"/>
                  </a:moveTo>
                  <a:cubicBezTo>
                    <a:pt x="967" y="0"/>
                    <a:pt x="436" y="208"/>
                    <a:pt x="49" y="726"/>
                  </a:cubicBezTo>
                  <a:cubicBezTo>
                    <a:pt x="0" y="791"/>
                    <a:pt x="63" y="855"/>
                    <a:pt x="129" y="855"/>
                  </a:cubicBezTo>
                  <a:cubicBezTo>
                    <a:pt x="156" y="855"/>
                    <a:pt x="184" y="844"/>
                    <a:pt x="204" y="817"/>
                  </a:cubicBezTo>
                  <a:cubicBezTo>
                    <a:pt x="549" y="354"/>
                    <a:pt x="1019" y="173"/>
                    <a:pt x="1513" y="173"/>
                  </a:cubicBezTo>
                  <a:cubicBezTo>
                    <a:pt x="2183" y="173"/>
                    <a:pt x="2897" y="507"/>
                    <a:pt x="3400" y="928"/>
                  </a:cubicBezTo>
                  <a:cubicBezTo>
                    <a:pt x="3815" y="1275"/>
                    <a:pt x="4160" y="1701"/>
                    <a:pt x="4419" y="2175"/>
                  </a:cubicBezTo>
                  <a:cubicBezTo>
                    <a:pt x="4457" y="2246"/>
                    <a:pt x="4501" y="2328"/>
                    <a:pt x="4545" y="2416"/>
                  </a:cubicBezTo>
                  <a:cubicBezTo>
                    <a:pt x="4613" y="2426"/>
                    <a:pt x="4680" y="2434"/>
                    <a:pt x="4749" y="2441"/>
                  </a:cubicBezTo>
                  <a:cubicBezTo>
                    <a:pt x="4739" y="2420"/>
                    <a:pt x="4730" y="2399"/>
                    <a:pt x="4720" y="2378"/>
                  </a:cubicBezTo>
                  <a:cubicBezTo>
                    <a:pt x="4434" y="1745"/>
                    <a:pt x="3997" y="1177"/>
                    <a:pt x="3454" y="742"/>
                  </a:cubicBezTo>
                  <a:cubicBezTo>
                    <a:pt x="2919" y="312"/>
                    <a:pt x="2202" y="0"/>
                    <a:pt x="15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435300" y="1568350"/>
              <a:ext cx="50225" cy="168950"/>
            </a:xfrm>
            <a:custGeom>
              <a:avLst/>
              <a:gdLst/>
              <a:ahLst/>
              <a:cxnLst/>
              <a:rect l="l" t="t" r="r" b="b"/>
              <a:pathLst>
                <a:path w="2009" h="6758" extrusionOk="0">
                  <a:moveTo>
                    <a:pt x="1913" y="1"/>
                  </a:moveTo>
                  <a:cubicBezTo>
                    <a:pt x="1894" y="1"/>
                    <a:pt x="1875" y="9"/>
                    <a:pt x="1861" y="30"/>
                  </a:cubicBezTo>
                  <a:cubicBezTo>
                    <a:pt x="1199" y="1025"/>
                    <a:pt x="802" y="2203"/>
                    <a:pt x="505" y="3352"/>
                  </a:cubicBezTo>
                  <a:cubicBezTo>
                    <a:pt x="228" y="4426"/>
                    <a:pt x="0" y="5574"/>
                    <a:pt x="62" y="6690"/>
                  </a:cubicBezTo>
                  <a:cubicBezTo>
                    <a:pt x="64" y="6735"/>
                    <a:pt x="102" y="6758"/>
                    <a:pt x="136" y="6758"/>
                  </a:cubicBezTo>
                  <a:cubicBezTo>
                    <a:pt x="169" y="6758"/>
                    <a:pt x="199" y="6737"/>
                    <a:pt x="196" y="6696"/>
                  </a:cubicBezTo>
                  <a:cubicBezTo>
                    <a:pt x="134" y="5591"/>
                    <a:pt x="359" y="4457"/>
                    <a:pt x="633" y="3393"/>
                  </a:cubicBezTo>
                  <a:cubicBezTo>
                    <a:pt x="927" y="2255"/>
                    <a:pt x="1318" y="1089"/>
                    <a:pt x="1974" y="103"/>
                  </a:cubicBezTo>
                  <a:cubicBezTo>
                    <a:pt x="2008" y="52"/>
                    <a:pt x="1961" y="1"/>
                    <a:pt x="1913" y="1"/>
                  </a:cubicBezTo>
                  <a:close/>
                </a:path>
              </a:pathLst>
            </a:custGeom>
            <a:solidFill>
              <a:srgbClr val="B86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191575" y="1498025"/>
              <a:ext cx="66450" cy="146725"/>
            </a:xfrm>
            <a:custGeom>
              <a:avLst/>
              <a:gdLst/>
              <a:ahLst/>
              <a:cxnLst/>
              <a:rect l="l" t="t" r="r" b="b"/>
              <a:pathLst>
                <a:path w="2658" h="5869" extrusionOk="0">
                  <a:moveTo>
                    <a:pt x="2414" y="0"/>
                  </a:moveTo>
                  <a:lnTo>
                    <a:pt x="2414" y="0"/>
                  </a:lnTo>
                  <a:cubicBezTo>
                    <a:pt x="2414" y="0"/>
                    <a:pt x="2414" y="15"/>
                    <a:pt x="2416" y="44"/>
                  </a:cubicBezTo>
                  <a:lnTo>
                    <a:pt x="2416" y="44"/>
                  </a:lnTo>
                  <a:cubicBezTo>
                    <a:pt x="2415" y="15"/>
                    <a:pt x="2414" y="0"/>
                    <a:pt x="2414" y="0"/>
                  </a:cubicBezTo>
                  <a:close/>
                  <a:moveTo>
                    <a:pt x="2416" y="44"/>
                  </a:moveTo>
                  <a:cubicBezTo>
                    <a:pt x="2418" y="243"/>
                    <a:pt x="2365" y="1091"/>
                    <a:pt x="1374" y="2148"/>
                  </a:cubicBezTo>
                  <a:cubicBezTo>
                    <a:pt x="1" y="3612"/>
                    <a:pt x="1888" y="5346"/>
                    <a:pt x="2291" y="5841"/>
                  </a:cubicBezTo>
                  <a:cubicBezTo>
                    <a:pt x="2306" y="5860"/>
                    <a:pt x="2320" y="5869"/>
                    <a:pt x="2334" y="5869"/>
                  </a:cubicBezTo>
                  <a:cubicBezTo>
                    <a:pt x="2658" y="5869"/>
                    <a:pt x="2439" y="584"/>
                    <a:pt x="2416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353100" y="1414050"/>
              <a:ext cx="207525" cy="450700"/>
            </a:xfrm>
            <a:custGeom>
              <a:avLst/>
              <a:gdLst/>
              <a:ahLst/>
              <a:cxnLst/>
              <a:rect l="l" t="t" r="r" b="b"/>
              <a:pathLst>
                <a:path w="8301" h="18028" extrusionOk="0">
                  <a:moveTo>
                    <a:pt x="3236" y="0"/>
                  </a:moveTo>
                  <a:lnTo>
                    <a:pt x="3236" y="0"/>
                  </a:lnTo>
                  <a:cubicBezTo>
                    <a:pt x="4063" y="1036"/>
                    <a:pt x="3591" y="4128"/>
                    <a:pt x="2112" y="5575"/>
                  </a:cubicBezTo>
                  <a:cubicBezTo>
                    <a:pt x="633" y="7021"/>
                    <a:pt x="1953" y="9618"/>
                    <a:pt x="1182" y="11583"/>
                  </a:cubicBezTo>
                  <a:cubicBezTo>
                    <a:pt x="411" y="13545"/>
                    <a:pt x="0" y="17727"/>
                    <a:pt x="934" y="17811"/>
                  </a:cubicBezTo>
                  <a:cubicBezTo>
                    <a:pt x="1658" y="17875"/>
                    <a:pt x="2878" y="18027"/>
                    <a:pt x="4157" y="18027"/>
                  </a:cubicBezTo>
                  <a:cubicBezTo>
                    <a:pt x="4525" y="18027"/>
                    <a:pt x="4898" y="18015"/>
                    <a:pt x="5266" y="17984"/>
                  </a:cubicBezTo>
                  <a:cubicBezTo>
                    <a:pt x="6119" y="17911"/>
                    <a:pt x="6382" y="17508"/>
                    <a:pt x="6332" y="16821"/>
                  </a:cubicBezTo>
                  <a:cubicBezTo>
                    <a:pt x="6286" y="16182"/>
                    <a:pt x="5972" y="15298"/>
                    <a:pt x="5613" y="14203"/>
                  </a:cubicBezTo>
                  <a:cubicBezTo>
                    <a:pt x="4867" y="11930"/>
                    <a:pt x="5866" y="7811"/>
                    <a:pt x="7084" y="6622"/>
                  </a:cubicBezTo>
                  <a:cubicBezTo>
                    <a:pt x="8301" y="5435"/>
                    <a:pt x="8230" y="3016"/>
                    <a:pt x="7508" y="2030"/>
                  </a:cubicBezTo>
                  <a:cubicBezTo>
                    <a:pt x="7023" y="1362"/>
                    <a:pt x="5241" y="672"/>
                    <a:pt x="4138" y="292"/>
                  </a:cubicBezTo>
                  <a:cubicBezTo>
                    <a:pt x="3609" y="111"/>
                    <a:pt x="3236" y="0"/>
                    <a:pt x="3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390500" y="1641475"/>
              <a:ext cx="59050" cy="15500"/>
            </a:xfrm>
            <a:custGeom>
              <a:avLst/>
              <a:gdLst/>
              <a:ahLst/>
              <a:cxnLst/>
              <a:rect l="l" t="t" r="r" b="b"/>
              <a:pathLst>
                <a:path w="2362" h="620" extrusionOk="0">
                  <a:moveTo>
                    <a:pt x="129" y="1"/>
                  </a:moveTo>
                  <a:cubicBezTo>
                    <a:pt x="51" y="1"/>
                    <a:pt x="1" y="119"/>
                    <a:pt x="83" y="170"/>
                  </a:cubicBezTo>
                  <a:cubicBezTo>
                    <a:pt x="574" y="468"/>
                    <a:pt x="1121" y="620"/>
                    <a:pt x="1682" y="620"/>
                  </a:cubicBezTo>
                  <a:cubicBezTo>
                    <a:pt x="1872" y="620"/>
                    <a:pt x="2063" y="602"/>
                    <a:pt x="2254" y="567"/>
                  </a:cubicBezTo>
                  <a:cubicBezTo>
                    <a:pt x="2362" y="547"/>
                    <a:pt x="2324" y="391"/>
                    <a:pt x="2224" y="391"/>
                  </a:cubicBezTo>
                  <a:cubicBezTo>
                    <a:pt x="2218" y="391"/>
                    <a:pt x="2212" y="392"/>
                    <a:pt x="2206" y="393"/>
                  </a:cubicBezTo>
                  <a:cubicBezTo>
                    <a:pt x="2030" y="425"/>
                    <a:pt x="1853" y="441"/>
                    <a:pt x="1678" y="441"/>
                  </a:cubicBezTo>
                  <a:cubicBezTo>
                    <a:pt x="1151" y="441"/>
                    <a:pt x="635" y="296"/>
                    <a:pt x="173" y="15"/>
                  </a:cubicBezTo>
                  <a:lnTo>
                    <a:pt x="175" y="15"/>
                  </a:lnTo>
                  <a:cubicBezTo>
                    <a:pt x="159" y="5"/>
                    <a:pt x="143" y="1"/>
                    <a:pt x="129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353100" y="1414050"/>
              <a:ext cx="159575" cy="450700"/>
            </a:xfrm>
            <a:custGeom>
              <a:avLst/>
              <a:gdLst/>
              <a:ahLst/>
              <a:cxnLst/>
              <a:rect l="l" t="t" r="r" b="b"/>
              <a:pathLst>
                <a:path w="6383" h="18028" extrusionOk="0">
                  <a:moveTo>
                    <a:pt x="3236" y="0"/>
                  </a:moveTo>
                  <a:lnTo>
                    <a:pt x="3236" y="0"/>
                  </a:lnTo>
                  <a:cubicBezTo>
                    <a:pt x="4063" y="1036"/>
                    <a:pt x="3591" y="4128"/>
                    <a:pt x="2112" y="5575"/>
                  </a:cubicBezTo>
                  <a:cubicBezTo>
                    <a:pt x="633" y="7021"/>
                    <a:pt x="1953" y="9618"/>
                    <a:pt x="1182" y="11583"/>
                  </a:cubicBezTo>
                  <a:cubicBezTo>
                    <a:pt x="411" y="13545"/>
                    <a:pt x="0" y="17727"/>
                    <a:pt x="934" y="17811"/>
                  </a:cubicBezTo>
                  <a:cubicBezTo>
                    <a:pt x="1658" y="17875"/>
                    <a:pt x="2878" y="18027"/>
                    <a:pt x="4157" y="18027"/>
                  </a:cubicBezTo>
                  <a:cubicBezTo>
                    <a:pt x="4525" y="18027"/>
                    <a:pt x="4898" y="18015"/>
                    <a:pt x="5266" y="17984"/>
                  </a:cubicBezTo>
                  <a:cubicBezTo>
                    <a:pt x="6119" y="17911"/>
                    <a:pt x="6382" y="17508"/>
                    <a:pt x="6332" y="16821"/>
                  </a:cubicBezTo>
                  <a:lnTo>
                    <a:pt x="6332" y="16821"/>
                  </a:lnTo>
                  <a:cubicBezTo>
                    <a:pt x="5731" y="17304"/>
                    <a:pt x="4536" y="17427"/>
                    <a:pt x="3476" y="17427"/>
                  </a:cubicBezTo>
                  <a:cubicBezTo>
                    <a:pt x="2377" y="17427"/>
                    <a:pt x="1422" y="17295"/>
                    <a:pt x="1422" y="17295"/>
                  </a:cubicBezTo>
                  <a:cubicBezTo>
                    <a:pt x="802" y="16672"/>
                    <a:pt x="1193" y="14017"/>
                    <a:pt x="1832" y="12593"/>
                  </a:cubicBezTo>
                  <a:cubicBezTo>
                    <a:pt x="2471" y="11172"/>
                    <a:pt x="2041" y="8454"/>
                    <a:pt x="2239" y="7050"/>
                  </a:cubicBezTo>
                  <a:cubicBezTo>
                    <a:pt x="2438" y="5648"/>
                    <a:pt x="3683" y="4926"/>
                    <a:pt x="4182" y="2858"/>
                  </a:cubicBezTo>
                  <a:cubicBezTo>
                    <a:pt x="4464" y="1688"/>
                    <a:pt x="4318" y="823"/>
                    <a:pt x="4138" y="292"/>
                  </a:cubicBezTo>
                  <a:cubicBezTo>
                    <a:pt x="3609" y="111"/>
                    <a:pt x="3236" y="0"/>
                    <a:pt x="3236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150275" y="1412075"/>
              <a:ext cx="188800" cy="411150"/>
            </a:xfrm>
            <a:custGeom>
              <a:avLst/>
              <a:gdLst/>
              <a:ahLst/>
              <a:cxnLst/>
              <a:rect l="l" t="t" r="r" b="b"/>
              <a:pathLst>
                <a:path w="7552" h="16446" extrusionOk="0">
                  <a:moveTo>
                    <a:pt x="7551" y="1"/>
                  </a:moveTo>
                  <a:cubicBezTo>
                    <a:pt x="7551" y="1"/>
                    <a:pt x="6924" y="194"/>
                    <a:pt x="6189" y="390"/>
                  </a:cubicBezTo>
                  <a:cubicBezTo>
                    <a:pt x="5635" y="540"/>
                    <a:pt x="5017" y="689"/>
                    <a:pt x="4559" y="762"/>
                  </a:cubicBezTo>
                  <a:cubicBezTo>
                    <a:pt x="3494" y="931"/>
                    <a:pt x="3640" y="1911"/>
                    <a:pt x="3511" y="3187"/>
                  </a:cubicBezTo>
                  <a:cubicBezTo>
                    <a:pt x="3381" y="4462"/>
                    <a:pt x="1449" y="5435"/>
                    <a:pt x="1785" y="6789"/>
                  </a:cubicBezTo>
                  <a:cubicBezTo>
                    <a:pt x="2123" y="8143"/>
                    <a:pt x="2992" y="8268"/>
                    <a:pt x="2781" y="9258"/>
                  </a:cubicBezTo>
                  <a:cubicBezTo>
                    <a:pt x="2625" y="9979"/>
                    <a:pt x="1183" y="11591"/>
                    <a:pt x="450" y="12791"/>
                  </a:cubicBezTo>
                  <a:cubicBezTo>
                    <a:pt x="176" y="13240"/>
                    <a:pt x="1" y="13633"/>
                    <a:pt x="28" y="13900"/>
                  </a:cubicBezTo>
                  <a:cubicBezTo>
                    <a:pt x="128" y="14886"/>
                    <a:pt x="3302" y="16250"/>
                    <a:pt x="4187" y="16446"/>
                  </a:cubicBezTo>
                  <a:cubicBezTo>
                    <a:pt x="4187" y="16446"/>
                    <a:pt x="4369" y="11428"/>
                    <a:pt x="4802" y="9847"/>
                  </a:cubicBezTo>
                  <a:cubicBezTo>
                    <a:pt x="5339" y="7881"/>
                    <a:pt x="5092" y="7037"/>
                    <a:pt x="5790" y="5560"/>
                  </a:cubicBezTo>
                  <a:cubicBezTo>
                    <a:pt x="6488" y="4084"/>
                    <a:pt x="5059" y="1957"/>
                    <a:pt x="7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206475" y="1464025"/>
              <a:ext cx="43725" cy="71350"/>
            </a:xfrm>
            <a:custGeom>
              <a:avLst/>
              <a:gdLst/>
              <a:ahLst/>
              <a:cxnLst/>
              <a:rect l="l" t="t" r="r" b="b"/>
              <a:pathLst>
                <a:path w="1749" h="2854" extrusionOk="0">
                  <a:moveTo>
                    <a:pt x="1662" y="1"/>
                  </a:moveTo>
                  <a:cubicBezTo>
                    <a:pt x="1617" y="1"/>
                    <a:pt x="1568" y="29"/>
                    <a:pt x="1563" y="86"/>
                  </a:cubicBezTo>
                  <a:cubicBezTo>
                    <a:pt x="1459" y="1122"/>
                    <a:pt x="916" y="2068"/>
                    <a:pt x="78" y="2682"/>
                  </a:cubicBezTo>
                  <a:cubicBezTo>
                    <a:pt x="0" y="2737"/>
                    <a:pt x="49" y="2854"/>
                    <a:pt x="121" y="2854"/>
                  </a:cubicBezTo>
                  <a:cubicBezTo>
                    <a:pt x="136" y="2854"/>
                    <a:pt x="152" y="2849"/>
                    <a:pt x="168" y="2837"/>
                  </a:cubicBezTo>
                  <a:cubicBezTo>
                    <a:pt x="1062" y="2181"/>
                    <a:pt x="1630" y="1189"/>
                    <a:pt x="1743" y="86"/>
                  </a:cubicBezTo>
                  <a:cubicBezTo>
                    <a:pt x="1749" y="29"/>
                    <a:pt x="1707" y="1"/>
                    <a:pt x="1662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213225" y="1616550"/>
              <a:ext cx="49550" cy="14125"/>
            </a:xfrm>
            <a:custGeom>
              <a:avLst/>
              <a:gdLst/>
              <a:ahLst/>
              <a:cxnLst/>
              <a:rect l="l" t="t" r="r" b="b"/>
              <a:pathLst>
                <a:path w="1982" h="565" extrusionOk="0">
                  <a:moveTo>
                    <a:pt x="127" y="0"/>
                  </a:moveTo>
                  <a:cubicBezTo>
                    <a:pt x="50" y="0"/>
                    <a:pt x="0" y="118"/>
                    <a:pt x="82" y="170"/>
                  </a:cubicBezTo>
                  <a:cubicBezTo>
                    <a:pt x="509" y="433"/>
                    <a:pt x="979" y="564"/>
                    <a:pt x="1467" y="564"/>
                  </a:cubicBezTo>
                  <a:cubicBezTo>
                    <a:pt x="1601" y="564"/>
                    <a:pt x="1737" y="554"/>
                    <a:pt x="1874" y="534"/>
                  </a:cubicBezTo>
                  <a:cubicBezTo>
                    <a:pt x="1982" y="518"/>
                    <a:pt x="1943" y="360"/>
                    <a:pt x="1842" y="360"/>
                  </a:cubicBezTo>
                  <a:cubicBezTo>
                    <a:pt x="1836" y="360"/>
                    <a:pt x="1831" y="361"/>
                    <a:pt x="1826" y="362"/>
                  </a:cubicBezTo>
                  <a:cubicBezTo>
                    <a:pt x="1705" y="379"/>
                    <a:pt x="1586" y="388"/>
                    <a:pt x="1467" y="388"/>
                  </a:cubicBezTo>
                  <a:cubicBezTo>
                    <a:pt x="1010" y="388"/>
                    <a:pt x="570" y="260"/>
                    <a:pt x="172" y="14"/>
                  </a:cubicBezTo>
                  <a:cubicBezTo>
                    <a:pt x="157" y="5"/>
                    <a:pt x="141" y="0"/>
                    <a:pt x="127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150275" y="1412075"/>
              <a:ext cx="188800" cy="411150"/>
            </a:xfrm>
            <a:custGeom>
              <a:avLst/>
              <a:gdLst/>
              <a:ahLst/>
              <a:cxnLst/>
              <a:rect l="l" t="t" r="r" b="b"/>
              <a:pathLst>
                <a:path w="7552" h="16446" extrusionOk="0">
                  <a:moveTo>
                    <a:pt x="7551" y="1"/>
                  </a:moveTo>
                  <a:cubicBezTo>
                    <a:pt x="7551" y="1"/>
                    <a:pt x="6924" y="194"/>
                    <a:pt x="6189" y="390"/>
                  </a:cubicBezTo>
                  <a:cubicBezTo>
                    <a:pt x="5708" y="1042"/>
                    <a:pt x="5100" y="2114"/>
                    <a:pt x="5244" y="3227"/>
                  </a:cubicBezTo>
                  <a:cubicBezTo>
                    <a:pt x="5476" y="5019"/>
                    <a:pt x="4369" y="6256"/>
                    <a:pt x="4344" y="7591"/>
                  </a:cubicBezTo>
                  <a:cubicBezTo>
                    <a:pt x="4319" y="8926"/>
                    <a:pt x="3128" y="14169"/>
                    <a:pt x="3373" y="15220"/>
                  </a:cubicBezTo>
                  <a:cubicBezTo>
                    <a:pt x="3373" y="15220"/>
                    <a:pt x="1273" y="14236"/>
                    <a:pt x="450" y="12791"/>
                  </a:cubicBezTo>
                  <a:cubicBezTo>
                    <a:pt x="176" y="13240"/>
                    <a:pt x="1" y="13633"/>
                    <a:pt x="28" y="13900"/>
                  </a:cubicBezTo>
                  <a:cubicBezTo>
                    <a:pt x="128" y="14886"/>
                    <a:pt x="3302" y="16250"/>
                    <a:pt x="4187" y="16446"/>
                  </a:cubicBezTo>
                  <a:cubicBezTo>
                    <a:pt x="4187" y="16446"/>
                    <a:pt x="4369" y="11428"/>
                    <a:pt x="4802" y="9847"/>
                  </a:cubicBezTo>
                  <a:cubicBezTo>
                    <a:pt x="5339" y="7881"/>
                    <a:pt x="5092" y="7037"/>
                    <a:pt x="5790" y="5560"/>
                  </a:cubicBezTo>
                  <a:cubicBezTo>
                    <a:pt x="6488" y="4084"/>
                    <a:pt x="5059" y="1959"/>
                    <a:pt x="7551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458700" y="1456625"/>
              <a:ext cx="256400" cy="485000"/>
            </a:xfrm>
            <a:custGeom>
              <a:avLst/>
              <a:gdLst/>
              <a:ahLst/>
              <a:cxnLst/>
              <a:rect l="l" t="t" r="r" b="b"/>
              <a:pathLst>
                <a:path w="10256" h="19400" extrusionOk="0">
                  <a:moveTo>
                    <a:pt x="2952" y="1"/>
                  </a:moveTo>
                  <a:cubicBezTo>
                    <a:pt x="2952" y="1"/>
                    <a:pt x="1092" y="3643"/>
                    <a:pt x="885" y="6258"/>
                  </a:cubicBezTo>
                  <a:cubicBezTo>
                    <a:pt x="787" y="7486"/>
                    <a:pt x="4251" y="10282"/>
                    <a:pt x="4217" y="10697"/>
                  </a:cubicBezTo>
                  <a:cubicBezTo>
                    <a:pt x="4174" y="11226"/>
                    <a:pt x="2364" y="13029"/>
                    <a:pt x="1182" y="14332"/>
                  </a:cubicBezTo>
                  <a:cubicBezTo>
                    <a:pt x="0" y="15634"/>
                    <a:pt x="783" y="16018"/>
                    <a:pt x="1333" y="17773"/>
                  </a:cubicBezTo>
                  <a:cubicBezTo>
                    <a:pt x="1658" y="18807"/>
                    <a:pt x="2193" y="19400"/>
                    <a:pt x="2880" y="19400"/>
                  </a:cubicBezTo>
                  <a:cubicBezTo>
                    <a:pt x="3359" y="19400"/>
                    <a:pt x="3912" y="19112"/>
                    <a:pt x="4518" y="18485"/>
                  </a:cubicBezTo>
                  <a:cubicBezTo>
                    <a:pt x="5676" y="17284"/>
                    <a:pt x="6729" y="15899"/>
                    <a:pt x="8582" y="13662"/>
                  </a:cubicBezTo>
                  <a:cubicBezTo>
                    <a:pt x="8889" y="13290"/>
                    <a:pt x="9150" y="12970"/>
                    <a:pt x="9361" y="12674"/>
                  </a:cubicBezTo>
                  <a:cubicBezTo>
                    <a:pt x="10200" y="11497"/>
                    <a:pt x="10255" y="10727"/>
                    <a:pt x="9402" y="8823"/>
                  </a:cubicBezTo>
                  <a:cubicBezTo>
                    <a:pt x="9179" y="8324"/>
                    <a:pt x="8893" y="7746"/>
                    <a:pt x="8542" y="7064"/>
                  </a:cubicBezTo>
                  <a:cubicBezTo>
                    <a:pt x="6430" y="2949"/>
                    <a:pt x="2952" y="1"/>
                    <a:pt x="2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663275" y="1677175"/>
              <a:ext cx="51825" cy="96325"/>
            </a:xfrm>
            <a:custGeom>
              <a:avLst/>
              <a:gdLst/>
              <a:ahLst/>
              <a:cxnLst/>
              <a:rect l="l" t="t" r="r" b="b"/>
              <a:pathLst>
                <a:path w="2073" h="3853" extrusionOk="0">
                  <a:moveTo>
                    <a:pt x="1219" y="1"/>
                  </a:moveTo>
                  <a:lnTo>
                    <a:pt x="1219" y="1"/>
                  </a:lnTo>
                  <a:cubicBezTo>
                    <a:pt x="492" y="432"/>
                    <a:pt x="0" y="2682"/>
                    <a:pt x="1178" y="3852"/>
                  </a:cubicBezTo>
                  <a:cubicBezTo>
                    <a:pt x="2017" y="2675"/>
                    <a:pt x="2072" y="1905"/>
                    <a:pt x="1219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473950" y="1459100"/>
              <a:ext cx="58950" cy="67350"/>
            </a:xfrm>
            <a:custGeom>
              <a:avLst/>
              <a:gdLst/>
              <a:ahLst/>
              <a:cxnLst/>
              <a:rect l="l" t="t" r="r" b="b"/>
              <a:pathLst>
                <a:path w="2358" h="2694" extrusionOk="0">
                  <a:moveTo>
                    <a:pt x="2228" y="1"/>
                  </a:moveTo>
                  <a:cubicBezTo>
                    <a:pt x="2224" y="1"/>
                    <a:pt x="2220" y="1"/>
                    <a:pt x="2216" y="1"/>
                  </a:cubicBezTo>
                  <a:cubicBezTo>
                    <a:pt x="927" y="185"/>
                    <a:pt x="0" y="1315"/>
                    <a:pt x="62" y="2616"/>
                  </a:cubicBezTo>
                  <a:cubicBezTo>
                    <a:pt x="64" y="2668"/>
                    <a:pt x="105" y="2694"/>
                    <a:pt x="145" y="2694"/>
                  </a:cubicBezTo>
                  <a:cubicBezTo>
                    <a:pt x="185" y="2694"/>
                    <a:pt x="225" y="2668"/>
                    <a:pt x="223" y="2616"/>
                  </a:cubicBezTo>
                  <a:cubicBezTo>
                    <a:pt x="165" y="1381"/>
                    <a:pt x="1038" y="331"/>
                    <a:pt x="2260" y="157"/>
                  </a:cubicBezTo>
                  <a:cubicBezTo>
                    <a:pt x="2357" y="144"/>
                    <a:pt x="2321" y="1"/>
                    <a:pt x="2228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443700" y="1594675"/>
              <a:ext cx="55000" cy="56750"/>
            </a:xfrm>
            <a:custGeom>
              <a:avLst/>
              <a:gdLst/>
              <a:ahLst/>
              <a:cxnLst/>
              <a:rect l="l" t="t" r="r" b="b"/>
              <a:pathLst>
                <a:path w="2200" h="2270" extrusionOk="0">
                  <a:moveTo>
                    <a:pt x="128" y="0"/>
                  </a:moveTo>
                  <a:cubicBezTo>
                    <a:pt x="61" y="0"/>
                    <a:pt x="1" y="90"/>
                    <a:pt x="61" y="155"/>
                  </a:cubicBezTo>
                  <a:cubicBezTo>
                    <a:pt x="711" y="851"/>
                    <a:pt x="1362" y="1547"/>
                    <a:pt x="2010" y="2242"/>
                  </a:cubicBezTo>
                  <a:lnTo>
                    <a:pt x="2012" y="2242"/>
                  </a:lnTo>
                  <a:cubicBezTo>
                    <a:pt x="2030" y="2261"/>
                    <a:pt x="2051" y="2270"/>
                    <a:pt x="2071" y="2270"/>
                  </a:cubicBezTo>
                  <a:cubicBezTo>
                    <a:pt x="2138" y="2270"/>
                    <a:pt x="2199" y="2180"/>
                    <a:pt x="2139" y="2115"/>
                  </a:cubicBezTo>
                  <a:cubicBezTo>
                    <a:pt x="1488" y="1419"/>
                    <a:pt x="838" y="724"/>
                    <a:pt x="188" y="28"/>
                  </a:cubicBezTo>
                  <a:cubicBezTo>
                    <a:pt x="170" y="8"/>
                    <a:pt x="149" y="0"/>
                    <a:pt x="128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62375" y="1697725"/>
              <a:ext cx="58675" cy="28550"/>
            </a:xfrm>
            <a:custGeom>
              <a:avLst/>
              <a:gdLst/>
              <a:ahLst/>
              <a:cxnLst/>
              <a:rect l="l" t="t" r="r" b="b"/>
              <a:pathLst>
                <a:path w="2347" h="1142" extrusionOk="0">
                  <a:moveTo>
                    <a:pt x="2225" y="1"/>
                  </a:moveTo>
                  <a:cubicBezTo>
                    <a:pt x="2216" y="1"/>
                    <a:pt x="2207" y="2"/>
                    <a:pt x="2197" y="5"/>
                  </a:cubicBezTo>
                  <a:cubicBezTo>
                    <a:pt x="1453" y="237"/>
                    <a:pt x="747" y="562"/>
                    <a:pt x="83" y="974"/>
                  </a:cubicBezTo>
                  <a:cubicBezTo>
                    <a:pt x="1" y="1024"/>
                    <a:pt x="51" y="1142"/>
                    <a:pt x="129" y="1142"/>
                  </a:cubicBezTo>
                  <a:cubicBezTo>
                    <a:pt x="143" y="1142"/>
                    <a:pt x="159" y="1137"/>
                    <a:pt x="175" y="1128"/>
                  </a:cubicBezTo>
                  <a:cubicBezTo>
                    <a:pt x="823" y="725"/>
                    <a:pt x="1514" y="406"/>
                    <a:pt x="2245" y="178"/>
                  </a:cubicBezTo>
                  <a:cubicBezTo>
                    <a:pt x="2346" y="147"/>
                    <a:pt x="2315" y="1"/>
                    <a:pt x="2225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80750" y="1695225"/>
              <a:ext cx="20600" cy="20075"/>
            </a:xfrm>
            <a:custGeom>
              <a:avLst/>
              <a:gdLst/>
              <a:ahLst/>
              <a:cxnLst/>
              <a:rect l="l" t="t" r="r" b="b"/>
              <a:pathLst>
                <a:path w="824" h="803" extrusionOk="0">
                  <a:moveTo>
                    <a:pt x="690" y="1"/>
                  </a:moveTo>
                  <a:cubicBezTo>
                    <a:pt x="669" y="1"/>
                    <a:pt x="648" y="8"/>
                    <a:pt x="629" y="25"/>
                  </a:cubicBezTo>
                  <a:cubicBezTo>
                    <a:pt x="420" y="215"/>
                    <a:pt x="228" y="422"/>
                    <a:pt x="54" y="644"/>
                  </a:cubicBezTo>
                  <a:cubicBezTo>
                    <a:pt x="0" y="713"/>
                    <a:pt x="60" y="803"/>
                    <a:pt x="122" y="803"/>
                  </a:cubicBezTo>
                  <a:cubicBezTo>
                    <a:pt x="143" y="803"/>
                    <a:pt x="163" y="793"/>
                    <a:pt x="180" y="771"/>
                  </a:cubicBezTo>
                  <a:cubicBezTo>
                    <a:pt x="355" y="548"/>
                    <a:pt x="547" y="341"/>
                    <a:pt x="758" y="151"/>
                  </a:cubicBezTo>
                  <a:lnTo>
                    <a:pt x="756" y="151"/>
                  </a:lnTo>
                  <a:cubicBezTo>
                    <a:pt x="823" y="90"/>
                    <a:pt x="761" y="1"/>
                    <a:pt x="690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490675" y="1809575"/>
              <a:ext cx="78575" cy="117100"/>
            </a:xfrm>
            <a:custGeom>
              <a:avLst/>
              <a:gdLst/>
              <a:ahLst/>
              <a:cxnLst/>
              <a:rect l="l" t="t" r="r" b="b"/>
              <a:pathLst>
                <a:path w="3143" h="4684" extrusionOk="0">
                  <a:moveTo>
                    <a:pt x="144" y="0"/>
                  </a:moveTo>
                  <a:cubicBezTo>
                    <a:pt x="58" y="0"/>
                    <a:pt x="1" y="122"/>
                    <a:pt x="93" y="162"/>
                  </a:cubicBezTo>
                  <a:cubicBezTo>
                    <a:pt x="920" y="525"/>
                    <a:pt x="1627" y="1115"/>
                    <a:pt x="2128" y="1867"/>
                  </a:cubicBezTo>
                  <a:cubicBezTo>
                    <a:pt x="2368" y="2228"/>
                    <a:pt x="2560" y="2621"/>
                    <a:pt x="2692" y="3036"/>
                  </a:cubicBezTo>
                  <a:cubicBezTo>
                    <a:pt x="2840" y="3498"/>
                    <a:pt x="2999" y="4094"/>
                    <a:pt x="2759" y="4547"/>
                  </a:cubicBezTo>
                  <a:cubicBezTo>
                    <a:pt x="2722" y="4619"/>
                    <a:pt x="2785" y="4684"/>
                    <a:pt x="2845" y="4684"/>
                  </a:cubicBezTo>
                  <a:cubicBezTo>
                    <a:pt x="2872" y="4684"/>
                    <a:pt x="2898" y="4671"/>
                    <a:pt x="2915" y="4639"/>
                  </a:cubicBezTo>
                  <a:cubicBezTo>
                    <a:pt x="3143" y="4206"/>
                    <a:pt x="3055" y="3697"/>
                    <a:pt x="2938" y="3243"/>
                  </a:cubicBezTo>
                  <a:cubicBezTo>
                    <a:pt x="2821" y="2778"/>
                    <a:pt x="2629" y="2332"/>
                    <a:pt x="2377" y="1925"/>
                  </a:cubicBezTo>
                  <a:cubicBezTo>
                    <a:pt x="1859" y="1081"/>
                    <a:pt x="1092" y="406"/>
                    <a:pt x="183" y="9"/>
                  </a:cubicBezTo>
                  <a:cubicBezTo>
                    <a:pt x="169" y="3"/>
                    <a:pt x="156" y="0"/>
                    <a:pt x="144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398950" y="1856475"/>
              <a:ext cx="121975" cy="100000"/>
            </a:xfrm>
            <a:custGeom>
              <a:avLst/>
              <a:gdLst/>
              <a:ahLst/>
              <a:cxnLst/>
              <a:rect l="l" t="t" r="r" b="b"/>
              <a:pathLst>
                <a:path w="4879" h="4000" extrusionOk="0">
                  <a:moveTo>
                    <a:pt x="2980" y="1"/>
                  </a:moveTo>
                  <a:cubicBezTo>
                    <a:pt x="2917" y="1"/>
                    <a:pt x="2862" y="11"/>
                    <a:pt x="2820" y="35"/>
                  </a:cubicBezTo>
                  <a:cubicBezTo>
                    <a:pt x="2478" y="229"/>
                    <a:pt x="194" y="1489"/>
                    <a:pt x="35" y="1913"/>
                  </a:cubicBezTo>
                  <a:cubicBezTo>
                    <a:pt x="1" y="2004"/>
                    <a:pt x="64" y="2040"/>
                    <a:pt x="184" y="2040"/>
                  </a:cubicBezTo>
                  <a:cubicBezTo>
                    <a:pt x="621" y="2040"/>
                    <a:pt x="1809" y="1568"/>
                    <a:pt x="1809" y="1568"/>
                  </a:cubicBezTo>
                  <a:lnTo>
                    <a:pt x="1809" y="1568"/>
                  </a:lnTo>
                  <a:cubicBezTo>
                    <a:pt x="1809" y="1568"/>
                    <a:pt x="200" y="2731"/>
                    <a:pt x="464" y="2967"/>
                  </a:cubicBezTo>
                  <a:cubicBezTo>
                    <a:pt x="491" y="2990"/>
                    <a:pt x="535" y="3001"/>
                    <a:pt x="590" y="3001"/>
                  </a:cubicBezTo>
                  <a:cubicBezTo>
                    <a:pt x="1078" y="3001"/>
                    <a:pt x="2524" y="2174"/>
                    <a:pt x="2525" y="2174"/>
                  </a:cubicBezTo>
                  <a:lnTo>
                    <a:pt x="2525" y="2174"/>
                  </a:lnTo>
                  <a:cubicBezTo>
                    <a:pt x="2524" y="2174"/>
                    <a:pt x="1523" y="3108"/>
                    <a:pt x="1491" y="3390"/>
                  </a:cubicBezTo>
                  <a:cubicBezTo>
                    <a:pt x="1482" y="3465"/>
                    <a:pt x="1522" y="3496"/>
                    <a:pt x="1594" y="3496"/>
                  </a:cubicBezTo>
                  <a:cubicBezTo>
                    <a:pt x="1971" y="3496"/>
                    <a:pt x="3234" y="2650"/>
                    <a:pt x="3234" y="2650"/>
                  </a:cubicBezTo>
                  <a:lnTo>
                    <a:pt x="3234" y="2650"/>
                  </a:lnTo>
                  <a:cubicBezTo>
                    <a:pt x="3234" y="2650"/>
                    <a:pt x="2697" y="3761"/>
                    <a:pt x="2860" y="3945"/>
                  </a:cubicBezTo>
                  <a:cubicBezTo>
                    <a:pt x="2894" y="3983"/>
                    <a:pt x="2977" y="4000"/>
                    <a:pt x="3087" y="4000"/>
                  </a:cubicBezTo>
                  <a:cubicBezTo>
                    <a:pt x="3513" y="4000"/>
                    <a:pt x="4343" y="3752"/>
                    <a:pt x="4285" y="3550"/>
                  </a:cubicBezTo>
                  <a:cubicBezTo>
                    <a:pt x="4249" y="3424"/>
                    <a:pt x="4152" y="3390"/>
                    <a:pt x="4048" y="3390"/>
                  </a:cubicBezTo>
                  <a:cubicBezTo>
                    <a:pt x="3928" y="3390"/>
                    <a:pt x="3797" y="3435"/>
                    <a:pt x="3738" y="3435"/>
                  </a:cubicBezTo>
                  <a:cubicBezTo>
                    <a:pt x="3727" y="3435"/>
                    <a:pt x="3719" y="3434"/>
                    <a:pt x="3714" y="3431"/>
                  </a:cubicBezTo>
                  <a:cubicBezTo>
                    <a:pt x="3647" y="3387"/>
                    <a:pt x="4773" y="3059"/>
                    <a:pt x="4826" y="2629"/>
                  </a:cubicBezTo>
                  <a:cubicBezTo>
                    <a:pt x="4878" y="2199"/>
                    <a:pt x="4285" y="521"/>
                    <a:pt x="4285" y="521"/>
                  </a:cubicBezTo>
                  <a:lnTo>
                    <a:pt x="4284" y="521"/>
                  </a:lnTo>
                  <a:cubicBezTo>
                    <a:pt x="4284" y="521"/>
                    <a:pt x="3423" y="1"/>
                    <a:pt x="2980" y="1"/>
                  </a:cubicBez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395250" y="1133725"/>
              <a:ext cx="141800" cy="105200"/>
            </a:xfrm>
            <a:custGeom>
              <a:avLst/>
              <a:gdLst/>
              <a:ahLst/>
              <a:cxnLst/>
              <a:rect l="l" t="t" r="r" b="b"/>
              <a:pathLst>
                <a:path w="5672" h="4208" extrusionOk="0">
                  <a:moveTo>
                    <a:pt x="2797" y="1"/>
                  </a:moveTo>
                  <a:cubicBezTo>
                    <a:pt x="1018" y="1"/>
                    <a:pt x="0" y="2471"/>
                    <a:pt x="1658" y="3682"/>
                  </a:cubicBezTo>
                  <a:cubicBezTo>
                    <a:pt x="1734" y="3740"/>
                    <a:pt x="1817" y="3795"/>
                    <a:pt x="1901" y="3853"/>
                  </a:cubicBezTo>
                  <a:cubicBezTo>
                    <a:pt x="2273" y="4100"/>
                    <a:pt x="2628" y="4207"/>
                    <a:pt x="2954" y="4207"/>
                  </a:cubicBezTo>
                  <a:cubicBezTo>
                    <a:pt x="4754" y="4207"/>
                    <a:pt x="5671" y="955"/>
                    <a:pt x="3609" y="166"/>
                  </a:cubicBezTo>
                  <a:cubicBezTo>
                    <a:pt x="3570" y="151"/>
                    <a:pt x="3532" y="137"/>
                    <a:pt x="3495" y="124"/>
                  </a:cubicBezTo>
                  <a:cubicBezTo>
                    <a:pt x="3253" y="39"/>
                    <a:pt x="3019" y="1"/>
                    <a:pt x="2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339525" y="1308725"/>
              <a:ext cx="89750" cy="131550"/>
            </a:xfrm>
            <a:custGeom>
              <a:avLst/>
              <a:gdLst/>
              <a:ahLst/>
              <a:cxnLst/>
              <a:rect l="l" t="t" r="r" b="b"/>
              <a:pathLst>
                <a:path w="3590" h="5262" extrusionOk="0">
                  <a:moveTo>
                    <a:pt x="3263" y="1"/>
                  </a:moveTo>
                  <a:lnTo>
                    <a:pt x="724" y="1259"/>
                  </a:lnTo>
                  <a:lnTo>
                    <a:pt x="530" y="2057"/>
                  </a:lnTo>
                  <a:lnTo>
                    <a:pt x="254" y="3197"/>
                  </a:lnTo>
                  <a:lnTo>
                    <a:pt x="0" y="4240"/>
                  </a:lnTo>
                  <a:cubicBezTo>
                    <a:pt x="218" y="5007"/>
                    <a:pt x="758" y="5261"/>
                    <a:pt x="1358" y="5261"/>
                  </a:cubicBezTo>
                  <a:cubicBezTo>
                    <a:pt x="2289" y="5261"/>
                    <a:pt x="3362" y="4649"/>
                    <a:pt x="3589" y="4394"/>
                  </a:cubicBezTo>
                  <a:lnTo>
                    <a:pt x="3263" y="1"/>
                  </a:ln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342200" y="1340950"/>
              <a:ext cx="63475" cy="62825"/>
            </a:xfrm>
            <a:custGeom>
              <a:avLst/>
              <a:gdLst/>
              <a:ahLst/>
              <a:cxnLst/>
              <a:rect l="l" t="t" r="r" b="b"/>
              <a:pathLst>
                <a:path w="2539" h="2513" extrusionOk="0">
                  <a:moveTo>
                    <a:pt x="2539" y="1"/>
                  </a:moveTo>
                  <a:lnTo>
                    <a:pt x="423" y="768"/>
                  </a:lnTo>
                  <a:lnTo>
                    <a:pt x="1" y="2508"/>
                  </a:lnTo>
                  <a:cubicBezTo>
                    <a:pt x="16" y="2511"/>
                    <a:pt x="32" y="2512"/>
                    <a:pt x="49" y="2512"/>
                  </a:cubicBezTo>
                  <a:cubicBezTo>
                    <a:pt x="422" y="2512"/>
                    <a:pt x="1430" y="1842"/>
                    <a:pt x="2539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302275" y="1200750"/>
              <a:ext cx="175950" cy="164400"/>
            </a:xfrm>
            <a:custGeom>
              <a:avLst/>
              <a:gdLst/>
              <a:ahLst/>
              <a:cxnLst/>
              <a:rect l="l" t="t" r="r" b="b"/>
              <a:pathLst>
                <a:path w="7038" h="6576" extrusionOk="0">
                  <a:moveTo>
                    <a:pt x="2779" y="0"/>
                  </a:moveTo>
                  <a:cubicBezTo>
                    <a:pt x="2006" y="0"/>
                    <a:pt x="1250" y="266"/>
                    <a:pt x="667" y="777"/>
                  </a:cubicBezTo>
                  <a:cubicBezTo>
                    <a:pt x="641" y="800"/>
                    <a:pt x="616" y="823"/>
                    <a:pt x="591" y="848"/>
                  </a:cubicBezTo>
                  <a:lnTo>
                    <a:pt x="589" y="848"/>
                  </a:lnTo>
                  <a:cubicBezTo>
                    <a:pt x="196" y="1375"/>
                    <a:pt x="545" y="2190"/>
                    <a:pt x="332" y="3606"/>
                  </a:cubicBezTo>
                  <a:cubicBezTo>
                    <a:pt x="1" y="5827"/>
                    <a:pt x="702" y="6575"/>
                    <a:pt x="2310" y="6575"/>
                  </a:cubicBezTo>
                  <a:cubicBezTo>
                    <a:pt x="2351" y="6575"/>
                    <a:pt x="2392" y="6575"/>
                    <a:pt x="2434" y="6574"/>
                  </a:cubicBezTo>
                  <a:cubicBezTo>
                    <a:pt x="2902" y="6564"/>
                    <a:pt x="3831" y="6263"/>
                    <a:pt x="4400" y="5595"/>
                  </a:cubicBezTo>
                  <a:cubicBezTo>
                    <a:pt x="5039" y="4849"/>
                    <a:pt x="5283" y="4596"/>
                    <a:pt x="5563" y="3806"/>
                  </a:cubicBezTo>
                  <a:cubicBezTo>
                    <a:pt x="5964" y="2670"/>
                    <a:pt x="7038" y="199"/>
                    <a:pt x="2935" y="4"/>
                  </a:cubicBezTo>
                  <a:cubicBezTo>
                    <a:pt x="2883" y="1"/>
                    <a:pt x="2831" y="0"/>
                    <a:pt x="2779" y="0"/>
                  </a:cubicBez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334000" y="1276350"/>
              <a:ext cx="15675" cy="28300"/>
            </a:xfrm>
            <a:custGeom>
              <a:avLst/>
              <a:gdLst/>
              <a:ahLst/>
              <a:cxnLst/>
              <a:rect l="l" t="t" r="r" b="b"/>
              <a:pathLst>
                <a:path w="627" h="1132" extrusionOk="0">
                  <a:moveTo>
                    <a:pt x="549" y="0"/>
                  </a:moveTo>
                  <a:cubicBezTo>
                    <a:pt x="514" y="0"/>
                    <a:pt x="484" y="26"/>
                    <a:pt x="478" y="62"/>
                  </a:cubicBezTo>
                  <a:lnTo>
                    <a:pt x="423" y="457"/>
                  </a:lnTo>
                  <a:lnTo>
                    <a:pt x="62" y="534"/>
                  </a:lnTo>
                  <a:cubicBezTo>
                    <a:pt x="35" y="540"/>
                    <a:pt x="14" y="561"/>
                    <a:pt x="7" y="586"/>
                  </a:cubicBezTo>
                  <a:cubicBezTo>
                    <a:pt x="1" y="613"/>
                    <a:pt x="8" y="642"/>
                    <a:pt x="30" y="659"/>
                  </a:cubicBezTo>
                  <a:cubicBezTo>
                    <a:pt x="158" y="774"/>
                    <a:pt x="381" y="995"/>
                    <a:pt x="423" y="1089"/>
                  </a:cubicBezTo>
                  <a:cubicBezTo>
                    <a:pt x="432" y="1112"/>
                    <a:pt x="455" y="1127"/>
                    <a:pt x="478" y="1131"/>
                  </a:cubicBezTo>
                  <a:cubicBezTo>
                    <a:pt x="482" y="1131"/>
                    <a:pt x="485" y="1131"/>
                    <a:pt x="488" y="1131"/>
                  </a:cubicBezTo>
                  <a:cubicBezTo>
                    <a:pt x="499" y="1131"/>
                    <a:pt x="509" y="1129"/>
                    <a:pt x="519" y="1125"/>
                  </a:cubicBezTo>
                  <a:cubicBezTo>
                    <a:pt x="553" y="1110"/>
                    <a:pt x="571" y="1067"/>
                    <a:pt x="553" y="1031"/>
                  </a:cubicBezTo>
                  <a:cubicBezTo>
                    <a:pt x="507" y="924"/>
                    <a:pt x="338" y="753"/>
                    <a:pt x="227" y="647"/>
                  </a:cubicBezTo>
                  <a:lnTo>
                    <a:pt x="501" y="588"/>
                  </a:lnTo>
                  <a:cubicBezTo>
                    <a:pt x="530" y="580"/>
                    <a:pt x="553" y="557"/>
                    <a:pt x="557" y="528"/>
                  </a:cubicBezTo>
                  <a:lnTo>
                    <a:pt x="620" y="81"/>
                  </a:lnTo>
                  <a:cubicBezTo>
                    <a:pt x="626" y="43"/>
                    <a:pt x="599" y="7"/>
                    <a:pt x="559" y="1"/>
                  </a:cubicBezTo>
                  <a:cubicBezTo>
                    <a:pt x="556" y="0"/>
                    <a:pt x="552" y="0"/>
                    <a:pt x="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362500" y="1273900"/>
              <a:ext cx="7875" cy="10125"/>
            </a:xfrm>
            <a:custGeom>
              <a:avLst/>
              <a:gdLst/>
              <a:ahLst/>
              <a:cxnLst/>
              <a:rect l="l" t="t" r="r" b="b"/>
              <a:pathLst>
                <a:path w="315" h="405" extrusionOk="0">
                  <a:moveTo>
                    <a:pt x="151" y="1"/>
                  </a:moveTo>
                  <a:cubicBezTo>
                    <a:pt x="150" y="1"/>
                    <a:pt x="148" y="1"/>
                    <a:pt x="146" y="1"/>
                  </a:cubicBezTo>
                  <a:cubicBezTo>
                    <a:pt x="64" y="5"/>
                    <a:pt x="0" y="99"/>
                    <a:pt x="6" y="210"/>
                  </a:cubicBezTo>
                  <a:cubicBezTo>
                    <a:pt x="12" y="319"/>
                    <a:pt x="82" y="404"/>
                    <a:pt x="162" y="404"/>
                  </a:cubicBezTo>
                  <a:cubicBezTo>
                    <a:pt x="164" y="404"/>
                    <a:pt x="165" y="404"/>
                    <a:pt x="167" y="404"/>
                  </a:cubicBezTo>
                  <a:cubicBezTo>
                    <a:pt x="252" y="400"/>
                    <a:pt x="315" y="306"/>
                    <a:pt x="309" y="195"/>
                  </a:cubicBezTo>
                  <a:cubicBezTo>
                    <a:pt x="302" y="86"/>
                    <a:pt x="233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328925" y="1273150"/>
              <a:ext cx="7900" cy="10100"/>
            </a:xfrm>
            <a:custGeom>
              <a:avLst/>
              <a:gdLst/>
              <a:ahLst/>
              <a:cxnLst/>
              <a:rect l="l" t="t" r="r" b="b"/>
              <a:pathLst>
                <a:path w="316" h="404" extrusionOk="0">
                  <a:moveTo>
                    <a:pt x="156" y="0"/>
                  </a:moveTo>
                  <a:cubicBezTo>
                    <a:pt x="153" y="0"/>
                    <a:pt x="151" y="0"/>
                    <a:pt x="148" y="0"/>
                  </a:cubicBezTo>
                  <a:cubicBezTo>
                    <a:pt x="64" y="4"/>
                    <a:pt x="0" y="98"/>
                    <a:pt x="8" y="209"/>
                  </a:cubicBezTo>
                  <a:cubicBezTo>
                    <a:pt x="14" y="318"/>
                    <a:pt x="82" y="403"/>
                    <a:pt x="164" y="403"/>
                  </a:cubicBezTo>
                  <a:cubicBezTo>
                    <a:pt x="166" y="403"/>
                    <a:pt x="167" y="403"/>
                    <a:pt x="169" y="403"/>
                  </a:cubicBezTo>
                  <a:cubicBezTo>
                    <a:pt x="252" y="397"/>
                    <a:pt x="315" y="303"/>
                    <a:pt x="309" y="194"/>
                  </a:cubicBezTo>
                  <a:cubicBezTo>
                    <a:pt x="304" y="86"/>
                    <a:pt x="235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335650" y="1333750"/>
              <a:ext cx="15575" cy="5350"/>
            </a:xfrm>
            <a:custGeom>
              <a:avLst/>
              <a:gdLst/>
              <a:ahLst/>
              <a:cxnLst/>
              <a:rect l="l" t="t" r="r" b="b"/>
              <a:pathLst>
                <a:path w="623" h="214" extrusionOk="0">
                  <a:moveTo>
                    <a:pt x="514" y="0"/>
                  </a:moveTo>
                  <a:cubicBezTo>
                    <a:pt x="499" y="0"/>
                    <a:pt x="484" y="5"/>
                    <a:pt x="470" y="16"/>
                  </a:cubicBezTo>
                  <a:cubicBezTo>
                    <a:pt x="423" y="54"/>
                    <a:pt x="370" y="69"/>
                    <a:pt x="317" y="69"/>
                  </a:cubicBezTo>
                  <a:cubicBezTo>
                    <a:pt x="253" y="69"/>
                    <a:pt x="188" y="48"/>
                    <a:pt x="127" y="22"/>
                  </a:cubicBezTo>
                  <a:cubicBezTo>
                    <a:pt x="116" y="18"/>
                    <a:pt x="106" y="15"/>
                    <a:pt x="97" y="15"/>
                  </a:cubicBezTo>
                  <a:cubicBezTo>
                    <a:pt x="30" y="15"/>
                    <a:pt x="1" y="126"/>
                    <a:pt x="77" y="158"/>
                  </a:cubicBezTo>
                  <a:cubicBezTo>
                    <a:pt x="155" y="193"/>
                    <a:pt x="237" y="214"/>
                    <a:pt x="318" y="214"/>
                  </a:cubicBezTo>
                  <a:cubicBezTo>
                    <a:pt x="404" y="214"/>
                    <a:pt x="488" y="189"/>
                    <a:pt x="564" y="130"/>
                  </a:cubicBezTo>
                  <a:cubicBezTo>
                    <a:pt x="623" y="82"/>
                    <a:pt x="573" y="0"/>
                    <a:pt x="514" y="0"/>
                  </a:cubicBezTo>
                  <a:close/>
                </a:path>
              </a:pathLst>
            </a:custGeom>
            <a:solidFill>
              <a:srgbClr val="99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367000" y="1291825"/>
              <a:ext cx="21700" cy="11200"/>
            </a:xfrm>
            <a:custGeom>
              <a:avLst/>
              <a:gdLst/>
              <a:ahLst/>
              <a:cxnLst/>
              <a:rect l="l" t="t" r="r" b="b"/>
              <a:pathLst>
                <a:path w="868" h="448" extrusionOk="0">
                  <a:moveTo>
                    <a:pt x="386" y="1"/>
                  </a:moveTo>
                  <a:cubicBezTo>
                    <a:pt x="183" y="1"/>
                    <a:pt x="21" y="78"/>
                    <a:pt x="10" y="188"/>
                  </a:cubicBezTo>
                  <a:cubicBezTo>
                    <a:pt x="1" y="310"/>
                    <a:pt x="181" y="425"/>
                    <a:pt x="415" y="445"/>
                  </a:cubicBezTo>
                  <a:cubicBezTo>
                    <a:pt x="438" y="446"/>
                    <a:pt x="460" y="447"/>
                    <a:pt x="482" y="447"/>
                  </a:cubicBezTo>
                  <a:cubicBezTo>
                    <a:pt x="686" y="447"/>
                    <a:pt x="848" y="370"/>
                    <a:pt x="858" y="260"/>
                  </a:cubicBezTo>
                  <a:cubicBezTo>
                    <a:pt x="868" y="138"/>
                    <a:pt x="687" y="23"/>
                    <a:pt x="453" y="3"/>
                  </a:cubicBezTo>
                  <a:cubicBezTo>
                    <a:pt x="430" y="2"/>
                    <a:pt x="408" y="1"/>
                    <a:pt x="386" y="1"/>
                  </a:cubicBezTo>
                  <a:close/>
                </a:path>
              </a:pathLst>
            </a:custGeom>
            <a:solidFill>
              <a:srgbClr val="99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309550" y="1289775"/>
              <a:ext cx="18350" cy="11200"/>
            </a:xfrm>
            <a:custGeom>
              <a:avLst/>
              <a:gdLst/>
              <a:ahLst/>
              <a:cxnLst/>
              <a:rect l="l" t="t" r="r" b="b"/>
              <a:pathLst>
                <a:path w="734" h="448" extrusionOk="0">
                  <a:moveTo>
                    <a:pt x="249" y="0"/>
                  </a:moveTo>
                  <a:cubicBezTo>
                    <a:pt x="173" y="0"/>
                    <a:pt x="102" y="10"/>
                    <a:pt x="43" y="30"/>
                  </a:cubicBezTo>
                  <a:cubicBezTo>
                    <a:pt x="43" y="36"/>
                    <a:pt x="43" y="39"/>
                    <a:pt x="41" y="43"/>
                  </a:cubicBezTo>
                  <a:cubicBezTo>
                    <a:pt x="25" y="153"/>
                    <a:pt x="12" y="260"/>
                    <a:pt x="0" y="364"/>
                  </a:cubicBezTo>
                  <a:cubicBezTo>
                    <a:pt x="71" y="406"/>
                    <a:pt x="169" y="436"/>
                    <a:pt x="281" y="444"/>
                  </a:cubicBezTo>
                  <a:cubicBezTo>
                    <a:pt x="305" y="446"/>
                    <a:pt x="329" y="447"/>
                    <a:pt x="353" y="447"/>
                  </a:cubicBezTo>
                  <a:cubicBezTo>
                    <a:pt x="554" y="447"/>
                    <a:pt x="713" y="370"/>
                    <a:pt x="722" y="260"/>
                  </a:cubicBezTo>
                  <a:cubicBezTo>
                    <a:pt x="733" y="139"/>
                    <a:pt x="551" y="24"/>
                    <a:pt x="317" y="3"/>
                  </a:cubicBezTo>
                  <a:cubicBezTo>
                    <a:pt x="294" y="1"/>
                    <a:pt x="272" y="0"/>
                    <a:pt x="249" y="0"/>
                  </a:cubicBezTo>
                  <a:close/>
                </a:path>
              </a:pathLst>
            </a:custGeom>
            <a:solidFill>
              <a:srgbClr val="99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301400" y="1186300"/>
              <a:ext cx="161300" cy="121875"/>
            </a:xfrm>
            <a:custGeom>
              <a:avLst/>
              <a:gdLst/>
              <a:ahLst/>
              <a:cxnLst/>
              <a:rect l="l" t="t" r="r" b="b"/>
              <a:pathLst>
                <a:path w="6452" h="4875" extrusionOk="0">
                  <a:moveTo>
                    <a:pt x="2848" y="0"/>
                  </a:moveTo>
                  <a:cubicBezTo>
                    <a:pt x="2057" y="0"/>
                    <a:pt x="1247" y="257"/>
                    <a:pt x="526" y="923"/>
                  </a:cubicBezTo>
                  <a:cubicBezTo>
                    <a:pt x="1" y="1521"/>
                    <a:pt x="278" y="2768"/>
                    <a:pt x="394" y="2768"/>
                  </a:cubicBezTo>
                  <a:cubicBezTo>
                    <a:pt x="413" y="2768"/>
                    <a:pt x="428" y="2736"/>
                    <a:pt x="434" y="2663"/>
                  </a:cubicBezTo>
                  <a:cubicBezTo>
                    <a:pt x="520" y="1673"/>
                    <a:pt x="997" y="1098"/>
                    <a:pt x="1310" y="1098"/>
                  </a:cubicBezTo>
                  <a:cubicBezTo>
                    <a:pt x="1387" y="1098"/>
                    <a:pt x="1453" y="1132"/>
                    <a:pt x="1502" y="1203"/>
                  </a:cubicBezTo>
                  <a:cubicBezTo>
                    <a:pt x="1502" y="1203"/>
                    <a:pt x="3400" y="3506"/>
                    <a:pt x="4760" y="3506"/>
                  </a:cubicBezTo>
                  <a:cubicBezTo>
                    <a:pt x="4773" y="3506"/>
                    <a:pt x="4787" y="3506"/>
                    <a:pt x="4800" y="3505"/>
                  </a:cubicBezTo>
                  <a:cubicBezTo>
                    <a:pt x="4800" y="3505"/>
                    <a:pt x="5013" y="4533"/>
                    <a:pt x="5765" y="4875"/>
                  </a:cubicBezTo>
                  <a:cubicBezTo>
                    <a:pt x="6344" y="3758"/>
                    <a:pt x="6451" y="2289"/>
                    <a:pt x="5861" y="1171"/>
                  </a:cubicBezTo>
                  <a:cubicBezTo>
                    <a:pt x="5127" y="552"/>
                    <a:pt x="4008" y="0"/>
                    <a:pt x="2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417675" y="1166375"/>
              <a:ext cx="66825" cy="70425"/>
            </a:xfrm>
            <a:custGeom>
              <a:avLst/>
              <a:gdLst/>
              <a:ahLst/>
              <a:cxnLst/>
              <a:rect l="l" t="t" r="r" b="b"/>
              <a:pathLst>
                <a:path w="2673" h="2817" extrusionOk="0">
                  <a:moveTo>
                    <a:pt x="129" y="0"/>
                  </a:moveTo>
                  <a:cubicBezTo>
                    <a:pt x="35" y="0"/>
                    <a:pt x="1" y="144"/>
                    <a:pt x="99" y="163"/>
                  </a:cubicBezTo>
                  <a:lnTo>
                    <a:pt x="101" y="163"/>
                  </a:lnTo>
                  <a:cubicBezTo>
                    <a:pt x="1340" y="379"/>
                    <a:pt x="2437" y="1444"/>
                    <a:pt x="2504" y="2737"/>
                  </a:cubicBezTo>
                  <a:cubicBezTo>
                    <a:pt x="2507" y="2790"/>
                    <a:pt x="2550" y="2817"/>
                    <a:pt x="2592" y="2817"/>
                  </a:cubicBezTo>
                  <a:cubicBezTo>
                    <a:pt x="2633" y="2817"/>
                    <a:pt x="2672" y="2790"/>
                    <a:pt x="2669" y="2737"/>
                  </a:cubicBezTo>
                  <a:cubicBezTo>
                    <a:pt x="2600" y="1375"/>
                    <a:pt x="1459" y="232"/>
                    <a:pt x="145" y="1"/>
                  </a:cubicBezTo>
                  <a:cubicBezTo>
                    <a:pt x="140" y="0"/>
                    <a:pt x="134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358975" y="1257525"/>
              <a:ext cx="24525" cy="15400"/>
            </a:xfrm>
            <a:custGeom>
              <a:avLst/>
              <a:gdLst/>
              <a:ahLst/>
              <a:cxnLst/>
              <a:rect l="l" t="t" r="r" b="b"/>
              <a:pathLst>
                <a:path w="981" h="616" extrusionOk="0">
                  <a:moveTo>
                    <a:pt x="348" y="1"/>
                  </a:moveTo>
                  <a:cubicBezTo>
                    <a:pt x="287" y="1"/>
                    <a:pt x="226" y="9"/>
                    <a:pt x="164" y="27"/>
                  </a:cubicBezTo>
                  <a:cubicBezTo>
                    <a:pt x="0" y="74"/>
                    <a:pt x="29" y="321"/>
                    <a:pt x="176" y="321"/>
                  </a:cubicBezTo>
                  <a:cubicBezTo>
                    <a:pt x="189" y="321"/>
                    <a:pt x="203" y="319"/>
                    <a:pt x="218" y="315"/>
                  </a:cubicBezTo>
                  <a:cubicBezTo>
                    <a:pt x="259" y="303"/>
                    <a:pt x="302" y="297"/>
                    <a:pt x="346" y="297"/>
                  </a:cubicBezTo>
                  <a:cubicBezTo>
                    <a:pt x="484" y="297"/>
                    <a:pt x="621" y="359"/>
                    <a:pt x="663" y="505"/>
                  </a:cubicBezTo>
                  <a:cubicBezTo>
                    <a:pt x="685" y="581"/>
                    <a:pt x="751" y="616"/>
                    <a:pt x="815" y="616"/>
                  </a:cubicBezTo>
                  <a:cubicBezTo>
                    <a:pt x="899" y="616"/>
                    <a:pt x="980" y="555"/>
                    <a:pt x="951" y="451"/>
                  </a:cubicBezTo>
                  <a:cubicBezTo>
                    <a:pt x="869" y="174"/>
                    <a:pt x="621" y="1"/>
                    <a:pt x="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314700" y="1253300"/>
              <a:ext cx="25850" cy="14950"/>
            </a:xfrm>
            <a:custGeom>
              <a:avLst/>
              <a:gdLst/>
              <a:ahLst/>
              <a:cxnLst/>
              <a:rect l="l" t="t" r="r" b="b"/>
              <a:pathLst>
                <a:path w="1034" h="598" extrusionOk="0">
                  <a:moveTo>
                    <a:pt x="694" y="1"/>
                  </a:moveTo>
                  <a:cubicBezTo>
                    <a:pt x="461" y="1"/>
                    <a:pt x="269" y="158"/>
                    <a:pt x="101" y="332"/>
                  </a:cubicBezTo>
                  <a:cubicBezTo>
                    <a:pt x="1" y="437"/>
                    <a:pt x="94" y="598"/>
                    <a:pt x="201" y="598"/>
                  </a:cubicBezTo>
                  <a:cubicBezTo>
                    <a:pt x="231" y="598"/>
                    <a:pt x="262" y="586"/>
                    <a:pt x="289" y="557"/>
                  </a:cubicBezTo>
                  <a:lnTo>
                    <a:pt x="291" y="557"/>
                  </a:lnTo>
                  <a:cubicBezTo>
                    <a:pt x="396" y="445"/>
                    <a:pt x="526" y="293"/>
                    <a:pt x="686" y="293"/>
                  </a:cubicBezTo>
                  <a:cubicBezTo>
                    <a:pt x="714" y="293"/>
                    <a:pt x="742" y="297"/>
                    <a:pt x="771" y="307"/>
                  </a:cubicBezTo>
                  <a:cubicBezTo>
                    <a:pt x="788" y="313"/>
                    <a:pt x="805" y="316"/>
                    <a:pt x="820" y="316"/>
                  </a:cubicBezTo>
                  <a:cubicBezTo>
                    <a:pt x="966" y="316"/>
                    <a:pt x="1034" y="86"/>
                    <a:pt x="873" y="31"/>
                  </a:cubicBezTo>
                  <a:cubicBezTo>
                    <a:pt x="810" y="10"/>
                    <a:pt x="751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325850" y="1308875"/>
              <a:ext cx="38925" cy="21175"/>
            </a:xfrm>
            <a:custGeom>
              <a:avLst/>
              <a:gdLst/>
              <a:ahLst/>
              <a:cxnLst/>
              <a:rect l="l" t="t" r="r" b="b"/>
              <a:pathLst>
                <a:path w="1557" h="847" extrusionOk="0">
                  <a:moveTo>
                    <a:pt x="1556" y="0"/>
                  </a:moveTo>
                  <a:lnTo>
                    <a:pt x="1556" y="0"/>
                  </a:lnTo>
                  <a:cubicBezTo>
                    <a:pt x="1175" y="66"/>
                    <a:pt x="860" y="87"/>
                    <a:pt x="616" y="87"/>
                  </a:cubicBezTo>
                  <a:cubicBezTo>
                    <a:pt x="213" y="87"/>
                    <a:pt x="1" y="31"/>
                    <a:pt x="1" y="31"/>
                  </a:cubicBezTo>
                  <a:lnTo>
                    <a:pt x="1" y="31"/>
                  </a:lnTo>
                  <a:cubicBezTo>
                    <a:pt x="1" y="31"/>
                    <a:pt x="22" y="785"/>
                    <a:pt x="653" y="843"/>
                  </a:cubicBezTo>
                  <a:cubicBezTo>
                    <a:pt x="680" y="845"/>
                    <a:pt x="706" y="846"/>
                    <a:pt x="732" y="846"/>
                  </a:cubicBezTo>
                  <a:cubicBezTo>
                    <a:pt x="1409" y="846"/>
                    <a:pt x="1556" y="1"/>
                    <a:pt x="1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398025" y="1268675"/>
              <a:ext cx="49050" cy="55100"/>
            </a:xfrm>
            <a:custGeom>
              <a:avLst/>
              <a:gdLst/>
              <a:ahLst/>
              <a:cxnLst/>
              <a:rect l="l" t="t" r="r" b="b"/>
              <a:pathLst>
                <a:path w="1962" h="2204" extrusionOk="0">
                  <a:moveTo>
                    <a:pt x="1271" y="0"/>
                  </a:moveTo>
                  <a:cubicBezTo>
                    <a:pt x="908" y="0"/>
                    <a:pt x="506" y="435"/>
                    <a:pt x="277" y="730"/>
                  </a:cubicBezTo>
                  <a:cubicBezTo>
                    <a:pt x="83" y="975"/>
                    <a:pt x="1" y="1296"/>
                    <a:pt x="75" y="1599"/>
                  </a:cubicBezTo>
                  <a:cubicBezTo>
                    <a:pt x="137" y="1848"/>
                    <a:pt x="296" y="2092"/>
                    <a:pt x="651" y="2176"/>
                  </a:cubicBezTo>
                  <a:cubicBezTo>
                    <a:pt x="729" y="2195"/>
                    <a:pt x="804" y="2204"/>
                    <a:pt x="875" y="2204"/>
                  </a:cubicBezTo>
                  <a:cubicBezTo>
                    <a:pt x="1447" y="2204"/>
                    <a:pt x="1773" y="1634"/>
                    <a:pt x="1861" y="1175"/>
                  </a:cubicBezTo>
                  <a:cubicBezTo>
                    <a:pt x="1961" y="657"/>
                    <a:pt x="1936" y="139"/>
                    <a:pt x="1365" y="11"/>
                  </a:cubicBezTo>
                  <a:cubicBezTo>
                    <a:pt x="1334" y="4"/>
                    <a:pt x="1303" y="0"/>
                    <a:pt x="1271" y="0"/>
                  </a:cubicBez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419125" y="1313750"/>
              <a:ext cx="6800" cy="29025"/>
            </a:xfrm>
            <a:custGeom>
              <a:avLst/>
              <a:gdLst/>
              <a:ahLst/>
              <a:cxnLst/>
              <a:rect l="l" t="t" r="r" b="b"/>
              <a:pathLst>
                <a:path w="272" h="1161" extrusionOk="0">
                  <a:moveTo>
                    <a:pt x="208" y="0"/>
                  </a:moveTo>
                  <a:cubicBezTo>
                    <a:pt x="181" y="0"/>
                    <a:pt x="157" y="22"/>
                    <a:pt x="152" y="49"/>
                  </a:cubicBezTo>
                  <a:lnTo>
                    <a:pt x="5" y="1096"/>
                  </a:lnTo>
                  <a:cubicBezTo>
                    <a:pt x="1" y="1127"/>
                    <a:pt x="22" y="1156"/>
                    <a:pt x="52" y="1160"/>
                  </a:cubicBezTo>
                  <a:cubicBezTo>
                    <a:pt x="56" y="1160"/>
                    <a:pt x="59" y="1161"/>
                    <a:pt x="62" y="1161"/>
                  </a:cubicBezTo>
                  <a:cubicBezTo>
                    <a:pt x="91" y="1161"/>
                    <a:pt x="114" y="1139"/>
                    <a:pt x="118" y="1112"/>
                  </a:cubicBezTo>
                  <a:lnTo>
                    <a:pt x="267" y="64"/>
                  </a:lnTo>
                  <a:cubicBezTo>
                    <a:pt x="271" y="34"/>
                    <a:pt x="250" y="5"/>
                    <a:pt x="217" y="1"/>
                  </a:cubicBezTo>
                  <a:cubicBezTo>
                    <a:pt x="214" y="1"/>
                    <a:pt x="211" y="0"/>
                    <a:pt x="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410025" y="1337225"/>
              <a:ext cx="19825" cy="18575"/>
            </a:xfrm>
            <a:custGeom>
              <a:avLst/>
              <a:gdLst/>
              <a:ahLst/>
              <a:cxnLst/>
              <a:rect l="l" t="t" r="r" b="b"/>
              <a:pathLst>
                <a:path w="793" h="743" extrusionOk="0">
                  <a:moveTo>
                    <a:pt x="396" y="0"/>
                  </a:moveTo>
                  <a:cubicBezTo>
                    <a:pt x="214" y="0"/>
                    <a:pt x="55" y="133"/>
                    <a:pt x="29" y="319"/>
                  </a:cubicBezTo>
                  <a:cubicBezTo>
                    <a:pt x="0" y="522"/>
                    <a:pt x="140" y="710"/>
                    <a:pt x="344" y="739"/>
                  </a:cubicBezTo>
                  <a:cubicBezTo>
                    <a:pt x="361" y="741"/>
                    <a:pt x="379" y="742"/>
                    <a:pt x="396" y="742"/>
                  </a:cubicBezTo>
                  <a:cubicBezTo>
                    <a:pt x="578" y="742"/>
                    <a:pt x="737" y="608"/>
                    <a:pt x="764" y="422"/>
                  </a:cubicBezTo>
                  <a:cubicBezTo>
                    <a:pt x="792" y="221"/>
                    <a:pt x="650" y="33"/>
                    <a:pt x="449" y="4"/>
                  </a:cubicBezTo>
                  <a:cubicBezTo>
                    <a:pt x="431" y="1"/>
                    <a:pt x="414" y="0"/>
                    <a:pt x="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415350" y="1279575"/>
              <a:ext cx="22250" cy="29875"/>
            </a:xfrm>
            <a:custGeom>
              <a:avLst/>
              <a:gdLst/>
              <a:ahLst/>
              <a:cxnLst/>
              <a:rect l="l" t="t" r="r" b="b"/>
              <a:pathLst>
                <a:path w="890" h="1195" extrusionOk="0">
                  <a:moveTo>
                    <a:pt x="670" y="1"/>
                  </a:moveTo>
                  <a:cubicBezTo>
                    <a:pt x="501" y="1"/>
                    <a:pt x="343" y="103"/>
                    <a:pt x="230" y="238"/>
                  </a:cubicBezTo>
                  <a:cubicBezTo>
                    <a:pt x="21" y="490"/>
                    <a:pt x="0" y="821"/>
                    <a:pt x="21" y="1136"/>
                  </a:cubicBezTo>
                  <a:cubicBezTo>
                    <a:pt x="24" y="1175"/>
                    <a:pt x="55" y="1194"/>
                    <a:pt x="86" y="1194"/>
                  </a:cubicBezTo>
                  <a:cubicBezTo>
                    <a:pt x="120" y="1194"/>
                    <a:pt x="155" y="1172"/>
                    <a:pt x="152" y="1128"/>
                  </a:cubicBezTo>
                  <a:cubicBezTo>
                    <a:pt x="136" y="912"/>
                    <a:pt x="136" y="687"/>
                    <a:pt x="226" y="488"/>
                  </a:cubicBezTo>
                  <a:cubicBezTo>
                    <a:pt x="297" y="334"/>
                    <a:pt x="468" y="127"/>
                    <a:pt x="660" y="127"/>
                  </a:cubicBezTo>
                  <a:cubicBezTo>
                    <a:pt x="693" y="127"/>
                    <a:pt x="726" y="133"/>
                    <a:pt x="760" y="146"/>
                  </a:cubicBezTo>
                  <a:cubicBezTo>
                    <a:pt x="768" y="149"/>
                    <a:pt x="777" y="151"/>
                    <a:pt x="785" y="151"/>
                  </a:cubicBezTo>
                  <a:cubicBezTo>
                    <a:pt x="850" y="151"/>
                    <a:pt x="889" y="57"/>
                    <a:pt x="821" y="29"/>
                  </a:cubicBezTo>
                  <a:cubicBezTo>
                    <a:pt x="771" y="10"/>
                    <a:pt x="720" y="1"/>
                    <a:pt x="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4"/>
          <p:cNvGrpSpPr/>
          <p:nvPr/>
        </p:nvGrpSpPr>
        <p:grpSpPr>
          <a:xfrm>
            <a:off x="4063809" y="1582909"/>
            <a:ext cx="255543" cy="208590"/>
            <a:chOff x="5717825" y="3704150"/>
            <a:chExt cx="191575" cy="156375"/>
          </a:xfrm>
        </p:grpSpPr>
        <p:sp>
          <p:nvSpPr>
            <p:cNvPr id="1030" name="Google Shape;1030;p34"/>
            <p:cNvSpPr/>
            <p:nvPr/>
          </p:nvSpPr>
          <p:spPr>
            <a:xfrm>
              <a:off x="5747375" y="3704150"/>
              <a:ext cx="162025" cy="137400"/>
            </a:xfrm>
            <a:custGeom>
              <a:avLst/>
              <a:gdLst/>
              <a:ahLst/>
              <a:cxnLst/>
              <a:rect l="l" t="t" r="r" b="b"/>
              <a:pathLst>
                <a:path w="6481" h="5496" extrusionOk="0">
                  <a:moveTo>
                    <a:pt x="194" y="0"/>
                  </a:moveTo>
                  <a:cubicBezTo>
                    <a:pt x="87" y="0"/>
                    <a:pt x="0" y="86"/>
                    <a:pt x="0" y="194"/>
                  </a:cubicBezTo>
                  <a:lnTo>
                    <a:pt x="0" y="5302"/>
                  </a:lnTo>
                  <a:cubicBezTo>
                    <a:pt x="0" y="5410"/>
                    <a:pt x="87" y="5496"/>
                    <a:pt x="194" y="5496"/>
                  </a:cubicBezTo>
                  <a:lnTo>
                    <a:pt x="6286" y="5496"/>
                  </a:lnTo>
                  <a:cubicBezTo>
                    <a:pt x="6394" y="5496"/>
                    <a:pt x="6480" y="5410"/>
                    <a:pt x="6480" y="5302"/>
                  </a:cubicBezTo>
                  <a:lnTo>
                    <a:pt x="6480" y="194"/>
                  </a:lnTo>
                  <a:cubicBezTo>
                    <a:pt x="6480" y="86"/>
                    <a:pt x="6394" y="0"/>
                    <a:pt x="6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5717825" y="3806375"/>
              <a:ext cx="64000" cy="54150"/>
            </a:xfrm>
            <a:custGeom>
              <a:avLst/>
              <a:gdLst/>
              <a:ahLst/>
              <a:cxnLst/>
              <a:rect l="l" t="t" r="r" b="b"/>
              <a:pathLst>
                <a:path w="2560" h="2166" extrusionOk="0">
                  <a:moveTo>
                    <a:pt x="1190" y="1"/>
                  </a:moveTo>
                  <a:lnTo>
                    <a:pt x="79" y="1879"/>
                  </a:lnTo>
                  <a:cubicBezTo>
                    <a:pt x="0" y="2012"/>
                    <a:pt x="104" y="2166"/>
                    <a:pt x="241" y="2166"/>
                  </a:cubicBezTo>
                  <a:cubicBezTo>
                    <a:pt x="263" y="2166"/>
                    <a:pt x="286" y="2162"/>
                    <a:pt x="310" y="2153"/>
                  </a:cubicBezTo>
                  <a:lnTo>
                    <a:pt x="2560" y="1298"/>
                  </a:lnTo>
                  <a:lnTo>
                    <a:pt x="11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5786125" y="3739900"/>
              <a:ext cx="93450" cy="62825"/>
            </a:xfrm>
            <a:custGeom>
              <a:avLst/>
              <a:gdLst/>
              <a:ahLst/>
              <a:cxnLst/>
              <a:rect l="l" t="t" r="r" b="b"/>
              <a:pathLst>
                <a:path w="3738" h="2513" extrusionOk="0">
                  <a:moveTo>
                    <a:pt x="3593" y="1"/>
                  </a:moveTo>
                  <a:cubicBezTo>
                    <a:pt x="3566" y="1"/>
                    <a:pt x="3540" y="9"/>
                    <a:pt x="3516" y="26"/>
                  </a:cubicBezTo>
                  <a:lnTo>
                    <a:pt x="576" y="2176"/>
                  </a:lnTo>
                  <a:lnTo>
                    <a:pt x="265" y="1217"/>
                  </a:lnTo>
                  <a:cubicBezTo>
                    <a:pt x="248" y="1163"/>
                    <a:pt x="198" y="1128"/>
                    <a:pt x="144" y="1128"/>
                  </a:cubicBezTo>
                  <a:cubicBezTo>
                    <a:pt x="131" y="1128"/>
                    <a:pt x="117" y="1130"/>
                    <a:pt x="104" y="1135"/>
                  </a:cubicBezTo>
                  <a:cubicBezTo>
                    <a:pt x="37" y="1156"/>
                    <a:pt x="0" y="1229"/>
                    <a:pt x="21" y="1296"/>
                  </a:cubicBezTo>
                  <a:lnTo>
                    <a:pt x="386" y="2424"/>
                  </a:lnTo>
                  <a:cubicBezTo>
                    <a:pt x="399" y="2462"/>
                    <a:pt x="430" y="2493"/>
                    <a:pt x="468" y="2506"/>
                  </a:cubicBezTo>
                  <a:cubicBezTo>
                    <a:pt x="482" y="2510"/>
                    <a:pt x="495" y="2512"/>
                    <a:pt x="509" y="2512"/>
                  </a:cubicBezTo>
                  <a:cubicBezTo>
                    <a:pt x="535" y="2512"/>
                    <a:pt x="560" y="2504"/>
                    <a:pt x="583" y="2487"/>
                  </a:cubicBezTo>
                  <a:lnTo>
                    <a:pt x="3668" y="231"/>
                  </a:lnTo>
                  <a:cubicBezTo>
                    <a:pt x="3724" y="191"/>
                    <a:pt x="3737" y="110"/>
                    <a:pt x="3695" y="53"/>
                  </a:cubicBezTo>
                  <a:cubicBezTo>
                    <a:pt x="3670" y="19"/>
                    <a:pt x="3632" y="1"/>
                    <a:pt x="35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3" name="Google Shape;1033;p34"/>
          <p:cNvSpPr/>
          <p:nvPr/>
        </p:nvSpPr>
        <p:spPr>
          <a:xfrm>
            <a:off x="4027963" y="2587793"/>
            <a:ext cx="175951" cy="172240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4" name="Google Shape;1034;p34"/>
          <p:cNvGrpSpPr/>
          <p:nvPr/>
        </p:nvGrpSpPr>
        <p:grpSpPr>
          <a:xfrm>
            <a:off x="2207602" y="1860984"/>
            <a:ext cx="414176" cy="323838"/>
            <a:chOff x="4408425" y="3794200"/>
            <a:chExt cx="310500" cy="242775"/>
          </a:xfrm>
        </p:grpSpPr>
        <p:sp>
          <p:nvSpPr>
            <p:cNvPr id="1035" name="Google Shape;1035;p34"/>
            <p:cNvSpPr/>
            <p:nvPr/>
          </p:nvSpPr>
          <p:spPr>
            <a:xfrm>
              <a:off x="4408425" y="3831500"/>
              <a:ext cx="258025" cy="205425"/>
            </a:xfrm>
            <a:custGeom>
              <a:avLst/>
              <a:gdLst/>
              <a:ahLst/>
              <a:cxnLst/>
              <a:rect l="l" t="t" r="r" b="b"/>
              <a:pathLst>
                <a:path w="10321" h="8217" extrusionOk="0">
                  <a:moveTo>
                    <a:pt x="3087" y="1"/>
                  </a:moveTo>
                  <a:lnTo>
                    <a:pt x="528" y="11"/>
                  </a:lnTo>
                  <a:cubicBezTo>
                    <a:pt x="237" y="11"/>
                    <a:pt x="1" y="248"/>
                    <a:pt x="3" y="540"/>
                  </a:cubicBezTo>
                  <a:lnTo>
                    <a:pt x="26" y="7400"/>
                  </a:lnTo>
                  <a:cubicBezTo>
                    <a:pt x="28" y="7851"/>
                    <a:pt x="394" y="8217"/>
                    <a:pt x="845" y="8217"/>
                  </a:cubicBezTo>
                  <a:cubicBezTo>
                    <a:pt x="846" y="8217"/>
                    <a:pt x="848" y="8217"/>
                    <a:pt x="849" y="8217"/>
                  </a:cubicBezTo>
                  <a:lnTo>
                    <a:pt x="9826" y="8186"/>
                  </a:lnTo>
                  <a:cubicBezTo>
                    <a:pt x="10098" y="8184"/>
                    <a:pt x="10321" y="7962"/>
                    <a:pt x="10319" y="7687"/>
                  </a:cubicBezTo>
                  <a:lnTo>
                    <a:pt x="10298" y="1300"/>
                  </a:lnTo>
                  <a:cubicBezTo>
                    <a:pt x="10296" y="1062"/>
                    <a:pt x="10104" y="870"/>
                    <a:pt x="9866" y="870"/>
                  </a:cubicBezTo>
                  <a:lnTo>
                    <a:pt x="4631" y="889"/>
                  </a:lnTo>
                  <a:lnTo>
                    <a:pt x="30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4408725" y="3912750"/>
              <a:ext cx="257725" cy="124225"/>
            </a:xfrm>
            <a:custGeom>
              <a:avLst/>
              <a:gdLst/>
              <a:ahLst/>
              <a:cxnLst/>
              <a:rect l="l" t="t" r="r" b="b"/>
              <a:pathLst>
                <a:path w="10309" h="4969" extrusionOk="0">
                  <a:moveTo>
                    <a:pt x="10292" y="0"/>
                  </a:moveTo>
                  <a:lnTo>
                    <a:pt x="0" y="37"/>
                  </a:lnTo>
                  <a:lnTo>
                    <a:pt x="16" y="4474"/>
                  </a:lnTo>
                  <a:cubicBezTo>
                    <a:pt x="16" y="4748"/>
                    <a:pt x="238" y="4969"/>
                    <a:pt x="513" y="4969"/>
                  </a:cubicBezTo>
                  <a:lnTo>
                    <a:pt x="9814" y="4936"/>
                  </a:lnTo>
                  <a:cubicBezTo>
                    <a:pt x="10086" y="4936"/>
                    <a:pt x="10309" y="4712"/>
                    <a:pt x="10307" y="4439"/>
                  </a:cubicBezTo>
                  <a:lnTo>
                    <a:pt x="10307" y="4437"/>
                  </a:lnTo>
                  <a:lnTo>
                    <a:pt x="102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4422925" y="3880675"/>
              <a:ext cx="228000" cy="32950"/>
            </a:xfrm>
            <a:custGeom>
              <a:avLst/>
              <a:gdLst/>
              <a:ahLst/>
              <a:cxnLst/>
              <a:rect l="l" t="t" r="r" b="b"/>
              <a:pathLst>
                <a:path w="9120" h="1318" extrusionOk="0">
                  <a:moveTo>
                    <a:pt x="8935" y="0"/>
                  </a:moveTo>
                  <a:lnTo>
                    <a:pt x="180" y="31"/>
                  </a:lnTo>
                  <a:cubicBezTo>
                    <a:pt x="81" y="31"/>
                    <a:pt x="0" y="111"/>
                    <a:pt x="0" y="211"/>
                  </a:cubicBezTo>
                  <a:lnTo>
                    <a:pt x="4" y="1318"/>
                  </a:lnTo>
                  <a:lnTo>
                    <a:pt x="9119" y="1285"/>
                  </a:lnTo>
                  <a:lnTo>
                    <a:pt x="9116" y="180"/>
                  </a:lnTo>
                  <a:cubicBezTo>
                    <a:pt x="9116" y="81"/>
                    <a:pt x="9035" y="0"/>
                    <a:pt x="89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4621550" y="3892425"/>
              <a:ext cx="10100" cy="20500"/>
            </a:xfrm>
            <a:custGeom>
              <a:avLst/>
              <a:gdLst/>
              <a:ahLst/>
              <a:cxnLst/>
              <a:rect l="l" t="t" r="r" b="b"/>
              <a:pathLst>
                <a:path w="404" h="820" extrusionOk="0">
                  <a:moveTo>
                    <a:pt x="200" y="0"/>
                  </a:moveTo>
                  <a:cubicBezTo>
                    <a:pt x="89" y="0"/>
                    <a:pt x="1" y="90"/>
                    <a:pt x="1" y="202"/>
                  </a:cubicBezTo>
                  <a:lnTo>
                    <a:pt x="2" y="819"/>
                  </a:lnTo>
                  <a:lnTo>
                    <a:pt x="403" y="819"/>
                  </a:lnTo>
                  <a:lnTo>
                    <a:pt x="400" y="200"/>
                  </a:lnTo>
                  <a:cubicBezTo>
                    <a:pt x="400" y="90"/>
                    <a:pt x="309" y="0"/>
                    <a:pt x="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4598975" y="3892500"/>
              <a:ext cx="10075" cy="20525"/>
            </a:xfrm>
            <a:custGeom>
              <a:avLst/>
              <a:gdLst/>
              <a:ahLst/>
              <a:cxnLst/>
              <a:rect l="l" t="t" r="r" b="b"/>
              <a:pathLst>
                <a:path w="403" h="821" extrusionOk="0">
                  <a:moveTo>
                    <a:pt x="200" y="1"/>
                  </a:moveTo>
                  <a:cubicBezTo>
                    <a:pt x="90" y="1"/>
                    <a:pt x="0" y="91"/>
                    <a:pt x="0" y="200"/>
                  </a:cubicBezTo>
                  <a:lnTo>
                    <a:pt x="4" y="820"/>
                  </a:lnTo>
                  <a:lnTo>
                    <a:pt x="403" y="818"/>
                  </a:lnTo>
                  <a:lnTo>
                    <a:pt x="401" y="200"/>
                  </a:lnTo>
                  <a:cubicBezTo>
                    <a:pt x="401" y="89"/>
                    <a:pt x="311" y="1"/>
                    <a:pt x="2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4576425" y="3892550"/>
              <a:ext cx="10100" cy="20550"/>
            </a:xfrm>
            <a:custGeom>
              <a:avLst/>
              <a:gdLst/>
              <a:ahLst/>
              <a:cxnLst/>
              <a:rect l="l" t="t" r="r" b="b"/>
              <a:pathLst>
                <a:path w="404" h="822" extrusionOk="0">
                  <a:moveTo>
                    <a:pt x="200" y="1"/>
                  </a:moveTo>
                  <a:cubicBezTo>
                    <a:pt x="91" y="3"/>
                    <a:pt x="0" y="93"/>
                    <a:pt x="0" y="202"/>
                  </a:cubicBezTo>
                  <a:lnTo>
                    <a:pt x="2" y="822"/>
                  </a:lnTo>
                  <a:lnTo>
                    <a:pt x="403" y="820"/>
                  </a:lnTo>
                  <a:lnTo>
                    <a:pt x="401" y="200"/>
                  </a:lnTo>
                  <a:cubicBezTo>
                    <a:pt x="399" y="91"/>
                    <a:pt x="309" y="1"/>
                    <a:pt x="2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4553875" y="3892650"/>
              <a:ext cx="10100" cy="20500"/>
            </a:xfrm>
            <a:custGeom>
              <a:avLst/>
              <a:gdLst/>
              <a:ahLst/>
              <a:cxnLst/>
              <a:rect l="l" t="t" r="r" b="b"/>
              <a:pathLst>
                <a:path w="404" h="820" extrusionOk="0">
                  <a:moveTo>
                    <a:pt x="200" y="1"/>
                  </a:moveTo>
                  <a:cubicBezTo>
                    <a:pt x="91" y="1"/>
                    <a:pt x="1" y="91"/>
                    <a:pt x="1" y="202"/>
                  </a:cubicBezTo>
                  <a:lnTo>
                    <a:pt x="3" y="820"/>
                  </a:lnTo>
                  <a:lnTo>
                    <a:pt x="404" y="820"/>
                  </a:lnTo>
                  <a:lnTo>
                    <a:pt x="400" y="200"/>
                  </a:lnTo>
                  <a:lnTo>
                    <a:pt x="402" y="200"/>
                  </a:lnTo>
                  <a:cubicBezTo>
                    <a:pt x="400" y="91"/>
                    <a:pt x="310" y="1"/>
                    <a:pt x="2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4531300" y="3892750"/>
              <a:ext cx="10100" cy="20500"/>
            </a:xfrm>
            <a:custGeom>
              <a:avLst/>
              <a:gdLst/>
              <a:ahLst/>
              <a:cxnLst/>
              <a:rect l="l" t="t" r="r" b="b"/>
              <a:pathLst>
                <a:path w="404" h="820" extrusionOk="0">
                  <a:moveTo>
                    <a:pt x="203" y="1"/>
                  </a:moveTo>
                  <a:cubicBezTo>
                    <a:pt x="202" y="1"/>
                    <a:pt x="201" y="1"/>
                    <a:pt x="200" y="1"/>
                  </a:cubicBezTo>
                  <a:cubicBezTo>
                    <a:pt x="91" y="1"/>
                    <a:pt x="0" y="91"/>
                    <a:pt x="2" y="200"/>
                  </a:cubicBezTo>
                  <a:lnTo>
                    <a:pt x="4" y="820"/>
                  </a:lnTo>
                  <a:lnTo>
                    <a:pt x="403" y="818"/>
                  </a:lnTo>
                  <a:lnTo>
                    <a:pt x="401" y="200"/>
                  </a:lnTo>
                  <a:cubicBezTo>
                    <a:pt x="401" y="90"/>
                    <a:pt x="313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4508750" y="3892800"/>
              <a:ext cx="10100" cy="20550"/>
            </a:xfrm>
            <a:custGeom>
              <a:avLst/>
              <a:gdLst/>
              <a:ahLst/>
              <a:cxnLst/>
              <a:rect l="l" t="t" r="r" b="b"/>
              <a:pathLst>
                <a:path w="404" h="822" extrusionOk="0">
                  <a:moveTo>
                    <a:pt x="200" y="0"/>
                  </a:moveTo>
                  <a:cubicBezTo>
                    <a:pt x="91" y="2"/>
                    <a:pt x="1" y="93"/>
                    <a:pt x="1" y="202"/>
                  </a:cubicBezTo>
                  <a:lnTo>
                    <a:pt x="3" y="821"/>
                  </a:lnTo>
                  <a:lnTo>
                    <a:pt x="404" y="820"/>
                  </a:lnTo>
                  <a:lnTo>
                    <a:pt x="402" y="200"/>
                  </a:lnTo>
                  <a:cubicBezTo>
                    <a:pt x="400" y="91"/>
                    <a:pt x="310" y="0"/>
                    <a:pt x="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486225" y="3892900"/>
              <a:ext cx="10050" cy="20500"/>
            </a:xfrm>
            <a:custGeom>
              <a:avLst/>
              <a:gdLst/>
              <a:ahLst/>
              <a:cxnLst/>
              <a:rect l="l" t="t" r="r" b="b"/>
              <a:pathLst>
                <a:path w="402" h="820" extrusionOk="0">
                  <a:moveTo>
                    <a:pt x="200" y="0"/>
                  </a:moveTo>
                  <a:cubicBezTo>
                    <a:pt x="88" y="0"/>
                    <a:pt x="0" y="90"/>
                    <a:pt x="0" y="202"/>
                  </a:cubicBezTo>
                  <a:lnTo>
                    <a:pt x="2" y="819"/>
                  </a:lnTo>
                  <a:lnTo>
                    <a:pt x="401" y="817"/>
                  </a:lnTo>
                  <a:lnTo>
                    <a:pt x="399" y="200"/>
                  </a:lnTo>
                  <a:cubicBezTo>
                    <a:pt x="399" y="89"/>
                    <a:pt x="309" y="0"/>
                    <a:pt x="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4463625" y="3893000"/>
              <a:ext cx="10100" cy="20500"/>
            </a:xfrm>
            <a:custGeom>
              <a:avLst/>
              <a:gdLst/>
              <a:ahLst/>
              <a:cxnLst/>
              <a:rect l="l" t="t" r="r" b="b"/>
              <a:pathLst>
                <a:path w="404" h="820" extrusionOk="0">
                  <a:moveTo>
                    <a:pt x="204" y="0"/>
                  </a:moveTo>
                  <a:cubicBezTo>
                    <a:pt x="203" y="0"/>
                    <a:pt x="201" y="0"/>
                    <a:pt x="200" y="0"/>
                  </a:cubicBezTo>
                  <a:cubicBezTo>
                    <a:pt x="91" y="0"/>
                    <a:pt x="1" y="90"/>
                    <a:pt x="1" y="200"/>
                  </a:cubicBezTo>
                  <a:lnTo>
                    <a:pt x="5" y="819"/>
                  </a:lnTo>
                  <a:lnTo>
                    <a:pt x="404" y="817"/>
                  </a:lnTo>
                  <a:lnTo>
                    <a:pt x="402" y="198"/>
                  </a:lnTo>
                  <a:cubicBezTo>
                    <a:pt x="402" y="90"/>
                    <a:pt x="313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4441100" y="3893050"/>
              <a:ext cx="10075" cy="20500"/>
            </a:xfrm>
            <a:custGeom>
              <a:avLst/>
              <a:gdLst/>
              <a:ahLst/>
              <a:cxnLst/>
              <a:rect l="l" t="t" r="r" b="b"/>
              <a:pathLst>
                <a:path w="403" h="820" extrusionOk="0">
                  <a:moveTo>
                    <a:pt x="200" y="0"/>
                  </a:moveTo>
                  <a:cubicBezTo>
                    <a:pt x="90" y="0"/>
                    <a:pt x="0" y="90"/>
                    <a:pt x="0" y="201"/>
                  </a:cubicBezTo>
                  <a:lnTo>
                    <a:pt x="2" y="819"/>
                  </a:lnTo>
                  <a:lnTo>
                    <a:pt x="403" y="819"/>
                  </a:lnTo>
                  <a:lnTo>
                    <a:pt x="401" y="200"/>
                  </a:lnTo>
                  <a:cubicBezTo>
                    <a:pt x="399" y="90"/>
                    <a:pt x="309" y="0"/>
                    <a:pt x="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4591300" y="3794200"/>
              <a:ext cx="127625" cy="116025"/>
            </a:xfrm>
            <a:custGeom>
              <a:avLst/>
              <a:gdLst/>
              <a:ahLst/>
              <a:cxnLst/>
              <a:rect l="l" t="t" r="r" b="b"/>
              <a:pathLst>
                <a:path w="5105" h="4641" extrusionOk="0">
                  <a:moveTo>
                    <a:pt x="2550" y="1"/>
                  </a:moveTo>
                  <a:cubicBezTo>
                    <a:pt x="1501" y="1"/>
                    <a:pt x="548" y="719"/>
                    <a:pt x="296" y="1785"/>
                  </a:cubicBezTo>
                  <a:cubicBezTo>
                    <a:pt x="0" y="3031"/>
                    <a:pt x="771" y="4282"/>
                    <a:pt x="2016" y="4577"/>
                  </a:cubicBezTo>
                  <a:cubicBezTo>
                    <a:pt x="2196" y="4620"/>
                    <a:pt x="2376" y="4641"/>
                    <a:pt x="2553" y="4641"/>
                  </a:cubicBezTo>
                  <a:cubicBezTo>
                    <a:pt x="3604" y="4641"/>
                    <a:pt x="4556" y="3922"/>
                    <a:pt x="4809" y="2855"/>
                  </a:cubicBezTo>
                  <a:cubicBezTo>
                    <a:pt x="5105" y="1610"/>
                    <a:pt x="4333" y="359"/>
                    <a:pt x="3087" y="64"/>
                  </a:cubicBezTo>
                  <a:cubicBezTo>
                    <a:pt x="2907" y="21"/>
                    <a:pt x="2727" y="1"/>
                    <a:pt x="25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4623075" y="3824950"/>
              <a:ext cx="70475" cy="55125"/>
            </a:xfrm>
            <a:custGeom>
              <a:avLst/>
              <a:gdLst/>
              <a:ahLst/>
              <a:cxnLst/>
              <a:rect l="l" t="t" r="r" b="b"/>
              <a:pathLst>
                <a:path w="2819" h="2205" extrusionOk="0">
                  <a:moveTo>
                    <a:pt x="2571" y="1"/>
                  </a:moveTo>
                  <a:cubicBezTo>
                    <a:pt x="2514" y="1"/>
                    <a:pt x="2456" y="22"/>
                    <a:pt x="2412" y="65"/>
                  </a:cubicBezTo>
                  <a:lnTo>
                    <a:pt x="816" y="1661"/>
                  </a:lnTo>
                  <a:lnTo>
                    <a:pt x="408" y="1253"/>
                  </a:lnTo>
                  <a:cubicBezTo>
                    <a:pt x="363" y="1209"/>
                    <a:pt x="306" y="1187"/>
                    <a:pt x="248" y="1187"/>
                  </a:cubicBezTo>
                  <a:cubicBezTo>
                    <a:pt x="191" y="1187"/>
                    <a:pt x="133" y="1209"/>
                    <a:pt x="89" y="1253"/>
                  </a:cubicBezTo>
                  <a:cubicBezTo>
                    <a:pt x="1" y="1339"/>
                    <a:pt x="1" y="1483"/>
                    <a:pt x="89" y="1571"/>
                  </a:cubicBezTo>
                  <a:lnTo>
                    <a:pt x="657" y="2139"/>
                  </a:lnTo>
                  <a:cubicBezTo>
                    <a:pt x="699" y="2181"/>
                    <a:pt x="757" y="2204"/>
                    <a:pt x="816" y="2204"/>
                  </a:cubicBezTo>
                  <a:lnTo>
                    <a:pt x="818" y="2204"/>
                  </a:lnTo>
                  <a:cubicBezTo>
                    <a:pt x="878" y="2204"/>
                    <a:pt x="933" y="2181"/>
                    <a:pt x="975" y="2139"/>
                  </a:cubicBezTo>
                  <a:lnTo>
                    <a:pt x="2731" y="384"/>
                  </a:lnTo>
                  <a:cubicBezTo>
                    <a:pt x="2819" y="296"/>
                    <a:pt x="2819" y="154"/>
                    <a:pt x="2731" y="65"/>
                  </a:cubicBezTo>
                  <a:cubicBezTo>
                    <a:pt x="2686" y="22"/>
                    <a:pt x="2629" y="1"/>
                    <a:pt x="25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34"/>
          <p:cNvGrpSpPr/>
          <p:nvPr/>
        </p:nvGrpSpPr>
        <p:grpSpPr>
          <a:xfrm>
            <a:off x="851985" y="3218471"/>
            <a:ext cx="1233242" cy="487464"/>
            <a:chOff x="408013" y="4288375"/>
            <a:chExt cx="1284438" cy="507700"/>
          </a:xfrm>
        </p:grpSpPr>
        <p:sp>
          <p:nvSpPr>
            <p:cNvPr id="1050" name="Google Shape;1050;p34"/>
            <p:cNvSpPr/>
            <p:nvPr/>
          </p:nvSpPr>
          <p:spPr>
            <a:xfrm>
              <a:off x="408013" y="4288650"/>
              <a:ext cx="1028025" cy="169175"/>
            </a:xfrm>
            <a:custGeom>
              <a:avLst/>
              <a:gdLst/>
              <a:ahLst/>
              <a:cxnLst/>
              <a:rect l="l" t="t" r="r" b="b"/>
              <a:pathLst>
                <a:path w="41121" h="6767" extrusionOk="0">
                  <a:moveTo>
                    <a:pt x="3296" y="1"/>
                  </a:moveTo>
                  <a:cubicBezTo>
                    <a:pt x="1476" y="1"/>
                    <a:pt x="1" y="1476"/>
                    <a:pt x="1" y="3296"/>
                  </a:cubicBezTo>
                  <a:lnTo>
                    <a:pt x="1" y="3469"/>
                  </a:lnTo>
                  <a:cubicBezTo>
                    <a:pt x="1" y="5290"/>
                    <a:pt x="1476" y="6767"/>
                    <a:pt x="3296" y="6767"/>
                  </a:cubicBezTo>
                  <a:lnTo>
                    <a:pt x="41120" y="6767"/>
                  </a:lnTo>
                  <a:lnTo>
                    <a:pt x="41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408025" y="4626950"/>
              <a:ext cx="1028000" cy="169125"/>
            </a:xfrm>
            <a:custGeom>
              <a:avLst/>
              <a:gdLst/>
              <a:ahLst/>
              <a:cxnLst/>
              <a:rect l="l" t="t" r="r" b="b"/>
              <a:pathLst>
                <a:path w="41120" h="6765" extrusionOk="0">
                  <a:moveTo>
                    <a:pt x="3382" y="1"/>
                  </a:moveTo>
                  <a:cubicBezTo>
                    <a:pt x="2450" y="1"/>
                    <a:pt x="1604" y="378"/>
                    <a:pt x="992" y="990"/>
                  </a:cubicBezTo>
                  <a:cubicBezTo>
                    <a:pt x="380" y="1602"/>
                    <a:pt x="0" y="2448"/>
                    <a:pt x="0" y="3382"/>
                  </a:cubicBezTo>
                  <a:cubicBezTo>
                    <a:pt x="0" y="5245"/>
                    <a:pt x="1506" y="6755"/>
                    <a:pt x="3365" y="6764"/>
                  </a:cubicBezTo>
                  <a:lnTo>
                    <a:pt x="41120" y="6764"/>
                  </a:lnTo>
                  <a:lnTo>
                    <a:pt x="411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529575" y="4626950"/>
              <a:ext cx="1028025" cy="169125"/>
            </a:xfrm>
            <a:custGeom>
              <a:avLst/>
              <a:gdLst/>
              <a:ahLst/>
              <a:cxnLst/>
              <a:rect l="l" t="t" r="r" b="b"/>
              <a:pathLst>
                <a:path w="41121" h="6765" extrusionOk="0">
                  <a:moveTo>
                    <a:pt x="336" y="1"/>
                  </a:moveTo>
                  <a:cubicBezTo>
                    <a:pt x="152" y="1"/>
                    <a:pt x="1" y="150"/>
                    <a:pt x="1" y="336"/>
                  </a:cubicBezTo>
                  <a:lnTo>
                    <a:pt x="1" y="6429"/>
                  </a:lnTo>
                  <a:cubicBezTo>
                    <a:pt x="1" y="6615"/>
                    <a:pt x="152" y="6764"/>
                    <a:pt x="336" y="6764"/>
                  </a:cubicBezTo>
                  <a:lnTo>
                    <a:pt x="41120" y="6764"/>
                  </a:lnTo>
                  <a:lnTo>
                    <a:pt x="411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604775" y="4659325"/>
              <a:ext cx="952825" cy="104375"/>
            </a:xfrm>
            <a:custGeom>
              <a:avLst/>
              <a:gdLst/>
              <a:ahLst/>
              <a:cxnLst/>
              <a:rect l="l" t="t" r="r" b="b"/>
              <a:pathLst>
                <a:path w="38113" h="4175" extrusionOk="0">
                  <a:moveTo>
                    <a:pt x="2034" y="0"/>
                  </a:moveTo>
                  <a:cubicBezTo>
                    <a:pt x="912" y="0"/>
                    <a:pt x="1" y="910"/>
                    <a:pt x="1" y="2034"/>
                  </a:cubicBezTo>
                  <a:lnTo>
                    <a:pt x="1" y="2141"/>
                  </a:lnTo>
                  <a:cubicBezTo>
                    <a:pt x="1" y="3263"/>
                    <a:pt x="912" y="4174"/>
                    <a:pt x="2034" y="4174"/>
                  </a:cubicBezTo>
                  <a:lnTo>
                    <a:pt x="38112" y="4174"/>
                  </a:lnTo>
                  <a:lnTo>
                    <a:pt x="381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661275" y="4737500"/>
              <a:ext cx="893875" cy="4150"/>
            </a:xfrm>
            <a:custGeom>
              <a:avLst/>
              <a:gdLst/>
              <a:ahLst/>
              <a:cxnLst/>
              <a:rect l="l" t="t" r="r" b="b"/>
              <a:pathLst>
                <a:path w="35755" h="166" extrusionOk="0">
                  <a:moveTo>
                    <a:pt x="83" y="0"/>
                  </a:move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5"/>
                    <a:pt x="83" y="165"/>
                  </a:cubicBezTo>
                  <a:lnTo>
                    <a:pt x="35672" y="165"/>
                  </a:lnTo>
                  <a:cubicBezTo>
                    <a:pt x="35718" y="165"/>
                    <a:pt x="35755" y="129"/>
                    <a:pt x="35755" y="83"/>
                  </a:cubicBezTo>
                  <a:cubicBezTo>
                    <a:pt x="35755" y="37"/>
                    <a:pt x="35718" y="0"/>
                    <a:pt x="35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661275" y="4709000"/>
              <a:ext cx="893875" cy="4200"/>
            </a:xfrm>
            <a:custGeom>
              <a:avLst/>
              <a:gdLst/>
              <a:ahLst/>
              <a:cxnLst/>
              <a:rect l="l" t="t" r="r" b="b"/>
              <a:pathLst>
                <a:path w="35755" h="168" extrusionOk="0">
                  <a:moveTo>
                    <a:pt x="83" y="1"/>
                  </a:moveTo>
                  <a:cubicBezTo>
                    <a:pt x="37" y="1"/>
                    <a:pt x="0" y="39"/>
                    <a:pt x="0" y="85"/>
                  </a:cubicBezTo>
                  <a:cubicBezTo>
                    <a:pt x="0" y="131"/>
                    <a:pt x="37" y="168"/>
                    <a:pt x="83" y="168"/>
                  </a:cubicBezTo>
                  <a:lnTo>
                    <a:pt x="35672" y="168"/>
                  </a:lnTo>
                  <a:cubicBezTo>
                    <a:pt x="35718" y="168"/>
                    <a:pt x="35755" y="131"/>
                    <a:pt x="35755" y="85"/>
                  </a:cubicBezTo>
                  <a:cubicBezTo>
                    <a:pt x="35755" y="39"/>
                    <a:pt x="35718" y="1"/>
                    <a:pt x="35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661275" y="4681325"/>
              <a:ext cx="893875" cy="4200"/>
            </a:xfrm>
            <a:custGeom>
              <a:avLst/>
              <a:gdLst/>
              <a:ahLst/>
              <a:cxnLst/>
              <a:rect l="l" t="t" r="r" b="b"/>
              <a:pathLst>
                <a:path w="35755" h="168" extrusionOk="0">
                  <a:moveTo>
                    <a:pt x="83" y="1"/>
                  </a:moveTo>
                  <a:cubicBezTo>
                    <a:pt x="37" y="1"/>
                    <a:pt x="0" y="39"/>
                    <a:pt x="0" y="85"/>
                  </a:cubicBezTo>
                  <a:cubicBezTo>
                    <a:pt x="0" y="131"/>
                    <a:pt x="37" y="168"/>
                    <a:pt x="83" y="168"/>
                  </a:cubicBezTo>
                  <a:lnTo>
                    <a:pt x="35672" y="168"/>
                  </a:lnTo>
                  <a:cubicBezTo>
                    <a:pt x="35718" y="168"/>
                    <a:pt x="35755" y="131"/>
                    <a:pt x="35755" y="85"/>
                  </a:cubicBezTo>
                  <a:cubicBezTo>
                    <a:pt x="35755" y="39"/>
                    <a:pt x="35718" y="1"/>
                    <a:pt x="35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602725" y="4657200"/>
              <a:ext cx="458950" cy="56375"/>
            </a:xfrm>
            <a:custGeom>
              <a:avLst/>
              <a:gdLst/>
              <a:ahLst/>
              <a:cxnLst/>
              <a:rect l="l" t="t" r="r" b="b"/>
              <a:pathLst>
                <a:path w="18358" h="2255" extrusionOk="0">
                  <a:moveTo>
                    <a:pt x="2170" y="1"/>
                  </a:moveTo>
                  <a:cubicBezTo>
                    <a:pt x="973" y="1"/>
                    <a:pt x="0" y="975"/>
                    <a:pt x="0" y="2172"/>
                  </a:cubicBezTo>
                  <a:cubicBezTo>
                    <a:pt x="0" y="2218"/>
                    <a:pt x="37" y="2255"/>
                    <a:pt x="83" y="2255"/>
                  </a:cubicBezTo>
                  <a:cubicBezTo>
                    <a:pt x="129" y="2255"/>
                    <a:pt x="165" y="2218"/>
                    <a:pt x="165" y="2172"/>
                  </a:cubicBezTo>
                  <a:cubicBezTo>
                    <a:pt x="165" y="1068"/>
                    <a:pt x="1065" y="168"/>
                    <a:pt x="2170" y="168"/>
                  </a:cubicBezTo>
                  <a:lnTo>
                    <a:pt x="18275" y="168"/>
                  </a:lnTo>
                  <a:cubicBezTo>
                    <a:pt x="18321" y="168"/>
                    <a:pt x="18358" y="131"/>
                    <a:pt x="18358" y="85"/>
                  </a:cubicBezTo>
                  <a:cubicBezTo>
                    <a:pt x="18358" y="39"/>
                    <a:pt x="18321" y="1"/>
                    <a:pt x="18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1147250" y="4761600"/>
              <a:ext cx="412450" cy="4200"/>
            </a:xfrm>
            <a:custGeom>
              <a:avLst/>
              <a:gdLst/>
              <a:ahLst/>
              <a:cxnLst/>
              <a:rect l="l" t="t" r="r" b="b"/>
              <a:pathLst>
                <a:path w="16498" h="168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30"/>
                    <a:pt x="37" y="168"/>
                    <a:pt x="83" y="168"/>
                  </a:cubicBezTo>
                  <a:lnTo>
                    <a:pt x="16413" y="168"/>
                  </a:lnTo>
                  <a:cubicBezTo>
                    <a:pt x="16459" y="168"/>
                    <a:pt x="16498" y="130"/>
                    <a:pt x="16498" y="83"/>
                  </a:cubicBezTo>
                  <a:cubicBezTo>
                    <a:pt x="16498" y="37"/>
                    <a:pt x="16459" y="1"/>
                    <a:pt x="16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540275" y="4457800"/>
              <a:ext cx="1028025" cy="169175"/>
            </a:xfrm>
            <a:custGeom>
              <a:avLst/>
              <a:gdLst/>
              <a:ahLst/>
              <a:cxnLst/>
              <a:rect l="l" t="t" r="r" b="b"/>
              <a:pathLst>
                <a:path w="41121" h="6767" extrusionOk="0">
                  <a:moveTo>
                    <a:pt x="3296" y="1"/>
                  </a:moveTo>
                  <a:cubicBezTo>
                    <a:pt x="1476" y="1"/>
                    <a:pt x="1" y="1476"/>
                    <a:pt x="1" y="3296"/>
                  </a:cubicBezTo>
                  <a:lnTo>
                    <a:pt x="1" y="3469"/>
                  </a:lnTo>
                  <a:cubicBezTo>
                    <a:pt x="1" y="5290"/>
                    <a:pt x="1476" y="6767"/>
                    <a:pt x="3296" y="6767"/>
                  </a:cubicBezTo>
                  <a:lnTo>
                    <a:pt x="41120" y="6767"/>
                  </a:lnTo>
                  <a:lnTo>
                    <a:pt x="41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664425" y="4457800"/>
              <a:ext cx="1028025" cy="169175"/>
            </a:xfrm>
            <a:custGeom>
              <a:avLst/>
              <a:gdLst/>
              <a:ahLst/>
              <a:cxnLst/>
              <a:rect l="l" t="t" r="r" b="b"/>
              <a:pathLst>
                <a:path w="41121" h="6767" extrusionOk="0">
                  <a:moveTo>
                    <a:pt x="337" y="1"/>
                  </a:moveTo>
                  <a:cubicBezTo>
                    <a:pt x="152" y="1"/>
                    <a:pt x="1" y="152"/>
                    <a:pt x="1" y="337"/>
                  </a:cubicBezTo>
                  <a:lnTo>
                    <a:pt x="1" y="6431"/>
                  </a:lnTo>
                  <a:cubicBezTo>
                    <a:pt x="1" y="6615"/>
                    <a:pt x="152" y="6767"/>
                    <a:pt x="337" y="6767"/>
                  </a:cubicBezTo>
                  <a:lnTo>
                    <a:pt x="41120" y="6767"/>
                  </a:lnTo>
                  <a:lnTo>
                    <a:pt x="41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739625" y="4490175"/>
              <a:ext cx="952825" cy="104425"/>
            </a:xfrm>
            <a:custGeom>
              <a:avLst/>
              <a:gdLst/>
              <a:ahLst/>
              <a:cxnLst/>
              <a:rect l="l" t="t" r="r" b="b"/>
              <a:pathLst>
                <a:path w="38113" h="4177" extrusionOk="0">
                  <a:moveTo>
                    <a:pt x="2034" y="1"/>
                  </a:moveTo>
                  <a:cubicBezTo>
                    <a:pt x="912" y="1"/>
                    <a:pt x="1" y="912"/>
                    <a:pt x="1" y="2036"/>
                  </a:cubicBezTo>
                  <a:lnTo>
                    <a:pt x="1" y="2142"/>
                  </a:lnTo>
                  <a:cubicBezTo>
                    <a:pt x="1" y="3266"/>
                    <a:pt x="912" y="4177"/>
                    <a:pt x="2034" y="4177"/>
                  </a:cubicBezTo>
                  <a:lnTo>
                    <a:pt x="38112" y="4177"/>
                  </a:lnTo>
                  <a:lnTo>
                    <a:pt x="381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789750" y="4568350"/>
              <a:ext cx="898725" cy="4200"/>
            </a:xfrm>
            <a:custGeom>
              <a:avLst/>
              <a:gdLst/>
              <a:ahLst/>
              <a:cxnLst/>
              <a:rect l="l" t="t" r="r" b="b"/>
              <a:pathLst>
                <a:path w="35949" h="168" extrusionOk="0">
                  <a:moveTo>
                    <a:pt x="83" y="0"/>
                  </a:move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7"/>
                    <a:pt x="83" y="167"/>
                  </a:cubicBezTo>
                  <a:lnTo>
                    <a:pt x="35864" y="167"/>
                  </a:lnTo>
                  <a:cubicBezTo>
                    <a:pt x="35910" y="167"/>
                    <a:pt x="35948" y="129"/>
                    <a:pt x="35948" y="83"/>
                  </a:cubicBezTo>
                  <a:cubicBezTo>
                    <a:pt x="35948" y="37"/>
                    <a:pt x="35910" y="0"/>
                    <a:pt x="358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789750" y="4539900"/>
              <a:ext cx="898725" cy="4200"/>
            </a:xfrm>
            <a:custGeom>
              <a:avLst/>
              <a:gdLst/>
              <a:ahLst/>
              <a:cxnLst/>
              <a:rect l="l" t="t" r="r" b="b"/>
              <a:pathLst>
                <a:path w="35949" h="168" extrusionOk="0">
                  <a:moveTo>
                    <a:pt x="83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129"/>
                    <a:pt x="37" y="168"/>
                    <a:pt x="83" y="168"/>
                  </a:cubicBezTo>
                  <a:lnTo>
                    <a:pt x="35864" y="168"/>
                  </a:lnTo>
                  <a:cubicBezTo>
                    <a:pt x="35910" y="168"/>
                    <a:pt x="35948" y="129"/>
                    <a:pt x="35948" y="83"/>
                  </a:cubicBezTo>
                  <a:cubicBezTo>
                    <a:pt x="35948" y="37"/>
                    <a:pt x="35910" y="1"/>
                    <a:pt x="358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789750" y="4512250"/>
              <a:ext cx="898725" cy="4200"/>
            </a:xfrm>
            <a:custGeom>
              <a:avLst/>
              <a:gdLst/>
              <a:ahLst/>
              <a:cxnLst/>
              <a:rect l="l" t="t" r="r" b="b"/>
              <a:pathLst>
                <a:path w="35949" h="168" extrusionOk="0">
                  <a:moveTo>
                    <a:pt x="83" y="0"/>
                  </a:move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7"/>
                    <a:pt x="83" y="167"/>
                  </a:cubicBezTo>
                  <a:lnTo>
                    <a:pt x="35864" y="167"/>
                  </a:lnTo>
                  <a:cubicBezTo>
                    <a:pt x="35910" y="167"/>
                    <a:pt x="35948" y="129"/>
                    <a:pt x="35948" y="83"/>
                  </a:cubicBezTo>
                  <a:cubicBezTo>
                    <a:pt x="35948" y="37"/>
                    <a:pt x="35910" y="0"/>
                    <a:pt x="358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548000" y="4288375"/>
              <a:ext cx="1028000" cy="169125"/>
            </a:xfrm>
            <a:custGeom>
              <a:avLst/>
              <a:gdLst/>
              <a:ahLst/>
              <a:cxnLst/>
              <a:rect l="l" t="t" r="r" b="b"/>
              <a:pathLst>
                <a:path w="41120" h="6765" extrusionOk="0">
                  <a:moveTo>
                    <a:pt x="336" y="1"/>
                  </a:moveTo>
                  <a:cubicBezTo>
                    <a:pt x="150" y="1"/>
                    <a:pt x="0" y="150"/>
                    <a:pt x="0" y="336"/>
                  </a:cubicBezTo>
                  <a:lnTo>
                    <a:pt x="0" y="6429"/>
                  </a:lnTo>
                  <a:cubicBezTo>
                    <a:pt x="0" y="6615"/>
                    <a:pt x="150" y="6765"/>
                    <a:pt x="336" y="6765"/>
                  </a:cubicBezTo>
                  <a:lnTo>
                    <a:pt x="41120" y="6765"/>
                  </a:lnTo>
                  <a:lnTo>
                    <a:pt x="41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623150" y="4320750"/>
              <a:ext cx="952850" cy="104375"/>
            </a:xfrm>
            <a:custGeom>
              <a:avLst/>
              <a:gdLst/>
              <a:ahLst/>
              <a:cxnLst/>
              <a:rect l="l" t="t" r="r" b="b"/>
              <a:pathLst>
                <a:path w="38114" h="4175" extrusionOk="0">
                  <a:moveTo>
                    <a:pt x="2036" y="1"/>
                  </a:moveTo>
                  <a:cubicBezTo>
                    <a:pt x="911" y="1"/>
                    <a:pt x="0" y="912"/>
                    <a:pt x="0" y="2034"/>
                  </a:cubicBezTo>
                  <a:lnTo>
                    <a:pt x="0" y="2141"/>
                  </a:lnTo>
                  <a:cubicBezTo>
                    <a:pt x="0" y="3265"/>
                    <a:pt x="911" y="4175"/>
                    <a:pt x="2036" y="4175"/>
                  </a:cubicBezTo>
                  <a:lnTo>
                    <a:pt x="38114" y="4175"/>
                  </a:lnTo>
                  <a:lnTo>
                    <a:pt x="381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673250" y="4398925"/>
              <a:ext cx="898725" cy="4150"/>
            </a:xfrm>
            <a:custGeom>
              <a:avLst/>
              <a:gdLst/>
              <a:ahLst/>
              <a:cxnLst/>
              <a:rect l="l" t="t" r="r" b="b"/>
              <a:pathLst>
                <a:path w="35949" h="166" extrusionOk="0">
                  <a:moveTo>
                    <a:pt x="85" y="0"/>
                  </a:moveTo>
                  <a:cubicBezTo>
                    <a:pt x="39" y="0"/>
                    <a:pt x="1" y="37"/>
                    <a:pt x="1" y="83"/>
                  </a:cubicBezTo>
                  <a:cubicBezTo>
                    <a:pt x="1" y="129"/>
                    <a:pt x="39" y="165"/>
                    <a:pt x="85" y="165"/>
                  </a:cubicBezTo>
                  <a:lnTo>
                    <a:pt x="35866" y="165"/>
                  </a:lnTo>
                  <a:cubicBezTo>
                    <a:pt x="35912" y="165"/>
                    <a:pt x="35949" y="129"/>
                    <a:pt x="35949" y="83"/>
                  </a:cubicBezTo>
                  <a:cubicBezTo>
                    <a:pt x="35949" y="37"/>
                    <a:pt x="35912" y="0"/>
                    <a:pt x="35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673250" y="4370425"/>
              <a:ext cx="898725" cy="4200"/>
            </a:xfrm>
            <a:custGeom>
              <a:avLst/>
              <a:gdLst/>
              <a:ahLst/>
              <a:cxnLst/>
              <a:rect l="l" t="t" r="r" b="b"/>
              <a:pathLst>
                <a:path w="35949" h="168" extrusionOk="0">
                  <a:moveTo>
                    <a:pt x="85" y="1"/>
                  </a:moveTo>
                  <a:cubicBezTo>
                    <a:pt x="39" y="1"/>
                    <a:pt x="1" y="39"/>
                    <a:pt x="1" y="85"/>
                  </a:cubicBezTo>
                  <a:cubicBezTo>
                    <a:pt x="1" y="131"/>
                    <a:pt x="39" y="168"/>
                    <a:pt x="85" y="168"/>
                  </a:cubicBezTo>
                  <a:lnTo>
                    <a:pt x="35866" y="168"/>
                  </a:lnTo>
                  <a:cubicBezTo>
                    <a:pt x="35912" y="168"/>
                    <a:pt x="35949" y="131"/>
                    <a:pt x="35949" y="85"/>
                  </a:cubicBezTo>
                  <a:cubicBezTo>
                    <a:pt x="35949" y="39"/>
                    <a:pt x="35912" y="1"/>
                    <a:pt x="35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673250" y="4342800"/>
              <a:ext cx="898725" cy="4150"/>
            </a:xfrm>
            <a:custGeom>
              <a:avLst/>
              <a:gdLst/>
              <a:ahLst/>
              <a:cxnLst/>
              <a:rect l="l" t="t" r="r" b="b"/>
              <a:pathLst>
                <a:path w="35949" h="166" extrusionOk="0">
                  <a:moveTo>
                    <a:pt x="85" y="1"/>
                  </a:moveTo>
                  <a:cubicBezTo>
                    <a:pt x="39" y="1"/>
                    <a:pt x="1" y="37"/>
                    <a:pt x="1" y="83"/>
                  </a:cubicBezTo>
                  <a:cubicBezTo>
                    <a:pt x="1" y="130"/>
                    <a:pt x="39" y="166"/>
                    <a:pt x="85" y="166"/>
                  </a:cubicBezTo>
                  <a:lnTo>
                    <a:pt x="35866" y="166"/>
                  </a:lnTo>
                  <a:cubicBezTo>
                    <a:pt x="35912" y="166"/>
                    <a:pt x="35949" y="130"/>
                    <a:pt x="35949" y="83"/>
                  </a:cubicBezTo>
                  <a:cubicBezTo>
                    <a:pt x="35949" y="37"/>
                    <a:pt x="35912" y="1"/>
                    <a:pt x="35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34"/>
          <p:cNvGrpSpPr/>
          <p:nvPr/>
        </p:nvGrpSpPr>
        <p:grpSpPr>
          <a:xfrm>
            <a:off x="1576438" y="2235168"/>
            <a:ext cx="941923" cy="1470769"/>
            <a:chOff x="1929475" y="3160175"/>
            <a:chExt cx="981025" cy="1531825"/>
          </a:xfrm>
        </p:grpSpPr>
        <p:sp>
          <p:nvSpPr>
            <p:cNvPr id="1071" name="Google Shape;1071;p34"/>
            <p:cNvSpPr/>
            <p:nvPr/>
          </p:nvSpPr>
          <p:spPr>
            <a:xfrm>
              <a:off x="2645950" y="4493550"/>
              <a:ext cx="110800" cy="118050"/>
            </a:xfrm>
            <a:custGeom>
              <a:avLst/>
              <a:gdLst/>
              <a:ahLst/>
              <a:cxnLst/>
              <a:rect l="l" t="t" r="r" b="b"/>
              <a:pathLst>
                <a:path w="4432" h="4722" extrusionOk="0">
                  <a:moveTo>
                    <a:pt x="3461" y="0"/>
                  </a:moveTo>
                  <a:lnTo>
                    <a:pt x="0" y="286"/>
                  </a:lnTo>
                  <a:lnTo>
                    <a:pt x="1725" y="4391"/>
                  </a:lnTo>
                  <a:lnTo>
                    <a:pt x="4432" y="4721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2422625" y="4015850"/>
              <a:ext cx="362600" cy="533725"/>
            </a:xfrm>
            <a:custGeom>
              <a:avLst/>
              <a:gdLst/>
              <a:ahLst/>
              <a:cxnLst/>
              <a:rect l="l" t="t" r="r" b="b"/>
              <a:pathLst>
                <a:path w="14504" h="21349" extrusionOk="0">
                  <a:moveTo>
                    <a:pt x="8308" y="1"/>
                  </a:moveTo>
                  <a:lnTo>
                    <a:pt x="0" y="3513"/>
                  </a:lnTo>
                  <a:lnTo>
                    <a:pt x="8500" y="21349"/>
                  </a:lnTo>
                  <a:lnTo>
                    <a:pt x="14504" y="21109"/>
                  </a:lnTo>
                  <a:lnTo>
                    <a:pt x="83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2562600" y="4320550"/>
              <a:ext cx="89650" cy="191300"/>
            </a:xfrm>
            <a:custGeom>
              <a:avLst/>
              <a:gdLst/>
              <a:ahLst/>
              <a:cxnLst/>
              <a:rect l="l" t="t" r="r" b="b"/>
              <a:pathLst>
                <a:path w="3586" h="7652" extrusionOk="0">
                  <a:moveTo>
                    <a:pt x="105" y="1"/>
                  </a:moveTo>
                  <a:cubicBezTo>
                    <a:pt x="92" y="1"/>
                    <a:pt x="80" y="3"/>
                    <a:pt x="68" y="9"/>
                  </a:cubicBezTo>
                  <a:cubicBezTo>
                    <a:pt x="22" y="30"/>
                    <a:pt x="0" y="84"/>
                    <a:pt x="22" y="130"/>
                  </a:cubicBezTo>
                  <a:lnTo>
                    <a:pt x="346" y="845"/>
                  </a:lnTo>
                  <a:cubicBezTo>
                    <a:pt x="361" y="880"/>
                    <a:pt x="394" y="899"/>
                    <a:pt x="428" y="899"/>
                  </a:cubicBezTo>
                  <a:cubicBezTo>
                    <a:pt x="442" y="899"/>
                    <a:pt x="453" y="897"/>
                    <a:pt x="467" y="891"/>
                  </a:cubicBezTo>
                  <a:cubicBezTo>
                    <a:pt x="513" y="870"/>
                    <a:pt x="532" y="816"/>
                    <a:pt x="511" y="770"/>
                  </a:cubicBezTo>
                  <a:lnTo>
                    <a:pt x="187" y="55"/>
                  </a:lnTo>
                  <a:cubicBezTo>
                    <a:pt x="172" y="21"/>
                    <a:pt x="140" y="1"/>
                    <a:pt x="105" y="1"/>
                  </a:cubicBezTo>
                  <a:close/>
                  <a:moveTo>
                    <a:pt x="753" y="1434"/>
                  </a:moveTo>
                  <a:cubicBezTo>
                    <a:pt x="741" y="1434"/>
                    <a:pt x="728" y="1436"/>
                    <a:pt x="716" y="1442"/>
                  </a:cubicBezTo>
                  <a:cubicBezTo>
                    <a:pt x="670" y="1463"/>
                    <a:pt x="649" y="1517"/>
                    <a:pt x="670" y="1563"/>
                  </a:cubicBezTo>
                  <a:lnTo>
                    <a:pt x="994" y="2280"/>
                  </a:lnTo>
                  <a:cubicBezTo>
                    <a:pt x="1009" y="2313"/>
                    <a:pt x="1042" y="2332"/>
                    <a:pt x="1077" y="2332"/>
                  </a:cubicBezTo>
                  <a:cubicBezTo>
                    <a:pt x="1090" y="2332"/>
                    <a:pt x="1103" y="2330"/>
                    <a:pt x="1115" y="2324"/>
                  </a:cubicBezTo>
                  <a:cubicBezTo>
                    <a:pt x="1161" y="2303"/>
                    <a:pt x="1180" y="2249"/>
                    <a:pt x="1159" y="2205"/>
                  </a:cubicBezTo>
                  <a:lnTo>
                    <a:pt x="835" y="1488"/>
                  </a:lnTo>
                  <a:cubicBezTo>
                    <a:pt x="821" y="1454"/>
                    <a:pt x="788" y="1434"/>
                    <a:pt x="753" y="1434"/>
                  </a:cubicBezTo>
                  <a:close/>
                  <a:moveTo>
                    <a:pt x="1403" y="2868"/>
                  </a:moveTo>
                  <a:cubicBezTo>
                    <a:pt x="1390" y="2868"/>
                    <a:pt x="1377" y="2871"/>
                    <a:pt x="1364" y="2877"/>
                  </a:cubicBezTo>
                  <a:cubicBezTo>
                    <a:pt x="1318" y="2896"/>
                    <a:pt x="1297" y="2950"/>
                    <a:pt x="1318" y="2996"/>
                  </a:cubicBezTo>
                  <a:lnTo>
                    <a:pt x="1642" y="3713"/>
                  </a:lnTo>
                  <a:cubicBezTo>
                    <a:pt x="1658" y="3746"/>
                    <a:pt x="1690" y="3767"/>
                    <a:pt x="1725" y="3767"/>
                  </a:cubicBezTo>
                  <a:cubicBezTo>
                    <a:pt x="1738" y="3767"/>
                    <a:pt x="1752" y="3763"/>
                    <a:pt x="1763" y="3757"/>
                  </a:cubicBezTo>
                  <a:cubicBezTo>
                    <a:pt x="1809" y="3738"/>
                    <a:pt x="1829" y="3684"/>
                    <a:pt x="1807" y="3638"/>
                  </a:cubicBezTo>
                  <a:lnTo>
                    <a:pt x="1483" y="2921"/>
                  </a:lnTo>
                  <a:cubicBezTo>
                    <a:pt x="1469" y="2887"/>
                    <a:pt x="1437" y="2868"/>
                    <a:pt x="1403" y="2868"/>
                  </a:cubicBezTo>
                  <a:close/>
                  <a:moveTo>
                    <a:pt x="2050" y="4301"/>
                  </a:moveTo>
                  <a:cubicBezTo>
                    <a:pt x="2038" y="4301"/>
                    <a:pt x="2025" y="4304"/>
                    <a:pt x="2013" y="4310"/>
                  </a:cubicBezTo>
                  <a:cubicBezTo>
                    <a:pt x="1967" y="4331"/>
                    <a:pt x="1946" y="4384"/>
                    <a:pt x="1967" y="4428"/>
                  </a:cubicBezTo>
                  <a:lnTo>
                    <a:pt x="2291" y="5146"/>
                  </a:lnTo>
                  <a:cubicBezTo>
                    <a:pt x="2306" y="5180"/>
                    <a:pt x="2339" y="5200"/>
                    <a:pt x="2373" y="5200"/>
                  </a:cubicBezTo>
                  <a:cubicBezTo>
                    <a:pt x="2387" y="5200"/>
                    <a:pt x="2400" y="5198"/>
                    <a:pt x="2412" y="5192"/>
                  </a:cubicBezTo>
                  <a:cubicBezTo>
                    <a:pt x="2458" y="5171"/>
                    <a:pt x="2477" y="5117"/>
                    <a:pt x="2456" y="5071"/>
                  </a:cubicBezTo>
                  <a:lnTo>
                    <a:pt x="2132" y="4354"/>
                  </a:lnTo>
                  <a:cubicBezTo>
                    <a:pt x="2118" y="4321"/>
                    <a:pt x="2085" y="4301"/>
                    <a:pt x="2050" y="4301"/>
                  </a:cubicBezTo>
                  <a:close/>
                  <a:moveTo>
                    <a:pt x="2698" y="5734"/>
                  </a:moveTo>
                  <a:cubicBezTo>
                    <a:pt x="2686" y="5734"/>
                    <a:pt x="2673" y="5737"/>
                    <a:pt x="2661" y="5742"/>
                  </a:cubicBezTo>
                  <a:cubicBezTo>
                    <a:pt x="2615" y="5764"/>
                    <a:pt x="2594" y="5817"/>
                    <a:pt x="2615" y="5863"/>
                  </a:cubicBezTo>
                  <a:lnTo>
                    <a:pt x="2939" y="6579"/>
                  </a:lnTo>
                  <a:cubicBezTo>
                    <a:pt x="2955" y="6613"/>
                    <a:pt x="2987" y="6633"/>
                    <a:pt x="3022" y="6633"/>
                  </a:cubicBezTo>
                  <a:cubicBezTo>
                    <a:pt x="3035" y="6633"/>
                    <a:pt x="3049" y="6631"/>
                    <a:pt x="3060" y="6625"/>
                  </a:cubicBezTo>
                  <a:cubicBezTo>
                    <a:pt x="3106" y="6604"/>
                    <a:pt x="3125" y="6550"/>
                    <a:pt x="3104" y="6504"/>
                  </a:cubicBezTo>
                  <a:lnTo>
                    <a:pt x="2780" y="5789"/>
                  </a:lnTo>
                  <a:cubicBezTo>
                    <a:pt x="2766" y="5755"/>
                    <a:pt x="2733" y="5734"/>
                    <a:pt x="2698" y="5734"/>
                  </a:cubicBezTo>
                  <a:close/>
                  <a:moveTo>
                    <a:pt x="3346" y="7168"/>
                  </a:moveTo>
                  <a:cubicBezTo>
                    <a:pt x="3334" y="7168"/>
                    <a:pt x="3321" y="7170"/>
                    <a:pt x="3309" y="7175"/>
                  </a:cubicBezTo>
                  <a:cubicBezTo>
                    <a:pt x="3263" y="7197"/>
                    <a:pt x="3242" y="7250"/>
                    <a:pt x="3263" y="7296"/>
                  </a:cubicBezTo>
                  <a:lnTo>
                    <a:pt x="3400" y="7597"/>
                  </a:lnTo>
                  <a:cubicBezTo>
                    <a:pt x="3415" y="7630"/>
                    <a:pt x="3448" y="7651"/>
                    <a:pt x="3482" y="7651"/>
                  </a:cubicBezTo>
                  <a:cubicBezTo>
                    <a:pt x="3495" y="7651"/>
                    <a:pt x="3509" y="7647"/>
                    <a:pt x="3520" y="7643"/>
                  </a:cubicBezTo>
                  <a:cubicBezTo>
                    <a:pt x="3566" y="7622"/>
                    <a:pt x="3586" y="7569"/>
                    <a:pt x="3565" y="7523"/>
                  </a:cubicBezTo>
                  <a:lnTo>
                    <a:pt x="3428" y="7221"/>
                  </a:lnTo>
                  <a:cubicBezTo>
                    <a:pt x="3414" y="7187"/>
                    <a:pt x="3381" y="7168"/>
                    <a:pt x="3346" y="7168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2607200" y="4506725"/>
              <a:ext cx="188100" cy="54450"/>
            </a:xfrm>
            <a:custGeom>
              <a:avLst/>
              <a:gdLst/>
              <a:ahLst/>
              <a:cxnLst/>
              <a:rect l="l" t="t" r="r" b="b"/>
              <a:pathLst>
                <a:path w="7524" h="2178" extrusionOk="0">
                  <a:moveTo>
                    <a:pt x="6927" y="1"/>
                  </a:moveTo>
                  <a:lnTo>
                    <a:pt x="0" y="223"/>
                  </a:lnTo>
                  <a:lnTo>
                    <a:pt x="896" y="2178"/>
                  </a:lnTo>
                  <a:lnTo>
                    <a:pt x="7524" y="1957"/>
                  </a:lnTo>
                  <a:lnTo>
                    <a:pt x="69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2679825" y="4593600"/>
              <a:ext cx="230675" cy="98400"/>
            </a:xfrm>
            <a:custGeom>
              <a:avLst/>
              <a:gdLst/>
              <a:ahLst/>
              <a:cxnLst/>
              <a:rect l="l" t="t" r="r" b="b"/>
              <a:pathLst>
                <a:path w="9227" h="3936" extrusionOk="0">
                  <a:moveTo>
                    <a:pt x="153" y="1"/>
                  </a:moveTo>
                  <a:cubicBezTo>
                    <a:pt x="60" y="1"/>
                    <a:pt x="1" y="56"/>
                    <a:pt x="17" y="213"/>
                  </a:cubicBezTo>
                  <a:cubicBezTo>
                    <a:pt x="55" y="619"/>
                    <a:pt x="261" y="2495"/>
                    <a:pt x="360" y="3420"/>
                  </a:cubicBezTo>
                  <a:cubicBezTo>
                    <a:pt x="395" y="3733"/>
                    <a:pt x="416" y="3936"/>
                    <a:pt x="416" y="3936"/>
                  </a:cubicBezTo>
                  <a:lnTo>
                    <a:pt x="9226" y="3936"/>
                  </a:lnTo>
                  <a:cubicBezTo>
                    <a:pt x="9188" y="3746"/>
                    <a:pt x="9146" y="3573"/>
                    <a:pt x="9096" y="3420"/>
                  </a:cubicBezTo>
                  <a:cubicBezTo>
                    <a:pt x="8779" y="2424"/>
                    <a:pt x="8219" y="2114"/>
                    <a:pt x="7590" y="2073"/>
                  </a:cubicBezTo>
                  <a:cubicBezTo>
                    <a:pt x="6865" y="2027"/>
                    <a:pt x="4174" y="1166"/>
                    <a:pt x="4174" y="1166"/>
                  </a:cubicBezTo>
                  <a:cubicBezTo>
                    <a:pt x="4174" y="1166"/>
                    <a:pt x="4227" y="335"/>
                    <a:pt x="3733" y="170"/>
                  </a:cubicBezTo>
                  <a:cubicBezTo>
                    <a:pt x="3662" y="147"/>
                    <a:pt x="3580" y="137"/>
                    <a:pt x="3491" y="137"/>
                  </a:cubicBezTo>
                  <a:cubicBezTo>
                    <a:pt x="2948" y="137"/>
                    <a:pt x="2142" y="506"/>
                    <a:pt x="2142" y="506"/>
                  </a:cubicBezTo>
                  <a:lnTo>
                    <a:pt x="824" y="349"/>
                  </a:lnTo>
                  <a:cubicBezTo>
                    <a:pt x="824" y="349"/>
                    <a:pt x="384" y="1"/>
                    <a:pt x="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2688825" y="4679050"/>
              <a:ext cx="221675" cy="12950"/>
            </a:xfrm>
            <a:custGeom>
              <a:avLst/>
              <a:gdLst/>
              <a:ahLst/>
              <a:cxnLst/>
              <a:rect l="l" t="t" r="r" b="b"/>
              <a:pathLst>
                <a:path w="8867" h="518" extrusionOk="0">
                  <a:moveTo>
                    <a:pt x="0" y="0"/>
                  </a:moveTo>
                  <a:cubicBezTo>
                    <a:pt x="35" y="315"/>
                    <a:pt x="56" y="518"/>
                    <a:pt x="56" y="518"/>
                  </a:cubicBezTo>
                  <a:lnTo>
                    <a:pt x="8866" y="518"/>
                  </a:lnTo>
                  <a:cubicBezTo>
                    <a:pt x="8828" y="328"/>
                    <a:pt x="8786" y="155"/>
                    <a:pt x="87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2683025" y="4625875"/>
              <a:ext cx="31625" cy="52275"/>
            </a:xfrm>
            <a:custGeom>
              <a:avLst/>
              <a:gdLst/>
              <a:ahLst/>
              <a:cxnLst/>
              <a:rect l="l" t="t" r="r" b="b"/>
              <a:pathLst>
                <a:path w="1265" h="2091" extrusionOk="0">
                  <a:moveTo>
                    <a:pt x="101" y="0"/>
                  </a:moveTo>
                  <a:cubicBezTo>
                    <a:pt x="40" y="0"/>
                    <a:pt x="0" y="90"/>
                    <a:pt x="65" y="126"/>
                  </a:cubicBezTo>
                  <a:cubicBezTo>
                    <a:pt x="729" y="502"/>
                    <a:pt x="1115" y="1252"/>
                    <a:pt x="783" y="1987"/>
                  </a:cubicBezTo>
                  <a:cubicBezTo>
                    <a:pt x="758" y="2041"/>
                    <a:pt x="805" y="2091"/>
                    <a:pt x="849" y="2091"/>
                  </a:cubicBezTo>
                  <a:cubicBezTo>
                    <a:pt x="869" y="2091"/>
                    <a:pt x="888" y="2081"/>
                    <a:pt x="900" y="2056"/>
                  </a:cubicBezTo>
                  <a:cubicBezTo>
                    <a:pt x="1264" y="1254"/>
                    <a:pt x="869" y="426"/>
                    <a:pt x="134" y="9"/>
                  </a:cubicBezTo>
                  <a:cubicBezTo>
                    <a:pt x="123" y="3"/>
                    <a:pt x="112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2772550" y="4622800"/>
              <a:ext cx="38475" cy="14525"/>
            </a:xfrm>
            <a:custGeom>
              <a:avLst/>
              <a:gdLst/>
              <a:ahLst/>
              <a:cxnLst/>
              <a:rect l="l" t="t" r="r" b="b"/>
              <a:pathLst>
                <a:path w="1539" h="581" extrusionOk="0">
                  <a:moveTo>
                    <a:pt x="894" y="1"/>
                  </a:moveTo>
                  <a:cubicBezTo>
                    <a:pt x="567" y="1"/>
                    <a:pt x="252" y="178"/>
                    <a:pt x="35" y="481"/>
                  </a:cubicBezTo>
                  <a:cubicBezTo>
                    <a:pt x="0" y="532"/>
                    <a:pt x="47" y="581"/>
                    <a:pt x="96" y="581"/>
                  </a:cubicBezTo>
                  <a:cubicBezTo>
                    <a:pt x="117" y="581"/>
                    <a:pt x="138" y="572"/>
                    <a:pt x="154" y="550"/>
                  </a:cubicBezTo>
                  <a:cubicBezTo>
                    <a:pt x="341" y="287"/>
                    <a:pt x="609" y="139"/>
                    <a:pt x="888" y="139"/>
                  </a:cubicBezTo>
                  <a:cubicBezTo>
                    <a:pt x="1064" y="139"/>
                    <a:pt x="1244" y="197"/>
                    <a:pt x="1412" y="322"/>
                  </a:cubicBezTo>
                  <a:cubicBezTo>
                    <a:pt x="1425" y="332"/>
                    <a:pt x="1437" y="336"/>
                    <a:pt x="1448" y="336"/>
                  </a:cubicBezTo>
                  <a:cubicBezTo>
                    <a:pt x="1502" y="336"/>
                    <a:pt x="1538" y="248"/>
                    <a:pt x="1481" y="205"/>
                  </a:cubicBezTo>
                  <a:cubicBezTo>
                    <a:pt x="1294" y="65"/>
                    <a:pt x="1092" y="1"/>
                    <a:pt x="8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2791500" y="4628500"/>
              <a:ext cx="38475" cy="14525"/>
            </a:xfrm>
            <a:custGeom>
              <a:avLst/>
              <a:gdLst/>
              <a:ahLst/>
              <a:cxnLst/>
              <a:rect l="l" t="t" r="r" b="b"/>
              <a:pathLst>
                <a:path w="1539" h="581" extrusionOk="0">
                  <a:moveTo>
                    <a:pt x="895" y="1"/>
                  </a:moveTo>
                  <a:cubicBezTo>
                    <a:pt x="568" y="1"/>
                    <a:pt x="253" y="178"/>
                    <a:pt x="37" y="484"/>
                  </a:cubicBezTo>
                  <a:cubicBezTo>
                    <a:pt x="0" y="533"/>
                    <a:pt x="48" y="581"/>
                    <a:pt x="96" y="581"/>
                  </a:cubicBezTo>
                  <a:cubicBezTo>
                    <a:pt x="117" y="581"/>
                    <a:pt x="139" y="572"/>
                    <a:pt x="154" y="551"/>
                  </a:cubicBezTo>
                  <a:cubicBezTo>
                    <a:pt x="342" y="287"/>
                    <a:pt x="609" y="139"/>
                    <a:pt x="888" y="139"/>
                  </a:cubicBezTo>
                  <a:cubicBezTo>
                    <a:pt x="1064" y="139"/>
                    <a:pt x="1244" y="198"/>
                    <a:pt x="1412" y="324"/>
                  </a:cubicBezTo>
                  <a:cubicBezTo>
                    <a:pt x="1424" y="333"/>
                    <a:pt x="1436" y="337"/>
                    <a:pt x="1448" y="337"/>
                  </a:cubicBezTo>
                  <a:cubicBezTo>
                    <a:pt x="1502" y="337"/>
                    <a:pt x="1538" y="248"/>
                    <a:pt x="1481" y="205"/>
                  </a:cubicBezTo>
                  <a:cubicBezTo>
                    <a:pt x="1294" y="65"/>
                    <a:pt x="1092" y="1"/>
                    <a:pt x="8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2811100" y="4634250"/>
              <a:ext cx="38475" cy="14525"/>
            </a:xfrm>
            <a:custGeom>
              <a:avLst/>
              <a:gdLst/>
              <a:ahLst/>
              <a:cxnLst/>
              <a:rect l="l" t="t" r="r" b="b"/>
              <a:pathLst>
                <a:path w="1539" h="581" extrusionOk="0">
                  <a:moveTo>
                    <a:pt x="894" y="0"/>
                  </a:moveTo>
                  <a:cubicBezTo>
                    <a:pt x="567" y="0"/>
                    <a:pt x="252" y="178"/>
                    <a:pt x="35" y="482"/>
                  </a:cubicBezTo>
                  <a:cubicBezTo>
                    <a:pt x="0" y="532"/>
                    <a:pt x="48" y="581"/>
                    <a:pt x="97" y="581"/>
                  </a:cubicBezTo>
                  <a:cubicBezTo>
                    <a:pt x="118" y="581"/>
                    <a:pt x="139" y="572"/>
                    <a:pt x="154" y="551"/>
                  </a:cubicBezTo>
                  <a:cubicBezTo>
                    <a:pt x="341" y="286"/>
                    <a:pt x="608" y="138"/>
                    <a:pt x="887" y="138"/>
                  </a:cubicBezTo>
                  <a:cubicBezTo>
                    <a:pt x="1063" y="138"/>
                    <a:pt x="1244" y="197"/>
                    <a:pt x="1413" y="323"/>
                  </a:cubicBezTo>
                  <a:cubicBezTo>
                    <a:pt x="1425" y="332"/>
                    <a:pt x="1437" y="336"/>
                    <a:pt x="1448" y="336"/>
                  </a:cubicBezTo>
                  <a:cubicBezTo>
                    <a:pt x="1502" y="336"/>
                    <a:pt x="1539" y="248"/>
                    <a:pt x="1482" y="206"/>
                  </a:cubicBezTo>
                  <a:cubicBezTo>
                    <a:pt x="1294" y="65"/>
                    <a:pt x="1092" y="0"/>
                    <a:pt x="8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2128250" y="3662650"/>
              <a:ext cx="195875" cy="326825"/>
            </a:xfrm>
            <a:custGeom>
              <a:avLst/>
              <a:gdLst/>
              <a:ahLst/>
              <a:cxnLst/>
              <a:rect l="l" t="t" r="r" b="b"/>
              <a:pathLst>
                <a:path w="7835" h="13073" extrusionOk="0">
                  <a:moveTo>
                    <a:pt x="4467" y="1"/>
                  </a:moveTo>
                  <a:lnTo>
                    <a:pt x="1" y="546"/>
                  </a:lnTo>
                  <a:cubicBezTo>
                    <a:pt x="1" y="546"/>
                    <a:pt x="622" y="8336"/>
                    <a:pt x="1610" y="10829"/>
                  </a:cubicBezTo>
                  <a:cubicBezTo>
                    <a:pt x="2267" y="12484"/>
                    <a:pt x="3065" y="13072"/>
                    <a:pt x="3868" y="13072"/>
                  </a:cubicBezTo>
                  <a:cubicBezTo>
                    <a:pt x="5838" y="13072"/>
                    <a:pt x="7835" y="9533"/>
                    <a:pt x="7835" y="9533"/>
                  </a:cubicBezTo>
                  <a:lnTo>
                    <a:pt x="5215" y="5779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2228825" y="3805850"/>
              <a:ext cx="30025" cy="9775"/>
            </a:xfrm>
            <a:custGeom>
              <a:avLst/>
              <a:gdLst/>
              <a:ahLst/>
              <a:cxnLst/>
              <a:rect l="l" t="t" r="r" b="b"/>
              <a:pathLst>
                <a:path w="1201" h="391" extrusionOk="0">
                  <a:moveTo>
                    <a:pt x="1069" y="0"/>
                  </a:moveTo>
                  <a:cubicBezTo>
                    <a:pt x="1062" y="0"/>
                    <a:pt x="1054" y="1"/>
                    <a:pt x="1046" y="3"/>
                  </a:cubicBezTo>
                  <a:cubicBezTo>
                    <a:pt x="735" y="68"/>
                    <a:pt x="424" y="133"/>
                    <a:pt x="116" y="200"/>
                  </a:cubicBezTo>
                  <a:cubicBezTo>
                    <a:pt x="1" y="223"/>
                    <a:pt x="28" y="391"/>
                    <a:pt x="133" y="391"/>
                  </a:cubicBezTo>
                  <a:cubicBezTo>
                    <a:pt x="140" y="391"/>
                    <a:pt x="148" y="390"/>
                    <a:pt x="156" y="388"/>
                  </a:cubicBezTo>
                  <a:cubicBezTo>
                    <a:pt x="467" y="323"/>
                    <a:pt x="777" y="258"/>
                    <a:pt x="1086" y="193"/>
                  </a:cubicBezTo>
                  <a:cubicBezTo>
                    <a:pt x="1201" y="167"/>
                    <a:pt x="1173" y="0"/>
                    <a:pt x="1069" y="0"/>
                  </a:cubicBezTo>
                  <a:close/>
                </a:path>
              </a:pathLst>
            </a:custGeom>
            <a:solidFill>
              <a:srgbClr val="742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2311925" y="3635325"/>
              <a:ext cx="195400" cy="296850"/>
            </a:xfrm>
            <a:custGeom>
              <a:avLst/>
              <a:gdLst/>
              <a:ahLst/>
              <a:cxnLst/>
              <a:rect l="l" t="t" r="r" b="b"/>
              <a:pathLst>
                <a:path w="7816" h="11874" extrusionOk="0">
                  <a:moveTo>
                    <a:pt x="3615" y="0"/>
                  </a:moveTo>
                  <a:lnTo>
                    <a:pt x="346" y="1871"/>
                  </a:lnTo>
                  <a:cubicBezTo>
                    <a:pt x="346" y="1871"/>
                    <a:pt x="1" y="11096"/>
                    <a:pt x="2191" y="11706"/>
                  </a:cubicBezTo>
                  <a:cubicBezTo>
                    <a:pt x="2603" y="11820"/>
                    <a:pt x="3065" y="11874"/>
                    <a:pt x="3537" y="11874"/>
                  </a:cubicBezTo>
                  <a:cubicBezTo>
                    <a:pt x="5579" y="11874"/>
                    <a:pt x="7816" y="10864"/>
                    <a:pt x="7079" y="9342"/>
                  </a:cubicBezTo>
                  <a:cubicBezTo>
                    <a:pt x="6172" y="7466"/>
                    <a:pt x="3615" y="0"/>
                    <a:pt x="3615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2204375" y="3463750"/>
              <a:ext cx="222575" cy="257350"/>
            </a:xfrm>
            <a:custGeom>
              <a:avLst/>
              <a:gdLst/>
              <a:ahLst/>
              <a:cxnLst/>
              <a:rect l="l" t="t" r="r" b="b"/>
              <a:pathLst>
                <a:path w="8903" h="10294" extrusionOk="0">
                  <a:moveTo>
                    <a:pt x="4921" y="0"/>
                  </a:moveTo>
                  <a:cubicBezTo>
                    <a:pt x="3572" y="0"/>
                    <a:pt x="2352" y="685"/>
                    <a:pt x="2352" y="685"/>
                  </a:cubicBezTo>
                  <a:cubicBezTo>
                    <a:pt x="2352" y="685"/>
                    <a:pt x="0" y="5831"/>
                    <a:pt x="1544" y="10293"/>
                  </a:cubicBezTo>
                  <a:lnTo>
                    <a:pt x="8866" y="8296"/>
                  </a:lnTo>
                  <a:cubicBezTo>
                    <a:pt x="8866" y="8296"/>
                    <a:pt x="8903" y="5012"/>
                    <a:pt x="8001" y="2407"/>
                  </a:cubicBezTo>
                  <a:cubicBezTo>
                    <a:pt x="7345" y="510"/>
                    <a:pt x="6084" y="0"/>
                    <a:pt x="49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2359375" y="3645425"/>
              <a:ext cx="66475" cy="19300"/>
            </a:xfrm>
            <a:custGeom>
              <a:avLst/>
              <a:gdLst/>
              <a:ahLst/>
              <a:cxnLst/>
              <a:rect l="l" t="t" r="r" b="b"/>
              <a:pathLst>
                <a:path w="2659" h="772" extrusionOk="0">
                  <a:moveTo>
                    <a:pt x="2541" y="0"/>
                  </a:moveTo>
                  <a:cubicBezTo>
                    <a:pt x="2534" y="0"/>
                    <a:pt x="2526" y="1"/>
                    <a:pt x="2519" y="3"/>
                  </a:cubicBezTo>
                  <a:cubicBezTo>
                    <a:pt x="1711" y="204"/>
                    <a:pt x="903" y="406"/>
                    <a:pt x="96" y="607"/>
                  </a:cubicBezTo>
                  <a:cubicBezTo>
                    <a:pt x="0" y="632"/>
                    <a:pt x="30" y="771"/>
                    <a:pt x="117" y="771"/>
                  </a:cubicBezTo>
                  <a:cubicBezTo>
                    <a:pt x="124" y="771"/>
                    <a:pt x="132" y="771"/>
                    <a:pt x="140" y="768"/>
                  </a:cubicBezTo>
                  <a:cubicBezTo>
                    <a:pt x="948" y="567"/>
                    <a:pt x="1755" y="366"/>
                    <a:pt x="2563" y="162"/>
                  </a:cubicBezTo>
                  <a:cubicBezTo>
                    <a:pt x="2658" y="139"/>
                    <a:pt x="2628" y="0"/>
                    <a:pt x="2541" y="0"/>
                  </a:cubicBezTo>
                  <a:close/>
                </a:path>
              </a:pathLst>
            </a:custGeom>
            <a:solidFill>
              <a:srgbClr val="B86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1960225" y="3379675"/>
              <a:ext cx="424000" cy="537425"/>
            </a:xfrm>
            <a:custGeom>
              <a:avLst/>
              <a:gdLst/>
              <a:ahLst/>
              <a:cxnLst/>
              <a:rect l="l" t="t" r="r" b="b"/>
              <a:pathLst>
                <a:path w="16960" h="21497" extrusionOk="0">
                  <a:moveTo>
                    <a:pt x="8721" y="0"/>
                  </a:moveTo>
                  <a:cubicBezTo>
                    <a:pt x="8721" y="0"/>
                    <a:pt x="7543" y="395"/>
                    <a:pt x="6160" y="1027"/>
                  </a:cubicBezTo>
                  <a:cubicBezTo>
                    <a:pt x="4391" y="1832"/>
                    <a:pt x="2289" y="3021"/>
                    <a:pt x="1896" y="4259"/>
                  </a:cubicBezTo>
                  <a:cubicBezTo>
                    <a:pt x="1295" y="6154"/>
                    <a:pt x="883" y="8137"/>
                    <a:pt x="601" y="10060"/>
                  </a:cubicBezTo>
                  <a:lnTo>
                    <a:pt x="601" y="10061"/>
                  </a:lnTo>
                  <a:cubicBezTo>
                    <a:pt x="405" y="11395"/>
                    <a:pt x="273" y="12695"/>
                    <a:pt x="186" y="13915"/>
                  </a:cubicBezTo>
                  <a:cubicBezTo>
                    <a:pt x="98" y="15143"/>
                    <a:pt x="56" y="16286"/>
                    <a:pt x="41" y="17295"/>
                  </a:cubicBezTo>
                  <a:cubicBezTo>
                    <a:pt x="0" y="19821"/>
                    <a:pt x="129" y="21496"/>
                    <a:pt x="129" y="21496"/>
                  </a:cubicBezTo>
                  <a:lnTo>
                    <a:pt x="15663" y="20570"/>
                  </a:lnTo>
                  <a:cubicBezTo>
                    <a:pt x="14890" y="20311"/>
                    <a:pt x="15168" y="16956"/>
                    <a:pt x="15705" y="13357"/>
                  </a:cubicBezTo>
                  <a:cubicBezTo>
                    <a:pt x="15717" y="13274"/>
                    <a:pt x="15730" y="13190"/>
                    <a:pt x="15743" y="13108"/>
                  </a:cubicBezTo>
                  <a:lnTo>
                    <a:pt x="15743" y="13104"/>
                  </a:lnTo>
                  <a:cubicBezTo>
                    <a:pt x="15954" y="11711"/>
                    <a:pt x="16112" y="10320"/>
                    <a:pt x="16351" y="9041"/>
                  </a:cubicBezTo>
                  <a:cubicBezTo>
                    <a:pt x="16797" y="6658"/>
                    <a:pt x="16718" y="4706"/>
                    <a:pt x="16802" y="4341"/>
                  </a:cubicBezTo>
                  <a:cubicBezTo>
                    <a:pt x="16960" y="3676"/>
                    <a:pt x="15022" y="2484"/>
                    <a:pt x="12663" y="1508"/>
                  </a:cubicBezTo>
                  <a:cubicBezTo>
                    <a:pt x="10633" y="668"/>
                    <a:pt x="8721" y="0"/>
                    <a:pt x="87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2125925" y="3437900"/>
              <a:ext cx="155800" cy="57200"/>
            </a:xfrm>
            <a:custGeom>
              <a:avLst/>
              <a:gdLst/>
              <a:ahLst/>
              <a:cxnLst/>
              <a:rect l="l" t="t" r="r" b="b"/>
              <a:pathLst>
                <a:path w="6232" h="2288" extrusionOk="0">
                  <a:moveTo>
                    <a:pt x="101" y="0"/>
                  </a:moveTo>
                  <a:cubicBezTo>
                    <a:pt x="49" y="0"/>
                    <a:pt x="1" y="62"/>
                    <a:pt x="50" y="104"/>
                  </a:cubicBezTo>
                  <a:cubicBezTo>
                    <a:pt x="959" y="911"/>
                    <a:pt x="1935" y="1732"/>
                    <a:pt x="3119" y="2097"/>
                  </a:cubicBezTo>
                  <a:cubicBezTo>
                    <a:pt x="3518" y="2219"/>
                    <a:pt x="3937" y="2287"/>
                    <a:pt x="4354" y="2287"/>
                  </a:cubicBezTo>
                  <a:cubicBezTo>
                    <a:pt x="4997" y="2287"/>
                    <a:pt x="5634" y="2125"/>
                    <a:pt x="6177" y="1749"/>
                  </a:cubicBezTo>
                  <a:cubicBezTo>
                    <a:pt x="6231" y="1710"/>
                    <a:pt x="6184" y="1639"/>
                    <a:pt x="6128" y="1639"/>
                  </a:cubicBezTo>
                  <a:cubicBezTo>
                    <a:pt x="6116" y="1639"/>
                    <a:pt x="6103" y="1643"/>
                    <a:pt x="6090" y="1652"/>
                  </a:cubicBezTo>
                  <a:cubicBezTo>
                    <a:pt x="5576" y="2006"/>
                    <a:pt x="4971" y="2159"/>
                    <a:pt x="4359" y="2159"/>
                  </a:cubicBezTo>
                  <a:cubicBezTo>
                    <a:pt x="3909" y="2159"/>
                    <a:pt x="3456" y="2076"/>
                    <a:pt x="3035" y="1932"/>
                  </a:cubicBezTo>
                  <a:cubicBezTo>
                    <a:pt x="1928" y="1554"/>
                    <a:pt x="1007" y="783"/>
                    <a:pt x="146" y="17"/>
                  </a:cubicBezTo>
                  <a:cubicBezTo>
                    <a:pt x="132" y="5"/>
                    <a:pt x="117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2114200" y="3379675"/>
              <a:ext cx="165125" cy="94800"/>
            </a:xfrm>
            <a:custGeom>
              <a:avLst/>
              <a:gdLst/>
              <a:ahLst/>
              <a:cxnLst/>
              <a:rect l="l" t="t" r="r" b="b"/>
              <a:pathLst>
                <a:path w="6605" h="3792" extrusionOk="0">
                  <a:moveTo>
                    <a:pt x="2562" y="0"/>
                  </a:moveTo>
                  <a:cubicBezTo>
                    <a:pt x="2562" y="0"/>
                    <a:pt x="1382" y="395"/>
                    <a:pt x="1" y="1027"/>
                  </a:cubicBezTo>
                  <a:cubicBezTo>
                    <a:pt x="808" y="1918"/>
                    <a:pt x="2441" y="3440"/>
                    <a:pt x="4384" y="3752"/>
                  </a:cubicBezTo>
                  <a:cubicBezTo>
                    <a:pt x="4547" y="3779"/>
                    <a:pt x="4699" y="3791"/>
                    <a:pt x="4841" y="3791"/>
                  </a:cubicBezTo>
                  <a:cubicBezTo>
                    <a:pt x="6236" y="3791"/>
                    <a:pt x="6605" y="2581"/>
                    <a:pt x="6504" y="1508"/>
                  </a:cubicBezTo>
                  <a:cubicBezTo>
                    <a:pt x="4474" y="668"/>
                    <a:pt x="2562" y="0"/>
                    <a:pt x="25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1953600" y="3635325"/>
              <a:ext cx="487000" cy="430075"/>
            </a:xfrm>
            <a:custGeom>
              <a:avLst/>
              <a:gdLst/>
              <a:ahLst/>
              <a:cxnLst/>
              <a:rect l="l" t="t" r="r" b="b"/>
              <a:pathLst>
                <a:path w="19480" h="17203" extrusionOk="0">
                  <a:moveTo>
                    <a:pt x="1178" y="0"/>
                  </a:moveTo>
                  <a:cubicBezTo>
                    <a:pt x="1178" y="0"/>
                    <a:pt x="906" y="1554"/>
                    <a:pt x="643" y="3710"/>
                  </a:cubicBezTo>
                  <a:cubicBezTo>
                    <a:pt x="519" y="4729"/>
                    <a:pt x="396" y="5882"/>
                    <a:pt x="304" y="7069"/>
                  </a:cubicBezTo>
                  <a:cubicBezTo>
                    <a:pt x="1" y="11034"/>
                    <a:pt x="50" y="15387"/>
                    <a:pt x="1554" y="16401"/>
                  </a:cubicBezTo>
                  <a:cubicBezTo>
                    <a:pt x="2283" y="16893"/>
                    <a:pt x="4660" y="17203"/>
                    <a:pt x="7386" y="17203"/>
                  </a:cubicBezTo>
                  <a:cubicBezTo>
                    <a:pt x="12756" y="17203"/>
                    <a:pt x="19480" y="16001"/>
                    <a:pt x="17639" y="12617"/>
                  </a:cubicBezTo>
                  <a:cubicBezTo>
                    <a:pt x="15786" y="9210"/>
                    <a:pt x="15930" y="4270"/>
                    <a:pt x="15993" y="3121"/>
                  </a:cubicBezTo>
                  <a:cubicBezTo>
                    <a:pt x="16001" y="2983"/>
                    <a:pt x="16006" y="2901"/>
                    <a:pt x="16008" y="2882"/>
                  </a:cubicBezTo>
                  <a:lnTo>
                    <a:pt x="16008" y="2878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2300325" y="3429450"/>
              <a:ext cx="74825" cy="138750"/>
            </a:xfrm>
            <a:custGeom>
              <a:avLst/>
              <a:gdLst/>
              <a:ahLst/>
              <a:cxnLst/>
              <a:rect l="l" t="t" r="r" b="b"/>
              <a:pathLst>
                <a:path w="2993" h="5550" extrusionOk="0">
                  <a:moveTo>
                    <a:pt x="158" y="0"/>
                  </a:moveTo>
                  <a:cubicBezTo>
                    <a:pt x="106" y="259"/>
                    <a:pt x="75" y="522"/>
                    <a:pt x="64" y="787"/>
                  </a:cubicBezTo>
                  <a:cubicBezTo>
                    <a:pt x="1" y="2304"/>
                    <a:pt x="609" y="3802"/>
                    <a:pt x="1773" y="4788"/>
                  </a:cubicBezTo>
                  <a:lnTo>
                    <a:pt x="1775" y="4788"/>
                  </a:lnTo>
                  <a:cubicBezTo>
                    <a:pt x="2139" y="5097"/>
                    <a:pt x="2542" y="5352"/>
                    <a:pt x="2972" y="5550"/>
                  </a:cubicBezTo>
                  <a:cubicBezTo>
                    <a:pt x="2980" y="5487"/>
                    <a:pt x="2987" y="5423"/>
                    <a:pt x="2993" y="5360"/>
                  </a:cubicBezTo>
                  <a:cubicBezTo>
                    <a:pt x="2218" y="4995"/>
                    <a:pt x="1535" y="4435"/>
                    <a:pt x="1050" y="3720"/>
                  </a:cubicBezTo>
                  <a:cubicBezTo>
                    <a:pt x="330" y="2657"/>
                    <a:pt x="96" y="1328"/>
                    <a:pt x="330" y="83"/>
                  </a:cubicBezTo>
                  <a:cubicBezTo>
                    <a:pt x="273" y="56"/>
                    <a:pt x="215" y="29"/>
                    <a:pt x="1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2033250" y="3564325"/>
              <a:ext cx="332600" cy="165775"/>
            </a:xfrm>
            <a:custGeom>
              <a:avLst/>
              <a:gdLst/>
              <a:ahLst/>
              <a:cxnLst/>
              <a:rect l="l" t="t" r="r" b="b"/>
              <a:pathLst>
                <a:path w="13304" h="6631" extrusionOk="0">
                  <a:moveTo>
                    <a:pt x="8270" y="1"/>
                  </a:moveTo>
                  <a:cubicBezTo>
                    <a:pt x="7245" y="1"/>
                    <a:pt x="6233" y="296"/>
                    <a:pt x="5324" y="765"/>
                  </a:cubicBezTo>
                  <a:cubicBezTo>
                    <a:pt x="3998" y="1452"/>
                    <a:pt x="2945" y="2474"/>
                    <a:pt x="2030" y="3625"/>
                  </a:cubicBezTo>
                  <a:cubicBezTo>
                    <a:pt x="1303" y="4536"/>
                    <a:pt x="665" y="5528"/>
                    <a:pt x="45" y="6497"/>
                  </a:cubicBezTo>
                  <a:cubicBezTo>
                    <a:pt x="1" y="6566"/>
                    <a:pt x="64" y="6631"/>
                    <a:pt x="127" y="6631"/>
                  </a:cubicBezTo>
                  <a:cubicBezTo>
                    <a:pt x="155" y="6631"/>
                    <a:pt x="183" y="6618"/>
                    <a:pt x="202" y="6589"/>
                  </a:cubicBezTo>
                  <a:cubicBezTo>
                    <a:pt x="841" y="5591"/>
                    <a:pt x="1484" y="4586"/>
                    <a:pt x="2228" y="3663"/>
                  </a:cubicBezTo>
                  <a:cubicBezTo>
                    <a:pt x="2399" y="3450"/>
                    <a:pt x="2575" y="3241"/>
                    <a:pt x="2759" y="3038"/>
                  </a:cubicBezTo>
                  <a:cubicBezTo>
                    <a:pt x="4169" y="1475"/>
                    <a:pt x="6137" y="184"/>
                    <a:pt x="8270" y="184"/>
                  </a:cubicBezTo>
                  <a:cubicBezTo>
                    <a:pt x="8630" y="184"/>
                    <a:pt x="8995" y="220"/>
                    <a:pt x="9362" y="299"/>
                  </a:cubicBezTo>
                  <a:cubicBezTo>
                    <a:pt x="10908" y="629"/>
                    <a:pt x="12166" y="1523"/>
                    <a:pt x="13269" y="2604"/>
                  </a:cubicBezTo>
                  <a:cubicBezTo>
                    <a:pt x="13281" y="2530"/>
                    <a:pt x="13292" y="2455"/>
                    <a:pt x="13304" y="2382"/>
                  </a:cubicBezTo>
                  <a:cubicBezTo>
                    <a:pt x="12968" y="2058"/>
                    <a:pt x="12615" y="1753"/>
                    <a:pt x="12239" y="1471"/>
                  </a:cubicBezTo>
                  <a:cubicBezTo>
                    <a:pt x="11246" y="728"/>
                    <a:pt x="10085" y="168"/>
                    <a:pt x="8840" y="32"/>
                  </a:cubicBezTo>
                  <a:cubicBezTo>
                    <a:pt x="8650" y="11"/>
                    <a:pt x="8460" y="1"/>
                    <a:pt x="8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1957625" y="3679275"/>
              <a:ext cx="396625" cy="204825"/>
            </a:xfrm>
            <a:custGeom>
              <a:avLst/>
              <a:gdLst/>
              <a:ahLst/>
              <a:cxnLst/>
              <a:rect l="l" t="t" r="r" b="b"/>
              <a:pathLst>
                <a:path w="15865" h="8193" extrusionOk="0">
                  <a:moveTo>
                    <a:pt x="12439" y="0"/>
                  </a:moveTo>
                  <a:cubicBezTo>
                    <a:pt x="11930" y="0"/>
                    <a:pt x="11443" y="62"/>
                    <a:pt x="10977" y="176"/>
                  </a:cubicBezTo>
                  <a:cubicBezTo>
                    <a:pt x="7706" y="970"/>
                    <a:pt x="5389" y="4287"/>
                    <a:pt x="2878" y="6330"/>
                  </a:cubicBezTo>
                  <a:cubicBezTo>
                    <a:pt x="2055" y="6999"/>
                    <a:pt x="1154" y="7582"/>
                    <a:pt x="160" y="7964"/>
                  </a:cubicBezTo>
                  <a:cubicBezTo>
                    <a:pt x="120" y="7979"/>
                    <a:pt x="79" y="7995"/>
                    <a:pt x="39" y="8008"/>
                  </a:cubicBezTo>
                  <a:cubicBezTo>
                    <a:pt x="28" y="8012"/>
                    <a:pt x="16" y="8018"/>
                    <a:pt x="5" y="8020"/>
                  </a:cubicBezTo>
                  <a:cubicBezTo>
                    <a:pt x="3" y="8077"/>
                    <a:pt x="3" y="8135"/>
                    <a:pt x="1" y="8192"/>
                  </a:cubicBezTo>
                  <a:cubicBezTo>
                    <a:pt x="56" y="8173"/>
                    <a:pt x="112" y="8152"/>
                    <a:pt x="166" y="8131"/>
                  </a:cubicBezTo>
                  <a:cubicBezTo>
                    <a:pt x="1077" y="7786"/>
                    <a:pt x="1934" y="7295"/>
                    <a:pt x="2728" y="6677"/>
                  </a:cubicBezTo>
                  <a:cubicBezTo>
                    <a:pt x="4384" y="5394"/>
                    <a:pt x="5725" y="3763"/>
                    <a:pt x="7328" y="2424"/>
                  </a:cubicBezTo>
                  <a:cubicBezTo>
                    <a:pt x="8537" y="1413"/>
                    <a:pt x="9945" y="548"/>
                    <a:pt x="11491" y="274"/>
                  </a:cubicBezTo>
                  <a:cubicBezTo>
                    <a:pt x="11823" y="215"/>
                    <a:pt x="12161" y="184"/>
                    <a:pt x="12505" y="184"/>
                  </a:cubicBezTo>
                  <a:cubicBezTo>
                    <a:pt x="12666" y="184"/>
                    <a:pt x="12829" y="191"/>
                    <a:pt x="12993" y="205"/>
                  </a:cubicBezTo>
                  <a:cubicBezTo>
                    <a:pt x="13935" y="289"/>
                    <a:pt x="14848" y="596"/>
                    <a:pt x="15654" y="1083"/>
                  </a:cubicBezTo>
                  <a:cubicBezTo>
                    <a:pt x="15713" y="1118"/>
                    <a:pt x="15774" y="1158"/>
                    <a:pt x="15836" y="1196"/>
                  </a:cubicBezTo>
                  <a:cubicBezTo>
                    <a:pt x="15838" y="1198"/>
                    <a:pt x="15840" y="1198"/>
                    <a:pt x="15842" y="1200"/>
                  </a:cubicBezTo>
                  <a:cubicBezTo>
                    <a:pt x="15844" y="1158"/>
                    <a:pt x="15845" y="1133"/>
                    <a:pt x="15847" y="1124"/>
                  </a:cubicBezTo>
                  <a:lnTo>
                    <a:pt x="15847" y="1120"/>
                  </a:lnTo>
                  <a:cubicBezTo>
                    <a:pt x="15853" y="1081"/>
                    <a:pt x="15859" y="1041"/>
                    <a:pt x="15865" y="1003"/>
                  </a:cubicBezTo>
                  <a:cubicBezTo>
                    <a:pt x="14992" y="448"/>
                    <a:pt x="13987" y="105"/>
                    <a:pt x="12949" y="21"/>
                  </a:cubicBezTo>
                  <a:cubicBezTo>
                    <a:pt x="12776" y="7"/>
                    <a:pt x="12606" y="0"/>
                    <a:pt x="124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2208000" y="3759050"/>
              <a:ext cx="145000" cy="273875"/>
            </a:xfrm>
            <a:custGeom>
              <a:avLst/>
              <a:gdLst/>
              <a:ahLst/>
              <a:cxnLst/>
              <a:rect l="l" t="t" r="r" b="b"/>
              <a:pathLst>
                <a:path w="5800" h="10955" extrusionOk="0">
                  <a:moveTo>
                    <a:pt x="5070" y="1"/>
                  </a:moveTo>
                  <a:cubicBezTo>
                    <a:pt x="4942" y="1"/>
                    <a:pt x="4815" y="7"/>
                    <a:pt x="4689" y="18"/>
                  </a:cubicBezTo>
                  <a:cubicBezTo>
                    <a:pt x="3371" y="141"/>
                    <a:pt x="2130" y="833"/>
                    <a:pt x="1286" y="1846"/>
                  </a:cubicBezTo>
                  <a:cubicBezTo>
                    <a:pt x="400" y="2909"/>
                    <a:pt x="1" y="4290"/>
                    <a:pt x="118" y="5661"/>
                  </a:cubicBezTo>
                  <a:cubicBezTo>
                    <a:pt x="120" y="5684"/>
                    <a:pt x="122" y="5707"/>
                    <a:pt x="126" y="5730"/>
                  </a:cubicBezTo>
                  <a:cubicBezTo>
                    <a:pt x="400" y="8560"/>
                    <a:pt x="2773" y="10683"/>
                    <a:pt x="5558" y="10954"/>
                  </a:cubicBezTo>
                  <a:cubicBezTo>
                    <a:pt x="5562" y="10954"/>
                    <a:pt x="5565" y="10954"/>
                    <a:pt x="5568" y="10954"/>
                  </a:cubicBezTo>
                  <a:cubicBezTo>
                    <a:pt x="5675" y="10954"/>
                    <a:pt x="5670" y="10783"/>
                    <a:pt x="5558" y="10773"/>
                  </a:cubicBezTo>
                  <a:cubicBezTo>
                    <a:pt x="4119" y="10633"/>
                    <a:pt x="2742" y="9979"/>
                    <a:pt x="1750" y="8924"/>
                  </a:cubicBezTo>
                  <a:cubicBezTo>
                    <a:pt x="918" y="8038"/>
                    <a:pt x="429" y="6893"/>
                    <a:pt x="317" y="5719"/>
                  </a:cubicBezTo>
                  <a:cubicBezTo>
                    <a:pt x="177" y="4269"/>
                    <a:pt x="613" y="2774"/>
                    <a:pt x="1681" y="1679"/>
                  </a:cubicBezTo>
                  <a:cubicBezTo>
                    <a:pt x="2554" y="785"/>
                    <a:pt x="3774" y="194"/>
                    <a:pt x="5034" y="181"/>
                  </a:cubicBezTo>
                  <a:cubicBezTo>
                    <a:pt x="5050" y="181"/>
                    <a:pt x="5066" y="181"/>
                    <a:pt x="5082" y="181"/>
                  </a:cubicBezTo>
                  <a:cubicBezTo>
                    <a:pt x="5227" y="181"/>
                    <a:pt x="5374" y="189"/>
                    <a:pt x="5520" y="208"/>
                  </a:cubicBezTo>
                  <a:cubicBezTo>
                    <a:pt x="5614" y="217"/>
                    <a:pt x="5708" y="231"/>
                    <a:pt x="5800" y="250"/>
                  </a:cubicBezTo>
                  <a:cubicBezTo>
                    <a:pt x="5798" y="187"/>
                    <a:pt x="5796" y="127"/>
                    <a:pt x="5794" y="66"/>
                  </a:cubicBezTo>
                  <a:cubicBezTo>
                    <a:pt x="5710" y="50"/>
                    <a:pt x="5625" y="37"/>
                    <a:pt x="5541" y="27"/>
                  </a:cubicBezTo>
                  <a:cubicBezTo>
                    <a:pt x="5384" y="9"/>
                    <a:pt x="5226" y="1"/>
                    <a:pt x="5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1960025" y="3806450"/>
              <a:ext cx="228775" cy="222425"/>
            </a:xfrm>
            <a:custGeom>
              <a:avLst/>
              <a:gdLst/>
              <a:ahLst/>
              <a:cxnLst/>
              <a:rect l="l" t="t" r="r" b="b"/>
              <a:pathLst>
                <a:path w="9151" h="8897" extrusionOk="0">
                  <a:moveTo>
                    <a:pt x="6826" y="1"/>
                  </a:moveTo>
                  <a:cubicBezTo>
                    <a:pt x="6685" y="1"/>
                    <a:pt x="6542" y="12"/>
                    <a:pt x="6400" y="34"/>
                  </a:cubicBezTo>
                  <a:cubicBezTo>
                    <a:pt x="4727" y="297"/>
                    <a:pt x="3340" y="1659"/>
                    <a:pt x="2310" y="2910"/>
                  </a:cubicBezTo>
                  <a:cubicBezTo>
                    <a:pt x="1934" y="3366"/>
                    <a:pt x="1574" y="3857"/>
                    <a:pt x="1213" y="4362"/>
                  </a:cubicBezTo>
                  <a:cubicBezTo>
                    <a:pt x="814" y="4920"/>
                    <a:pt x="415" y="5495"/>
                    <a:pt x="1" y="6054"/>
                  </a:cubicBezTo>
                  <a:lnTo>
                    <a:pt x="1" y="6056"/>
                  </a:lnTo>
                  <a:cubicBezTo>
                    <a:pt x="8" y="6142"/>
                    <a:pt x="18" y="6230"/>
                    <a:pt x="27" y="6315"/>
                  </a:cubicBezTo>
                  <a:cubicBezTo>
                    <a:pt x="513" y="5670"/>
                    <a:pt x="969" y="5002"/>
                    <a:pt x="1441" y="4348"/>
                  </a:cubicBezTo>
                  <a:cubicBezTo>
                    <a:pt x="1675" y="4020"/>
                    <a:pt x="1915" y="3698"/>
                    <a:pt x="2164" y="3382"/>
                  </a:cubicBezTo>
                  <a:cubicBezTo>
                    <a:pt x="3164" y="2104"/>
                    <a:pt x="4441" y="738"/>
                    <a:pt x="6060" y="293"/>
                  </a:cubicBezTo>
                  <a:cubicBezTo>
                    <a:pt x="6310" y="225"/>
                    <a:pt x="6564" y="188"/>
                    <a:pt x="6813" y="188"/>
                  </a:cubicBezTo>
                  <a:cubicBezTo>
                    <a:pt x="7463" y="188"/>
                    <a:pt x="8076" y="439"/>
                    <a:pt x="8475" y="1026"/>
                  </a:cubicBezTo>
                  <a:cubicBezTo>
                    <a:pt x="9022" y="1828"/>
                    <a:pt x="8993" y="2846"/>
                    <a:pt x="8855" y="3765"/>
                  </a:cubicBezTo>
                  <a:cubicBezTo>
                    <a:pt x="8850" y="3813"/>
                    <a:pt x="8842" y="3859"/>
                    <a:pt x="8834" y="3907"/>
                  </a:cubicBezTo>
                  <a:cubicBezTo>
                    <a:pt x="8556" y="5635"/>
                    <a:pt x="7911" y="7289"/>
                    <a:pt x="6970" y="8764"/>
                  </a:cubicBezTo>
                  <a:cubicBezTo>
                    <a:pt x="6926" y="8832"/>
                    <a:pt x="6988" y="8896"/>
                    <a:pt x="7052" y="8896"/>
                  </a:cubicBezTo>
                  <a:cubicBezTo>
                    <a:pt x="7080" y="8896"/>
                    <a:pt x="7108" y="8884"/>
                    <a:pt x="7127" y="8854"/>
                  </a:cubicBezTo>
                  <a:cubicBezTo>
                    <a:pt x="8067" y="7385"/>
                    <a:pt x="8788" y="5653"/>
                    <a:pt x="9034" y="3894"/>
                  </a:cubicBezTo>
                  <a:cubicBezTo>
                    <a:pt x="9078" y="3581"/>
                    <a:pt x="9107" y="3266"/>
                    <a:pt x="9118" y="2952"/>
                  </a:cubicBezTo>
                  <a:cubicBezTo>
                    <a:pt x="9151" y="2139"/>
                    <a:pt x="8984" y="1287"/>
                    <a:pt x="8424" y="667"/>
                  </a:cubicBezTo>
                  <a:cubicBezTo>
                    <a:pt x="8005" y="205"/>
                    <a:pt x="7426" y="1"/>
                    <a:pt x="68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1972025" y="3950775"/>
              <a:ext cx="136250" cy="107375"/>
            </a:xfrm>
            <a:custGeom>
              <a:avLst/>
              <a:gdLst/>
              <a:ahLst/>
              <a:cxnLst/>
              <a:rect l="l" t="t" r="r" b="b"/>
              <a:pathLst>
                <a:path w="5450" h="4295" extrusionOk="0">
                  <a:moveTo>
                    <a:pt x="3495" y="1"/>
                  </a:moveTo>
                  <a:cubicBezTo>
                    <a:pt x="2953" y="1"/>
                    <a:pt x="2405" y="215"/>
                    <a:pt x="1949" y="482"/>
                  </a:cubicBezTo>
                  <a:cubicBezTo>
                    <a:pt x="1103" y="981"/>
                    <a:pt x="426" y="1731"/>
                    <a:pt x="0" y="2607"/>
                  </a:cubicBezTo>
                  <a:cubicBezTo>
                    <a:pt x="31" y="2688"/>
                    <a:pt x="62" y="2765"/>
                    <a:pt x="96" y="2838"/>
                  </a:cubicBezTo>
                  <a:cubicBezTo>
                    <a:pt x="624" y="1650"/>
                    <a:pt x="1613" y="630"/>
                    <a:pt x="2864" y="279"/>
                  </a:cubicBezTo>
                  <a:cubicBezTo>
                    <a:pt x="3061" y="224"/>
                    <a:pt x="3255" y="196"/>
                    <a:pt x="3442" y="196"/>
                  </a:cubicBezTo>
                  <a:cubicBezTo>
                    <a:pt x="4196" y="196"/>
                    <a:pt x="4829" y="639"/>
                    <a:pt x="5049" y="1458"/>
                  </a:cubicBezTo>
                  <a:cubicBezTo>
                    <a:pt x="5298" y="2391"/>
                    <a:pt x="4911" y="3333"/>
                    <a:pt x="4562" y="4186"/>
                  </a:cubicBezTo>
                  <a:cubicBezTo>
                    <a:pt x="4534" y="4251"/>
                    <a:pt x="4588" y="4295"/>
                    <a:pt x="4644" y="4295"/>
                  </a:cubicBezTo>
                  <a:cubicBezTo>
                    <a:pt x="4681" y="4295"/>
                    <a:pt x="4719" y="4276"/>
                    <a:pt x="4736" y="4234"/>
                  </a:cubicBezTo>
                  <a:cubicBezTo>
                    <a:pt x="5084" y="3386"/>
                    <a:pt x="5450" y="2469"/>
                    <a:pt x="5254" y="1537"/>
                  </a:cubicBezTo>
                  <a:cubicBezTo>
                    <a:pt x="5122" y="904"/>
                    <a:pt x="4729" y="321"/>
                    <a:pt x="4100" y="100"/>
                  </a:cubicBezTo>
                  <a:cubicBezTo>
                    <a:pt x="3903" y="31"/>
                    <a:pt x="3699" y="1"/>
                    <a:pt x="34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2120900" y="3943875"/>
              <a:ext cx="220575" cy="38625"/>
            </a:xfrm>
            <a:custGeom>
              <a:avLst/>
              <a:gdLst/>
              <a:ahLst/>
              <a:cxnLst/>
              <a:rect l="l" t="t" r="r" b="b"/>
              <a:pathLst>
                <a:path w="8823" h="1545" extrusionOk="0">
                  <a:moveTo>
                    <a:pt x="108" y="0"/>
                  </a:moveTo>
                  <a:cubicBezTo>
                    <a:pt x="46" y="0"/>
                    <a:pt x="1" y="86"/>
                    <a:pt x="67" y="119"/>
                  </a:cubicBezTo>
                  <a:cubicBezTo>
                    <a:pt x="1928" y="1060"/>
                    <a:pt x="3997" y="1545"/>
                    <a:pt x="6071" y="1545"/>
                  </a:cubicBezTo>
                  <a:cubicBezTo>
                    <a:pt x="6966" y="1545"/>
                    <a:pt x="7862" y="1455"/>
                    <a:pt x="8743" y="1272"/>
                  </a:cubicBezTo>
                  <a:cubicBezTo>
                    <a:pt x="8822" y="1256"/>
                    <a:pt x="8803" y="1140"/>
                    <a:pt x="8731" y="1140"/>
                  </a:cubicBezTo>
                  <a:cubicBezTo>
                    <a:pt x="8726" y="1140"/>
                    <a:pt x="8721" y="1141"/>
                    <a:pt x="8716" y="1142"/>
                  </a:cubicBezTo>
                  <a:cubicBezTo>
                    <a:pt x="7843" y="1323"/>
                    <a:pt x="6955" y="1412"/>
                    <a:pt x="6068" y="1412"/>
                  </a:cubicBezTo>
                  <a:cubicBezTo>
                    <a:pt x="4020" y="1412"/>
                    <a:pt x="1977" y="936"/>
                    <a:pt x="139" y="8"/>
                  </a:cubicBezTo>
                  <a:cubicBezTo>
                    <a:pt x="129" y="3"/>
                    <a:pt x="118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1980550" y="3606550"/>
              <a:ext cx="41350" cy="436275"/>
            </a:xfrm>
            <a:custGeom>
              <a:avLst/>
              <a:gdLst/>
              <a:ahLst/>
              <a:cxnLst/>
              <a:rect l="l" t="t" r="r" b="b"/>
              <a:pathLst>
                <a:path w="1654" h="17451" extrusionOk="0">
                  <a:moveTo>
                    <a:pt x="1569" y="1"/>
                  </a:moveTo>
                  <a:cubicBezTo>
                    <a:pt x="1544" y="1"/>
                    <a:pt x="1520" y="14"/>
                    <a:pt x="1510" y="45"/>
                  </a:cubicBezTo>
                  <a:cubicBezTo>
                    <a:pt x="781" y="2327"/>
                    <a:pt x="380" y="4714"/>
                    <a:pt x="189" y="7098"/>
                  </a:cubicBezTo>
                  <a:cubicBezTo>
                    <a:pt x="1" y="9427"/>
                    <a:pt x="10" y="11786"/>
                    <a:pt x="300" y="14107"/>
                  </a:cubicBezTo>
                  <a:cubicBezTo>
                    <a:pt x="438" y="15220"/>
                    <a:pt x="643" y="16329"/>
                    <a:pt x="977" y="17401"/>
                  </a:cubicBezTo>
                  <a:cubicBezTo>
                    <a:pt x="987" y="17435"/>
                    <a:pt x="1017" y="17451"/>
                    <a:pt x="1045" y="17451"/>
                  </a:cubicBezTo>
                  <a:cubicBezTo>
                    <a:pt x="1085" y="17451"/>
                    <a:pt x="1123" y="17421"/>
                    <a:pt x="1107" y="17372"/>
                  </a:cubicBezTo>
                  <a:cubicBezTo>
                    <a:pt x="490" y="15377"/>
                    <a:pt x="275" y="13256"/>
                    <a:pt x="215" y="11176"/>
                  </a:cubicBezTo>
                  <a:cubicBezTo>
                    <a:pt x="145" y="8761"/>
                    <a:pt x="309" y="6333"/>
                    <a:pt x="714" y="3952"/>
                  </a:cubicBezTo>
                  <a:cubicBezTo>
                    <a:pt x="935" y="2646"/>
                    <a:pt x="1234" y="1351"/>
                    <a:pt x="1637" y="89"/>
                  </a:cubicBezTo>
                  <a:cubicBezTo>
                    <a:pt x="1654" y="37"/>
                    <a:pt x="1610" y="1"/>
                    <a:pt x="1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2027650" y="3822675"/>
              <a:ext cx="320175" cy="101550"/>
            </a:xfrm>
            <a:custGeom>
              <a:avLst/>
              <a:gdLst/>
              <a:ahLst/>
              <a:cxnLst/>
              <a:rect l="l" t="t" r="r" b="b"/>
              <a:pathLst>
                <a:path w="12807" h="4062" extrusionOk="0">
                  <a:moveTo>
                    <a:pt x="12705" y="1"/>
                  </a:moveTo>
                  <a:cubicBezTo>
                    <a:pt x="12691" y="1"/>
                    <a:pt x="12676" y="6"/>
                    <a:pt x="12663" y="16"/>
                  </a:cubicBezTo>
                  <a:cubicBezTo>
                    <a:pt x="9943" y="2205"/>
                    <a:pt x="6574" y="3546"/>
                    <a:pt x="3100" y="3859"/>
                  </a:cubicBezTo>
                  <a:cubicBezTo>
                    <a:pt x="2583" y="3905"/>
                    <a:pt x="2065" y="3928"/>
                    <a:pt x="1546" y="3928"/>
                  </a:cubicBezTo>
                  <a:cubicBezTo>
                    <a:pt x="1061" y="3928"/>
                    <a:pt x="576" y="3908"/>
                    <a:pt x="92" y="3868"/>
                  </a:cubicBezTo>
                  <a:cubicBezTo>
                    <a:pt x="90" y="3868"/>
                    <a:pt x="88" y="3868"/>
                    <a:pt x="85" y="3868"/>
                  </a:cubicBezTo>
                  <a:cubicBezTo>
                    <a:pt x="6" y="3868"/>
                    <a:pt x="1" y="3995"/>
                    <a:pt x="85" y="4002"/>
                  </a:cubicBezTo>
                  <a:cubicBezTo>
                    <a:pt x="564" y="4042"/>
                    <a:pt x="1044" y="4062"/>
                    <a:pt x="1523" y="4062"/>
                  </a:cubicBezTo>
                  <a:cubicBezTo>
                    <a:pt x="4577" y="4062"/>
                    <a:pt x="7623" y="3268"/>
                    <a:pt x="10292" y="1777"/>
                  </a:cubicBezTo>
                  <a:cubicBezTo>
                    <a:pt x="11157" y="1294"/>
                    <a:pt x="11980" y="738"/>
                    <a:pt x="12753" y="116"/>
                  </a:cubicBezTo>
                  <a:cubicBezTo>
                    <a:pt x="12807" y="73"/>
                    <a:pt x="12760" y="1"/>
                    <a:pt x="12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2355900" y="3580575"/>
              <a:ext cx="21675" cy="109575"/>
            </a:xfrm>
            <a:custGeom>
              <a:avLst/>
              <a:gdLst/>
              <a:ahLst/>
              <a:cxnLst/>
              <a:rect l="l" t="t" r="r" b="b"/>
              <a:pathLst>
                <a:path w="867" h="4383" extrusionOk="0">
                  <a:moveTo>
                    <a:pt x="797" y="0"/>
                  </a:moveTo>
                  <a:cubicBezTo>
                    <a:pt x="765" y="0"/>
                    <a:pt x="731" y="20"/>
                    <a:pt x="726" y="61"/>
                  </a:cubicBezTo>
                  <a:cubicBezTo>
                    <a:pt x="532" y="1486"/>
                    <a:pt x="198" y="2889"/>
                    <a:pt x="7" y="4314"/>
                  </a:cubicBezTo>
                  <a:cubicBezTo>
                    <a:pt x="1" y="4359"/>
                    <a:pt x="34" y="4383"/>
                    <a:pt x="70" y="4383"/>
                  </a:cubicBezTo>
                  <a:cubicBezTo>
                    <a:pt x="102" y="4383"/>
                    <a:pt x="135" y="4363"/>
                    <a:pt x="141" y="4322"/>
                  </a:cubicBezTo>
                  <a:cubicBezTo>
                    <a:pt x="335" y="2896"/>
                    <a:pt x="668" y="1494"/>
                    <a:pt x="860" y="69"/>
                  </a:cubicBezTo>
                  <a:cubicBezTo>
                    <a:pt x="866" y="24"/>
                    <a:pt x="832" y="0"/>
                    <a:pt x="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2138750" y="3393525"/>
              <a:ext cx="139500" cy="167500"/>
            </a:xfrm>
            <a:custGeom>
              <a:avLst/>
              <a:gdLst/>
              <a:ahLst/>
              <a:cxnLst/>
              <a:rect l="l" t="t" r="r" b="b"/>
              <a:pathLst>
                <a:path w="5580" h="6700" extrusionOk="0">
                  <a:moveTo>
                    <a:pt x="112" y="0"/>
                  </a:moveTo>
                  <a:cubicBezTo>
                    <a:pt x="60" y="0"/>
                    <a:pt x="1" y="46"/>
                    <a:pt x="12" y="114"/>
                  </a:cubicBezTo>
                  <a:cubicBezTo>
                    <a:pt x="208" y="1246"/>
                    <a:pt x="410" y="2383"/>
                    <a:pt x="791" y="3469"/>
                  </a:cubicBezTo>
                  <a:cubicBezTo>
                    <a:pt x="1104" y="4351"/>
                    <a:pt x="1539" y="5232"/>
                    <a:pt x="2186" y="5920"/>
                  </a:cubicBezTo>
                  <a:cubicBezTo>
                    <a:pt x="2568" y="6327"/>
                    <a:pt x="3125" y="6700"/>
                    <a:pt x="3688" y="6700"/>
                  </a:cubicBezTo>
                  <a:cubicBezTo>
                    <a:pt x="3902" y="6700"/>
                    <a:pt x="4118" y="6646"/>
                    <a:pt x="4325" y="6519"/>
                  </a:cubicBezTo>
                  <a:cubicBezTo>
                    <a:pt x="5079" y="6057"/>
                    <a:pt x="5282" y="4965"/>
                    <a:pt x="5408" y="4167"/>
                  </a:cubicBezTo>
                  <a:cubicBezTo>
                    <a:pt x="5579" y="3085"/>
                    <a:pt x="5537" y="1984"/>
                    <a:pt x="5301" y="916"/>
                  </a:cubicBezTo>
                  <a:cubicBezTo>
                    <a:pt x="5291" y="871"/>
                    <a:pt x="5257" y="851"/>
                    <a:pt x="5222" y="851"/>
                  </a:cubicBezTo>
                  <a:cubicBezTo>
                    <a:pt x="5169" y="851"/>
                    <a:pt x="5112" y="896"/>
                    <a:pt x="5127" y="964"/>
                  </a:cubicBezTo>
                  <a:cubicBezTo>
                    <a:pt x="5380" y="2111"/>
                    <a:pt x="5403" y="3300"/>
                    <a:pt x="5173" y="4453"/>
                  </a:cubicBezTo>
                  <a:cubicBezTo>
                    <a:pt x="5021" y="5218"/>
                    <a:pt x="4737" y="6421"/>
                    <a:pt x="3786" y="6517"/>
                  </a:cubicBezTo>
                  <a:cubicBezTo>
                    <a:pt x="3743" y="6521"/>
                    <a:pt x="3701" y="6523"/>
                    <a:pt x="3660" y="6523"/>
                  </a:cubicBezTo>
                  <a:cubicBezTo>
                    <a:pt x="2802" y="6523"/>
                    <a:pt x="2124" y="5645"/>
                    <a:pt x="1712" y="4992"/>
                  </a:cubicBezTo>
                  <a:cubicBezTo>
                    <a:pt x="784" y="3519"/>
                    <a:pt x="479" y="1756"/>
                    <a:pt x="187" y="66"/>
                  </a:cubicBezTo>
                  <a:cubicBezTo>
                    <a:pt x="179" y="20"/>
                    <a:pt x="147" y="0"/>
                    <a:pt x="1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2169875" y="3160175"/>
              <a:ext cx="238475" cy="172975"/>
            </a:xfrm>
            <a:custGeom>
              <a:avLst/>
              <a:gdLst/>
              <a:ahLst/>
              <a:cxnLst/>
              <a:rect l="l" t="t" r="r" b="b"/>
              <a:pathLst>
                <a:path w="9539" h="6919" extrusionOk="0">
                  <a:moveTo>
                    <a:pt x="1583" y="1"/>
                  </a:moveTo>
                  <a:cubicBezTo>
                    <a:pt x="1560" y="1"/>
                    <a:pt x="1538" y="3"/>
                    <a:pt x="1518" y="8"/>
                  </a:cubicBezTo>
                  <a:cubicBezTo>
                    <a:pt x="1169" y="96"/>
                    <a:pt x="1449" y="718"/>
                    <a:pt x="1449" y="718"/>
                  </a:cubicBezTo>
                  <a:cubicBezTo>
                    <a:pt x="1449" y="718"/>
                    <a:pt x="1310" y="674"/>
                    <a:pt x="1170" y="674"/>
                  </a:cubicBezTo>
                  <a:cubicBezTo>
                    <a:pt x="1027" y="674"/>
                    <a:pt x="883" y="719"/>
                    <a:pt x="883" y="900"/>
                  </a:cubicBezTo>
                  <a:cubicBezTo>
                    <a:pt x="883" y="1184"/>
                    <a:pt x="1112" y="1270"/>
                    <a:pt x="1112" y="1270"/>
                  </a:cubicBezTo>
                  <a:cubicBezTo>
                    <a:pt x="1112" y="1270"/>
                    <a:pt x="1" y="2172"/>
                    <a:pt x="308" y="3507"/>
                  </a:cubicBezTo>
                  <a:cubicBezTo>
                    <a:pt x="617" y="4842"/>
                    <a:pt x="778" y="6076"/>
                    <a:pt x="438" y="6438"/>
                  </a:cubicBezTo>
                  <a:cubicBezTo>
                    <a:pt x="203" y="6688"/>
                    <a:pt x="672" y="6918"/>
                    <a:pt x="938" y="6918"/>
                  </a:cubicBezTo>
                  <a:cubicBezTo>
                    <a:pt x="1056" y="6918"/>
                    <a:pt x="1134" y="6874"/>
                    <a:pt x="1094" y="6766"/>
                  </a:cubicBezTo>
                  <a:cubicBezTo>
                    <a:pt x="743" y="5815"/>
                    <a:pt x="6040" y="4011"/>
                    <a:pt x="6040" y="4011"/>
                  </a:cubicBezTo>
                  <a:lnTo>
                    <a:pt x="6041" y="4011"/>
                  </a:lnTo>
                  <a:cubicBezTo>
                    <a:pt x="6041" y="4011"/>
                    <a:pt x="6462" y="4052"/>
                    <a:pt x="6984" y="4052"/>
                  </a:cubicBezTo>
                  <a:cubicBezTo>
                    <a:pt x="7695" y="4052"/>
                    <a:pt x="8594" y="3977"/>
                    <a:pt x="8875" y="3618"/>
                  </a:cubicBezTo>
                  <a:cubicBezTo>
                    <a:pt x="9360" y="2997"/>
                    <a:pt x="7860" y="2947"/>
                    <a:pt x="7860" y="2947"/>
                  </a:cubicBezTo>
                  <a:cubicBezTo>
                    <a:pt x="7860" y="2947"/>
                    <a:pt x="9538" y="2076"/>
                    <a:pt x="8934" y="1575"/>
                  </a:cubicBezTo>
                  <a:cubicBezTo>
                    <a:pt x="8821" y="1481"/>
                    <a:pt x="8691" y="1443"/>
                    <a:pt x="8556" y="1443"/>
                  </a:cubicBezTo>
                  <a:cubicBezTo>
                    <a:pt x="7970" y="1443"/>
                    <a:pt x="7273" y="2157"/>
                    <a:pt x="7273" y="2157"/>
                  </a:cubicBezTo>
                  <a:cubicBezTo>
                    <a:pt x="7273" y="2157"/>
                    <a:pt x="8286" y="1017"/>
                    <a:pt x="7860" y="641"/>
                  </a:cubicBezTo>
                  <a:cubicBezTo>
                    <a:pt x="7790" y="579"/>
                    <a:pt x="7710" y="553"/>
                    <a:pt x="7624" y="553"/>
                  </a:cubicBezTo>
                  <a:cubicBezTo>
                    <a:pt x="7187" y="553"/>
                    <a:pt x="6615" y="1226"/>
                    <a:pt x="6615" y="1226"/>
                  </a:cubicBezTo>
                  <a:cubicBezTo>
                    <a:pt x="6615" y="1226"/>
                    <a:pt x="5414" y="535"/>
                    <a:pt x="3838" y="535"/>
                  </a:cubicBezTo>
                  <a:cubicBezTo>
                    <a:pt x="3504" y="535"/>
                    <a:pt x="3154" y="566"/>
                    <a:pt x="2794" y="641"/>
                  </a:cubicBezTo>
                  <a:cubicBezTo>
                    <a:pt x="2794" y="641"/>
                    <a:pt x="1971" y="1"/>
                    <a:pt x="1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2154550" y="3309075"/>
              <a:ext cx="109600" cy="140200"/>
            </a:xfrm>
            <a:custGeom>
              <a:avLst/>
              <a:gdLst/>
              <a:ahLst/>
              <a:cxnLst/>
              <a:rect l="l" t="t" r="r" b="b"/>
              <a:pathLst>
                <a:path w="4384" h="5608" extrusionOk="0">
                  <a:moveTo>
                    <a:pt x="1665" y="1"/>
                  </a:moveTo>
                  <a:cubicBezTo>
                    <a:pt x="1255" y="1401"/>
                    <a:pt x="687" y="2533"/>
                    <a:pt x="0" y="3459"/>
                  </a:cubicBezTo>
                  <a:cubicBezTo>
                    <a:pt x="0" y="3459"/>
                    <a:pt x="965" y="5608"/>
                    <a:pt x="2919" y="5608"/>
                  </a:cubicBezTo>
                  <a:cubicBezTo>
                    <a:pt x="3243" y="5608"/>
                    <a:pt x="3595" y="5548"/>
                    <a:pt x="3975" y="5410"/>
                  </a:cubicBezTo>
                  <a:lnTo>
                    <a:pt x="4166" y="3663"/>
                  </a:lnTo>
                  <a:lnTo>
                    <a:pt x="4295" y="2508"/>
                  </a:lnTo>
                  <a:lnTo>
                    <a:pt x="4383" y="1700"/>
                  </a:lnTo>
                  <a:lnTo>
                    <a:pt x="1665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2202300" y="3343175"/>
              <a:ext cx="59650" cy="68450"/>
            </a:xfrm>
            <a:custGeom>
              <a:avLst/>
              <a:gdLst/>
              <a:ahLst/>
              <a:cxnLst/>
              <a:rect l="l" t="t" r="r" b="b"/>
              <a:pathLst>
                <a:path w="2386" h="2738" extrusionOk="0">
                  <a:moveTo>
                    <a:pt x="1" y="0"/>
                  </a:moveTo>
                  <a:lnTo>
                    <a:pt x="1" y="0"/>
                  </a:lnTo>
                  <a:cubicBezTo>
                    <a:pt x="673" y="2083"/>
                    <a:pt x="1760" y="2738"/>
                    <a:pt x="2207" y="2738"/>
                  </a:cubicBezTo>
                  <a:cubicBezTo>
                    <a:pt x="2207" y="2738"/>
                    <a:pt x="2208" y="2738"/>
                    <a:pt x="2209" y="2738"/>
                  </a:cubicBezTo>
                  <a:lnTo>
                    <a:pt x="2385" y="11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2193000" y="3205175"/>
              <a:ext cx="151900" cy="180425"/>
            </a:xfrm>
            <a:custGeom>
              <a:avLst/>
              <a:gdLst/>
              <a:ahLst/>
              <a:cxnLst/>
              <a:rect l="l" t="t" r="r" b="b"/>
              <a:pathLst>
                <a:path w="6076" h="7217" extrusionOk="0">
                  <a:moveTo>
                    <a:pt x="2677" y="0"/>
                  </a:moveTo>
                  <a:cubicBezTo>
                    <a:pt x="1487" y="0"/>
                    <a:pt x="920" y="724"/>
                    <a:pt x="605" y="1519"/>
                  </a:cubicBezTo>
                  <a:cubicBezTo>
                    <a:pt x="352" y="2152"/>
                    <a:pt x="259" y="2831"/>
                    <a:pt x="135" y="3226"/>
                  </a:cubicBezTo>
                  <a:cubicBezTo>
                    <a:pt x="98" y="3349"/>
                    <a:pt x="68" y="3464"/>
                    <a:pt x="48" y="3575"/>
                  </a:cubicBezTo>
                  <a:cubicBezTo>
                    <a:pt x="2" y="3832"/>
                    <a:pt x="0" y="4070"/>
                    <a:pt x="39" y="4325"/>
                  </a:cubicBezTo>
                  <a:cubicBezTo>
                    <a:pt x="81" y="4613"/>
                    <a:pt x="171" y="4924"/>
                    <a:pt x="298" y="5317"/>
                  </a:cubicBezTo>
                  <a:cubicBezTo>
                    <a:pt x="321" y="5384"/>
                    <a:pt x="344" y="5455"/>
                    <a:pt x="369" y="5530"/>
                  </a:cubicBezTo>
                  <a:cubicBezTo>
                    <a:pt x="630" y="6305"/>
                    <a:pt x="1320" y="6794"/>
                    <a:pt x="2063" y="7044"/>
                  </a:cubicBezTo>
                  <a:cubicBezTo>
                    <a:pt x="2415" y="7161"/>
                    <a:pt x="2724" y="7217"/>
                    <a:pt x="2998" y="7217"/>
                  </a:cubicBezTo>
                  <a:cubicBezTo>
                    <a:pt x="4022" y="7217"/>
                    <a:pt x="4542" y="6437"/>
                    <a:pt x="4925" y="5221"/>
                  </a:cubicBezTo>
                  <a:cubicBezTo>
                    <a:pt x="5013" y="4945"/>
                    <a:pt x="5092" y="4646"/>
                    <a:pt x="5170" y="4329"/>
                  </a:cubicBezTo>
                  <a:cubicBezTo>
                    <a:pt x="5487" y="3033"/>
                    <a:pt x="6076" y="2451"/>
                    <a:pt x="5922" y="1857"/>
                  </a:cubicBezTo>
                  <a:lnTo>
                    <a:pt x="5920" y="1857"/>
                  </a:lnTo>
                  <a:cubicBezTo>
                    <a:pt x="5907" y="1826"/>
                    <a:pt x="5893" y="1797"/>
                    <a:pt x="5878" y="1768"/>
                  </a:cubicBezTo>
                  <a:cubicBezTo>
                    <a:pt x="5533" y="1080"/>
                    <a:pt x="4921" y="560"/>
                    <a:pt x="4194" y="303"/>
                  </a:cubicBezTo>
                  <a:cubicBezTo>
                    <a:pt x="4054" y="253"/>
                    <a:pt x="3919" y="209"/>
                    <a:pt x="3787" y="172"/>
                  </a:cubicBezTo>
                  <a:cubicBezTo>
                    <a:pt x="3758" y="165"/>
                    <a:pt x="3728" y="155"/>
                    <a:pt x="3699" y="149"/>
                  </a:cubicBezTo>
                  <a:cubicBezTo>
                    <a:pt x="3685" y="146"/>
                    <a:pt x="3674" y="142"/>
                    <a:pt x="3662" y="140"/>
                  </a:cubicBezTo>
                  <a:cubicBezTo>
                    <a:pt x="3628" y="130"/>
                    <a:pt x="3595" y="121"/>
                    <a:pt x="3563" y="115"/>
                  </a:cubicBezTo>
                  <a:cubicBezTo>
                    <a:pt x="3540" y="109"/>
                    <a:pt x="3515" y="103"/>
                    <a:pt x="3492" y="98"/>
                  </a:cubicBezTo>
                  <a:cubicBezTo>
                    <a:pt x="3438" y="86"/>
                    <a:pt x="3386" y="75"/>
                    <a:pt x="3334" y="65"/>
                  </a:cubicBezTo>
                  <a:cubicBezTo>
                    <a:pt x="3097" y="21"/>
                    <a:pt x="2878" y="0"/>
                    <a:pt x="2677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2202100" y="3285875"/>
              <a:ext cx="114075" cy="99725"/>
            </a:xfrm>
            <a:custGeom>
              <a:avLst/>
              <a:gdLst/>
              <a:ahLst/>
              <a:cxnLst/>
              <a:rect l="l" t="t" r="r" b="b"/>
              <a:pathLst>
                <a:path w="4563" h="3989" extrusionOk="0">
                  <a:moveTo>
                    <a:pt x="1685" y="0"/>
                  </a:moveTo>
                  <a:lnTo>
                    <a:pt x="1200" y="259"/>
                  </a:lnTo>
                  <a:cubicBezTo>
                    <a:pt x="1200" y="259"/>
                    <a:pt x="1254" y="994"/>
                    <a:pt x="914" y="1826"/>
                  </a:cubicBezTo>
                  <a:cubicBezTo>
                    <a:pt x="706" y="2238"/>
                    <a:pt x="395" y="2293"/>
                    <a:pt x="196" y="2293"/>
                  </a:cubicBezTo>
                  <a:cubicBezTo>
                    <a:pt x="124" y="2293"/>
                    <a:pt x="67" y="2286"/>
                    <a:pt x="34" y="2286"/>
                  </a:cubicBezTo>
                  <a:cubicBezTo>
                    <a:pt x="12" y="2286"/>
                    <a:pt x="1" y="2289"/>
                    <a:pt x="5" y="2300"/>
                  </a:cubicBezTo>
                  <a:cubicBezTo>
                    <a:pt x="266" y="3077"/>
                    <a:pt x="956" y="3566"/>
                    <a:pt x="1701" y="3816"/>
                  </a:cubicBezTo>
                  <a:cubicBezTo>
                    <a:pt x="2053" y="3933"/>
                    <a:pt x="2362" y="3989"/>
                    <a:pt x="2635" y="3989"/>
                  </a:cubicBezTo>
                  <a:cubicBezTo>
                    <a:pt x="3658" y="3989"/>
                    <a:pt x="4178" y="3209"/>
                    <a:pt x="4563" y="1993"/>
                  </a:cubicBezTo>
                  <a:cubicBezTo>
                    <a:pt x="3366" y="1374"/>
                    <a:pt x="2696" y="1084"/>
                    <a:pt x="1898" y="929"/>
                  </a:cubicBezTo>
                  <a:cubicBezTo>
                    <a:pt x="1346" y="821"/>
                    <a:pt x="1685" y="0"/>
                    <a:pt x="1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2282925" y="3288225"/>
              <a:ext cx="18875" cy="30025"/>
            </a:xfrm>
            <a:custGeom>
              <a:avLst/>
              <a:gdLst/>
              <a:ahLst/>
              <a:cxnLst/>
              <a:rect l="l" t="t" r="r" b="b"/>
              <a:pathLst>
                <a:path w="755" h="1201" extrusionOk="0">
                  <a:moveTo>
                    <a:pt x="486" y="1"/>
                  </a:moveTo>
                  <a:cubicBezTo>
                    <a:pt x="454" y="1"/>
                    <a:pt x="424" y="21"/>
                    <a:pt x="413" y="54"/>
                  </a:cubicBezTo>
                  <a:lnTo>
                    <a:pt x="240" y="614"/>
                  </a:lnTo>
                  <a:cubicBezTo>
                    <a:pt x="234" y="635"/>
                    <a:pt x="236" y="658"/>
                    <a:pt x="248" y="675"/>
                  </a:cubicBezTo>
                  <a:cubicBezTo>
                    <a:pt x="259" y="695"/>
                    <a:pt x="278" y="708"/>
                    <a:pt x="301" y="710"/>
                  </a:cubicBezTo>
                  <a:cubicBezTo>
                    <a:pt x="355" y="720"/>
                    <a:pt x="510" y="762"/>
                    <a:pt x="570" y="846"/>
                  </a:cubicBezTo>
                  <a:cubicBezTo>
                    <a:pt x="591" y="879"/>
                    <a:pt x="599" y="911"/>
                    <a:pt x="591" y="952"/>
                  </a:cubicBezTo>
                  <a:cubicBezTo>
                    <a:pt x="585" y="980"/>
                    <a:pt x="572" y="1000"/>
                    <a:pt x="547" y="1015"/>
                  </a:cubicBezTo>
                  <a:cubicBezTo>
                    <a:pt x="506" y="1040"/>
                    <a:pt x="443" y="1049"/>
                    <a:pt x="373" y="1049"/>
                  </a:cubicBezTo>
                  <a:cubicBezTo>
                    <a:pt x="279" y="1049"/>
                    <a:pt x="174" y="1032"/>
                    <a:pt x="104" y="1013"/>
                  </a:cubicBezTo>
                  <a:cubicBezTo>
                    <a:pt x="97" y="1011"/>
                    <a:pt x="90" y="1010"/>
                    <a:pt x="83" y="1010"/>
                  </a:cubicBezTo>
                  <a:cubicBezTo>
                    <a:pt x="50" y="1010"/>
                    <a:pt x="19" y="1032"/>
                    <a:pt x="10" y="1065"/>
                  </a:cubicBezTo>
                  <a:cubicBezTo>
                    <a:pt x="0" y="1105"/>
                    <a:pt x="23" y="1147"/>
                    <a:pt x="64" y="1159"/>
                  </a:cubicBezTo>
                  <a:cubicBezTo>
                    <a:pt x="87" y="1165"/>
                    <a:pt x="227" y="1201"/>
                    <a:pt x="372" y="1201"/>
                  </a:cubicBezTo>
                  <a:cubicBezTo>
                    <a:pt x="463" y="1201"/>
                    <a:pt x="557" y="1188"/>
                    <a:pt x="627" y="1143"/>
                  </a:cubicBezTo>
                  <a:cubicBezTo>
                    <a:pt x="687" y="1105"/>
                    <a:pt x="725" y="1049"/>
                    <a:pt x="739" y="980"/>
                  </a:cubicBezTo>
                  <a:cubicBezTo>
                    <a:pt x="754" y="900"/>
                    <a:pt x="739" y="823"/>
                    <a:pt x="693" y="760"/>
                  </a:cubicBezTo>
                  <a:cubicBezTo>
                    <a:pt x="622" y="658"/>
                    <a:pt x="495" y="606"/>
                    <a:pt x="409" y="581"/>
                  </a:cubicBezTo>
                  <a:lnTo>
                    <a:pt x="558" y="98"/>
                  </a:lnTo>
                  <a:cubicBezTo>
                    <a:pt x="570" y="60"/>
                    <a:pt x="547" y="17"/>
                    <a:pt x="509" y="4"/>
                  </a:cubicBezTo>
                  <a:cubicBezTo>
                    <a:pt x="501" y="2"/>
                    <a:pt x="494" y="1"/>
                    <a:pt x="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2165725" y="3199550"/>
              <a:ext cx="181950" cy="94850"/>
            </a:xfrm>
            <a:custGeom>
              <a:avLst/>
              <a:gdLst/>
              <a:ahLst/>
              <a:cxnLst/>
              <a:rect l="l" t="t" r="r" b="b"/>
              <a:pathLst>
                <a:path w="7278" h="3794" extrusionOk="0">
                  <a:moveTo>
                    <a:pt x="4326" y="1"/>
                  </a:moveTo>
                  <a:cubicBezTo>
                    <a:pt x="3356" y="1"/>
                    <a:pt x="2354" y="378"/>
                    <a:pt x="1592" y="961"/>
                  </a:cubicBezTo>
                  <a:cubicBezTo>
                    <a:pt x="0" y="2183"/>
                    <a:pt x="1997" y="2749"/>
                    <a:pt x="1997" y="2749"/>
                  </a:cubicBezTo>
                  <a:lnTo>
                    <a:pt x="2411" y="3580"/>
                  </a:lnTo>
                  <a:cubicBezTo>
                    <a:pt x="2485" y="3726"/>
                    <a:pt x="2620" y="3794"/>
                    <a:pt x="2754" y="3794"/>
                  </a:cubicBezTo>
                  <a:cubicBezTo>
                    <a:pt x="2935" y="3794"/>
                    <a:pt x="3115" y="3671"/>
                    <a:pt x="3140" y="3453"/>
                  </a:cubicBezTo>
                  <a:cubicBezTo>
                    <a:pt x="3246" y="2544"/>
                    <a:pt x="3131" y="1951"/>
                    <a:pt x="3459" y="1897"/>
                  </a:cubicBezTo>
                  <a:cubicBezTo>
                    <a:pt x="3888" y="1825"/>
                    <a:pt x="3936" y="1205"/>
                    <a:pt x="3936" y="1205"/>
                  </a:cubicBezTo>
                  <a:cubicBezTo>
                    <a:pt x="3936" y="1205"/>
                    <a:pt x="5009" y="1721"/>
                    <a:pt x="5839" y="2281"/>
                  </a:cubicBezTo>
                  <a:cubicBezTo>
                    <a:pt x="5927" y="2341"/>
                    <a:pt x="6050" y="2362"/>
                    <a:pt x="6177" y="2362"/>
                  </a:cubicBezTo>
                  <a:cubicBezTo>
                    <a:pt x="6475" y="2362"/>
                    <a:pt x="6802" y="2249"/>
                    <a:pt x="6802" y="2249"/>
                  </a:cubicBezTo>
                  <a:lnTo>
                    <a:pt x="6867" y="2931"/>
                  </a:lnTo>
                  <a:cubicBezTo>
                    <a:pt x="7278" y="2337"/>
                    <a:pt x="7038" y="1564"/>
                    <a:pt x="7038" y="1564"/>
                  </a:cubicBezTo>
                  <a:cubicBezTo>
                    <a:pt x="6405" y="448"/>
                    <a:pt x="5384" y="1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2273425" y="3286275"/>
              <a:ext cx="9275" cy="9875"/>
            </a:xfrm>
            <a:custGeom>
              <a:avLst/>
              <a:gdLst/>
              <a:ahLst/>
              <a:cxnLst/>
              <a:rect l="l" t="t" r="r" b="b"/>
              <a:pathLst>
                <a:path w="371" h="395" extrusionOk="0">
                  <a:moveTo>
                    <a:pt x="219" y="1"/>
                  </a:moveTo>
                  <a:cubicBezTo>
                    <a:pt x="152" y="1"/>
                    <a:pt x="81" y="53"/>
                    <a:pt x="45" y="136"/>
                  </a:cubicBezTo>
                  <a:cubicBezTo>
                    <a:pt x="0" y="239"/>
                    <a:pt x="25" y="351"/>
                    <a:pt x="102" y="385"/>
                  </a:cubicBezTo>
                  <a:cubicBezTo>
                    <a:pt x="117" y="391"/>
                    <a:pt x="133" y="394"/>
                    <a:pt x="149" y="394"/>
                  </a:cubicBezTo>
                  <a:cubicBezTo>
                    <a:pt x="215" y="394"/>
                    <a:pt x="287" y="342"/>
                    <a:pt x="325" y="260"/>
                  </a:cubicBezTo>
                  <a:cubicBezTo>
                    <a:pt x="371" y="157"/>
                    <a:pt x="346" y="46"/>
                    <a:pt x="267" y="11"/>
                  </a:cubicBezTo>
                  <a:cubicBezTo>
                    <a:pt x="252" y="4"/>
                    <a:pt x="235" y="1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2305400" y="3297650"/>
              <a:ext cx="9350" cy="9850"/>
            </a:xfrm>
            <a:custGeom>
              <a:avLst/>
              <a:gdLst/>
              <a:ahLst/>
              <a:cxnLst/>
              <a:rect l="l" t="t" r="r" b="b"/>
              <a:pathLst>
                <a:path w="374" h="394" extrusionOk="0">
                  <a:moveTo>
                    <a:pt x="221" y="0"/>
                  </a:moveTo>
                  <a:cubicBezTo>
                    <a:pt x="155" y="0"/>
                    <a:pt x="84" y="53"/>
                    <a:pt x="47" y="135"/>
                  </a:cubicBezTo>
                  <a:cubicBezTo>
                    <a:pt x="1" y="237"/>
                    <a:pt x="28" y="348"/>
                    <a:pt x="104" y="383"/>
                  </a:cubicBezTo>
                  <a:cubicBezTo>
                    <a:pt x="120" y="390"/>
                    <a:pt x="136" y="393"/>
                    <a:pt x="153" y="393"/>
                  </a:cubicBezTo>
                  <a:cubicBezTo>
                    <a:pt x="219" y="393"/>
                    <a:pt x="290" y="341"/>
                    <a:pt x="327" y="258"/>
                  </a:cubicBezTo>
                  <a:cubicBezTo>
                    <a:pt x="373" y="155"/>
                    <a:pt x="346" y="43"/>
                    <a:pt x="269" y="11"/>
                  </a:cubicBezTo>
                  <a:cubicBezTo>
                    <a:pt x="254" y="4"/>
                    <a:pt x="238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2248825" y="3295650"/>
              <a:ext cx="20650" cy="11500"/>
            </a:xfrm>
            <a:custGeom>
              <a:avLst/>
              <a:gdLst/>
              <a:ahLst/>
              <a:cxnLst/>
              <a:rect l="l" t="t" r="r" b="b"/>
              <a:pathLst>
                <a:path w="826" h="460" extrusionOk="0">
                  <a:moveTo>
                    <a:pt x="271" y="0"/>
                  </a:moveTo>
                  <a:cubicBezTo>
                    <a:pt x="150" y="0"/>
                    <a:pt x="58" y="40"/>
                    <a:pt x="35" y="112"/>
                  </a:cubicBezTo>
                  <a:cubicBezTo>
                    <a:pt x="0" y="221"/>
                    <a:pt x="142" y="363"/>
                    <a:pt x="351" y="426"/>
                  </a:cubicBezTo>
                  <a:cubicBezTo>
                    <a:pt x="423" y="449"/>
                    <a:pt x="493" y="459"/>
                    <a:pt x="555" y="459"/>
                  </a:cubicBezTo>
                  <a:cubicBezTo>
                    <a:pt x="676" y="459"/>
                    <a:pt x="769" y="420"/>
                    <a:pt x="791" y="348"/>
                  </a:cubicBezTo>
                  <a:cubicBezTo>
                    <a:pt x="825" y="240"/>
                    <a:pt x="683" y="98"/>
                    <a:pt x="474" y="33"/>
                  </a:cubicBezTo>
                  <a:cubicBezTo>
                    <a:pt x="403" y="11"/>
                    <a:pt x="333" y="0"/>
                    <a:pt x="271" y="0"/>
                  </a:cubicBezTo>
                  <a:close/>
                </a:path>
              </a:pathLst>
            </a:custGeom>
            <a:solidFill>
              <a:srgbClr val="742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2302050" y="3315350"/>
              <a:ext cx="18550" cy="11500"/>
            </a:xfrm>
            <a:custGeom>
              <a:avLst/>
              <a:gdLst/>
              <a:ahLst/>
              <a:cxnLst/>
              <a:rect l="l" t="t" r="r" b="b"/>
              <a:pathLst>
                <a:path w="742" h="460" extrusionOk="0">
                  <a:moveTo>
                    <a:pt x="271" y="1"/>
                  </a:moveTo>
                  <a:cubicBezTo>
                    <a:pt x="150" y="1"/>
                    <a:pt x="58" y="40"/>
                    <a:pt x="35" y="112"/>
                  </a:cubicBezTo>
                  <a:cubicBezTo>
                    <a:pt x="1" y="221"/>
                    <a:pt x="143" y="362"/>
                    <a:pt x="352" y="427"/>
                  </a:cubicBezTo>
                  <a:cubicBezTo>
                    <a:pt x="422" y="449"/>
                    <a:pt x="491" y="460"/>
                    <a:pt x="554" y="460"/>
                  </a:cubicBezTo>
                  <a:cubicBezTo>
                    <a:pt x="598" y="460"/>
                    <a:pt x="639" y="454"/>
                    <a:pt x="674" y="444"/>
                  </a:cubicBezTo>
                  <a:lnTo>
                    <a:pt x="741" y="193"/>
                  </a:lnTo>
                  <a:cubicBezTo>
                    <a:pt x="683" y="127"/>
                    <a:pt x="589" y="70"/>
                    <a:pt x="474" y="33"/>
                  </a:cubicBezTo>
                  <a:cubicBezTo>
                    <a:pt x="403" y="11"/>
                    <a:pt x="333" y="1"/>
                    <a:pt x="271" y="1"/>
                  </a:cubicBezTo>
                  <a:close/>
                </a:path>
              </a:pathLst>
            </a:custGeom>
            <a:solidFill>
              <a:srgbClr val="742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2264850" y="3265800"/>
              <a:ext cx="26625" cy="13050"/>
            </a:xfrm>
            <a:custGeom>
              <a:avLst/>
              <a:gdLst/>
              <a:ahLst/>
              <a:cxnLst/>
              <a:rect l="l" t="t" r="r" b="b"/>
              <a:pathLst>
                <a:path w="1065" h="522" extrusionOk="0">
                  <a:moveTo>
                    <a:pt x="557" y="0"/>
                  </a:moveTo>
                  <a:cubicBezTo>
                    <a:pt x="371" y="0"/>
                    <a:pt x="187" y="83"/>
                    <a:pt x="61" y="241"/>
                  </a:cubicBezTo>
                  <a:cubicBezTo>
                    <a:pt x="0" y="320"/>
                    <a:pt x="40" y="444"/>
                    <a:pt x="115" y="492"/>
                  </a:cubicBezTo>
                  <a:cubicBezTo>
                    <a:pt x="146" y="512"/>
                    <a:pt x="178" y="521"/>
                    <a:pt x="209" y="521"/>
                  </a:cubicBezTo>
                  <a:cubicBezTo>
                    <a:pt x="270" y="521"/>
                    <a:pt x="328" y="489"/>
                    <a:pt x="368" y="439"/>
                  </a:cubicBezTo>
                  <a:cubicBezTo>
                    <a:pt x="412" y="383"/>
                    <a:pt x="471" y="361"/>
                    <a:pt x="533" y="361"/>
                  </a:cubicBezTo>
                  <a:cubicBezTo>
                    <a:pt x="612" y="361"/>
                    <a:pt x="695" y="398"/>
                    <a:pt x="756" y="446"/>
                  </a:cubicBezTo>
                  <a:lnTo>
                    <a:pt x="756" y="444"/>
                  </a:lnTo>
                  <a:cubicBezTo>
                    <a:pt x="782" y="466"/>
                    <a:pt x="814" y="476"/>
                    <a:pt x="847" y="476"/>
                  </a:cubicBezTo>
                  <a:cubicBezTo>
                    <a:pt x="909" y="476"/>
                    <a:pt x="974" y="441"/>
                    <a:pt x="1007" y="391"/>
                  </a:cubicBezTo>
                  <a:cubicBezTo>
                    <a:pt x="1065" y="303"/>
                    <a:pt x="1028" y="199"/>
                    <a:pt x="953" y="139"/>
                  </a:cubicBezTo>
                  <a:cubicBezTo>
                    <a:pt x="834" y="46"/>
                    <a:pt x="695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2305125" y="3276700"/>
              <a:ext cx="23500" cy="17700"/>
            </a:xfrm>
            <a:custGeom>
              <a:avLst/>
              <a:gdLst/>
              <a:ahLst/>
              <a:cxnLst/>
              <a:rect l="l" t="t" r="r" b="b"/>
              <a:pathLst>
                <a:path w="940" h="708" extrusionOk="0">
                  <a:moveTo>
                    <a:pt x="233" y="1"/>
                  </a:moveTo>
                  <a:cubicBezTo>
                    <a:pt x="10" y="1"/>
                    <a:pt x="0" y="352"/>
                    <a:pt x="232" y="363"/>
                  </a:cubicBezTo>
                  <a:cubicBezTo>
                    <a:pt x="399" y="373"/>
                    <a:pt x="493" y="459"/>
                    <a:pt x="557" y="609"/>
                  </a:cubicBezTo>
                  <a:cubicBezTo>
                    <a:pt x="586" y="679"/>
                    <a:pt x="640" y="708"/>
                    <a:pt x="696" y="708"/>
                  </a:cubicBezTo>
                  <a:cubicBezTo>
                    <a:pt x="813" y="708"/>
                    <a:pt x="940" y="584"/>
                    <a:pt x="879" y="440"/>
                  </a:cubicBezTo>
                  <a:cubicBezTo>
                    <a:pt x="766" y="172"/>
                    <a:pt x="532" y="14"/>
                    <a:pt x="244" y="1"/>
                  </a:cubicBezTo>
                  <a:cubicBezTo>
                    <a:pt x="240" y="1"/>
                    <a:pt x="237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2193000" y="3294550"/>
              <a:ext cx="16850" cy="18775"/>
            </a:xfrm>
            <a:custGeom>
              <a:avLst/>
              <a:gdLst/>
              <a:ahLst/>
              <a:cxnLst/>
              <a:rect l="l" t="t" r="r" b="b"/>
              <a:pathLst>
                <a:path w="674" h="751" extrusionOk="0">
                  <a:moveTo>
                    <a:pt x="48" y="0"/>
                  </a:moveTo>
                  <a:cubicBezTo>
                    <a:pt x="2" y="257"/>
                    <a:pt x="0" y="495"/>
                    <a:pt x="39" y="750"/>
                  </a:cubicBezTo>
                  <a:cubicBezTo>
                    <a:pt x="265" y="716"/>
                    <a:pt x="482" y="616"/>
                    <a:pt x="674" y="432"/>
                  </a:cubicBezTo>
                  <a:cubicBezTo>
                    <a:pt x="392" y="349"/>
                    <a:pt x="187" y="194"/>
                    <a:pt x="48" y="0"/>
                  </a:cubicBezTo>
                  <a:close/>
                </a:path>
              </a:pathLst>
            </a:custGeom>
            <a:solidFill>
              <a:srgbClr val="201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2260950" y="3321925"/>
              <a:ext cx="39550" cy="30800"/>
            </a:xfrm>
            <a:custGeom>
              <a:avLst/>
              <a:gdLst/>
              <a:ahLst/>
              <a:cxnLst/>
              <a:rect l="l" t="t" r="r" b="b"/>
              <a:pathLst>
                <a:path w="1582" h="1232" extrusionOk="0">
                  <a:moveTo>
                    <a:pt x="248" y="1"/>
                  </a:moveTo>
                  <a:lnTo>
                    <a:pt x="248" y="1"/>
                  </a:lnTo>
                  <a:cubicBezTo>
                    <a:pt x="248" y="1"/>
                    <a:pt x="1" y="1002"/>
                    <a:pt x="666" y="1207"/>
                  </a:cubicBezTo>
                  <a:cubicBezTo>
                    <a:pt x="721" y="1224"/>
                    <a:pt x="774" y="1232"/>
                    <a:pt x="825" y="1232"/>
                  </a:cubicBezTo>
                  <a:cubicBezTo>
                    <a:pt x="1297" y="1232"/>
                    <a:pt x="1581" y="576"/>
                    <a:pt x="1581" y="576"/>
                  </a:cubicBezTo>
                  <a:cubicBezTo>
                    <a:pt x="1581" y="576"/>
                    <a:pt x="1132" y="379"/>
                    <a:pt x="2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2266700" y="3354100"/>
              <a:ext cx="13325" cy="7425"/>
            </a:xfrm>
            <a:custGeom>
              <a:avLst/>
              <a:gdLst/>
              <a:ahLst/>
              <a:cxnLst/>
              <a:rect l="l" t="t" r="r" b="b"/>
              <a:pathLst>
                <a:path w="533" h="297" extrusionOk="0">
                  <a:moveTo>
                    <a:pt x="94" y="1"/>
                  </a:moveTo>
                  <a:cubicBezTo>
                    <a:pt x="48" y="1"/>
                    <a:pt x="1" y="47"/>
                    <a:pt x="30" y="99"/>
                  </a:cubicBezTo>
                  <a:cubicBezTo>
                    <a:pt x="113" y="245"/>
                    <a:pt x="264" y="296"/>
                    <a:pt x="423" y="296"/>
                  </a:cubicBezTo>
                  <a:cubicBezTo>
                    <a:pt x="429" y="296"/>
                    <a:pt x="434" y="296"/>
                    <a:pt x="440" y="296"/>
                  </a:cubicBezTo>
                  <a:cubicBezTo>
                    <a:pt x="528" y="294"/>
                    <a:pt x="532" y="160"/>
                    <a:pt x="446" y="160"/>
                  </a:cubicBezTo>
                  <a:cubicBezTo>
                    <a:pt x="445" y="160"/>
                    <a:pt x="445" y="160"/>
                    <a:pt x="444" y="160"/>
                  </a:cubicBezTo>
                  <a:cubicBezTo>
                    <a:pt x="439" y="160"/>
                    <a:pt x="434" y="160"/>
                    <a:pt x="429" y="160"/>
                  </a:cubicBezTo>
                  <a:cubicBezTo>
                    <a:pt x="321" y="160"/>
                    <a:pt x="209" y="138"/>
                    <a:pt x="150" y="35"/>
                  </a:cubicBezTo>
                  <a:cubicBezTo>
                    <a:pt x="137" y="11"/>
                    <a:pt x="115" y="1"/>
                    <a:pt x="94" y="1"/>
                  </a:cubicBezTo>
                  <a:close/>
                </a:path>
              </a:pathLst>
            </a:custGeom>
            <a:solidFill>
              <a:srgbClr val="742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2184550" y="3242600"/>
              <a:ext cx="52450" cy="64700"/>
            </a:xfrm>
            <a:custGeom>
              <a:avLst/>
              <a:gdLst/>
              <a:ahLst/>
              <a:cxnLst/>
              <a:rect l="l" t="t" r="r" b="b"/>
              <a:pathLst>
                <a:path w="2098" h="2588" extrusionOk="0">
                  <a:moveTo>
                    <a:pt x="962" y="0"/>
                  </a:moveTo>
                  <a:cubicBezTo>
                    <a:pt x="434" y="0"/>
                    <a:pt x="221" y="487"/>
                    <a:pt x="116" y="1018"/>
                  </a:cubicBezTo>
                  <a:cubicBezTo>
                    <a:pt x="1" y="1601"/>
                    <a:pt x="139" y="2452"/>
                    <a:pt x="950" y="2575"/>
                  </a:cubicBezTo>
                  <a:cubicBezTo>
                    <a:pt x="1004" y="2583"/>
                    <a:pt x="1055" y="2587"/>
                    <a:pt x="1103" y="2587"/>
                  </a:cubicBezTo>
                  <a:cubicBezTo>
                    <a:pt x="1426" y="2587"/>
                    <a:pt x="1648" y="2420"/>
                    <a:pt x="1794" y="2216"/>
                  </a:cubicBezTo>
                  <a:cubicBezTo>
                    <a:pt x="2000" y="1931"/>
                    <a:pt x="2098" y="1372"/>
                    <a:pt x="2002" y="1033"/>
                  </a:cubicBezTo>
                  <a:cubicBezTo>
                    <a:pt x="1877" y="594"/>
                    <a:pt x="1564" y="87"/>
                    <a:pt x="1123" y="14"/>
                  </a:cubicBezTo>
                  <a:cubicBezTo>
                    <a:pt x="1066" y="5"/>
                    <a:pt x="1013" y="0"/>
                    <a:pt x="962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2202425" y="3253300"/>
              <a:ext cx="19275" cy="39050"/>
            </a:xfrm>
            <a:custGeom>
              <a:avLst/>
              <a:gdLst/>
              <a:ahLst/>
              <a:cxnLst/>
              <a:rect l="l" t="t" r="r" b="b"/>
              <a:pathLst>
                <a:path w="771" h="1562" extrusionOk="0">
                  <a:moveTo>
                    <a:pt x="104" y="1"/>
                  </a:moveTo>
                  <a:cubicBezTo>
                    <a:pt x="102" y="1"/>
                    <a:pt x="100" y="1"/>
                    <a:pt x="97" y="1"/>
                  </a:cubicBezTo>
                  <a:cubicBezTo>
                    <a:pt x="0" y="3"/>
                    <a:pt x="18" y="150"/>
                    <a:pt x="113" y="150"/>
                  </a:cubicBezTo>
                  <a:cubicBezTo>
                    <a:pt x="113" y="150"/>
                    <a:pt x="114" y="150"/>
                    <a:pt x="115" y="150"/>
                  </a:cubicBezTo>
                  <a:cubicBezTo>
                    <a:pt x="116" y="150"/>
                    <a:pt x="118" y="150"/>
                    <a:pt x="119" y="150"/>
                  </a:cubicBezTo>
                  <a:cubicBezTo>
                    <a:pt x="402" y="150"/>
                    <a:pt x="535" y="510"/>
                    <a:pt x="550" y="735"/>
                  </a:cubicBezTo>
                  <a:cubicBezTo>
                    <a:pt x="567" y="990"/>
                    <a:pt x="475" y="1232"/>
                    <a:pt x="372" y="1459"/>
                  </a:cubicBezTo>
                  <a:cubicBezTo>
                    <a:pt x="345" y="1515"/>
                    <a:pt x="395" y="1561"/>
                    <a:pt x="445" y="1561"/>
                  </a:cubicBezTo>
                  <a:cubicBezTo>
                    <a:pt x="470" y="1561"/>
                    <a:pt x="496" y="1548"/>
                    <a:pt x="510" y="1518"/>
                  </a:cubicBezTo>
                  <a:cubicBezTo>
                    <a:pt x="659" y="1190"/>
                    <a:pt x="771" y="822"/>
                    <a:pt x="650" y="465"/>
                  </a:cubicBezTo>
                  <a:cubicBezTo>
                    <a:pt x="564" y="220"/>
                    <a:pt x="375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2282450" y="4484325"/>
              <a:ext cx="141200" cy="127275"/>
            </a:xfrm>
            <a:custGeom>
              <a:avLst/>
              <a:gdLst/>
              <a:ahLst/>
              <a:cxnLst/>
              <a:rect l="l" t="t" r="r" b="b"/>
              <a:pathLst>
                <a:path w="5648" h="5091" extrusionOk="0">
                  <a:moveTo>
                    <a:pt x="1715" y="1"/>
                  </a:moveTo>
                  <a:lnTo>
                    <a:pt x="0" y="4760"/>
                  </a:lnTo>
                  <a:lnTo>
                    <a:pt x="2707" y="5090"/>
                  </a:lnTo>
                  <a:lnTo>
                    <a:pt x="5647" y="216"/>
                  </a:lnTo>
                  <a:lnTo>
                    <a:pt x="1715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2273200" y="4593600"/>
              <a:ext cx="230675" cy="98400"/>
            </a:xfrm>
            <a:custGeom>
              <a:avLst/>
              <a:gdLst/>
              <a:ahLst/>
              <a:cxnLst/>
              <a:rect l="l" t="t" r="r" b="b"/>
              <a:pathLst>
                <a:path w="9227" h="3936" extrusionOk="0">
                  <a:moveTo>
                    <a:pt x="153" y="1"/>
                  </a:moveTo>
                  <a:cubicBezTo>
                    <a:pt x="60" y="1"/>
                    <a:pt x="0" y="56"/>
                    <a:pt x="15" y="213"/>
                  </a:cubicBezTo>
                  <a:cubicBezTo>
                    <a:pt x="55" y="619"/>
                    <a:pt x="261" y="2495"/>
                    <a:pt x="360" y="3420"/>
                  </a:cubicBezTo>
                  <a:cubicBezTo>
                    <a:pt x="395" y="3733"/>
                    <a:pt x="416" y="3936"/>
                    <a:pt x="416" y="3936"/>
                  </a:cubicBezTo>
                  <a:lnTo>
                    <a:pt x="9227" y="3936"/>
                  </a:lnTo>
                  <a:cubicBezTo>
                    <a:pt x="9188" y="3746"/>
                    <a:pt x="9146" y="3573"/>
                    <a:pt x="9096" y="3420"/>
                  </a:cubicBezTo>
                  <a:cubicBezTo>
                    <a:pt x="8780" y="2424"/>
                    <a:pt x="8220" y="2114"/>
                    <a:pt x="7590" y="2073"/>
                  </a:cubicBezTo>
                  <a:cubicBezTo>
                    <a:pt x="6865" y="2027"/>
                    <a:pt x="4174" y="1166"/>
                    <a:pt x="4174" y="1166"/>
                  </a:cubicBezTo>
                  <a:cubicBezTo>
                    <a:pt x="4174" y="1166"/>
                    <a:pt x="4228" y="335"/>
                    <a:pt x="3733" y="170"/>
                  </a:cubicBezTo>
                  <a:cubicBezTo>
                    <a:pt x="3662" y="147"/>
                    <a:pt x="3580" y="137"/>
                    <a:pt x="3491" y="137"/>
                  </a:cubicBezTo>
                  <a:cubicBezTo>
                    <a:pt x="2948" y="137"/>
                    <a:pt x="2142" y="506"/>
                    <a:pt x="2142" y="506"/>
                  </a:cubicBezTo>
                  <a:lnTo>
                    <a:pt x="825" y="349"/>
                  </a:lnTo>
                  <a:cubicBezTo>
                    <a:pt x="825" y="349"/>
                    <a:pt x="385" y="1"/>
                    <a:pt x="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2282200" y="4679050"/>
              <a:ext cx="221675" cy="12950"/>
            </a:xfrm>
            <a:custGeom>
              <a:avLst/>
              <a:gdLst/>
              <a:ahLst/>
              <a:cxnLst/>
              <a:rect l="l" t="t" r="r" b="b"/>
              <a:pathLst>
                <a:path w="8867" h="518" extrusionOk="0">
                  <a:moveTo>
                    <a:pt x="0" y="0"/>
                  </a:moveTo>
                  <a:cubicBezTo>
                    <a:pt x="35" y="315"/>
                    <a:pt x="56" y="518"/>
                    <a:pt x="56" y="518"/>
                  </a:cubicBezTo>
                  <a:lnTo>
                    <a:pt x="8867" y="518"/>
                  </a:lnTo>
                  <a:cubicBezTo>
                    <a:pt x="8828" y="328"/>
                    <a:pt x="8786" y="155"/>
                    <a:pt x="87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2276400" y="4625875"/>
              <a:ext cx="31625" cy="52275"/>
            </a:xfrm>
            <a:custGeom>
              <a:avLst/>
              <a:gdLst/>
              <a:ahLst/>
              <a:cxnLst/>
              <a:rect l="l" t="t" r="r" b="b"/>
              <a:pathLst>
                <a:path w="1265" h="2091" extrusionOk="0">
                  <a:moveTo>
                    <a:pt x="101" y="0"/>
                  </a:moveTo>
                  <a:cubicBezTo>
                    <a:pt x="41" y="0"/>
                    <a:pt x="0" y="90"/>
                    <a:pt x="66" y="126"/>
                  </a:cubicBezTo>
                  <a:cubicBezTo>
                    <a:pt x="729" y="502"/>
                    <a:pt x="1115" y="1252"/>
                    <a:pt x="781" y="1987"/>
                  </a:cubicBezTo>
                  <a:cubicBezTo>
                    <a:pt x="757" y="2041"/>
                    <a:pt x="805" y="2091"/>
                    <a:pt x="849" y="2091"/>
                  </a:cubicBezTo>
                  <a:cubicBezTo>
                    <a:pt x="869" y="2091"/>
                    <a:pt x="889" y="2081"/>
                    <a:pt x="900" y="2056"/>
                  </a:cubicBezTo>
                  <a:cubicBezTo>
                    <a:pt x="1264" y="1254"/>
                    <a:pt x="869" y="426"/>
                    <a:pt x="135" y="9"/>
                  </a:cubicBezTo>
                  <a:cubicBezTo>
                    <a:pt x="123" y="3"/>
                    <a:pt x="112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2365925" y="4622800"/>
              <a:ext cx="38475" cy="14525"/>
            </a:xfrm>
            <a:custGeom>
              <a:avLst/>
              <a:gdLst/>
              <a:ahLst/>
              <a:cxnLst/>
              <a:rect l="l" t="t" r="r" b="b"/>
              <a:pathLst>
                <a:path w="1539" h="581" extrusionOk="0">
                  <a:moveTo>
                    <a:pt x="893" y="1"/>
                  </a:moveTo>
                  <a:cubicBezTo>
                    <a:pt x="566" y="1"/>
                    <a:pt x="252" y="178"/>
                    <a:pt x="35" y="481"/>
                  </a:cubicBezTo>
                  <a:cubicBezTo>
                    <a:pt x="0" y="532"/>
                    <a:pt x="47" y="581"/>
                    <a:pt x="96" y="581"/>
                  </a:cubicBezTo>
                  <a:cubicBezTo>
                    <a:pt x="116" y="581"/>
                    <a:pt x="137" y="572"/>
                    <a:pt x="152" y="550"/>
                  </a:cubicBezTo>
                  <a:cubicBezTo>
                    <a:pt x="341" y="287"/>
                    <a:pt x="609" y="139"/>
                    <a:pt x="888" y="139"/>
                  </a:cubicBezTo>
                  <a:cubicBezTo>
                    <a:pt x="1063" y="139"/>
                    <a:pt x="1243" y="197"/>
                    <a:pt x="1411" y="322"/>
                  </a:cubicBezTo>
                  <a:cubicBezTo>
                    <a:pt x="1423" y="332"/>
                    <a:pt x="1436" y="336"/>
                    <a:pt x="1447" y="336"/>
                  </a:cubicBezTo>
                  <a:cubicBezTo>
                    <a:pt x="1502" y="336"/>
                    <a:pt x="1538" y="248"/>
                    <a:pt x="1480" y="205"/>
                  </a:cubicBezTo>
                  <a:cubicBezTo>
                    <a:pt x="1292" y="65"/>
                    <a:pt x="1090" y="1"/>
                    <a:pt x="8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2384875" y="4628500"/>
              <a:ext cx="38475" cy="14525"/>
            </a:xfrm>
            <a:custGeom>
              <a:avLst/>
              <a:gdLst/>
              <a:ahLst/>
              <a:cxnLst/>
              <a:rect l="l" t="t" r="r" b="b"/>
              <a:pathLst>
                <a:path w="1539" h="581" extrusionOk="0">
                  <a:moveTo>
                    <a:pt x="895" y="1"/>
                  </a:moveTo>
                  <a:cubicBezTo>
                    <a:pt x="568" y="1"/>
                    <a:pt x="253" y="178"/>
                    <a:pt x="37" y="484"/>
                  </a:cubicBezTo>
                  <a:cubicBezTo>
                    <a:pt x="1" y="533"/>
                    <a:pt x="48" y="581"/>
                    <a:pt x="97" y="581"/>
                  </a:cubicBezTo>
                  <a:cubicBezTo>
                    <a:pt x="118" y="581"/>
                    <a:pt x="139" y="572"/>
                    <a:pt x="154" y="551"/>
                  </a:cubicBezTo>
                  <a:cubicBezTo>
                    <a:pt x="342" y="287"/>
                    <a:pt x="610" y="139"/>
                    <a:pt x="888" y="139"/>
                  </a:cubicBezTo>
                  <a:cubicBezTo>
                    <a:pt x="1064" y="139"/>
                    <a:pt x="1244" y="198"/>
                    <a:pt x="1412" y="324"/>
                  </a:cubicBezTo>
                  <a:cubicBezTo>
                    <a:pt x="1424" y="333"/>
                    <a:pt x="1437" y="337"/>
                    <a:pt x="1448" y="337"/>
                  </a:cubicBezTo>
                  <a:cubicBezTo>
                    <a:pt x="1502" y="337"/>
                    <a:pt x="1538" y="248"/>
                    <a:pt x="1481" y="205"/>
                  </a:cubicBezTo>
                  <a:cubicBezTo>
                    <a:pt x="1294" y="65"/>
                    <a:pt x="1092" y="1"/>
                    <a:pt x="8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2404475" y="4634250"/>
              <a:ext cx="38475" cy="14525"/>
            </a:xfrm>
            <a:custGeom>
              <a:avLst/>
              <a:gdLst/>
              <a:ahLst/>
              <a:cxnLst/>
              <a:rect l="l" t="t" r="r" b="b"/>
              <a:pathLst>
                <a:path w="1539" h="581" extrusionOk="0">
                  <a:moveTo>
                    <a:pt x="894" y="0"/>
                  </a:moveTo>
                  <a:cubicBezTo>
                    <a:pt x="566" y="0"/>
                    <a:pt x="252" y="178"/>
                    <a:pt x="35" y="482"/>
                  </a:cubicBezTo>
                  <a:cubicBezTo>
                    <a:pt x="0" y="532"/>
                    <a:pt x="48" y="581"/>
                    <a:pt x="97" y="581"/>
                  </a:cubicBezTo>
                  <a:cubicBezTo>
                    <a:pt x="118" y="581"/>
                    <a:pt x="139" y="572"/>
                    <a:pt x="154" y="551"/>
                  </a:cubicBezTo>
                  <a:cubicBezTo>
                    <a:pt x="341" y="286"/>
                    <a:pt x="609" y="138"/>
                    <a:pt x="888" y="138"/>
                  </a:cubicBezTo>
                  <a:cubicBezTo>
                    <a:pt x="1064" y="138"/>
                    <a:pt x="1244" y="197"/>
                    <a:pt x="1413" y="323"/>
                  </a:cubicBezTo>
                  <a:cubicBezTo>
                    <a:pt x="1425" y="332"/>
                    <a:pt x="1437" y="336"/>
                    <a:pt x="1448" y="336"/>
                  </a:cubicBezTo>
                  <a:cubicBezTo>
                    <a:pt x="1502" y="336"/>
                    <a:pt x="1539" y="248"/>
                    <a:pt x="1482" y="206"/>
                  </a:cubicBezTo>
                  <a:cubicBezTo>
                    <a:pt x="1293" y="65"/>
                    <a:pt x="1091" y="0"/>
                    <a:pt x="8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1968525" y="3929225"/>
              <a:ext cx="738825" cy="600350"/>
            </a:xfrm>
            <a:custGeom>
              <a:avLst/>
              <a:gdLst/>
              <a:ahLst/>
              <a:cxnLst/>
              <a:rect l="l" t="t" r="r" b="b"/>
              <a:pathLst>
                <a:path w="29553" h="24014" extrusionOk="0">
                  <a:moveTo>
                    <a:pt x="21752" y="0"/>
                  </a:moveTo>
                  <a:cubicBezTo>
                    <a:pt x="13166" y="0"/>
                    <a:pt x="265" y="3763"/>
                    <a:pt x="265" y="3763"/>
                  </a:cubicBezTo>
                  <a:cubicBezTo>
                    <a:pt x="265" y="3763"/>
                    <a:pt x="0" y="7268"/>
                    <a:pt x="3541" y="9899"/>
                  </a:cubicBezTo>
                  <a:cubicBezTo>
                    <a:pt x="4641" y="10716"/>
                    <a:pt x="6714" y="10984"/>
                    <a:pt x="8959" y="10984"/>
                  </a:cubicBezTo>
                  <a:cubicBezTo>
                    <a:pt x="13219" y="10984"/>
                    <a:pt x="18095" y="10020"/>
                    <a:pt x="18095" y="10020"/>
                  </a:cubicBezTo>
                  <a:lnTo>
                    <a:pt x="18095" y="10020"/>
                  </a:lnTo>
                  <a:lnTo>
                    <a:pt x="12849" y="23695"/>
                  </a:lnTo>
                  <a:lnTo>
                    <a:pt x="18845" y="24014"/>
                  </a:lnTo>
                  <a:cubicBezTo>
                    <a:pt x="18845" y="24014"/>
                    <a:pt x="29553" y="6968"/>
                    <a:pt x="29229" y="3425"/>
                  </a:cubicBezTo>
                  <a:cubicBezTo>
                    <a:pt x="28994" y="865"/>
                    <a:pt x="25869" y="0"/>
                    <a:pt x="21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2607400" y="3999600"/>
              <a:ext cx="91450" cy="17200"/>
            </a:xfrm>
            <a:custGeom>
              <a:avLst/>
              <a:gdLst/>
              <a:ahLst/>
              <a:cxnLst/>
              <a:rect l="l" t="t" r="r" b="b"/>
              <a:pathLst>
                <a:path w="3658" h="688" extrusionOk="0">
                  <a:moveTo>
                    <a:pt x="132" y="1"/>
                  </a:moveTo>
                  <a:cubicBezTo>
                    <a:pt x="53" y="1"/>
                    <a:pt x="0" y="121"/>
                    <a:pt x="84" y="171"/>
                  </a:cubicBezTo>
                  <a:cubicBezTo>
                    <a:pt x="666" y="515"/>
                    <a:pt x="1321" y="687"/>
                    <a:pt x="1978" y="687"/>
                  </a:cubicBezTo>
                  <a:cubicBezTo>
                    <a:pt x="2519" y="687"/>
                    <a:pt x="3062" y="570"/>
                    <a:pt x="3566" y="334"/>
                  </a:cubicBezTo>
                  <a:cubicBezTo>
                    <a:pt x="3657" y="291"/>
                    <a:pt x="3601" y="167"/>
                    <a:pt x="3515" y="167"/>
                  </a:cubicBezTo>
                  <a:cubicBezTo>
                    <a:pt x="3502" y="167"/>
                    <a:pt x="3488" y="170"/>
                    <a:pt x="3474" y="177"/>
                  </a:cubicBezTo>
                  <a:cubicBezTo>
                    <a:pt x="3002" y="398"/>
                    <a:pt x="2492" y="508"/>
                    <a:pt x="1984" y="508"/>
                  </a:cubicBezTo>
                  <a:cubicBezTo>
                    <a:pt x="1356" y="508"/>
                    <a:pt x="730" y="341"/>
                    <a:pt x="177" y="14"/>
                  </a:cubicBezTo>
                  <a:cubicBezTo>
                    <a:pt x="161" y="5"/>
                    <a:pt x="146" y="1"/>
                    <a:pt x="132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2022800" y="4022700"/>
              <a:ext cx="483725" cy="459800"/>
            </a:xfrm>
            <a:custGeom>
              <a:avLst/>
              <a:gdLst/>
              <a:ahLst/>
              <a:cxnLst/>
              <a:rect l="l" t="t" r="r" b="b"/>
              <a:pathLst>
                <a:path w="19349" h="18392" extrusionOk="0">
                  <a:moveTo>
                    <a:pt x="18005" y="0"/>
                  </a:moveTo>
                  <a:cubicBezTo>
                    <a:pt x="17998" y="0"/>
                    <a:pt x="17991" y="1"/>
                    <a:pt x="17984" y="3"/>
                  </a:cubicBezTo>
                  <a:cubicBezTo>
                    <a:pt x="17731" y="60"/>
                    <a:pt x="17485" y="185"/>
                    <a:pt x="17255" y="373"/>
                  </a:cubicBezTo>
                  <a:cubicBezTo>
                    <a:pt x="17215" y="404"/>
                    <a:pt x="17209" y="461"/>
                    <a:pt x="17242" y="500"/>
                  </a:cubicBezTo>
                  <a:cubicBezTo>
                    <a:pt x="17259" y="523"/>
                    <a:pt x="17286" y="534"/>
                    <a:pt x="17313" y="534"/>
                  </a:cubicBezTo>
                  <a:cubicBezTo>
                    <a:pt x="17332" y="534"/>
                    <a:pt x="17353" y="527"/>
                    <a:pt x="17368" y="513"/>
                  </a:cubicBezTo>
                  <a:cubicBezTo>
                    <a:pt x="17579" y="344"/>
                    <a:pt x="17800" y="231"/>
                    <a:pt x="18026" y="179"/>
                  </a:cubicBezTo>
                  <a:cubicBezTo>
                    <a:pt x="18074" y="168"/>
                    <a:pt x="18105" y="120"/>
                    <a:pt x="18094" y="70"/>
                  </a:cubicBezTo>
                  <a:cubicBezTo>
                    <a:pt x="18084" y="29"/>
                    <a:pt x="18047" y="0"/>
                    <a:pt x="18005" y="0"/>
                  </a:cubicBezTo>
                  <a:close/>
                  <a:moveTo>
                    <a:pt x="18778" y="38"/>
                  </a:moveTo>
                  <a:cubicBezTo>
                    <a:pt x="18743" y="38"/>
                    <a:pt x="18710" y="59"/>
                    <a:pt x="18694" y="93"/>
                  </a:cubicBezTo>
                  <a:cubicBezTo>
                    <a:pt x="18675" y="139"/>
                    <a:pt x="18696" y="193"/>
                    <a:pt x="18742" y="212"/>
                  </a:cubicBezTo>
                  <a:cubicBezTo>
                    <a:pt x="18945" y="300"/>
                    <a:pt x="19074" y="479"/>
                    <a:pt x="19137" y="757"/>
                  </a:cubicBezTo>
                  <a:lnTo>
                    <a:pt x="19135" y="757"/>
                  </a:lnTo>
                  <a:cubicBezTo>
                    <a:pt x="19145" y="799"/>
                    <a:pt x="19183" y="828"/>
                    <a:pt x="19225" y="828"/>
                  </a:cubicBezTo>
                  <a:cubicBezTo>
                    <a:pt x="19231" y="828"/>
                    <a:pt x="19237" y="828"/>
                    <a:pt x="19245" y="826"/>
                  </a:cubicBezTo>
                  <a:cubicBezTo>
                    <a:pt x="19292" y="814"/>
                    <a:pt x="19325" y="766"/>
                    <a:pt x="19314" y="718"/>
                  </a:cubicBezTo>
                  <a:cubicBezTo>
                    <a:pt x="19239" y="383"/>
                    <a:pt x="19070" y="156"/>
                    <a:pt x="18813" y="45"/>
                  </a:cubicBezTo>
                  <a:cubicBezTo>
                    <a:pt x="18801" y="40"/>
                    <a:pt x="18790" y="38"/>
                    <a:pt x="18778" y="38"/>
                  </a:cubicBezTo>
                  <a:close/>
                  <a:moveTo>
                    <a:pt x="16778" y="927"/>
                  </a:moveTo>
                  <a:cubicBezTo>
                    <a:pt x="16750" y="927"/>
                    <a:pt x="16723" y="940"/>
                    <a:pt x="16705" y="964"/>
                  </a:cubicBezTo>
                  <a:cubicBezTo>
                    <a:pt x="16561" y="1162"/>
                    <a:pt x="16423" y="1382"/>
                    <a:pt x="16283" y="1643"/>
                  </a:cubicBezTo>
                  <a:cubicBezTo>
                    <a:pt x="16258" y="1687"/>
                    <a:pt x="16275" y="1743"/>
                    <a:pt x="16319" y="1766"/>
                  </a:cubicBezTo>
                  <a:cubicBezTo>
                    <a:pt x="16333" y="1773"/>
                    <a:pt x="16348" y="1777"/>
                    <a:pt x="16361" y="1777"/>
                  </a:cubicBezTo>
                  <a:cubicBezTo>
                    <a:pt x="16394" y="1777"/>
                    <a:pt x="16425" y="1760"/>
                    <a:pt x="16442" y="1729"/>
                  </a:cubicBezTo>
                  <a:cubicBezTo>
                    <a:pt x="16578" y="1476"/>
                    <a:pt x="16712" y="1261"/>
                    <a:pt x="16852" y="1071"/>
                  </a:cubicBezTo>
                  <a:cubicBezTo>
                    <a:pt x="16881" y="1031"/>
                    <a:pt x="16872" y="975"/>
                    <a:pt x="16831" y="945"/>
                  </a:cubicBezTo>
                  <a:cubicBezTo>
                    <a:pt x="16815" y="933"/>
                    <a:pt x="16796" y="927"/>
                    <a:pt x="16778" y="927"/>
                  </a:cubicBezTo>
                  <a:close/>
                  <a:moveTo>
                    <a:pt x="97" y="1036"/>
                  </a:moveTo>
                  <a:cubicBezTo>
                    <a:pt x="94" y="1036"/>
                    <a:pt x="90" y="1036"/>
                    <a:pt x="87" y="1037"/>
                  </a:cubicBezTo>
                  <a:cubicBezTo>
                    <a:pt x="37" y="1043"/>
                    <a:pt x="1" y="1089"/>
                    <a:pt x="6" y="1138"/>
                  </a:cubicBezTo>
                  <a:cubicBezTo>
                    <a:pt x="8" y="1150"/>
                    <a:pt x="45" y="1463"/>
                    <a:pt x="185" y="1923"/>
                  </a:cubicBezTo>
                  <a:cubicBezTo>
                    <a:pt x="196" y="1963"/>
                    <a:pt x="233" y="1988"/>
                    <a:pt x="271" y="1988"/>
                  </a:cubicBezTo>
                  <a:cubicBezTo>
                    <a:pt x="281" y="1988"/>
                    <a:pt x="288" y="1986"/>
                    <a:pt x="298" y="1984"/>
                  </a:cubicBezTo>
                  <a:cubicBezTo>
                    <a:pt x="346" y="1969"/>
                    <a:pt x="373" y="1919"/>
                    <a:pt x="359" y="1871"/>
                  </a:cubicBezTo>
                  <a:cubicBezTo>
                    <a:pt x="225" y="1426"/>
                    <a:pt x="187" y="1119"/>
                    <a:pt x="187" y="1117"/>
                  </a:cubicBezTo>
                  <a:cubicBezTo>
                    <a:pt x="181" y="1071"/>
                    <a:pt x="143" y="1036"/>
                    <a:pt x="97" y="1036"/>
                  </a:cubicBezTo>
                  <a:close/>
                  <a:moveTo>
                    <a:pt x="19254" y="1430"/>
                  </a:moveTo>
                  <a:cubicBezTo>
                    <a:pt x="19206" y="1430"/>
                    <a:pt x="19166" y="1465"/>
                    <a:pt x="19162" y="1513"/>
                  </a:cubicBezTo>
                  <a:cubicBezTo>
                    <a:pt x="19141" y="1739"/>
                    <a:pt x="19099" y="1996"/>
                    <a:pt x="19037" y="2278"/>
                  </a:cubicBezTo>
                  <a:cubicBezTo>
                    <a:pt x="19026" y="2326"/>
                    <a:pt x="19057" y="2376"/>
                    <a:pt x="19106" y="2385"/>
                  </a:cubicBezTo>
                  <a:cubicBezTo>
                    <a:pt x="19112" y="2387"/>
                    <a:pt x="19120" y="2387"/>
                    <a:pt x="19126" y="2387"/>
                  </a:cubicBezTo>
                  <a:cubicBezTo>
                    <a:pt x="19168" y="2387"/>
                    <a:pt x="19204" y="2358"/>
                    <a:pt x="19214" y="2316"/>
                  </a:cubicBezTo>
                  <a:cubicBezTo>
                    <a:pt x="19277" y="2029"/>
                    <a:pt x="19321" y="1762"/>
                    <a:pt x="19342" y="1530"/>
                  </a:cubicBezTo>
                  <a:cubicBezTo>
                    <a:pt x="19348" y="1480"/>
                    <a:pt x="19312" y="1436"/>
                    <a:pt x="19262" y="1430"/>
                  </a:cubicBezTo>
                  <a:cubicBezTo>
                    <a:pt x="19259" y="1430"/>
                    <a:pt x="19257" y="1430"/>
                    <a:pt x="19254" y="1430"/>
                  </a:cubicBezTo>
                  <a:close/>
                  <a:moveTo>
                    <a:pt x="16018" y="2303"/>
                  </a:moveTo>
                  <a:cubicBezTo>
                    <a:pt x="15983" y="2303"/>
                    <a:pt x="15949" y="2323"/>
                    <a:pt x="15934" y="2357"/>
                  </a:cubicBezTo>
                  <a:cubicBezTo>
                    <a:pt x="15822" y="2604"/>
                    <a:pt x="15721" y="2851"/>
                    <a:pt x="15625" y="3084"/>
                  </a:cubicBezTo>
                  <a:cubicBezTo>
                    <a:pt x="15606" y="3130"/>
                    <a:pt x="15627" y="3183"/>
                    <a:pt x="15673" y="3203"/>
                  </a:cubicBezTo>
                  <a:cubicBezTo>
                    <a:pt x="15684" y="3208"/>
                    <a:pt x="15696" y="3210"/>
                    <a:pt x="15707" y="3210"/>
                  </a:cubicBezTo>
                  <a:cubicBezTo>
                    <a:pt x="15744" y="3210"/>
                    <a:pt x="15778" y="3189"/>
                    <a:pt x="15792" y="3153"/>
                  </a:cubicBezTo>
                  <a:cubicBezTo>
                    <a:pt x="15888" y="2922"/>
                    <a:pt x="15989" y="2675"/>
                    <a:pt x="16099" y="2431"/>
                  </a:cubicBezTo>
                  <a:cubicBezTo>
                    <a:pt x="16120" y="2385"/>
                    <a:pt x="16099" y="2332"/>
                    <a:pt x="16054" y="2311"/>
                  </a:cubicBezTo>
                  <a:cubicBezTo>
                    <a:pt x="16042" y="2306"/>
                    <a:pt x="16030" y="2303"/>
                    <a:pt x="16018" y="2303"/>
                  </a:cubicBezTo>
                  <a:close/>
                  <a:moveTo>
                    <a:pt x="546" y="2544"/>
                  </a:moveTo>
                  <a:cubicBezTo>
                    <a:pt x="534" y="2544"/>
                    <a:pt x="521" y="2547"/>
                    <a:pt x="509" y="2552"/>
                  </a:cubicBezTo>
                  <a:cubicBezTo>
                    <a:pt x="465" y="2573"/>
                    <a:pt x="444" y="2627"/>
                    <a:pt x="465" y="2673"/>
                  </a:cubicBezTo>
                  <a:cubicBezTo>
                    <a:pt x="574" y="2919"/>
                    <a:pt x="701" y="3156"/>
                    <a:pt x="839" y="3377"/>
                  </a:cubicBezTo>
                  <a:cubicBezTo>
                    <a:pt x="856" y="3406"/>
                    <a:pt x="887" y="3421"/>
                    <a:pt x="916" y="3421"/>
                  </a:cubicBezTo>
                  <a:cubicBezTo>
                    <a:pt x="933" y="3421"/>
                    <a:pt x="950" y="3415"/>
                    <a:pt x="964" y="3406"/>
                  </a:cubicBezTo>
                  <a:cubicBezTo>
                    <a:pt x="1008" y="3381"/>
                    <a:pt x="1019" y="3323"/>
                    <a:pt x="992" y="3281"/>
                  </a:cubicBezTo>
                  <a:cubicBezTo>
                    <a:pt x="860" y="3068"/>
                    <a:pt x="737" y="2838"/>
                    <a:pt x="630" y="2598"/>
                  </a:cubicBezTo>
                  <a:cubicBezTo>
                    <a:pt x="614" y="2564"/>
                    <a:pt x="581" y="2544"/>
                    <a:pt x="546" y="2544"/>
                  </a:cubicBezTo>
                  <a:close/>
                  <a:moveTo>
                    <a:pt x="18928" y="2969"/>
                  </a:moveTo>
                  <a:cubicBezTo>
                    <a:pt x="18889" y="2969"/>
                    <a:pt x="18852" y="2994"/>
                    <a:pt x="18840" y="3034"/>
                  </a:cubicBezTo>
                  <a:cubicBezTo>
                    <a:pt x="18773" y="3266"/>
                    <a:pt x="18692" y="3517"/>
                    <a:pt x="18604" y="3780"/>
                  </a:cubicBezTo>
                  <a:cubicBezTo>
                    <a:pt x="18587" y="3828"/>
                    <a:pt x="18611" y="3880"/>
                    <a:pt x="18659" y="3895"/>
                  </a:cubicBezTo>
                  <a:cubicBezTo>
                    <a:pt x="18669" y="3899"/>
                    <a:pt x="18681" y="3901"/>
                    <a:pt x="18690" y="3901"/>
                  </a:cubicBezTo>
                  <a:cubicBezTo>
                    <a:pt x="18727" y="3901"/>
                    <a:pt x="18763" y="3876"/>
                    <a:pt x="18775" y="3837"/>
                  </a:cubicBezTo>
                  <a:cubicBezTo>
                    <a:pt x="18865" y="3573"/>
                    <a:pt x="18945" y="3320"/>
                    <a:pt x="19014" y="3086"/>
                  </a:cubicBezTo>
                  <a:cubicBezTo>
                    <a:pt x="19030" y="3036"/>
                    <a:pt x="19001" y="2986"/>
                    <a:pt x="18953" y="2972"/>
                  </a:cubicBezTo>
                  <a:cubicBezTo>
                    <a:pt x="18945" y="2970"/>
                    <a:pt x="18936" y="2969"/>
                    <a:pt x="18928" y="2969"/>
                  </a:cubicBezTo>
                  <a:close/>
                  <a:moveTo>
                    <a:pt x="15400" y="3752"/>
                  </a:moveTo>
                  <a:cubicBezTo>
                    <a:pt x="15366" y="3752"/>
                    <a:pt x="15333" y="3772"/>
                    <a:pt x="15318" y="3805"/>
                  </a:cubicBezTo>
                  <a:cubicBezTo>
                    <a:pt x="15235" y="3981"/>
                    <a:pt x="15166" y="4110"/>
                    <a:pt x="15105" y="4198"/>
                  </a:cubicBezTo>
                  <a:cubicBezTo>
                    <a:pt x="15065" y="4256"/>
                    <a:pt x="14992" y="4317"/>
                    <a:pt x="14886" y="4380"/>
                  </a:cubicBezTo>
                  <a:cubicBezTo>
                    <a:pt x="14844" y="4407"/>
                    <a:pt x="14831" y="4463"/>
                    <a:pt x="14856" y="4505"/>
                  </a:cubicBezTo>
                  <a:cubicBezTo>
                    <a:pt x="14873" y="4534"/>
                    <a:pt x="14904" y="4549"/>
                    <a:pt x="14934" y="4549"/>
                  </a:cubicBezTo>
                  <a:cubicBezTo>
                    <a:pt x="14950" y="4549"/>
                    <a:pt x="14967" y="4545"/>
                    <a:pt x="14980" y="4536"/>
                  </a:cubicBezTo>
                  <a:cubicBezTo>
                    <a:pt x="15109" y="4459"/>
                    <a:pt x="15199" y="4382"/>
                    <a:pt x="15255" y="4302"/>
                  </a:cubicBezTo>
                  <a:cubicBezTo>
                    <a:pt x="15322" y="4204"/>
                    <a:pt x="15395" y="4070"/>
                    <a:pt x="15483" y="3882"/>
                  </a:cubicBezTo>
                  <a:cubicBezTo>
                    <a:pt x="15502" y="3836"/>
                    <a:pt x="15483" y="3782"/>
                    <a:pt x="15437" y="3761"/>
                  </a:cubicBezTo>
                  <a:cubicBezTo>
                    <a:pt x="15425" y="3755"/>
                    <a:pt x="15413" y="3752"/>
                    <a:pt x="15400" y="3752"/>
                  </a:cubicBezTo>
                  <a:close/>
                  <a:moveTo>
                    <a:pt x="1382" y="3871"/>
                  </a:moveTo>
                  <a:cubicBezTo>
                    <a:pt x="1361" y="3871"/>
                    <a:pt x="1340" y="3878"/>
                    <a:pt x="1322" y="3893"/>
                  </a:cubicBezTo>
                  <a:cubicBezTo>
                    <a:pt x="1286" y="3928"/>
                    <a:pt x="1280" y="3983"/>
                    <a:pt x="1315" y="4022"/>
                  </a:cubicBezTo>
                  <a:cubicBezTo>
                    <a:pt x="1491" y="4225"/>
                    <a:pt x="1683" y="4415"/>
                    <a:pt x="1886" y="4582"/>
                  </a:cubicBezTo>
                  <a:cubicBezTo>
                    <a:pt x="1904" y="4595"/>
                    <a:pt x="1925" y="4603"/>
                    <a:pt x="1944" y="4603"/>
                  </a:cubicBezTo>
                  <a:cubicBezTo>
                    <a:pt x="1971" y="4603"/>
                    <a:pt x="1996" y="4591"/>
                    <a:pt x="2015" y="4568"/>
                  </a:cubicBezTo>
                  <a:cubicBezTo>
                    <a:pt x="2045" y="4530"/>
                    <a:pt x="2040" y="4472"/>
                    <a:pt x="2001" y="4442"/>
                  </a:cubicBezTo>
                  <a:cubicBezTo>
                    <a:pt x="1806" y="4281"/>
                    <a:pt x="1622" y="4098"/>
                    <a:pt x="1451" y="3903"/>
                  </a:cubicBezTo>
                  <a:cubicBezTo>
                    <a:pt x="1433" y="3882"/>
                    <a:pt x="1408" y="3871"/>
                    <a:pt x="1382" y="3871"/>
                  </a:cubicBezTo>
                  <a:close/>
                  <a:moveTo>
                    <a:pt x="14210" y="4673"/>
                  </a:moveTo>
                  <a:cubicBezTo>
                    <a:pt x="14201" y="4673"/>
                    <a:pt x="14191" y="4675"/>
                    <a:pt x="14182" y="4678"/>
                  </a:cubicBezTo>
                  <a:cubicBezTo>
                    <a:pt x="13964" y="4749"/>
                    <a:pt x="13710" y="4818"/>
                    <a:pt x="13430" y="4885"/>
                  </a:cubicBezTo>
                  <a:cubicBezTo>
                    <a:pt x="13382" y="4896"/>
                    <a:pt x="13352" y="4946"/>
                    <a:pt x="13363" y="4994"/>
                  </a:cubicBezTo>
                  <a:cubicBezTo>
                    <a:pt x="13373" y="5036"/>
                    <a:pt x="13411" y="5063"/>
                    <a:pt x="13451" y="5063"/>
                  </a:cubicBezTo>
                  <a:cubicBezTo>
                    <a:pt x="13459" y="5063"/>
                    <a:pt x="13465" y="5063"/>
                    <a:pt x="13472" y="5061"/>
                  </a:cubicBezTo>
                  <a:cubicBezTo>
                    <a:pt x="13758" y="4994"/>
                    <a:pt x="14015" y="4923"/>
                    <a:pt x="14238" y="4850"/>
                  </a:cubicBezTo>
                  <a:cubicBezTo>
                    <a:pt x="14286" y="4835"/>
                    <a:pt x="14313" y="4783"/>
                    <a:pt x="14297" y="4735"/>
                  </a:cubicBezTo>
                  <a:cubicBezTo>
                    <a:pt x="14285" y="4698"/>
                    <a:pt x="14249" y="4673"/>
                    <a:pt x="14210" y="4673"/>
                  </a:cubicBezTo>
                  <a:close/>
                  <a:moveTo>
                    <a:pt x="12682" y="5046"/>
                  </a:moveTo>
                  <a:cubicBezTo>
                    <a:pt x="12677" y="5046"/>
                    <a:pt x="12671" y="5047"/>
                    <a:pt x="12665" y="5048"/>
                  </a:cubicBezTo>
                  <a:cubicBezTo>
                    <a:pt x="12421" y="5094"/>
                    <a:pt x="12160" y="5138"/>
                    <a:pt x="11892" y="5180"/>
                  </a:cubicBezTo>
                  <a:cubicBezTo>
                    <a:pt x="11842" y="5188"/>
                    <a:pt x="11807" y="5234"/>
                    <a:pt x="11815" y="5284"/>
                  </a:cubicBezTo>
                  <a:lnTo>
                    <a:pt x="11815" y="5282"/>
                  </a:lnTo>
                  <a:cubicBezTo>
                    <a:pt x="11823" y="5328"/>
                    <a:pt x="11861" y="5361"/>
                    <a:pt x="11905" y="5361"/>
                  </a:cubicBezTo>
                  <a:cubicBezTo>
                    <a:pt x="11909" y="5361"/>
                    <a:pt x="11915" y="5359"/>
                    <a:pt x="11919" y="5359"/>
                  </a:cubicBezTo>
                  <a:cubicBezTo>
                    <a:pt x="12191" y="5316"/>
                    <a:pt x="12452" y="5272"/>
                    <a:pt x="12698" y="5226"/>
                  </a:cubicBezTo>
                  <a:cubicBezTo>
                    <a:pt x="12747" y="5217"/>
                    <a:pt x="12780" y="5169"/>
                    <a:pt x="12770" y="5119"/>
                  </a:cubicBezTo>
                  <a:cubicBezTo>
                    <a:pt x="12762" y="5077"/>
                    <a:pt x="12725" y="5046"/>
                    <a:pt x="12682" y="5046"/>
                  </a:cubicBezTo>
                  <a:close/>
                  <a:moveTo>
                    <a:pt x="2592" y="4863"/>
                  </a:moveTo>
                  <a:cubicBezTo>
                    <a:pt x="2560" y="4863"/>
                    <a:pt x="2530" y="4880"/>
                    <a:pt x="2514" y="4910"/>
                  </a:cubicBezTo>
                  <a:cubicBezTo>
                    <a:pt x="2489" y="4954"/>
                    <a:pt x="2504" y="5010"/>
                    <a:pt x="2548" y="5034"/>
                  </a:cubicBezTo>
                  <a:cubicBezTo>
                    <a:pt x="2776" y="5163"/>
                    <a:pt x="3022" y="5274"/>
                    <a:pt x="3277" y="5364"/>
                  </a:cubicBezTo>
                  <a:cubicBezTo>
                    <a:pt x="3287" y="5368"/>
                    <a:pt x="3296" y="5370"/>
                    <a:pt x="3308" y="5370"/>
                  </a:cubicBezTo>
                  <a:cubicBezTo>
                    <a:pt x="3344" y="5370"/>
                    <a:pt x="3379" y="5347"/>
                    <a:pt x="3392" y="5309"/>
                  </a:cubicBezTo>
                  <a:cubicBezTo>
                    <a:pt x="3409" y="5263"/>
                    <a:pt x="3384" y="5211"/>
                    <a:pt x="3336" y="5194"/>
                  </a:cubicBezTo>
                  <a:cubicBezTo>
                    <a:pt x="3093" y="5107"/>
                    <a:pt x="2857" y="5000"/>
                    <a:pt x="2636" y="4875"/>
                  </a:cubicBezTo>
                  <a:cubicBezTo>
                    <a:pt x="2622" y="4867"/>
                    <a:pt x="2607" y="4863"/>
                    <a:pt x="2592" y="4863"/>
                  </a:cubicBezTo>
                  <a:close/>
                  <a:moveTo>
                    <a:pt x="18424" y="4459"/>
                  </a:moveTo>
                  <a:cubicBezTo>
                    <a:pt x="18387" y="4459"/>
                    <a:pt x="18352" y="4481"/>
                    <a:pt x="18339" y="4518"/>
                  </a:cubicBezTo>
                  <a:cubicBezTo>
                    <a:pt x="18253" y="4749"/>
                    <a:pt x="18159" y="4994"/>
                    <a:pt x="18055" y="5251"/>
                  </a:cubicBezTo>
                  <a:cubicBezTo>
                    <a:pt x="18038" y="5297"/>
                    <a:pt x="18061" y="5351"/>
                    <a:pt x="18107" y="5368"/>
                  </a:cubicBezTo>
                  <a:cubicBezTo>
                    <a:pt x="18118" y="5372"/>
                    <a:pt x="18128" y="5374"/>
                    <a:pt x="18140" y="5374"/>
                  </a:cubicBezTo>
                  <a:cubicBezTo>
                    <a:pt x="18176" y="5374"/>
                    <a:pt x="18211" y="5353"/>
                    <a:pt x="18224" y="5318"/>
                  </a:cubicBezTo>
                  <a:cubicBezTo>
                    <a:pt x="18328" y="5059"/>
                    <a:pt x="18423" y="4812"/>
                    <a:pt x="18510" y="4582"/>
                  </a:cubicBezTo>
                  <a:cubicBezTo>
                    <a:pt x="18527" y="4536"/>
                    <a:pt x="18502" y="4482"/>
                    <a:pt x="18456" y="4465"/>
                  </a:cubicBezTo>
                  <a:cubicBezTo>
                    <a:pt x="18445" y="4461"/>
                    <a:pt x="18434" y="4459"/>
                    <a:pt x="18424" y="4459"/>
                  </a:cubicBezTo>
                  <a:close/>
                  <a:moveTo>
                    <a:pt x="11128" y="5289"/>
                  </a:moveTo>
                  <a:cubicBezTo>
                    <a:pt x="11124" y="5289"/>
                    <a:pt x="11119" y="5289"/>
                    <a:pt x="11115" y="5290"/>
                  </a:cubicBezTo>
                  <a:cubicBezTo>
                    <a:pt x="10862" y="5320"/>
                    <a:pt x="10599" y="5351"/>
                    <a:pt x="10334" y="5378"/>
                  </a:cubicBezTo>
                  <a:cubicBezTo>
                    <a:pt x="10284" y="5384"/>
                    <a:pt x="10248" y="5428"/>
                    <a:pt x="10254" y="5478"/>
                  </a:cubicBezTo>
                  <a:cubicBezTo>
                    <a:pt x="10259" y="5524"/>
                    <a:pt x="10298" y="5560"/>
                    <a:pt x="10344" y="5560"/>
                  </a:cubicBezTo>
                  <a:cubicBezTo>
                    <a:pt x="10348" y="5560"/>
                    <a:pt x="10350" y="5558"/>
                    <a:pt x="10353" y="5558"/>
                  </a:cubicBezTo>
                  <a:cubicBezTo>
                    <a:pt x="10618" y="5531"/>
                    <a:pt x="10883" y="5501"/>
                    <a:pt x="11138" y="5468"/>
                  </a:cubicBezTo>
                  <a:cubicBezTo>
                    <a:pt x="11188" y="5462"/>
                    <a:pt x="11222" y="5416"/>
                    <a:pt x="11217" y="5368"/>
                  </a:cubicBezTo>
                  <a:cubicBezTo>
                    <a:pt x="11211" y="5323"/>
                    <a:pt x="11173" y="5289"/>
                    <a:pt x="11128" y="5289"/>
                  </a:cubicBezTo>
                  <a:close/>
                  <a:moveTo>
                    <a:pt x="4064" y="5393"/>
                  </a:moveTo>
                  <a:cubicBezTo>
                    <a:pt x="4022" y="5393"/>
                    <a:pt x="3984" y="5424"/>
                    <a:pt x="3975" y="5466"/>
                  </a:cubicBezTo>
                  <a:cubicBezTo>
                    <a:pt x="3966" y="5516"/>
                    <a:pt x="3998" y="5564"/>
                    <a:pt x="4048" y="5573"/>
                  </a:cubicBezTo>
                  <a:cubicBezTo>
                    <a:pt x="4238" y="5610"/>
                    <a:pt x="4438" y="5637"/>
                    <a:pt x="4639" y="5656"/>
                  </a:cubicBezTo>
                  <a:cubicBezTo>
                    <a:pt x="4704" y="5662"/>
                    <a:pt x="4769" y="5666"/>
                    <a:pt x="4837" y="5671"/>
                  </a:cubicBezTo>
                  <a:lnTo>
                    <a:pt x="4844" y="5671"/>
                  </a:lnTo>
                  <a:cubicBezTo>
                    <a:pt x="4890" y="5671"/>
                    <a:pt x="4931" y="5637"/>
                    <a:pt x="4934" y="5589"/>
                  </a:cubicBezTo>
                  <a:cubicBezTo>
                    <a:pt x="4938" y="5539"/>
                    <a:pt x="4900" y="5495"/>
                    <a:pt x="4850" y="5491"/>
                  </a:cubicBezTo>
                  <a:cubicBezTo>
                    <a:pt x="4785" y="5485"/>
                    <a:pt x="4720" y="5479"/>
                    <a:pt x="4654" y="5474"/>
                  </a:cubicBezTo>
                  <a:cubicBezTo>
                    <a:pt x="4459" y="5456"/>
                    <a:pt x="4267" y="5430"/>
                    <a:pt x="4081" y="5395"/>
                  </a:cubicBezTo>
                  <a:cubicBezTo>
                    <a:pt x="4075" y="5394"/>
                    <a:pt x="4069" y="5393"/>
                    <a:pt x="4064" y="5393"/>
                  </a:cubicBezTo>
                  <a:close/>
                  <a:moveTo>
                    <a:pt x="9560" y="5449"/>
                  </a:moveTo>
                  <a:cubicBezTo>
                    <a:pt x="9558" y="5449"/>
                    <a:pt x="9556" y="5449"/>
                    <a:pt x="9554" y="5449"/>
                  </a:cubicBezTo>
                  <a:cubicBezTo>
                    <a:pt x="9295" y="5470"/>
                    <a:pt x="9032" y="5489"/>
                    <a:pt x="8769" y="5504"/>
                  </a:cubicBezTo>
                  <a:cubicBezTo>
                    <a:pt x="8719" y="5506"/>
                    <a:pt x="8681" y="5550"/>
                    <a:pt x="8685" y="5600"/>
                  </a:cubicBezTo>
                  <a:cubicBezTo>
                    <a:pt x="8688" y="5648"/>
                    <a:pt x="8729" y="5685"/>
                    <a:pt x="8775" y="5685"/>
                  </a:cubicBezTo>
                  <a:lnTo>
                    <a:pt x="8780" y="5685"/>
                  </a:lnTo>
                  <a:cubicBezTo>
                    <a:pt x="9043" y="5669"/>
                    <a:pt x="9308" y="5652"/>
                    <a:pt x="9567" y="5631"/>
                  </a:cubicBezTo>
                  <a:cubicBezTo>
                    <a:pt x="9619" y="5627"/>
                    <a:pt x="9655" y="5583"/>
                    <a:pt x="9651" y="5533"/>
                  </a:cubicBezTo>
                  <a:cubicBezTo>
                    <a:pt x="9648" y="5486"/>
                    <a:pt x="9607" y="5449"/>
                    <a:pt x="9560" y="5449"/>
                  </a:cubicBezTo>
                  <a:close/>
                  <a:moveTo>
                    <a:pt x="5629" y="5539"/>
                  </a:moveTo>
                  <a:cubicBezTo>
                    <a:pt x="5581" y="5539"/>
                    <a:pt x="5540" y="5577"/>
                    <a:pt x="5539" y="5625"/>
                  </a:cubicBezTo>
                  <a:cubicBezTo>
                    <a:pt x="5537" y="5675"/>
                    <a:pt x="5575" y="5717"/>
                    <a:pt x="5625" y="5719"/>
                  </a:cubicBezTo>
                  <a:cubicBezTo>
                    <a:pt x="5880" y="5731"/>
                    <a:pt x="6145" y="5738"/>
                    <a:pt x="6413" y="5742"/>
                  </a:cubicBezTo>
                  <a:lnTo>
                    <a:pt x="6415" y="5742"/>
                  </a:lnTo>
                  <a:cubicBezTo>
                    <a:pt x="6465" y="5742"/>
                    <a:pt x="6505" y="5702"/>
                    <a:pt x="6505" y="5652"/>
                  </a:cubicBezTo>
                  <a:cubicBezTo>
                    <a:pt x="6507" y="5602"/>
                    <a:pt x="6467" y="5560"/>
                    <a:pt x="6417" y="5560"/>
                  </a:cubicBezTo>
                  <a:cubicBezTo>
                    <a:pt x="6149" y="5556"/>
                    <a:pt x="5886" y="5549"/>
                    <a:pt x="5633" y="5539"/>
                  </a:cubicBezTo>
                  <a:cubicBezTo>
                    <a:pt x="5631" y="5539"/>
                    <a:pt x="5630" y="5539"/>
                    <a:pt x="5629" y="5539"/>
                  </a:cubicBezTo>
                  <a:close/>
                  <a:moveTo>
                    <a:pt x="7993" y="5541"/>
                  </a:moveTo>
                  <a:cubicBezTo>
                    <a:pt x="7991" y="5541"/>
                    <a:pt x="7988" y="5541"/>
                    <a:pt x="7986" y="5541"/>
                  </a:cubicBezTo>
                  <a:cubicBezTo>
                    <a:pt x="7722" y="5550"/>
                    <a:pt x="7457" y="5558"/>
                    <a:pt x="7202" y="5560"/>
                  </a:cubicBezTo>
                  <a:cubicBezTo>
                    <a:pt x="7150" y="5562"/>
                    <a:pt x="7110" y="5602"/>
                    <a:pt x="7112" y="5652"/>
                  </a:cubicBezTo>
                  <a:cubicBezTo>
                    <a:pt x="7112" y="5702"/>
                    <a:pt x="7152" y="5742"/>
                    <a:pt x="7202" y="5742"/>
                  </a:cubicBezTo>
                  <a:lnTo>
                    <a:pt x="7204" y="5742"/>
                  </a:lnTo>
                  <a:cubicBezTo>
                    <a:pt x="7461" y="5738"/>
                    <a:pt x="7727" y="5733"/>
                    <a:pt x="7992" y="5723"/>
                  </a:cubicBezTo>
                  <a:cubicBezTo>
                    <a:pt x="8042" y="5721"/>
                    <a:pt x="8082" y="5679"/>
                    <a:pt x="8080" y="5629"/>
                  </a:cubicBezTo>
                  <a:cubicBezTo>
                    <a:pt x="8078" y="5581"/>
                    <a:pt x="8040" y="5541"/>
                    <a:pt x="7993" y="5541"/>
                  </a:cubicBezTo>
                  <a:close/>
                  <a:moveTo>
                    <a:pt x="17843" y="5923"/>
                  </a:moveTo>
                  <a:cubicBezTo>
                    <a:pt x="17808" y="5923"/>
                    <a:pt x="17774" y="5944"/>
                    <a:pt x="17760" y="5978"/>
                  </a:cubicBezTo>
                  <a:cubicBezTo>
                    <a:pt x="17666" y="6206"/>
                    <a:pt x="17566" y="6444"/>
                    <a:pt x="17455" y="6703"/>
                  </a:cubicBezTo>
                  <a:cubicBezTo>
                    <a:pt x="17434" y="6749"/>
                    <a:pt x="17455" y="6803"/>
                    <a:pt x="17501" y="6822"/>
                  </a:cubicBezTo>
                  <a:cubicBezTo>
                    <a:pt x="17514" y="6828"/>
                    <a:pt x="17526" y="6830"/>
                    <a:pt x="17537" y="6830"/>
                  </a:cubicBezTo>
                  <a:cubicBezTo>
                    <a:pt x="17572" y="6830"/>
                    <a:pt x="17606" y="6809"/>
                    <a:pt x="17622" y="6774"/>
                  </a:cubicBezTo>
                  <a:cubicBezTo>
                    <a:pt x="17733" y="6515"/>
                    <a:pt x="17833" y="6277"/>
                    <a:pt x="17927" y="6049"/>
                  </a:cubicBezTo>
                  <a:cubicBezTo>
                    <a:pt x="17946" y="6003"/>
                    <a:pt x="17925" y="5949"/>
                    <a:pt x="17879" y="5930"/>
                  </a:cubicBezTo>
                  <a:cubicBezTo>
                    <a:pt x="17867" y="5925"/>
                    <a:pt x="17855" y="5923"/>
                    <a:pt x="17843" y="5923"/>
                  </a:cubicBezTo>
                  <a:close/>
                  <a:moveTo>
                    <a:pt x="17226" y="7371"/>
                  </a:moveTo>
                  <a:cubicBezTo>
                    <a:pt x="17190" y="7371"/>
                    <a:pt x="17156" y="7392"/>
                    <a:pt x="17142" y="7426"/>
                  </a:cubicBezTo>
                  <a:cubicBezTo>
                    <a:pt x="17060" y="7613"/>
                    <a:pt x="16981" y="7797"/>
                    <a:pt x="16902" y="7975"/>
                  </a:cubicBezTo>
                  <a:lnTo>
                    <a:pt x="16828" y="8148"/>
                  </a:lnTo>
                  <a:cubicBezTo>
                    <a:pt x="16806" y="8194"/>
                    <a:pt x="16828" y="8247"/>
                    <a:pt x="16874" y="8267"/>
                  </a:cubicBezTo>
                  <a:cubicBezTo>
                    <a:pt x="16885" y="8272"/>
                    <a:pt x="16898" y="8274"/>
                    <a:pt x="16910" y="8274"/>
                  </a:cubicBezTo>
                  <a:cubicBezTo>
                    <a:pt x="16945" y="8274"/>
                    <a:pt x="16979" y="8253"/>
                    <a:pt x="16992" y="8221"/>
                  </a:cubicBezTo>
                  <a:lnTo>
                    <a:pt x="17069" y="8048"/>
                  </a:lnTo>
                  <a:cubicBezTo>
                    <a:pt x="17146" y="7870"/>
                    <a:pt x="17227" y="7685"/>
                    <a:pt x="17309" y="7497"/>
                  </a:cubicBezTo>
                  <a:cubicBezTo>
                    <a:pt x="17328" y="7453"/>
                    <a:pt x="17307" y="7400"/>
                    <a:pt x="17261" y="7379"/>
                  </a:cubicBezTo>
                  <a:cubicBezTo>
                    <a:pt x="17250" y="7374"/>
                    <a:pt x="17238" y="7371"/>
                    <a:pt x="17226" y="7371"/>
                  </a:cubicBezTo>
                  <a:close/>
                  <a:moveTo>
                    <a:pt x="16596" y="8815"/>
                  </a:moveTo>
                  <a:cubicBezTo>
                    <a:pt x="16561" y="8815"/>
                    <a:pt x="16527" y="8837"/>
                    <a:pt x="16513" y="8871"/>
                  </a:cubicBezTo>
                  <a:cubicBezTo>
                    <a:pt x="16482" y="8942"/>
                    <a:pt x="16452" y="9011"/>
                    <a:pt x="16423" y="9080"/>
                  </a:cubicBezTo>
                  <a:cubicBezTo>
                    <a:pt x="16356" y="9239"/>
                    <a:pt x="16281" y="9412"/>
                    <a:pt x="16204" y="9594"/>
                  </a:cubicBezTo>
                  <a:cubicBezTo>
                    <a:pt x="16183" y="9640"/>
                    <a:pt x="16204" y="9694"/>
                    <a:pt x="16250" y="9715"/>
                  </a:cubicBezTo>
                  <a:cubicBezTo>
                    <a:pt x="16262" y="9719"/>
                    <a:pt x="16275" y="9723"/>
                    <a:pt x="16287" y="9723"/>
                  </a:cubicBezTo>
                  <a:cubicBezTo>
                    <a:pt x="16321" y="9723"/>
                    <a:pt x="16356" y="9702"/>
                    <a:pt x="16369" y="9667"/>
                  </a:cubicBezTo>
                  <a:cubicBezTo>
                    <a:pt x="16448" y="9485"/>
                    <a:pt x="16523" y="9312"/>
                    <a:pt x="16590" y="9151"/>
                  </a:cubicBezTo>
                  <a:cubicBezTo>
                    <a:pt x="16618" y="9082"/>
                    <a:pt x="16649" y="9013"/>
                    <a:pt x="16680" y="8942"/>
                  </a:cubicBezTo>
                  <a:cubicBezTo>
                    <a:pt x="16699" y="8896"/>
                    <a:pt x="16678" y="8842"/>
                    <a:pt x="16632" y="8823"/>
                  </a:cubicBezTo>
                  <a:cubicBezTo>
                    <a:pt x="16620" y="8818"/>
                    <a:pt x="16608" y="8815"/>
                    <a:pt x="16596" y="8815"/>
                  </a:cubicBezTo>
                  <a:close/>
                  <a:moveTo>
                    <a:pt x="15977" y="10264"/>
                  </a:moveTo>
                  <a:cubicBezTo>
                    <a:pt x="15941" y="10264"/>
                    <a:pt x="15907" y="10285"/>
                    <a:pt x="15891" y="10319"/>
                  </a:cubicBezTo>
                  <a:cubicBezTo>
                    <a:pt x="15792" y="10551"/>
                    <a:pt x="15688" y="10793"/>
                    <a:pt x="15581" y="11042"/>
                  </a:cubicBezTo>
                  <a:cubicBezTo>
                    <a:pt x="15560" y="11088"/>
                    <a:pt x="15581" y="11142"/>
                    <a:pt x="15627" y="11161"/>
                  </a:cubicBezTo>
                  <a:cubicBezTo>
                    <a:pt x="15638" y="11167"/>
                    <a:pt x="15652" y="11169"/>
                    <a:pt x="15663" y="11169"/>
                  </a:cubicBezTo>
                  <a:cubicBezTo>
                    <a:pt x="15698" y="11169"/>
                    <a:pt x="15732" y="11150"/>
                    <a:pt x="15746" y="11115"/>
                  </a:cubicBezTo>
                  <a:cubicBezTo>
                    <a:pt x="15855" y="10866"/>
                    <a:pt x="15959" y="10622"/>
                    <a:pt x="16058" y="10390"/>
                  </a:cubicBezTo>
                  <a:cubicBezTo>
                    <a:pt x="16079" y="10344"/>
                    <a:pt x="16058" y="10292"/>
                    <a:pt x="16012" y="10271"/>
                  </a:cubicBezTo>
                  <a:cubicBezTo>
                    <a:pt x="16001" y="10266"/>
                    <a:pt x="15989" y="10264"/>
                    <a:pt x="15977" y="10264"/>
                  </a:cubicBezTo>
                  <a:close/>
                  <a:moveTo>
                    <a:pt x="15350" y="11711"/>
                  </a:moveTo>
                  <a:cubicBezTo>
                    <a:pt x="15315" y="11711"/>
                    <a:pt x="15282" y="11731"/>
                    <a:pt x="15266" y="11766"/>
                  </a:cubicBezTo>
                  <a:cubicBezTo>
                    <a:pt x="15164" y="12003"/>
                    <a:pt x="15059" y="12245"/>
                    <a:pt x="14951" y="12489"/>
                  </a:cubicBezTo>
                  <a:cubicBezTo>
                    <a:pt x="14932" y="12535"/>
                    <a:pt x="14953" y="12587"/>
                    <a:pt x="14999" y="12608"/>
                  </a:cubicBezTo>
                  <a:cubicBezTo>
                    <a:pt x="15011" y="12611"/>
                    <a:pt x="15022" y="12615"/>
                    <a:pt x="15036" y="12615"/>
                  </a:cubicBezTo>
                  <a:cubicBezTo>
                    <a:pt x="15070" y="12615"/>
                    <a:pt x="15103" y="12594"/>
                    <a:pt x="15118" y="12560"/>
                  </a:cubicBezTo>
                  <a:cubicBezTo>
                    <a:pt x="15224" y="12316"/>
                    <a:pt x="15329" y="12074"/>
                    <a:pt x="15433" y="11838"/>
                  </a:cubicBezTo>
                  <a:cubicBezTo>
                    <a:pt x="15452" y="11792"/>
                    <a:pt x="15431" y="11739"/>
                    <a:pt x="15385" y="11718"/>
                  </a:cubicBezTo>
                  <a:cubicBezTo>
                    <a:pt x="15373" y="11713"/>
                    <a:pt x="15362" y="11711"/>
                    <a:pt x="15350" y="11711"/>
                  </a:cubicBezTo>
                  <a:close/>
                  <a:moveTo>
                    <a:pt x="14720" y="13156"/>
                  </a:moveTo>
                  <a:cubicBezTo>
                    <a:pt x="14686" y="13156"/>
                    <a:pt x="14652" y="13176"/>
                    <a:pt x="14637" y="13210"/>
                  </a:cubicBezTo>
                  <a:lnTo>
                    <a:pt x="14322" y="13933"/>
                  </a:lnTo>
                  <a:cubicBezTo>
                    <a:pt x="14303" y="13979"/>
                    <a:pt x="14324" y="14033"/>
                    <a:pt x="14368" y="14052"/>
                  </a:cubicBezTo>
                  <a:lnTo>
                    <a:pt x="14370" y="14052"/>
                  </a:lnTo>
                  <a:cubicBezTo>
                    <a:pt x="14382" y="14058"/>
                    <a:pt x="14393" y="14060"/>
                    <a:pt x="14405" y="14060"/>
                  </a:cubicBezTo>
                  <a:cubicBezTo>
                    <a:pt x="14441" y="14060"/>
                    <a:pt x="14474" y="14039"/>
                    <a:pt x="14489" y="14006"/>
                  </a:cubicBezTo>
                  <a:lnTo>
                    <a:pt x="14804" y="13283"/>
                  </a:lnTo>
                  <a:cubicBezTo>
                    <a:pt x="14825" y="13237"/>
                    <a:pt x="14804" y="13183"/>
                    <a:pt x="14758" y="13164"/>
                  </a:cubicBezTo>
                  <a:cubicBezTo>
                    <a:pt x="14746" y="13158"/>
                    <a:pt x="14733" y="13156"/>
                    <a:pt x="14720" y="13156"/>
                  </a:cubicBezTo>
                  <a:close/>
                  <a:moveTo>
                    <a:pt x="14089" y="14600"/>
                  </a:moveTo>
                  <a:cubicBezTo>
                    <a:pt x="14054" y="14600"/>
                    <a:pt x="14021" y="14621"/>
                    <a:pt x="14006" y="14654"/>
                  </a:cubicBezTo>
                  <a:lnTo>
                    <a:pt x="13691" y="15378"/>
                  </a:lnTo>
                  <a:cubicBezTo>
                    <a:pt x="13670" y="15424"/>
                    <a:pt x="13691" y="15475"/>
                    <a:pt x="13737" y="15497"/>
                  </a:cubicBezTo>
                  <a:cubicBezTo>
                    <a:pt x="13749" y="15502"/>
                    <a:pt x="13762" y="15504"/>
                    <a:pt x="13774" y="15504"/>
                  </a:cubicBezTo>
                  <a:cubicBezTo>
                    <a:pt x="13808" y="15504"/>
                    <a:pt x="13843" y="15483"/>
                    <a:pt x="13856" y="15450"/>
                  </a:cubicBezTo>
                  <a:lnTo>
                    <a:pt x="14173" y="14727"/>
                  </a:lnTo>
                  <a:cubicBezTo>
                    <a:pt x="14194" y="14681"/>
                    <a:pt x="14173" y="14628"/>
                    <a:pt x="14127" y="14608"/>
                  </a:cubicBezTo>
                  <a:cubicBezTo>
                    <a:pt x="14114" y="14603"/>
                    <a:pt x="14102" y="14600"/>
                    <a:pt x="14089" y="14600"/>
                  </a:cubicBezTo>
                  <a:close/>
                  <a:moveTo>
                    <a:pt x="13458" y="16044"/>
                  </a:moveTo>
                  <a:cubicBezTo>
                    <a:pt x="13423" y="16044"/>
                    <a:pt x="13389" y="16064"/>
                    <a:pt x="13375" y="16099"/>
                  </a:cubicBezTo>
                  <a:lnTo>
                    <a:pt x="13058" y="16820"/>
                  </a:lnTo>
                  <a:cubicBezTo>
                    <a:pt x="13037" y="16866"/>
                    <a:pt x="13058" y="16920"/>
                    <a:pt x="13104" y="16939"/>
                  </a:cubicBezTo>
                  <a:cubicBezTo>
                    <a:pt x="13116" y="16945"/>
                    <a:pt x="13129" y="16947"/>
                    <a:pt x="13141" y="16947"/>
                  </a:cubicBezTo>
                  <a:cubicBezTo>
                    <a:pt x="13175" y="16947"/>
                    <a:pt x="13210" y="16928"/>
                    <a:pt x="13223" y="16893"/>
                  </a:cubicBezTo>
                  <a:lnTo>
                    <a:pt x="13540" y="16172"/>
                  </a:lnTo>
                  <a:cubicBezTo>
                    <a:pt x="13561" y="16126"/>
                    <a:pt x="13540" y="16072"/>
                    <a:pt x="13494" y="16051"/>
                  </a:cubicBezTo>
                  <a:cubicBezTo>
                    <a:pt x="13482" y="16046"/>
                    <a:pt x="13470" y="16044"/>
                    <a:pt x="13458" y="16044"/>
                  </a:cubicBezTo>
                  <a:close/>
                  <a:moveTo>
                    <a:pt x="12823" y="17487"/>
                  </a:moveTo>
                  <a:cubicBezTo>
                    <a:pt x="12789" y="17487"/>
                    <a:pt x="12756" y="17508"/>
                    <a:pt x="12742" y="17541"/>
                  </a:cubicBezTo>
                  <a:lnTo>
                    <a:pt x="12423" y="18265"/>
                  </a:lnTo>
                  <a:cubicBezTo>
                    <a:pt x="12404" y="18311"/>
                    <a:pt x="12425" y="18364"/>
                    <a:pt x="12469" y="18383"/>
                  </a:cubicBezTo>
                  <a:cubicBezTo>
                    <a:pt x="12483" y="18389"/>
                    <a:pt x="12494" y="18391"/>
                    <a:pt x="12506" y="18391"/>
                  </a:cubicBezTo>
                  <a:cubicBezTo>
                    <a:pt x="12542" y="18391"/>
                    <a:pt x="12575" y="18372"/>
                    <a:pt x="12590" y="18337"/>
                  </a:cubicBezTo>
                  <a:lnTo>
                    <a:pt x="12907" y="17614"/>
                  </a:lnTo>
                  <a:cubicBezTo>
                    <a:pt x="12928" y="17568"/>
                    <a:pt x="12907" y="17516"/>
                    <a:pt x="12861" y="17495"/>
                  </a:cubicBezTo>
                  <a:cubicBezTo>
                    <a:pt x="12848" y="17490"/>
                    <a:pt x="12836" y="17487"/>
                    <a:pt x="12823" y="17487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2276600" y="4495900"/>
              <a:ext cx="187175" cy="52100"/>
            </a:xfrm>
            <a:custGeom>
              <a:avLst/>
              <a:gdLst/>
              <a:ahLst/>
              <a:cxnLst/>
              <a:rect l="l" t="t" r="r" b="b"/>
              <a:pathLst>
                <a:path w="7487" h="2084" extrusionOk="0">
                  <a:moveTo>
                    <a:pt x="426" y="0"/>
                  </a:moveTo>
                  <a:lnTo>
                    <a:pt x="0" y="1863"/>
                  </a:lnTo>
                  <a:lnTo>
                    <a:pt x="6766" y="2083"/>
                  </a:lnTo>
                  <a:lnTo>
                    <a:pt x="7487" y="240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2546450" y="4131650"/>
              <a:ext cx="118375" cy="220425"/>
            </a:xfrm>
            <a:custGeom>
              <a:avLst/>
              <a:gdLst/>
              <a:ahLst/>
              <a:cxnLst/>
              <a:rect l="l" t="t" r="r" b="b"/>
              <a:pathLst>
                <a:path w="4735" h="8817" extrusionOk="0">
                  <a:moveTo>
                    <a:pt x="4613" y="1"/>
                  </a:moveTo>
                  <a:cubicBezTo>
                    <a:pt x="4587" y="1"/>
                    <a:pt x="4561" y="14"/>
                    <a:pt x="4546" y="47"/>
                  </a:cubicBezTo>
                  <a:cubicBezTo>
                    <a:pt x="3200" y="3005"/>
                    <a:pt x="1698" y="5884"/>
                    <a:pt x="42" y="8681"/>
                  </a:cubicBezTo>
                  <a:cubicBezTo>
                    <a:pt x="1" y="8752"/>
                    <a:pt x="64" y="8817"/>
                    <a:pt x="126" y="8817"/>
                  </a:cubicBezTo>
                  <a:cubicBezTo>
                    <a:pt x="154" y="8817"/>
                    <a:pt x="181" y="8804"/>
                    <a:pt x="199" y="8773"/>
                  </a:cubicBezTo>
                  <a:cubicBezTo>
                    <a:pt x="1853" y="5977"/>
                    <a:pt x="3355" y="3097"/>
                    <a:pt x="4702" y="139"/>
                  </a:cubicBezTo>
                  <a:cubicBezTo>
                    <a:pt x="4735" y="67"/>
                    <a:pt x="4671" y="1"/>
                    <a:pt x="4613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2415575" y="4053500"/>
              <a:ext cx="58800" cy="131325"/>
            </a:xfrm>
            <a:custGeom>
              <a:avLst/>
              <a:gdLst/>
              <a:ahLst/>
              <a:cxnLst/>
              <a:rect l="l" t="t" r="r" b="b"/>
              <a:pathLst>
                <a:path w="2352" h="5253" extrusionOk="0">
                  <a:moveTo>
                    <a:pt x="2230" y="1"/>
                  </a:moveTo>
                  <a:cubicBezTo>
                    <a:pt x="2203" y="1"/>
                    <a:pt x="2177" y="15"/>
                    <a:pt x="2162" y="48"/>
                  </a:cubicBezTo>
                  <a:cubicBezTo>
                    <a:pt x="1379" y="1715"/>
                    <a:pt x="668" y="3415"/>
                    <a:pt x="25" y="5143"/>
                  </a:cubicBezTo>
                  <a:cubicBezTo>
                    <a:pt x="1" y="5209"/>
                    <a:pt x="55" y="5252"/>
                    <a:pt x="111" y="5252"/>
                  </a:cubicBezTo>
                  <a:cubicBezTo>
                    <a:pt x="148" y="5252"/>
                    <a:pt x="186" y="5234"/>
                    <a:pt x="202" y="5191"/>
                  </a:cubicBezTo>
                  <a:cubicBezTo>
                    <a:pt x="836" y="3478"/>
                    <a:pt x="1544" y="1794"/>
                    <a:pt x="2317" y="139"/>
                  </a:cubicBezTo>
                  <a:cubicBezTo>
                    <a:pt x="2352" y="67"/>
                    <a:pt x="2288" y="1"/>
                    <a:pt x="2230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2438025" y="4083925"/>
              <a:ext cx="9000" cy="31750"/>
            </a:xfrm>
            <a:custGeom>
              <a:avLst/>
              <a:gdLst/>
              <a:ahLst/>
              <a:cxnLst/>
              <a:rect l="l" t="t" r="r" b="b"/>
              <a:pathLst>
                <a:path w="360" h="1270" extrusionOk="0">
                  <a:moveTo>
                    <a:pt x="113" y="1"/>
                  </a:moveTo>
                  <a:cubicBezTo>
                    <a:pt x="60" y="1"/>
                    <a:pt x="1" y="46"/>
                    <a:pt x="11" y="115"/>
                  </a:cubicBezTo>
                  <a:cubicBezTo>
                    <a:pt x="65" y="477"/>
                    <a:pt x="119" y="842"/>
                    <a:pt x="172" y="1204"/>
                  </a:cubicBezTo>
                  <a:cubicBezTo>
                    <a:pt x="179" y="1250"/>
                    <a:pt x="211" y="1270"/>
                    <a:pt x="246" y="1270"/>
                  </a:cubicBezTo>
                  <a:cubicBezTo>
                    <a:pt x="299" y="1270"/>
                    <a:pt x="359" y="1225"/>
                    <a:pt x="349" y="1156"/>
                  </a:cubicBezTo>
                  <a:cubicBezTo>
                    <a:pt x="295" y="792"/>
                    <a:pt x="240" y="429"/>
                    <a:pt x="188" y="67"/>
                  </a:cubicBezTo>
                  <a:cubicBezTo>
                    <a:pt x="181" y="21"/>
                    <a:pt x="149" y="1"/>
                    <a:pt x="113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1929475" y="3594850"/>
              <a:ext cx="465450" cy="356425"/>
            </a:xfrm>
            <a:custGeom>
              <a:avLst/>
              <a:gdLst/>
              <a:ahLst/>
              <a:cxnLst/>
              <a:rect l="l" t="t" r="r" b="b"/>
              <a:pathLst>
                <a:path w="18618" h="14257" extrusionOk="0">
                  <a:moveTo>
                    <a:pt x="1846" y="0"/>
                  </a:moveTo>
                  <a:cubicBezTo>
                    <a:pt x="1846" y="1"/>
                    <a:pt x="1" y="11869"/>
                    <a:pt x="4737" y="13689"/>
                  </a:cubicBezTo>
                  <a:cubicBezTo>
                    <a:pt x="5803" y="14099"/>
                    <a:pt x="7109" y="14256"/>
                    <a:pt x="8490" y="14256"/>
                  </a:cubicBezTo>
                  <a:cubicBezTo>
                    <a:pt x="13134" y="14256"/>
                    <a:pt x="18617" y="12469"/>
                    <a:pt x="18617" y="12469"/>
                  </a:cubicBezTo>
                  <a:lnTo>
                    <a:pt x="18213" y="11013"/>
                  </a:lnTo>
                  <a:cubicBezTo>
                    <a:pt x="18213" y="11013"/>
                    <a:pt x="8499" y="10585"/>
                    <a:pt x="7973" y="9482"/>
                  </a:cubicBezTo>
                  <a:cubicBezTo>
                    <a:pt x="7445" y="8379"/>
                    <a:pt x="7486" y="881"/>
                    <a:pt x="7486" y="881"/>
                  </a:cubicBezTo>
                  <a:lnTo>
                    <a:pt x="1846" y="0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2084500" y="3832450"/>
              <a:ext cx="46175" cy="18200"/>
            </a:xfrm>
            <a:custGeom>
              <a:avLst/>
              <a:gdLst/>
              <a:ahLst/>
              <a:cxnLst/>
              <a:rect l="l" t="t" r="r" b="b"/>
              <a:pathLst>
                <a:path w="1847" h="728" extrusionOk="0">
                  <a:moveTo>
                    <a:pt x="1713" y="1"/>
                  </a:moveTo>
                  <a:cubicBezTo>
                    <a:pt x="1706" y="1"/>
                    <a:pt x="1699" y="2"/>
                    <a:pt x="1691" y="3"/>
                  </a:cubicBezTo>
                  <a:cubicBezTo>
                    <a:pt x="1135" y="124"/>
                    <a:pt x="602" y="310"/>
                    <a:pt x="92" y="561"/>
                  </a:cubicBezTo>
                  <a:cubicBezTo>
                    <a:pt x="1" y="606"/>
                    <a:pt x="56" y="727"/>
                    <a:pt x="140" y="727"/>
                  </a:cubicBezTo>
                  <a:cubicBezTo>
                    <a:pt x="153" y="727"/>
                    <a:pt x="167" y="724"/>
                    <a:pt x="182" y="717"/>
                  </a:cubicBezTo>
                  <a:cubicBezTo>
                    <a:pt x="680" y="473"/>
                    <a:pt x="1198" y="295"/>
                    <a:pt x="1739" y="178"/>
                  </a:cubicBezTo>
                  <a:cubicBezTo>
                    <a:pt x="1847" y="154"/>
                    <a:pt x="1812" y="1"/>
                    <a:pt x="1713" y="1"/>
                  </a:cubicBezTo>
                  <a:close/>
                </a:path>
              </a:pathLst>
            </a:custGeom>
            <a:solidFill>
              <a:srgbClr val="742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2072350" y="3824925"/>
              <a:ext cx="43900" cy="14825"/>
            </a:xfrm>
            <a:custGeom>
              <a:avLst/>
              <a:gdLst/>
              <a:ahLst/>
              <a:cxnLst/>
              <a:rect l="l" t="t" r="r" b="b"/>
              <a:pathLst>
                <a:path w="1756" h="593" extrusionOk="0">
                  <a:moveTo>
                    <a:pt x="105" y="0"/>
                  </a:moveTo>
                  <a:cubicBezTo>
                    <a:pt x="0" y="0"/>
                    <a:pt x="6" y="169"/>
                    <a:pt x="117" y="183"/>
                  </a:cubicBezTo>
                  <a:cubicBezTo>
                    <a:pt x="627" y="247"/>
                    <a:pt x="1099" y="377"/>
                    <a:pt x="1571" y="584"/>
                  </a:cubicBezTo>
                  <a:cubicBezTo>
                    <a:pt x="1585" y="590"/>
                    <a:pt x="1598" y="593"/>
                    <a:pt x="1610" y="593"/>
                  </a:cubicBezTo>
                  <a:cubicBezTo>
                    <a:pt x="1697" y="593"/>
                    <a:pt x="1755" y="469"/>
                    <a:pt x="1661" y="427"/>
                  </a:cubicBezTo>
                  <a:cubicBezTo>
                    <a:pt x="1161" y="208"/>
                    <a:pt x="658" y="70"/>
                    <a:pt x="117" y="1"/>
                  </a:cubicBezTo>
                  <a:cubicBezTo>
                    <a:pt x="113" y="1"/>
                    <a:pt x="109" y="0"/>
                    <a:pt x="105" y="0"/>
                  </a:cubicBezTo>
                  <a:close/>
                </a:path>
              </a:pathLst>
            </a:custGeom>
            <a:solidFill>
              <a:srgbClr val="742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1949250" y="3448775"/>
              <a:ext cx="192500" cy="230500"/>
            </a:xfrm>
            <a:custGeom>
              <a:avLst/>
              <a:gdLst/>
              <a:ahLst/>
              <a:cxnLst/>
              <a:rect l="l" t="t" r="r" b="b"/>
              <a:pathLst>
                <a:path w="7700" h="9220" extrusionOk="0">
                  <a:moveTo>
                    <a:pt x="4491" y="0"/>
                  </a:moveTo>
                  <a:cubicBezTo>
                    <a:pt x="3467" y="0"/>
                    <a:pt x="2598" y="582"/>
                    <a:pt x="1951" y="1642"/>
                  </a:cubicBezTo>
                  <a:cubicBezTo>
                    <a:pt x="905" y="3355"/>
                    <a:pt x="464" y="5406"/>
                    <a:pt x="0" y="9220"/>
                  </a:cubicBezTo>
                  <a:lnTo>
                    <a:pt x="6787" y="9091"/>
                  </a:lnTo>
                  <a:cubicBezTo>
                    <a:pt x="6787" y="9091"/>
                    <a:pt x="7700" y="5901"/>
                    <a:pt x="7529" y="3156"/>
                  </a:cubicBezTo>
                  <a:cubicBezTo>
                    <a:pt x="7422" y="1416"/>
                    <a:pt x="6597" y="593"/>
                    <a:pt x="5647" y="229"/>
                  </a:cubicBezTo>
                  <a:cubicBezTo>
                    <a:pt x="5244" y="75"/>
                    <a:pt x="4858" y="0"/>
                    <a:pt x="4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1971300" y="3411425"/>
              <a:ext cx="147250" cy="136750"/>
            </a:xfrm>
            <a:custGeom>
              <a:avLst/>
              <a:gdLst/>
              <a:ahLst/>
              <a:cxnLst/>
              <a:rect l="l" t="t" r="r" b="b"/>
              <a:pathLst>
                <a:path w="5890" h="5470" extrusionOk="0">
                  <a:moveTo>
                    <a:pt x="5276" y="0"/>
                  </a:moveTo>
                  <a:cubicBezTo>
                    <a:pt x="5223" y="0"/>
                    <a:pt x="5173" y="41"/>
                    <a:pt x="5197" y="104"/>
                  </a:cubicBezTo>
                  <a:lnTo>
                    <a:pt x="5197" y="102"/>
                  </a:lnTo>
                  <a:lnTo>
                    <a:pt x="5197" y="102"/>
                  </a:lnTo>
                  <a:cubicBezTo>
                    <a:pt x="5471" y="808"/>
                    <a:pt x="5765" y="1782"/>
                    <a:pt x="4969" y="2267"/>
                  </a:cubicBezTo>
                  <a:cubicBezTo>
                    <a:pt x="4372" y="2630"/>
                    <a:pt x="3618" y="2509"/>
                    <a:pt x="2958" y="2596"/>
                  </a:cubicBezTo>
                  <a:cubicBezTo>
                    <a:pt x="2329" y="2676"/>
                    <a:pt x="1832" y="2954"/>
                    <a:pt x="1550" y="3539"/>
                  </a:cubicBezTo>
                  <a:cubicBezTo>
                    <a:pt x="1254" y="4153"/>
                    <a:pt x="1095" y="5299"/>
                    <a:pt x="238" y="5299"/>
                  </a:cubicBezTo>
                  <a:cubicBezTo>
                    <a:pt x="197" y="5299"/>
                    <a:pt x="154" y="5296"/>
                    <a:pt x="110" y="5291"/>
                  </a:cubicBezTo>
                  <a:cubicBezTo>
                    <a:pt x="106" y="5290"/>
                    <a:pt x="102" y="5290"/>
                    <a:pt x="98" y="5290"/>
                  </a:cubicBezTo>
                  <a:cubicBezTo>
                    <a:pt x="1" y="5290"/>
                    <a:pt x="6" y="5448"/>
                    <a:pt x="110" y="5461"/>
                  </a:cubicBezTo>
                  <a:cubicBezTo>
                    <a:pt x="156" y="5467"/>
                    <a:pt x="201" y="5470"/>
                    <a:pt x="245" y="5470"/>
                  </a:cubicBezTo>
                  <a:cubicBezTo>
                    <a:pt x="1004" y="5470"/>
                    <a:pt x="1321" y="4630"/>
                    <a:pt x="1541" y="4017"/>
                  </a:cubicBezTo>
                  <a:cubicBezTo>
                    <a:pt x="1690" y="3597"/>
                    <a:pt x="1875" y="3186"/>
                    <a:pt x="2285" y="2964"/>
                  </a:cubicBezTo>
                  <a:cubicBezTo>
                    <a:pt x="2671" y="2755"/>
                    <a:pt x="3131" y="2739"/>
                    <a:pt x="3559" y="2722"/>
                  </a:cubicBezTo>
                  <a:cubicBezTo>
                    <a:pt x="4178" y="2699"/>
                    <a:pt x="4915" y="2665"/>
                    <a:pt x="5358" y="2166"/>
                  </a:cubicBezTo>
                  <a:cubicBezTo>
                    <a:pt x="5889" y="1567"/>
                    <a:pt x="5615" y="712"/>
                    <a:pt x="5362" y="58"/>
                  </a:cubicBezTo>
                  <a:cubicBezTo>
                    <a:pt x="5346" y="18"/>
                    <a:pt x="5311" y="0"/>
                    <a:pt x="5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2026250" y="3540650"/>
              <a:ext cx="110450" cy="111500"/>
            </a:xfrm>
            <a:custGeom>
              <a:avLst/>
              <a:gdLst/>
              <a:ahLst/>
              <a:cxnLst/>
              <a:rect l="l" t="t" r="r" b="b"/>
              <a:pathLst>
                <a:path w="4418" h="4460" extrusionOk="0">
                  <a:moveTo>
                    <a:pt x="3791" y="1"/>
                  </a:moveTo>
                  <a:cubicBezTo>
                    <a:pt x="2794" y="1"/>
                    <a:pt x="1811" y="398"/>
                    <a:pt x="1123" y="1138"/>
                  </a:cubicBezTo>
                  <a:cubicBezTo>
                    <a:pt x="315" y="2003"/>
                    <a:pt x="1" y="3248"/>
                    <a:pt x="250" y="4397"/>
                  </a:cubicBezTo>
                  <a:cubicBezTo>
                    <a:pt x="259" y="4441"/>
                    <a:pt x="291" y="4459"/>
                    <a:pt x="325" y="4459"/>
                  </a:cubicBezTo>
                  <a:cubicBezTo>
                    <a:pt x="375" y="4459"/>
                    <a:pt x="429" y="4418"/>
                    <a:pt x="415" y="4353"/>
                  </a:cubicBezTo>
                  <a:cubicBezTo>
                    <a:pt x="179" y="3264"/>
                    <a:pt x="480" y="2078"/>
                    <a:pt x="1244" y="1257"/>
                  </a:cubicBezTo>
                  <a:cubicBezTo>
                    <a:pt x="1895" y="556"/>
                    <a:pt x="2838" y="169"/>
                    <a:pt x="3788" y="169"/>
                  </a:cubicBezTo>
                  <a:cubicBezTo>
                    <a:pt x="3949" y="169"/>
                    <a:pt x="4109" y="180"/>
                    <a:pt x="4269" y="202"/>
                  </a:cubicBezTo>
                  <a:cubicBezTo>
                    <a:pt x="4274" y="203"/>
                    <a:pt x="4278" y="203"/>
                    <a:pt x="4283" y="203"/>
                  </a:cubicBezTo>
                  <a:cubicBezTo>
                    <a:pt x="4380" y="203"/>
                    <a:pt x="4417" y="52"/>
                    <a:pt x="4313" y="37"/>
                  </a:cubicBezTo>
                  <a:cubicBezTo>
                    <a:pt x="4140" y="13"/>
                    <a:pt x="3965" y="1"/>
                    <a:pt x="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1953025" y="3648500"/>
              <a:ext cx="171900" cy="5950"/>
            </a:xfrm>
            <a:custGeom>
              <a:avLst/>
              <a:gdLst/>
              <a:ahLst/>
              <a:cxnLst/>
              <a:rect l="l" t="t" r="r" b="b"/>
              <a:pathLst>
                <a:path w="6876" h="238" extrusionOk="0">
                  <a:moveTo>
                    <a:pt x="6770" y="1"/>
                  </a:moveTo>
                  <a:cubicBezTo>
                    <a:pt x="6769" y="1"/>
                    <a:pt x="6769" y="1"/>
                    <a:pt x="6768" y="1"/>
                  </a:cubicBezTo>
                  <a:cubicBezTo>
                    <a:pt x="5122" y="35"/>
                    <a:pt x="3474" y="71"/>
                    <a:pt x="1827" y="71"/>
                  </a:cubicBezTo>
                  <a:cubicBezTo>
                    <a:pt x="1254" y="71"/>
                    <a:pt x="681" y="67"/>
                    <a:pt x="108" y="57"/>
                  </a:cubicBezTo>
                  <a:cubicBezTo>
                    <a:pt x="107" y="57"/>
                    <a:pt x="107" y="57"/>
                    <a:pt x="106" y="57"/>
                  </a:cubicBezTo>
                  <a:cubicBezTo>
                    <a:pt x="1" y="57"/>
                    <a:pt x="1" y="222"/>
                    <a:pt x="108" y="223"/>
                  </a:cubicBezTo>
                  <a:cubicBezTo>
                    <a:pt x="675" y="233"/>
                    <a:pt x="1243" y="237"/>
                    <a:pt x="1810" y="237"/>
                  </a:cubicBezTo>
                  <a:cubicBezTo>
                    <a:pt x="3463" y="237"/>
                    <a:pt x="5116" y="202"/>
                    <a:pt x="6768" y="168"/>
                  </a:cubicBezTo>
                  <a:cubicBezTo>
                    <a:pt x="6875" y="166"/>
                    <a:pt x="6876" y="1"/>
                    <a:pt x="6770" y="1"/>
                  </a:cubicBezTo>
                  <a:close/>
                </a:path>
              </a:pathLst>
            </a:custGeom>
            <a:solidFill>
              <a:srgbClr val="B86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2115200" y="3497975"/>
              <a:ext cx="27800" cy="178275"/>
            </a:xfrm>
            <a:custGeom>
              <a:avLst/>
              <a:gdLst/>
              <a:ahLst/>
              <a:cxnLst/>
              <a:rect l="l" t="t" r="r" b="b"/>
              <a:pathLst>
                <a:path w="1112" h="7131" extrusionOk="0">
                  <a:moveTo>
                    <a:pt x="717" y="1"/>
                  </a:moveTo>
                  <a:cubicBezTo>
                    <a:pt x="674" y="1"/>
                    <a:pt x="635" y="27"/>
                    <a:pt x="642" y="81"/>
                  </a:cubicBezTo>
                  <a:cubicBezTo>
                    <a:pt x="939" y="2414"/>
                    <a:pt x="728" y="4783"/>
                    <a:pt x="20" y="7025"/>
                  </a:cubicBezTo>
                  <a:cubicBezTo>
                    <a:pt x="1" y="7089"/>
                    <a:pt x="53" y="7130"/>
                    <a:pt x="105" y="7130"/>
                  </a:cubicBezTo>
                  <a:cubicBezTo>
                    <a:pt x="139" y="7130"/>
                    <a:pt x="172" y="7112"/>
                    <a:pt x="185" y="7071"/>
                  </a:cubicBezTo>
                  <a:cubicBezTo>
                    <a:pt x="897" y="4815"/>
                    <a:pt x="1112" y="2427"/>
                    <a:pt x="813" y="81"/>
                  </a:cubicBezTo>
                  <a:cubicBezTo>
                    <a:pt x="806" y="27"/>
                    <a:pt x="760" y="1"/>
                    <a:pt x="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2222300" y="3907100"/>
              <a:ext cx="462325" cy="43075"/>
            </a:xfrm>
            <a:custGeom>
              <a:avLst/>
              <a:gdLst/>
              <a:ahLst/>
              <a:cxnLst/>
              <a:rect l="l" t="t" r="r" b="b"/>
              <a:pathLst>
                <a:path w="18493" h="1723" extrusionOk="0">
                  <a:moveTo>
                    <a:pt x="515" y="0"/>
                  </a:moveTo>
                  <a:lnTo>
                    <a:pt x="1" y="1723"/>
                  </a:lnTo>
                  <a:lnTo>
                    <a:pt x="17980" y="1723"/>
                  </a:lnTo>
                  <a:lnTo>
                    <a:pt x="184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2363350" y="3699200"/>
              <a:ext cx="352300" cy="228775"/>
            </a:xfrm>
            <a:custGeom>
              <a:avLst/>
              <a:gdLst/>
              <a:ahLst/>
              <a:cxnLst/>
              <a:rect l="l" t="t" r="r" b="b"/>
              <a:pathLst>
                <a:path w="14092" h="9151" extrusionOk="0">
                  <a:moveTo>
                    <a:pt x="3033" y="1"/>
                  </a:moveTo>
                  <a:cubicBezTo>
                    <a:pt x="2572" y="1"/>
                    <a:pt x="2170" y="311"/>
                    <a:pt x="2051" y="756"/>
                  </a:cubicBezTo>
                  <a:lnTo>
                    <a:pt x="169" y="7875"/>
                  </a:lnTo>
                  <a:cubicBezTo>
                    <a:pt x="0" y="8519"/>
                    <a:pt x="485" y="9151"/>
                    <a:pt x="1151" y="9151"/>
                  </a:cubicBezTo>
                  <a:lnTo>
                    <a:pt x="11201" y="9151"/>
                  </a:lnTo>
                  <a:cubicBezTo>
                    <a:pt x="11554" y="9151"/>
                    <a:pt x="11863" y="8913"/>
                    <a:pt x="11953" y="8571"/>
                  </a:cubicBezTo>
                  <a:lnTo>
                    <a:pt x="13961" y="977"/>
                  </a:lnTo>
                  <a:cubicBezTo>
                    <a:pt x="14092" y="484"/>
                    <a:pt x="13719" y="1"/>
                    <a:pt x="13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2383950" y="3699200"/>
              <a:ext cx="352375" cy="228775"/>
            </a:xfrm>
            <a:custGeom>
              <a:avLst/>
              <a:gdLst/>
              <a:ahLst/>
              <a:cxnLst/>
              <a:rect l="l" t="t" r="r" b="b"/>
              <a:pathLst>
                <a:path w="14095" h="9151" extrusionOk="0">
                  <a:moveTo>
                    <a:pt x="3036" y="1"/>
                  </a:moveTo>
                  <a:cubicBezTo>
                    <a:pt x="2575" y="1"/>
                    <a:pt x="2170" y="311"/>
                    <a:pt x="2053" y="756"/>
                  </a:cubicBezTo>
                  <a:lnTo>
                    <a:pt x="172" y="7875"/>
                  </a:lnTo>
                  <a:cubicBezTo>
                    <a:pt x="1" y="8519"/>
                    <a:pt x="486" y="9151"/>
                    <a:pt x="1154" y="9151"/>
                  </a:cubicBezTo>
                  <a:lnTo>
                    <a:pt x="11204" y="9151"/>
                  </a:lnTo>
                  <a:cubicBezTo>
                    <a:pt x="11556" y="9151"/>
                    <a:pt x="11865" y="8913"/>
                    <a:pt x="11955" y="8571"/>
                  </a:cubicBezTo>
                  <a:lnTo>
                    <a:pt x="13964" y="977"/>
                  </a:lnTo>
                  <a:cubicBezTo>
                    <a:pt x="14094" y="484"/>
                    <a:pt x="13722" y="1"/>
                    <a:pt x="1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2530850" y="3799675"/>
              <a:ext cx="59150" cy="55875"/>
            </a:xfrm>
            <a:custGeom>
              <a:avLst/>
              <a:gdLst/>
              <a:ahLst/>
              <a:cxnLst/>
              <a:rect l="l" t="t" r="r" b="b"/>
              <a:pathLst>
                <a:path w="2366" h="2235" extrusionOk="0">
                  <a:moveTo>
                    <a:pt x="1376" y="0"/>
                  </a:moveTo>
                  <a:cubicBezTo>
                    <a:pt x="781" y="0"/>
                    <a:pt x="213" y="501"/>
                    <a:pt x="108" y="1119"/>
                  </a:cubicBezTo>
                  <a:cubicBezTo>
                    <a:pt x="1" y="1734"/>
                    <a:pt x="396" y="2235"/>
                    <a:pt x="990" y="2235"/>
                  </a:cubicBezTo>
                  <a:cubicBezTo>
                    <a:pt x="1585" y="2235"/>
                    <a:pt x="2153" y="1734"/>
                    <a:pt x="2260" y="1119"/>
                  </a:cubicBezTo>
                  <a:cubicBezTo>
                    <a:pt x="2366" y="501"/>
                    <a:pt x="1971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2383825" y="3714600"/>
              <a:ext cx="54775" cy="195000"/>
            </a:xfrm>
            <a:custGeom>
              <a:avLst/>
              <a:gdLst/>
              <a:ahLst/>
              <a:cxnLst/>
              <a:rect l="l" t="t" r="r" b="b"/>
              <a:pathLst>
                <a:path w="2191" h="7800" extrusionOk="0">
                  <a:moveTo>
                    <a:pt x="2079" y="1"/>
                  </a:moveTo>
                  <a:cubicBezTo>
                    <a:pt x="2043" y="1"/>
                    <a:pt x="2009" y="20"/>
                    <a:pt x="1997" y="65"/>
                  </a:cubicBezTo>
                  <a:cubicBezTo>
                    <a:pt x="1337" y="2605"/>
                    <a:pt x="677" y="5145"/>
                    <a:pt x="17" y="7687"/>
                  </a:cubicBezTo>
                  <a:cubicBezTo>
                    <a:pt x="0" y="7755"/>
                    <a:pt x="56" y="7799"/>
                    <a:pt x="111" y="7799"/>
                  </a:cubicBezTo>
                  <a:cubicBezTo>
                    <a:pt x="147" y="7799"/>
                    <a:pt x="182" y="7780"/>
                    <a:pt x="194" y="7735"/>
                  </a:cubicBezTo>
                  <a:cubicBezTo>
                    <a:pt x="854" y="5193"/>
                    <a:pt x="1514" y="2653"/>
                    <a:pt x="2172" y="113"/>
                  </a:cubicBezTo>
                  <a:cubicBezTo>
                    <a:pt x="2190" y="45"/>
                    <a:pt x="2134" y="1"/>
                    <a:pt x="20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6" name="Google Shape;1146;p34"/>
          <p:cNvSpPr/>
          <p:nvPr/>
        </p:nvSpPr>
        <p:spPr>
          <a:xfrm>
            <a:off x="1340827" y="1562342"/>
            <a:ext cx="255530" cy="250131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4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34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34"/>
          <p:cNvSpPr/>
          <p:nvPr/>
        </p:nvSpPr>
        <p:spPr>
          <a:xfrm>
            <a:off x="8053118" y="4005043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34"/>
          <p:cNvSpPr/>
          <p:nvPr/>
        </p:nvSpPr>
        <p:spPr>
          <a:xfrm>
            <a:off x="4883094" y="10240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1" name="Google Shape;1151;p34"/>
          <p:cNvGrpSpPr/>
          <p:nvPr/>
        </p:nvGrpSpPr>
        <p:grpSpPr>
          <a:xfrm>
            <a:off x="826713" y="2416772"/>
            <a:ext cx="502499" cy="309947"/>
            <a:chOff x="14030713" y="3443022"/>
            <a:chExt cx="502499" cy="309947"/>
          </a:xfrm>
        </p:grpSpPr>
        <p:sp>
          <p:nvSpPr>
            <p:cNvPr id="1152" name="Google Shape;1152;p34"/>
            <p:cNvSpPr/>
            <p:nvPr/>
          </p:nvSpPr>
          <p:spPr>
            <a:xfrm>
              <a:off x="14030713" y="3443022"/>
              <a:ext cx="502499" cy="309804"/>
            </a:xfrm>
            <a:custGeom>
              <a:avLst/>
              <a:gdLst/>
              <a:ahLst/>
              <a:cxnLst/>
              <a:rect l="l" t="t" r="r" b="b"/>
              <a:pathLst>
                <a:path w="7067" h="4357" extrusionOk="0">
                  <a:moveTo>
                    <a:pt x="1482" y="0"/>
                  </a:moveTo>
                  <a:cubicBezTo>
                    <a:pt x="1437" y="89"/>
                    <a:pt x="1392" y="180"/>
                    <a:pt x="1350" y="270"/>
                  </a:cubicBezTo>
                  <a:cubicBezTo>
                    <a:pt x="1114" y="768"/>
                    <a:pt x="907" y="1280"/>
                    <a:pt x="681" y="1781"/>
                  </a:cubicBezTo>
                  <a:cubicBezTo>
                    <a:pt x="470" y="2250"/>
                    <a:pt x="239" y="2712"/>
                    <a:pt x="0" y="3169"/>
                  </a:cubicBezTo>
                  <a:cubicBezTo>
                    <a:pt x="1080" y="3805"/>
                    <a:pt x="2236" y="4161"/>
                    <a:pt x="3260" y="4357"/>
                  </a:cubicBezTo>
                  <a:cubicBezTo>
                    <a:pt x="5246" y="4197"/>
                    <a:pt x="6922" y="2850"/>
                    <a:pt x="6922" y="2850"/>
                  </a:cubicBezTo>
                  <a:cubicBezTo>
                    <a:pt x="7067" y="2562"/>
                    <a:pt x="7044" y="2239"/>
                    <a:pt x="6922" y="1894"/>
                  </a:cubicBezTo>
                  <a:cubicBezTo>
                    <a:pt x="6654" y="2036"/>
                    <a:pt x="6355" y="2098"/>
                    <a:pt x="6037" y="2098"/>
                  </a:cubicBezTo>
                  <a:cubicBezTo>
                    <a:pt x="4568" y="2098"/>
                    <a:pt x="2681" y="779"/>
                    <a:pt x="1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14262444" y="3593409"/>
              <a:ext cx="260529" cy="15956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779" y="1"/>
                  </a:moveTo>
                  <a:lnTo>
                    <a:pt x="779" y="1"/>
                  </a:lnTo>
                  <a:cubicBezTo>
                    <a:pt x="1013" y="1186"/>
                    <a:pt x="1" y="2242"/>
                    <a:pt x="1" y="2242"/>
                  </a:cubicBezTo>
                  <a:lnTo>
                    <a:pt x="1" y="2243"/>
                  </a:lnTo>
                  <a:cubicBezTo>
                    <a:pt x="1987" y="2082"/>
                    <a:pt x="3663" y="735"/>
                    <a:pt x="3663" y="735"/>
                  </a:cubicBezTo>
                  <a:lnTo>
                    <a:pt x="3663" y="735"/>
                  </a:lnTo>
                  <a:cubicBezTo>
                    <a:pt x="3561" y="758"/>
                    <a:pt x="3449" y="769"/>
                    <a:pt x="3330" y="769"/>
                  </a:cubicBezTo>
                  <a:cubicBezTo>
                    <a:pt x="2308" y="769"/>
                    <a:pt x="779" y="1"/>
                    <a:pt x="7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33480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0"/>
          <p:cNvSpPr txBox="1">
            <a:spLocks noGrp="1"/>
          </p:cNvSpPr>
          <p:nvPr>
            <p:ph type="title"/>
          </p:nvPr>
        </p:nvSpPr>
        <p:spPr>
          <a:xfrm>
            <a:off x="1650543" y="1449293"/>
            <a:ext cx="5849230" cy="881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CSS  Comment</a:t>
            </a:r>
          </a:p>
        </p:txBody>
      </p:sp>
      <p:sp>
        <p:nvSpPr>
          <p:cNvPr id="675" name="Google Shape;675;p30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0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0"/>
          <p:cNvSpPr/>
          <p:nvPr/>
        </p:nvSpPr>
        <p:spPr>
          <a:xfrm>
            <a:off x="8195232" y="9007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0"/>
          <p:cNvSpPr/>
          <p:nvPr/>
        </p:nvSpPr>
        <p:spPr>
          <a:xfrm>
            <a:off x="1098827" y="4170317"/>
            <a:ext cx="255530" cy="250132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9" name="Google Shape;679;p30"/>
          <p:cNvGrpSpPr/>
          <p:nvPr/>
        </p:nvGrpSpPr>
        <p:grpSpPr>
          <a:xfrm>
            <a:off x="1013863" y="1163247"/>
            <a:ext cx="502499" cy="309947"/>
            <a:chOff x="14030713" y="3443022"/>
            <a:chExt cx="502499" cy="309947"/>
          </a:xfrm>
        </p:grpSpPr>
        <p:sp>
          <p:nvSpPr>
            <p:cNvPr id="680" name="Google Shape;680;p30"/>
            <p:cNvSpPr/>
            <p:nvPr/>
          </p:nvSpPr>
          <p:spPr>
            <a:xfrm>
              <a:off x="14030713" y="3443022"/>
              <a:ext cx="502499" cy="309804"/>
            </a:xfrm>
            <a:custGeom>
              <a:avLst/>
              <a:gdLst/>
              <a:ahLst/>
              <a:cxnLst/>
              <a:rect l="l" t="t" r="r" b="b"/>
              <a:pathLst>
                <a:path w="7067" h="4357" extrusionOk="0">
                  <a:moveTo>
                    <a:pt x="1482" y="0"/>
                  </a:moveTo>
                  <a:cubicBezTo>
                    <a:pt x="1437" y="89"/>
                    <a:pt x="1392" y="180"/>
                    <a:pt x="1350" y="270"/>
                  </a:cubicBezTo>
                  <a:cubicBezTo>
                    <a:pt x="1114" y="768"/>
                    <a:pt x="907" y="1280"/>
                    <a:pt x="681" y="1781"/>
                  </a:cubicBezTo>
                  <a:cubicBezTo>
                    <a:pt x="470" y="2250"/>
                    <a:pt x="239" y="2712"/>
                    <a:pt x="0" y="3169"/>
                  </a:cubicBezTo>
                  <a:cubicBezTo>
                    <a:pt x="1080" y="3805"/>
                    <a:pt x="2236" y="4161"/>
                    <a:pt x="3260" y="4357"/>
                  </a:cubicBezTo>
                  <a:cubicBezTo>
                    <a:pt x="5246" y="4197"/>
                    <a:pt x="6922" y="2850"/>
                    <a:pt x="6922" y="2850"/>
                  </a:cubicBezTo>
                  <a:cubicBezTo>
                    <a:pt x="7067" y="2562"/>
                    <a:pt x="7044" y="2239"/>
                    <a:pt x="6922" y="1894"/>
                  </a:cubicBezTo>
                  <a:cubicBezTo>
                    <a:pt x="6654" y="2036"/>
                    <a:pt x="6355" y="2098"/>
                    <a:pt x="6037" y="2098"/>
                  </a:cubicBezTo>
                  <a:cubicBezTo>
                    <a:pt x="4568" y="2098"/>
                    <a:pt x="2681" y="779"/>
                    <a:pt x="14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14262444" y="3593409"/>
              <a:ext cx="260529" cy="15956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779" y="1"/>
                  </a:moveTo>
                  <a:lnTo>
                    <a:pt x="779" y="1"/>
                  </a:lnTo>
                  <a:cubicBezTo>
                    <a:pt x="1013" y="1186"/>
                    <a:pt x="1" y="2242"/>
                    <a:pt x="1" y="2242"/>
                  </a:cubicBezTo>
                  <a:lnTo>
                    <a:pt x="1" y="2243"/>
                  </a:lnTo>
                  <a:cubicBezTo>
                    <a:pt x="1987" y="2082"/>
                    <a:pt x="3663" y="735"/>
                    <a:pt x="3663" y="735"/>
                  </a:cubicBezTo>
                  <a:lnTo>
                    <a:pt x="3663" y="735"/>
                  </a:lnTo>
                  <a:cubicBezTo>
                    <a:pt x="3561" y="758"/>
                    <a:pt x="3449" y="769"/>
                    <a:pt x="3330" y="769"/>
                  </a:cubicBezTo>
                  <a:cubicBezTo>
                    <a:pt x="2308" y="769"/>
                    <a:pt x="779" y="1"/>
                    <a:pt x="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0"/>
          <p:cNvGrpSpPr/>
          <p:nvPr/>
        </p:nvGrpSpPr>
        <p:grpSpPr>
          <a:xfrm>
            <a:off x="7789656" y="3980254"/>
            <a:ext cx="405580" cy="250130"/>
            <a:chOff x="3720050" y="2661900"/>
            <a:chExt cx="176700" cy="108975"/>
          </a:xfrm>
        </p:grpSpPr>
        <p:sp>
          <p:nvSpPr>
            <p:cNvPr id="683" name="Google Shape;683;p30"/>
            <p:cNvSpPr/>
            <p:nvPr/>
          </p:nvSpPr>
          <p:spPr>
            <a:xfrm>
              <a:off x="3720050" y="2661900"/>
              <a:ext cx="176700" cy="108975"/>
            </a:xfrm>
            <a:custGeom>
              <a:avLst/>
              <a:gdLst/>
              <a:ahLst/>
              <a:cxnLst/>
              <a:rect l="l" t="t" r="r" b="b"/>
              <a:pathLst>
                <a:path w="7068" h="4359" extrusionOk="0">
                  <a:moveTo>
                    <a:pt x="5586" y="0"/>
                  </a:moveTo>
                  <a:cubicBezTo>
                    <a:pt x="4387" y="780"/>
                    <a:pt x="2501" y="2098"/>
                    <a:pt x="1031" y="2098"/>
                  </a:cubicBezTo>
                  <a:cubicBezTo>
                    <a:pt x="713" y="2098"/>
                    <a:pt x="414" y="2037"/>
                    <a:pt x="146" y="1894"/>
                  </a:cubicBezTo>
                  <a:cubicBezTo>
                    <a:pt x="24" y="2239"/>
                    <a:pt x="1" y="2563"/>
                    <a:pt x="146" y="2851"/>
                  </a:cubicBezTo>
                  <a:cubicBezTo>
                    <a:pt x="146" y="2851"/>
                    <a:pt x="1822" y="4197"/>
                    <a:pt x="3808" y="4358"/>
                  </a:cubicBezTo>
                  <a:cubicBezTo>
                    <a:pt x="4832" y="4161"/>
                    <a:pt x="5988" y="3805"/>
                    <a:pt x="7068" y="3170"/>
                  </a:cubicBezTo>
                  <a:cubicBezTo>
                    <a:pt x="6829" y="2712"/>
                    <a:pt x="6598" y="2252"/>
                    <a:pt x="6387" y="1782"/>
                  </a:cubicBezTo>
                  <a:cubicBezTo>
                    <a:pt x="6161" y="1280"/>
                    <a:pt x="5954" y="768"/>
                    <a:pt x="5717" y="270"/>
                  </a:cubicBezTo>
                  <a:cubicBezTo>
                    <a:pt x="5675" y="180"/>
                    <a:pt x="5631" y="90"/>
                    <a:pt x="5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3723675" y="2714775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2885" y="0"/>
                  </a:moveTo>
                  <a:lnTo>
                    <a:pt x="2885" y="0"/>
                  </a:lnTo>
                  <a:cubicBezTo>
                    <a:pt x="2885" y="1"/>
                    <a:pt x="1354" y="770"/>
                    <a:pt x="332" y="770"/>
                  </a:cubicBezTo>
                  <a:cubicBezTo>
                    <a:pt x="214" y="770"/>
                    <a:pt x="102" y="759"/>
                    <a:pt x="1" y="736"/>
                  </a:cubicBezTo>
                  <a:lnTo>
                    <a:pt x="1" y="736"/>
                  </a:lnTo>
                  <a:cubicBezTo>
                    <a:pt x="1" y="737"/>
                    <a:pt x="1677" y="2082"/>
                    <a:pt x="3663" y="2243"/>
                  </a:cubicBezTo>
                  <a:cubicBezTo>
                    <a:pt x="3663" y="2243"/>
                    <a:pt x="2649" y="1186"/>
                    <a:pt x="28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74;p30">
            <a:extLst>
              <a:ext uri="{FF2B5EF4-FFF2-40B4-BE49-F238E27FC236}">
                <a16:creationId xmlns:a16="http://schemas.microsoft.com/office/drawing/2014/main" id="{074A5FDD-DB39-F9B7-DD57-E2EFCF80ADCF}"/>
              </a:ext>
            </a:extLst>
          </p:cNvPr>
          <p:cNvSpPr txBox="1">
            <a:spLocks/>
          </p:cNvSpPr>
          <p:nvPr/>
        </p:nvSpPr>
        <p:spPr>
          <a:xfrm>
            <a:off x="1332387" y="2571750"/>
            <a:ext cx="6479225" cy="881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 Black"/>
              <a:buNone/>
              <a:defRPr sz="6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 Black"/>
              <a:buNone/>
              <a:defRPr sz="6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 Black"/>
              <a:buNone/>
              <a:defRPr sz="6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 Black"/>
              <a:buNone/>
              <a:defRPr sz="6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 Black"/>
              <a:buNone/>
              <a:defRPr sz="6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 Black"/>
              <a:buNone/>
              <a:defRPr sz="6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 Black"/>
              <a:buNone/>
              <a:defRPr sz="6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 Black"/>
              <a:buNone/>
              <a:defRPr sz="6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n-US" sz="4400" b="1" dirty="0">
                <a:solidFill>
                  <a:schemeClr val="accent5"/>
                </a:solidFill>
                <a:latin typeface="Josefin Sans" pitchFamily="2" charset="0"/>
                <a:ea typeface="Urbanist" panose="020B0A04040200000203" pitchFamily="34" charset="0"/>
                <a:cs typeface="Urbanist" panose="020B0A04040200000203" pitchFamily="34" charset="0"/>
              </a:rPr>
              <a:t>/*</a:t>
            </a:r>
            <a:r>
              <a:rPr lang="en-US" sz="4400" b="1" dirty="0">
                <a:latin typeface="Josefin Sans" pitchFamily="2" charset="0"/>
                <a:ea typeface="Urbanist" panose="020B0A04040200000203" pitchFamily="34" charset="0"/>
                <a:cs typeface="Urbanist" panose="020B0A04040200000203" pitchFamily="34" charset="0"/>
              </a:rPr>
              <a:t> </a:t>
            </a:r>
            <a:r>
              <a:rPr lang="en-US" sz="4400" b="1" dirty="0">
                <a:solidFill>
                  <a:schemeClr val="bg1"/>
                </a:solidFill>
                <a:latin typeface="Josefin Sans" pitchFamily="2" charset="0"/>
                <a:ea typeface="Urbanist" panose="020B0A04040200000203" pitchFamily="34" charset="0"/>
                <a:cs typeface="Urbanist" panose="020B0A04040200000203" pitchFamily="34" charset="0"/>
              </a:rPr>
              <a:t>This is a comment </a:t>
            </a:r>
            <a:r>
              <a:rPr lang="en-US" sz="4400" b="1" dirty="0">
                <a:solidFill>
                  <a:schemeClr val="accent5"/>
                </a:solidFill>
                <a:latin typeface="Josefin Sans" pitchFamily="2" charset="0"/>
                <a:ea typeface="Urbanist" panose="020B0A04040200000203" pitchFamily="34" charset="0"/>
                <a:cs typeface="Urbanist" panose="020B0A04040200000203" pitchFamily="34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739935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8"/>
          <p:cNvSpPr/>
          <p:nvPr/>
        </p:nvSpPr>
        <p:spPr>
          <a:xfrm>
            <a:off x="1925075" y="1104300"/>
            <a:ext cx="1168800" cy="116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3" name="Google Shape;393;p28"/>
          <p:cNvGrpSpPr/>
          <p:nvPr/>
        </p:nvGrpSpPr>
        <p:grpSpPr>
          <a:xfrm flipH="1">
            <a:off x="4304535" y="1428440"/>
            <a:ext cx="3715854" cy="2286606"/>
            <a:chOff x="5467825" y="2094550"/>
            <a:chExt cx="2061500" cy="1268575"/>
          </a:xfrm>
        </p:grpSpPr>
        <p:sp>
          <p:nvSpPr>
            <p:cNvPr id="394" name="Google Shape;394;p28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28"/>
          <p:cNvSpPr txBox="1">
            <a:spLocks noGrp="1"/>
          </p:cNvSpPr>
          <p:nvPr>
            <p:ph type="title"/>
          </p:nvPr>
        </p:nvSpPr>
        <p:spPr>
          <a:xfrm>
            <a:off x="770181" y="2610017"/>
            <a:ext cx="3488622" cy="8136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</a:t>
            </a:r>
            <a:r>
              <a:rPr lang="en" dirty="0"/>
              <a:t> is </a:t>
            </a:r>
            <a:r>
              <a:rPr lang="en" dirty="0">
                <a:solidFill>
                  <a:srgbClr val="0070C0"/>
                </a:solidFill>
              </a:rPr>
              <a:t>CSS</a:t>
            </a:r>
            <a:r>
              <a:rPr lang="en" dirty="0"/>
              <a:t>?</a:t>
            </a:r>
            <a:endParaRPr dirty="0"/>
          </a:p>
        </p:txBody>
      </p:sp>
      <p:sp>
        <p:nvSpPr>
          <p:cNvPr id="399" name="Google Shape;399;p28"/>
          <p:cNvSpPr txBox="1">
            <a:spLocks noGrp="1"/>
          </p:cNvSpPr>
          <p:nvPr>
            <p:ph type="title" idx="2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400" name="Google Shape;400;p28"/>
          <p:cNvGrpSpPr/>
          <p:nvPr/>
        </p:nvGrpSpPr>
        <p:grpSpPr>
          <a:xfrm>
            <a:off x="4416147" y="1562342"/>
            <a:ext cx="3492631" cy="2152718"/>
            <a:chOff x="622984" y="1291968"/>
            <a:chExt cx="3658354" cy="2254863"/>
          </a:xfrm>
        </p:grpSpPr>
        <p:grpSp>
          <p:nvGrpSpPr>
            <p:cNvPr id="401" name="Google Shape;401;p28"/>
            <p:cNvGrpSpPr/>
            <p:nvPr/>
          </p:nvGrpSpPr>
          <p:grpSpPr>
            <a:xfrm>
              <a:off x="622984" y="1767239"/>
              <a:ext cx="3504575" cy="1779593"/>
              <a:chOff x="279100" y="2899325"/>
              <a:chExt cx="3365900" cy="1709175"/>
            </a:xfrm>
          </p:grpSpPr>
          <p:sp>
            <p:nvSpPr>
              <p:cNvPr id="402" name="Google Shape;402;p28"/>
              <p:cNvSpPr/>
              <p:nvPr/>
            </p:nvSpPr>
            <p:spPr>
              <a:xfrm>
                <a:off x="719250" y="2928625"/>
                <a:ext cx="2456350" cy="1523100"/>
              </a:xfrm>
              <a:custGeom>
                <a:avLst/>
                <a:gdLst/>
                <a:ahLst/>
                <a:cxnLst/>
                <a:rect l="l" t="t" r="r" b="b"/>
                <a:pathLst>
                  <a:path w="98254" h="60924" extrusionOk="0">
                    <a:moveTo>
                      <a:pt x="3722" y="0"/>
                    </a:moveTo>
                    <a:cubicBezTo>
                      <a:pt x="1668" y="0"/>
                      <a:pt x="1" y="1667"/>
                      <a:pt x="1" y="3721"/>
                    </a:cubicBezTo>
                    <a:lnTo>
                      <a:pt x="1" y="57202"/>
                    </a:lnTo>
                    <a:cubicBezTo>
                      <a:pt x="1" y="59255"/>
                      <a:pt x="1668" y="60923"/>
                      <a:pt x="3722" y="60923"/>
                    </a:cubicBezTo>
                    <a:lnTo>
                      <a:pt x="94532" y="60923"/>
                    </a:lnTo>
                    <a:cubicBezTo>
                      <a:pt x="96586" y="60923"/>
                      <a:pt x="98253" y="59255"/>
                      <a:pt x="98253" y="57202"/>
                    </a:cubicBezTo>
                    <a:lnTo>
                      <a:pt x="98253" y="3721"/>
                    </a:lnTo>
                    <a:cubicBezTo>
                      <a:pt x="98253" y="1667"/>
                      <a:pt x="96586" y="0"/>
                      <a:pt x="945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8"/>
              <p:cNvSpPr/>
              <p:nvPr/>
            </p:nvSpPr>
            <p:spPr>
              <a:xfrm>
                <a:off x="2334175" y="2899325"/>
                <a:ext cx="435475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17419" h="240" extrusionOk="0">
                    <a:moveTo>
                      <a:pt x="120" y="0"/>
                    </a:moveTo>
                    <a:cubicBezTo>
                      <a:pt x="52" y="0"/>
                      <a:pt x="1" y="54"/>
                      <a:pt x="1" y="119"/>
                    </a:cubicBezTo>
                    <a:cubicBezTo>
                      <a:pt x="1" y="186"/>
                      <a:pt x="52" y="240"/>
                      <a:pt x="120" y="240"/>
                    </a:cubicBezTo>
                    <a:lnTo>
                      <a:pt x="17299" y="240"/>
                    </a:lnTo>
                    <a:cubicBezTo>
                      <a:pt x="17365" y="240"/>
                      <a:pt x="17418" y="186"/>
                      <a:pt x="17418" y="119"/>
                    </a:cubicBezTo>
                    <a:cubicBezTo>
                      <a:pt x="17418" y="54"/>
                      <a:pt x="17365" y="0"/>
                      <a:pt x="172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8"/>
              <p:cNvSpPr/>
              <p:nvPr/>
            </p:nvSpPr>
            <p:spPr>
              <a:xfrm>
                <a:off x="828350" y="3031475"/>
                <a:ext cx="2238150" cy="1234025"/>
              </a:xfrm>
              <a:custGeom>
                <a:avLst/>
                <a:gdLst/>
                <a:ahLst/>
                <a:cxnLst/>
                <a:rect l="l" t="t" r="r" b="b"/>
                <a:pathLst>
                  <a:path w="89526" h="49361" extrusionOk="0">
                    <a:moveTo>
                      <a:pt x="2537" y="1"/>
                    </a:moveTo>
                    <a:cubicBezTo>
                      <a:pt x="2069" y="1"/>
                      <a:pt x="1629" y="118"/>
                      <a:pt x="1253" y="327"/>
                    </a:cubicBezTo>
                    <a:cubicBezTo>
                      <a:pt x="505" y="739"/>
                      <a:pt x="1" y="1503"/>
                      <a:pt x="1" y="2377"/>
                    </a:cubicBezTo>
                    <a:lnTo>
                      <a:pt x="1" y="46982"/>
                    </a:lnTo>
                    <a:cubicBezTo>
                      <a:pt x="1" y="48296"/>
                      <a:pt x="1136" y="49361"/>
                      <a:pt x="2537" y="49361"/>
                    </a:cubicBezTo>
                    <a:lnTo>
                      <a:pt x="86988" y="49361"/>
                    </a:lnTo>
                    <a:cubicBezTo>
                      <a:pt x="87736" y="49361"/>
                      <a:pt x="88411" y="49056"/>
                      <a:pt x="88875" y="48571"/>
                    </a:cubicBezTo>
                    <a:cubicBezTo>
                      <a:pt x="89280" y="48150"/>
                      <a:pt x="89525" y="47592"/>
                      <a:pt x="89525" y="46982"/>
                    </a:cubicBezTo>
                    <a:lnTo>
                      <a:pt x="89525" y="2377"/>
                    </a:lnTo>
                    <a:cubicBezTo>
                      <a:pt x="89525" y="1065"/>
                      <a:pt x="88388" y="1"/>
                      <a:pt x="869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8"/>
              <p:cNvSpPr/>
              <p:nvPr/>
            </p:nvSpPr>
            <p:spPr>
              <a:xfrm>
                <a:off x="534425" y="4398700"/>
                <a:ext cx="2828500" cy="201300"/>
              </a:xfrm>
              <a:custGeom>
                <a:avLst/>
                <a:gdLst/>
                <a:ahLst/>
                <a:cxnLst/>
                <a:rect l="l" t="t" r="r" b="b"/>
                <a:pathLst>
                  <a:path w="113140" h="8052" extrusionOk="0">
                    <a:moveTo>
                      <a:pt x="4722" y="1"/>
                    </a:moveTo>
                    <a:lnTo>
                      <a:pt x="1039" y="4762"/>
                    </a:lnTo>
                    <a:cubicBezTo>
                      <a:pt x="1" y="6105"/>
                      <a:pt x="956" y="8052"/>
                      <a:pt x="2652" y="8052"/>
                    </a:cubicBezTo>
                    <a:lnTo>
                      <a:pt x="110488" y="8052"/>
                    </a:lnTo>
                    <a:cubicBezTo>
                      <a:pt x="112184" y="8052"/>
                      <a:pt x="113139" y="6105"/>
                      <a:pt x="112101" y="4764"/>
                    </a:cubicBezTo>
                    <a:lnTo>
                      <a:pt x="1084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8"/>
              <p:cNvSpPr/>
              <p:nvPr/>
            </p:nvSpPr>
            <p:spPr>
              <a:xfrm>
                <a:off x="2745600" y="44715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115" y="1"/>
                    </a:moveTo>
                    <a:cubicBezTo>
                      <a:pt x="499" y="1"/>
                      <a:pt x="0" y="499"/>
                      <a:pt x="0" y="1115"/>
                    </a:cubicBezTo>
                    <a:cubicBezTo>
                      <a:pt x="0" y="1731"/>
                      <a:pt x="499" y="2230"/>
                      <a:pt x="1115" y="2230"/>
                    </a:cubicBezTo>
                    <a:cubicBezTo>
                      <a:pt x="1731" y="2230"/>
                      <a:pt x="2229" y="1731"/>
                      <a:pt x="2229" y="1115"/>
                    </a:cubicBezTo>
                    <a:cubicBezTo>
                      <a:pt x="2229" y="499"/>
                      <a:pt x="1731" y="1"/>
                      <a:pt x="11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8"/>
              <p:cNvSpPr/>
              <p:nvPr/>
            </p:nvSpPr>
            <p:spPr>
              <a:xfrm>
                <a:off x="2844000" y="44715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115" y="1"/>
                    </a:moveTo>
                    <a:cubicBezTo>
                      <a:pt x="501" y="1"/>
                      <a:pt x="1" y="499"/>
                      <a:pt x="1" y="1115"/>
                    </a:cubicBezTo>
                    <a:cubicBezTo>
                      <a:pt x="1" y="1731"/>
                      <a:pt x="501" y="2230"/>
                      <a:pt x="1115" y="2230"/>
                    </a:cubicBezTo>
                    <a:cubicBezTo>
                      <a:pt x="1731" y="2230"/>
                      <a:pt x="2230" y="1731"/>
                      <a:pt x="2230" y="1115"/>
                    </a:cubicBezTo>
                    <a:cubicBezTo>
                      <a:pt x="2230" y="499"/>
                      <a:pt x="1731" y="1"/>
                      <a:pt x="11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8"/>
              <p:cNvSpPr/>
              <p:nvPr/>
            </p:nvSpPr>
            <p:spPr>
              <a:xfrm>
                <a:off x="2647150" y="44715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115" y="1"/>
                    </a:moveTo>
                    <a:cubicBezTo>
                      <a:pt x="501" y="1"/>
                      <a:pt x="0" y="499"/>
                      <a:pt x="0" y="1115"/>
                    </a:cubicBezTo>
                    <a:cubicBezTo>
                      <a:pt x="0" y="1731"/>
                      <a:pt x="501" y="2230"/>
                      <a:pt x="1115" y="2230"/>
                    </a:cubicBezTo>
                    <a:cubicBezTo>
                      <a:pt x="1730" y="2230"/>
                      <a:pt x="2229" y="1731"/>
                      <a:pt x="2229" y="1115"/>
                    </a:cubicBezTo>
                    <a:cubicBezTo>
                      <a:pt x="2229" y="499"/>
                      <a:pt x="1730" y="1"/>
                      <a:pt x="11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8"/>
              <p:cNvSpPr/>
              <p:nvPr/>
            </p:nvSpPr>
            <p:spPr>
              <a:xfrm>
                <a:off x="1633350" y="4398700"/>
                <a:ext cx="640825" cy="29625"/>
              </a:xfrm>
              <a:custGeom>
                <a:avLst/>
                <a:gdLst/>
                <a:ahLst/>
                <a:cxnLst/>
                <a:rect l="l" t="t" r="r" b="b"/>
                <a:pathLst>
                  <a:path w="25633" h="1185" extrusionOk="0">
                    <a:moveTo>
                      <a:pt x="0" y="1"/>
                    </a:moveTo>
                    <a:lnTo>
                      <a:pt x="0" y="79"/>
                    </a:lnTo>
                    <a:cubicBezTo>
                      <a:pt x="0" y="689"/>
                      <a:pt x="409" y="1184"/>
                      <a:pt x="913" y="1184"/>
                    </a:cubicBezTo>
                    <a:lnTo>
                      <a:pt x="24719" y="1184"/>
                    </a:lnTo>
                    <a:cubicBezTo>
                      <a:pt x="25223" y="1184"/>
                      <a:pt x="25632" y="689"/>
                      <a:pt x="25632" y="79"/>
                    </a:cubicBezTo>
                    <a:lnTo>
                      <a:pt x="256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8"/>
              <p:cNvSpPr/>
              <p:nvPr/>
            </p:nvSpPr>
            <p:spPr>
              <a:xfrm>
                <a:off x="828350" y="3031475"/>
                <a:ext cx="2238150" cy="133675"/>
              </a:xfrm>
              <a:custGeom>
                <a:avLst/>
                <a:gdLst/>
                <a:ahLst/>
                <a:cxnLst/>
                <a:rect l="l" t="t" r="r" b="b"/>
                <a:pathLst>
                  <a:path w="89526" h="5347" extrusionOk="0">
                    <a:moveTo>
                      <a:pt x="2537" y="1"/>
                    </a:moveTo>
                    <a:cubicBezTo>
                      <a:pt x="1675" y="1"/>
                      <a:pt x="916" y="428"/>
                      <a:pt x="459" y="1086"/>
                    </a:cubicBezTo>
                    <a:cubicBezTo>
                      <a:pt x="169" y="1497"/>
                      <a:pt x="1" y="1998"/>
                      <a:pt x="1" y="2537"/>
                    </a:cubicBezTo>
                    <a:lnTo>
                      <a:pt x="1" y="5347"/>
                    </a:lnTo>
                    <a:lnTo>
                      <a:pt x="89525" y="5347"/>
                    </a:lnTo>
                    <a:lnTo>
                      <a:pt x="89525" y="2537"/>
                    </a:lnTo>
                    <a:cubicBezTo>
                      <a:pt x="89525" y="1998"/>
                      <a:pt x="89357" y="1497"/>
                      <a:pt x="89067" y="1086"/>
                    </a:cubicBezTo>
                    <a:cubicBezTo>
                      <a:pt x="88610" y="428"/>
                      <a:pt x="87849" y="1"/>
                      <a:pt x="869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8"/>
              <p:cNvSpPr/>
              <p:nvPr/>
            </p:nvSpPr>
            <p:spPr>
              <a:xfrm>
                <a:off x="2803100" y="3070900"/>
                <a:ext cx="466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1867" h="1867" extrusionOk="0">
                    <a:moveTo>
                      <a:pt x="935" y="0"/>
                    </a:moveTo>
                    <a:cubicBezTo>
                      <a:pt x="419" y="0"/>
                      <a:pt x="0" y="419"/>
                      <a:pt x="0" y="933"/>
                    </a:cubicBezTo>
                    <a:cubicBezTo>
                      <a:pt x="0" y="1449"/>
                      <a:pt x="419" y="1867"/>
                      <a:pt x="935" y="1867"/>
                    </a:cubicBezTo>
                    <a:cubicBezTo>
                      <a:pt x="1451" y="1867"/>
                      <a:pt x="1867" y="1449"/>
                      <a:pt x="1867" y="933"/>
                    </a:cubicBezTo>
                    <a:cubicBezTo>
                      <a:pt x="1867" y="419"/>
                      <a:pt x="1451" y="0"/>
                      <a:pt x="9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8"/>
              <p:cNvSpPr/>
              <p:nvPr/>
            </p:nvSpPr>
            <p:spPr>
              <a:xfrm>
                <a:off x="2727425" y="3070900"/>
                <a:ext cx="4672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1867" extrusionOk="0">
                    <a:moveTo>
                      <a:pt x="935" y="0"/>
                    </a:moveTo>
                    <a:cubicBezTo>
                      <a:pt x="419" y="0"/>
                      <a:pt x="0" y="419"/>
                      <a:pt x="0" y="933"/>
                    </a:cubicBezTo>
                    <a:cubicBezTo>
                      <a:pt x="0" y="1449"/>
                      <a:pt x="419" y="1867"/>
                      <a:pt x="935" y="1867"/>
                    </a:cubicBezTo>
                    <a:cubicBezTo>
                      <a:pt x="1451" y="1867"/>
                      <a:pt x="1869" y="1449"/>
                      <a:pt x="1869" y="933"/>
                    </a:cubicBezTo>
                    <a:cubicBezTo>
                      <a:pt x="1869" y="419"/>
                      <a:pt x="1451" y="0"/>
                      <a:pt x="9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8"/>
              <p:cNvSpPr/>
              <p:nvPr/>
            </p:nvSpPr>
            <p:spPr>
              <a:xfrm>
                <a:off x="2655450" y="3070900"/>
                <a:ext cx="466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1867" h="1867" extrusionOk="0">
                    <a:moveTo>
                      <a:pt x="932" y="0"/>
                    </a:moveTo>
                    <a:cubicBezTo>
                      <a:pt x="418" y="0"/>
                      <a:pt x="0" y="419"/>
                      <a:pt x="0" y="933"/>
                    </a:cubicBezTo>
                    <a:cubicBezTo>
                      <a:pt x="0" y="1449"/>
                      <a:pt x="418" y="1867"/>
                      <a:pt x="932" y="1867"/>
                    </a:cubicBezTo>
                    <a:cubicBezTo>
                      <a:pt x="1448" y="1867"/>
                      <a:pt x="1866" y="1449"/>
                      <a:pt x="1866" y="933"/>
                    </a:cubicBezTo>
                    <a:cubicBezTo>
                      <a:pt x="1866" y="419"/>
                      <a:pt x="1448" y="0"/>
                      <a:pt x="9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8"/>
              <p:cNvSpPr/>
              <p:nvPr/>
            </p:nvSpPr>
            <p:spPr>
              <a:xfrm>
                <a:off x="828350" y="3195050"/>
                <a:ext cx="223815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9526" h="360" extrusionOk="0">
                    <a:moveTo>
                      <a:pt x="1" y="1"/>
                    </a:moveTo>
                    <a:lnTo>
                      <a:pt x="1" y="360"/>
                    </a:lnTo>
                    <a:lnTo>
                      <a:pt x="89525" y="360"/>
                    </a:lnTo>
                    <a:lnTo>
                      <a:pt x="895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8"/>
              <p:cNvSpPr/>
              <p:nvPr/>
            </p:nvSpPr>
            <p:spPr>
              <a:xfrm>
                <a:off x="724825" y="4395250"/>
                <a:ext cx="24453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97814" h="279" extrusionOk="0">
                    <a:moveTo>
                      <a:pt x="140" y="1"/>
                    </a:moveTo>
                    <a:cubicBezTo>
                      <a:pt x="63" y="1"/>
                      <a:pt x="0" y="64"/>
                      <a:pt x="0" y="139"/>
                    </a:cubicBezTo>
                    <a:cubicBezTo>
                      <a:pt x="0" y="216"/>
                      <a:pt x="63" y="279"/>
                      <a:pt x="140" y="279"/>
                    </a:cubicBezTo>
                    <a:lnTo>
                      <a:pt x="97675" y="279"/>
                    </a:lnTo>
                    <a:cubicBezTo>
                      <a:pt x="97750" y="279"/>
                      <a:pt x="97814" y="216"/>
                      <a:pt x="97814" y="139"/>
                    </a:cubicBezTo>
                    <a:cubicBezTo>
                      <a:pt x="97814" y="64"/>
                      <a:pt x="97750" y="1"/>
                      <a:pt x="976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8"/>
              <p:cNvSpPr/>
              <p:nvPr/>
            </p:nvSpPr>
            <p:spPr>
              <a:xfrm>
                <a:off x="279100" y="4599750"/>
                <a:ext cx="3314575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132583" h="350" extrusionOk="0">
                    <a:moveTo>
                      <a:pt x="18" y="0"/>
                    </a:moveTo>
                    <a:cubicBezTo>
                      <a:pt x="9" y="0"/>
                      <a:pt x="1" y="8"/>
                      <a:pt x="1" y="17"/>
                    </a:cubicBezTo>
                    <a:lnTo>
                      <a:pt x="1" y="332"/>
                    </a:lnTo>
                    <a:cubicBezTo>
                      <a:pt x="1" y="342"/>
                      <a:pt x="9" y="349"/>
                      <a:pt x="18" y="349"/>
                    </a:cubicBezTo>
                    <a:lnTo>
                      <a:pt x="132565" y="349"/>
                    </a:lnTo>
                    <a:cubicBezTo>
                      <a:pt x="132575" y="349"/>
                      <a:pt x="132583" y="342"/>
                      <a:pt x="132583" y="332"/>
                    </a:cubicBezTo>
                    <a:lnTo>
                      <a:pt x="132583" y="17"/>
                    </a:lnTo>
                    <a:cubicBezTo>
                      <a:pt x="132583" y="8"/>
                      <a:pt x="132575" y="0"/>
                      <a:pt x="1325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8"/>
              <p:cNvSpPr/>
              <p:nvPr/>
            </p:nvSpPr>
            <p:spPr>
              <a:xfrm>
                <a:off x="3332975" y="4419175"/>
                <a:ext cx="115400" cy="105350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4214" extrusionOk="0">
                    <a:moveTo>
                      <a:pt x="2302" y="0"/>
                    </a:moveTo>
                    <a:cubicBezTo>
                      <a:pt x="2081" y="0"/>
                      <a:pt x="1880" y="76"/>
                      <a:pt x="1719" y="212"/>
                    </a:cubicBezTo>
                    <a:cubicBezTo>
                      <a:pt x="0" y="1658"/>
                      <a:pt x="4615" y="4213"/>
                      <a:pt x="4615" y="4213"/>
                    </a:cubicBezTo>
                    <a:cubicBezTo>
                      <a:pt x="4284" y="1102"/>
                      <a:pt x="3146" y="0"/>
                      <a:pt x="23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8"/>
              <p:cNvSpPr/>
              <p:nvPr/>
            </p:nvSpPr>
            <p:spPr>
              <a:xfrm>
                <a:off x="3457600" y="4448425"/>
                <a:ext cx="126675" cy="60625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2425" extrusionOk="0">
                    <a:moveTo>
                      <a:pt x="3580" y="0"/>
                    </a:moveTo>
                    <a:cubicBezTo>
                      <a:pt x="2752" y="0"/>
                      <a:pt x="1504" y="606"/>
                      <a:pt x="1" y="2378"/>
                    </a:cubicBezTo>
                    <a:cubicBezTo>
                      <a:pt x="1" y="2378"/>
                      <a:pt x="504" y="2424"/>
                      <a:pt x="1182" y="2424"/>
                    </a:cubicBezTo>
                    <a:cubicBezTo>
                      <a:pt x="2693" y="2424"/>
                      <a:pt x="5067" y="2193"/>
                      <a:pt x="4649" y="699"/>
                    </a:cubicBezTo>
                    <a:cubicBezTo>
                      <a:pt x="4535" y="298"/>
                      <a:pt x="4161" y="0"/>
                      <a:pt x="35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8"/>
              <p:cNvSpPr/>
              <p:nvPr/>
            </p:nvSpPr>
            <p:spPr>
              <a:xfrm>
                <a:off x="3373975" y="4330775"/>
                <a:ext cx="115400" cy="105375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4215" extrusionOk="0">
                    <a:moveTo>
                      <a:pt x="2303" y="1"/>
                    </a:moveTo>
                    <a:cubicBezTo>
                      <a:pt x="2081" y="1"/>
                      <a:pt x="1880" y="77"/>
                      <a:pt x="1719" y="213"/>
                    </a:cubicBezTo>
                    <a:cubicBezTo>
                      <a:pt x="0" y="1659"/>
                      <a:pt x="4615" y="4214"/>
                      <a:pt x="4615" y="4214"/>
                    </a:cubicBezTo>
                    <a:cubicBezTo>
                      <a:pt x="4286" y="1104"/>
                      <a:pt x="3147" y="1"/>
                      <a:pt x="23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8"/>
              <p:cNvSpPr/>
              <p:nvPr/>
            </p:nvSpPr>
            <p:spPr>
              <a:xfrm>
                <a:off x="3397950" y="4240325"/>
                <a:ext cx="115400" cy="105375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4215" extrusionOk="0">
                    <a:moveTo>
                      <a:pt x="2303" y="1"/>
                    </a:moveTo>
                    <a:cubicBezTo>
                      <a:pt x="2081" y="1"/>
                      <a:pt x="1880" y="77"/>
                      <a:pt x="1719" y="213"/>
                    </a:cubicBezTo>
                    <a:cubicBezTo>
                      <a:pt x="0" y="1659"/>
                      <a:pt x="4616" y="4214"/>
                      <a:pt x="4616" y="4214"/>
                    </a:cubicBezTo>
                    <a:cubicBezTo>
                      <a:pt x="4284" y="1103"/>
                      <a:pt x="3146" y="1"/>
                      <a:pt x="23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8"/>
              <p:cNvSpPr/>
              <p:nvPr/>
            </p:nvSpPr>
            <p:spPr>
              <a:xfrm>
                <a:off x="3495350" y="4358550"/>
                <a:ext cx="126675" cy="60625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2425" extrusionOk="0">
                    <a:moveTo>
                      <a:pt x="3580" y="1"/>
                    </a:moveTo>
                    <a:cubicBezTo>
                      <a:pt x="2751" y="1"/>
                      <a:pt x="1504" y="606"/>
                      <a:pt x="0" y="2378"/>
                    </a:cubicBezTo>
                    <a:cubicBezTo>
                      <a:pt x="0" y="2378"/>
                      <a:pt x="504" y="2424"/>
                      <a:pt x="1182" y="2424"/>
                    </a:cubicBezTo>
                    <a:cubicBezTo>
                      <a:pt x="2692" y="2424"/>
                      <a:pt x="5067" y="2193"/>
                      <a:pt x="4648" y="699"/>
                    </a:cubicBezTo>
                    <a:cubicBezTo>
                      <a:pt x="4535" y="298"/>
                      <a:pt x="4160" y="1"/>
                      <a:pt x="35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8"/>
              <p:cNvSpPr/>
              <p:nvPr/>
            </p:nvSpPr>
            <p:spPr>
              <a:xfrm>
                <a:off x="3516300" y="4229275"/>
                <a:ext cx="128700" cy="86100"/>
              </a:xfrm>
              <a:custGeom>
                <a:avLst/>
                <a:gdLst/>
                <a:ahLst/>
                <a:cxnLst/>
                <a:rect l="l" t="t" r="r" b="b"/>
                <a:pathLst>
                  <a:path w="5148" h="3444" extrusionOk="0">
                    <a:moveTo>
                      <a:pt x="3102" y="0"/>
                    </a:moveTo>
                    <a:cubicBezTo>
                      <a:pt x="2274" y="0"/>
                      <a:pt x="1052" y="874"/>
                      <a:pt x="1" y="3444"/>
                    </a:cubicBezTo>
                    <a:cubicBezTo>
                      <a:pt x="1" y="3444"/>
                      <a:pt x="5147" y="2276"/>
                      <a:pt x="3900" y="407"/>
                    </a:cubicBezTo>
                    <a:cubicBezTo>
                      <a:pt x="3733" y="157"/>
                      <a:pt x="3453" y="0"/>
                      <a:pt x="31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8"/>
              <p:cNvSpPr/>
              <p:nvPr/>
            </p:nvSpPr>
            <p:spPr>
              <a:xfrm>
                <a:off x="3384200" y="4180875"/>
                <a:ext cx="142625" cy="427250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17090" extrusionOk="0">
                    <a:moveTo>
                      <a:pt x="5106" y="1"/>
                    </a:moveTo>
                    <a:cubicBezTo>
                      <a:pt x="5009" y="1"/>
                      <a:pt x="4902" y="83"/>
                      <a:pt x="4924" y="208"/>
                    </a:cubicBezTo>
                    <a:cubicBezTo>
                      <a:pt x="5705" y="4795"/>
                      <a:pt x="4774" y="9621"/>
                      <a:pt x="2428" y="13628"/>
                    </a:cubicBezTo>
                    <a:cubicBezTo>
                      <a:pt x="1765" y="14762"/>
                      <a:pt x="988" y="15825"/>
                      <a:pt x="109" y="16801"/>
                    </a:cubicBezTo>
                    <a:cubicBezTo>
                      <a:pt x="1" y="16923"/>
                      <a:pt x="112" y="17089"/>
                      <a:pt x="234" y="17089"/>
                    </a:cubicBezTo>
                    <a:cubicBezTo>
                      <a:pt x="272" y="17089"/>
                      <a:pt x="311" y="17073"/>
                      <a:pt x="345" y="17035"/>
                    </a:cubicBezTo>
                    <a:cubicBezTo>
                      <a:pt x="3518" y="13511"/>
                      <a:pt x="5352" y="8861"/>
                      <a:pt x="5517" y="4127"/>
                    </a:cubicBezTo>
                    <a:cubicBezTo>
                      <a:pt x="5563" y="2786"/>
                      <a:pt x="5469" y="1444"/>
                      <a:pt x="5244" y="120"/>
                    </a:cubicBezTo>
                    <a:cubicBezTo>
                      <a:pt x="5230" y="37"/>
                      <a:pt x="5170" y="1"/>
                      <a:pt x="5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8"/>
              <p:cNvSpPr/>
              <p:nvPr/>
            </p:nvSpPr>
            <p:spPr>
              <a:xfrm>
                <a:off x="2335375" y="3628200"/>
                <a:ext cx="124950" cy="535300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21412" extrusionOk="0">
                    <a:moveTo>
                      <a:pt x="1" y="0"/>
                    </a:moveTo>
                    <a:lnTo>
                      <a:pt x="1" y="21412"/>
                    </a:lnTo>
                    <a:lnTo>
                      <a:pt x="4998" y="21412"/>
                    </a:lnTo>
                    <a:lnTo>
                      <a:pt x="499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8"/>
              <p:cNvSpPr/>
              <p:nvPr/>
            </p:nvSpPr>
            <p:spPr>
              <a:xfrm>
                <a:off x="2335375" y="3957800"/>
                <a:ext cx="124950" cy="205700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8228" extrusionOk="0">
                    <a:moveTo>
                      <a:pt x="4998" y="0"/>
                    </a:moveTo>
                    <a:cubicBezTo>
                      <a:pt x="3430" y="1054"/>
                      <a:pt x="1771" y="2034"/>
                      <a:pt x="1" y="2580"/>
                    </a:cubicBezTo>
                    <a:lnTo>
                      <a:pt x="1" y="8228"/>
                    </a:lnTo>
                    <a:lnTo>
                      <a:pt x="4998" y="8228"/>
                    </a:lnTo>
                    <a:lnTo>
                      <a:pt x="49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8"/>
              <p:cNvSpPr/>
              <p:nvPr/>
            </p:nvSpPr>
            <p:spPr>
              <a:xfrm>
                <a:off x="2131175" y="3776950"/>
                <a:ext cx="124950" cy="386550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15462" extrusionOk="0">
                    <a:moveTo>
                      <a:pt x="1" y="1"/>
                    </a:moveTo>
                    <a:lnTo>
                      <a:pt x="1" y="15462"/>
                    </a:lnTo>
                    <a:lnTo>
                      <a:pt x="4998" y="15462"/>
                    </a:lnTo>
                    <a:lnTo>
                      <a:pt x="49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8"/>
              <p:cNvSpPr/>
              <p:nvPr/>
            </p:nvSpPr>
            <p:spPr>
              <a:xfrm>
                <a:off x="2131175" y="4027450"/>
                <a:ext cx="124950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5442" extrusionOk="0">
                    <a:moveTo>
                      <a:pt x="2106" y="1"/>
                    </a:moveTo>
                    <a:cubicBezTo>
                      <a:pt x="1225" y="1"/>
                      <a:pt x="538" y="114"/>
                      <a:pt x="1" y="291"/>
                    </a:cubicBezTo>
                    <a:lnTo>
                      <a:pt x="1" y="5442"/>
                    </a:lnTo>
                    <a:lnTo>
                      <a:pt x="4998" y="5442"/>
                    </a:lnTo>
                    <a:lnTo>
                      <a:pt x="4998" y="241"/>
                    </a:lnTo>
                    <a:cubicBezTo>
                      <a:pt x="4693" y="230"/>
                      <a:pt x="4384" y="203"/>
                      <a:pt x="4073" y="157"/>
                    </a:cubicBezTo>
                    <a:cubicBezTo>
                      <a:pt x="3328" y="48"/>
                      <a:pt x="2677" y="1"/>
                      <a:pt x="2106" y="1"/>
                    </a:cubicBezTo>
                    <a:close/>
                  </a:path>
                </a:pathLst>
              </a:custGeom>
              <a:solidFill>
                <a:srgbClr val="210A26">
                  <a:alpha val="25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8"/>
              <p:cNvSpPr/>
              <p:nvPr/>
            </p:nvSpPr>
            <p:spPr>
              <a:xfrm>
                <a:off x="2539575" y="3468275"/>
                <a:ext cx="124950" cy="695225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27809" extrusionOk="0">
                    <a:moveTo>
                      <a:pt x="1" y="0"/>
                    </a:moveTo>
                    <a:lnTo>
                      <a:pt x="1" y="27809"/>
                    </a:lnTo>
                    <a:lnTo>
                      <a:pt x="4998" y="27809"/>
                    </a:lnTo>
                    <a:lnTo>
                      <a:pt x="499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8"/>
              <p:cNvSpPr/>
              <p:nvPr/>
            </p:nvSpPr>
            <p:spPr>
              <a:xfrm>
                <a:off x="2539575" y="3849275"/>
                <a:ext cx="124950" cy="314225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12569" extrusionOk="0">
                    <a:moveTo>
                      <a:pt x="4983" y="0"/>
                    </a:moveTo>
                    <a:cubicBezTo>
                      <a:pt x="3420" y="0"/>
                      <a:pt x="1769" y="933"/>
                      <a:pt x="1" y="2135"/>
                    </a:cubicBezTo>
                    <a:lnTo>
                      <a:pt x="1" y="12569"/>
                    </a:lnTo>
                    <a:lnTo>
                      <a:pt x="4998" y="12569"/>
                    </a:lnTo>
                    <a:lnTo>
                      <a:pt x="4998" y="0"/>
                    </a:lnTo>
                    <a:cubicBezTo>
                      <a:pt x="4993" y="0"/>
                      <a:pt x="4988" y="0"/>
                      <a:pt x="4983" y="0"/>
                    </a:cubicBezTo>
                    <a:close/>
                  </a:path>
                </a:pathLst>
              </a:custGeom>
              <a:solidFill>
                <a:srgbClr val="210A26">
                  <a:alpha val="25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8"/>
              <p:cNvSpPr/>
              <p:nvPr/>
            </p:nvSpPr>
            <p:spPr>
              <a:xfrm>
                <a:off x="2374475" y="3332750"/>
                <a:ext cx="191875" cy="198800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952" extrusionOk="0">
                    <a:moveTo>
                      <a:pt x="7531" y="0"/>
                    </a:moveTo>
                    <a:lnTo>
                      <a:pt x="0" y="7635"/>
                    </a:lnTo>
                    <a:cubicBezTo>
                      <a:pt x="6" y="7740"/>
                      <a:pt x="12" y="7846"/>
                      <a:pt x="19" y="7951"/>
                    </a:cubicBezTo>
                    <a:cubicBezTo>
                      <a:pt x="38" y="7945"/>
                      <a:pt x="56" y="7934"/>
                      <a:pt x="71" y="7919"/>
                    </a:cubicBezTo>
                    <a:lnTo>
                      <a:pt x="7675" y="209"/>
                    </a:lnTo>
                    <a:cubicBezTo>
                      <a:pt x="7627" y="140"/>
                      <a:pt x="7577" y="69"/>
                      <a:pt x="7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8"/>
              <p:cNvSpPr/>
              <p:nvPr/>
            </p:nvSpPr>
            <p:spPr>
              <a:xfrm>
                <a:off x="2520050" y="3300125"/>
                <a:ext cx="74275" cy="72725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2909" extrusionOk="0">
                    <a:moveTo>
                      <a:pt x="2970" y="1"/>
                    </a:moveTo>
                    <a:lnTo>
                      <a:pt x="1" y="613"/>
                    </a:lnTo>
                    <a:lnTo>
                      <a:pt x="2483" y="2909"/>
                    </a:lnTo>
                    <a:lnTo>
                      <a:pt x="29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8"/>
              <p:cNvSpPr/>
              <p:nvPr/>
            </p:nvSpPr>
            <p:spPr>
              <a:xfrm>
                <a:off x="2147725" y="3472825"/>
                <a:ext cx="131100" cy="135825"/>
              </a:xfrm>
              <a:custGeom>
                <a:avLst/>
                <a:gdLst/>
                <a:ahLst/>
                <a:cxnLst/>
                <a:rect l="l" t="t" r="r" b="b"/>
                <a:pathLst>
                  <a:path w="5244" h="5433" extrusionOk="0">
                    <a:moveTo>
                      <a:pt x="5030" y="0"/>
                    </a:moveTo>
                    <a:lnTo>
                      <a:pt x="47" y="5222"/>
                    </a:lnTo>
                    <a:cubicBezTo>
                      <a:pt x="1" y="5272"/>
                      <a:pt x="1" y="5350"/>
                      <a:pt x="52" y="5398"/>
                    </a:cubicBezTo>
                    <a:cubicBezTo>
                      <a:pt x="75" y="5421"/>
                      <a:pt x="106" y="5433"/>
                      <a:pt x="139" y="5433"/>
                    </a:cubicBezTo>
                    <a:cubicBezTo>
                      <a:pt x="171" y="5433"/>
                      <a:pt x="204" y="5419"/>
                      <a:pt x="229" y="5394"/>
                    </a:cubicBezTo>
                    <a:lnTo>
                      <a:pt x="5243" y="138"/>
                    </a:lnTo>
                    <a:cubicBezTo>
                      <a:pt x="5180" y="85"/>
                      <a:pt x="5097" y="50"/>
                      <a:pt x="5030" y="2"/>
                    </a:cubicBezTo>
                    <a:lnTo>
                      <a:pt x="50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8"/>
              <p:cNvSpPr/>
              <p:nvPr/>
            </p:nvSpPr>
            <p:spPr>
              <a:xfrm>
                <a:off x="2126100" y="3580425"/>
                <a:ext cx="50125" cy="50150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006" extrusionOk="0">
                    <a:moveTo>
                      <a:pt x="1004" y="1"/>
                    </a:moveTo>
                    <a:cubicBezTo>
                      <a:pt x="449" y="1"/>
                      <a:pt x="0" y="450"/>
                      <a:pt x="0" y="1004"/>
                    </a:cubicBezTo>
                    <a:cubicBezTo>
                      <a:pt x="0" y="1556"/>
                      <a:pt x="449" y="2005"/>
                      <a:pt x="1004" y="2005"/>
                    </a:cubicBezTo>
                    <a:cubicBezTo>
                      <a:pt x="1556" y="2005"/>
                      <a:pt x="2005" y="1556"/>
                      <a:pt x="2005" y="1004"/>
                    </a:cubicBezTo>
                    <a:cubicBezTo>
                      <a:pt x="2005" y="450"/>
                      <a:pt x="1556" y="1"/>
                      <a:pt x="1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8"/>
              <p:cNvSpPr/>
              <p:nvPr/>
            </p:nvSpPr>
            <p:spPr>
              <a:xfrm>
                <a:off x="2265950" y="3434850"/>
                <a:ext cx="50075" cy="50125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2005" extrusionOk="0">
                    <a:moveTo>
                      <a:pt x="1001" y="0"/>
                    </a:moveTo>
                    <a:cubicBezTo>
                      <a:pt x="449" y="0"/>
                      <a:pt x="0" y="449"/>
                      <a:pt x="0" y="1001"/>
                    </a:cubicBezTo>
                    <a:cubicBezTo>
                      <a:pt x="0" y="1556"/>
                      <a:pt x="449" y="2005"/>
                      <a:pt x="1001" y="2005"/>
                    </a:cubicBezTo>
                    <a:cubicBezTo>
                      <a:pt x="1556" y="2005"/>
                      <a:pt x="2003" y="1556"/>
                      <a:pt x="2003" y="1001"/>
                    </a:cubicBezTo>
                    <a:cubicBezTo>
                      <a:pt x="2003" y="449"/>
                      <a:pt x="1556" y="0"/>
                      <a:pt x="10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8"/>
              <p:cNvSpPr/>
              <p:nvPr/>
            </p:nvSpPr>
            <p:spPr>
              <a:xfrm>
                <a:off x="2289425" y="3457100"/>
                <a:ext cx="80750" cy="80525"/>
              </a:xfrm>
              <a:custGeom>
                <a:avLst/>
                <a:gdLst/>
                <a:ahLst/>
                <a:cxnLst/>
                <a:rect l="l" t="t" r="r" b="b"/>
                <a:pathLst>
                  <a:path w="3230" h="3221" extrusionOk="0">
                    <a:moveTo>
                      <a:pt x="166" y="0"/>
                    </a:moveTo>
                    <a:lnTo>
                      <a:pt x="1" y="165"/>
                    </a:lnTo>
                    <a:lnTo>
                      <a:pt x="3064" y="3221"/>
                    </a:lnTo>
                    <a:lnTo>
                      <a:pt x="3229" y="305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8"/>
              <p:cNvSpPr/>
              <p:nvPr/>
            </p:nvSpPr>
            <p:spPr>
              <a:xfrm>
                <a:off x="2343725" y="3509975"/>
                <a:ext cx="5010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2004" extrusionOk="0">
                    <a:moveTo>
                      <a:pt x="1002" y="1"/>
                    </a:moveTo>
                    <a:cubicBezTo>
                      <a:pt x="447" y="1"/>
                      <a:pt x="0" y="448"/>
                      <a:pt x="0" y="1002"/>
                    </a:cubicBezTo>
                    <a:cubicBezTo>
                      <a:pt x="0" y="1555"/>
                      <a:pt x="447" y="2004"/>
                      <a:pt x="1002" y="2004"/>
                    </a:cubicBezTo>
                    <a:cubicBezTo>
                      <a:pt x="1554" y="2004"/>
                      <a:pt x="2003" y="1555"/>
                      <a:pt x="2003" y="1002"/>
                    </a:cubicBezTo>
                    <a:cubicBezTo>
                      <a:pt x="2003" y="448"/>
                      <a:pt x="1554" y="1"/>
                      <a:pt x="10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8"/>
              <p:cNvSpPr/>
              <p:nvPr/>
            </p:nvSpPr>
            <p:spPr>
              <a:xfrm>
                <a:off x="2049900" y="4163475"/>
                <a:ext cx="691925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27677" h="253" extrusionOk="0">
                    <a:moveTo>
                      <a:pt x="12" y="1"/>
                    </a:moveTo>
                    <a:cubicBezTo>
                      <a:pt x="6" y="1"/>
                      <a:pt x="0" y="7"/>
                      <a:pt x="0" y="14"/>
                    </a:cubicBezTo>
                    <a:lnTo>
                      <a:pt x="0" y="239"/>
                    </a:lnTo>
                    <a:cubicBezTo>
                      <a:pt x="0" y="246"/>
                      <a:pt x="6" y="252"/>
                      <a:pt x="12" y="252"/>
                    </a:cubicBezTo>
                    <a:lnTo>
                      <a:pt x="27663" y="252"/>
                    </a:lnTo>
                    <a:cubicBezTo>
                      <a:pt x="27671" y="252"/>
                      <a:pt x="27677" y="246"/>
                      <a:pt x="27677" y="239"/>
                    </a:cubicBezTo>
                    <a:lnTo>
                      <a:pt x="27677" y="14"/>
                    </a:lnTo>
                    <a:cubicBezTo>
                      <a:pt x="27677" y="7"/>
                      <a:pt x="27671" y="1"/>
                      <a:pt x="276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28"/>
            <p:cNvGrpSpPr/>
            <p:nvPr/>
          </p:nvGrpSpPr>
          <p:grpSpPr>
            <a:xfrm>
              <a:off x="3144654" y="1375180"/>
              <a:ext cx="913489" cy="2162209"/>
              <a:chOff x="-160225" y="1133725"/>
              <a:chExt cx="875325" cy="2071875"/>
            </a:xfrm>
          </p:grpSpPr>
          <p:sp>
            <p:nvSpPr>
              <p:cNvPr id="439" name="Google Shape;439;p28"/>
              <p:cNvSpPr/>
              <p:nvPr/>
            </p:nvSpPr>
            <p:spPr>
              <a:xfrm>
                <a:off x="271675" y="1168250"/>
                <a:ext cx="239700" cy="341725"/>
              </a:xfrm>
              <a:custGeom>
                <a:avLst/>
                <a:gdLst/>
                <a:ahLst/>
                <a:cxnLst/>
                <a:rect l="l" t="t" r="r" b="b"/>
                <a:pathLst>
                  <a:path w="9588" h="13669" extrusionOk="0">
                    <a:moveTo>
                      <a:pt x="4643" y="0"/>
                    </a:moveTo>
                    <a:cubicBezTo>
                      <a:pt x="1139" y="0"/>
                      <a:pt x="859" y="2592"/>
                      <a:pt x="932" y="4428"/>
                    </a:cubicBezTo>
                    <a:cubicBezTo>
                      <a:pt x="1116" y="9105"/>
                      <a:pt x="0" y="11948"/>
                      <a:pt x="0" y="11948"/>
                    </a:cubicBezTo>
                    <a:lnTo>
                      <a:pt x="9587" y="13669"/>
                    </a:lnTo>
                    <a:cubicBezTo>
                      <a:pt x="9587" y="13669"/>
                      <a:pt x="7309" y="9884"/>
                      <a:pt x="8295" y="4885"/>
                    </a:cubicBezTo>
                    <a:cubicBezTo>
                      <a:pt x="8711" y="2773"/>
                      <a:pt x="8082" y="1553"/>
                      <a:pt x="7449" y="899"/>
                    </a:cubicBezTo>
                    <a:cubicBezTo>
                      <a:pt x="7004" y="439"/>
                      <a:pt x="6405" y="158"/>
                      <a:pt x="5768" y="78"/>
                    </a:cubicBezTo>
                    <a:cubicBezTo>
                      <a:pt x="5360" y="25"/>
                      <a:pt x="4986" y="0"/>
                      <a:pt x="46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8"/>
              <p:cNvSpPr/>
              <p:nvPr/>
            </p:nvSpPr>
            <p:spPr>
              <a:xfrm>
                <a:off x="-30900" y="1431125"/>
                <a:ext cx="329500" cy="251325"/>
              </a:xfrm>
              <a:custGeom>
                <a:avLst/>
                <a:gdLst/>
                <a:ahLst/>
                <a:cxnLst/>
                <a:rect l="l" t="t" r="r" b="b"/>
                <a:pathLst>
                  <a:path w="13180" h="10053" extrusionOk="0">
                    <a:moveTo>
                      <a:pt x="13179" y="0"/>
                    </a:moveTo>
                    <a:cubicBezTo>
                      <a:pt x="13179" y="0"/>
                      <a:pt x="9584" y="290"/>
                      <a:pt x="6893" y="326"/>
                    </a:cubicBezTo>
                    <a:cubicBezTo>
                      <a:pt x="5621" y="345"/>
                      <a:pt x="4503" y="478"/>
                      <a:pt x="3481" y="854"/>
                    </a:cubicBezTo>
                    <a:cubicBezTo>
                      <a:pt x="2773" y="1115"/>
                      <a:pt x="2109" y="1492"/>
                      <a:pt x="1474" y="2032"/>
                    </a:cubicBezTo>
                    <a:cubicBezTo>
                      <a:pt x="1367" y="2120"/>
                      <a:pt x="1273" y="2214"/>
                      <a:pt x="1186" y="2310"/>
                    </a:cubicBezTo>
                    <a:cubicBezTo>
                      <a:pt x="1" y="3629"/>
                      <a:pt x="567" y="5569"/>
                      <a:pt x="1175" y="7704"/>
                    </a:cubicBezTo>
                    <a:cubicBezTo>
                      <a:pt x="1707" y="9575"/>
                      <a:pt x="2719" y="10052"/>
                      <a:pt x="3803" y="10052"/>
                    </a:cubicBezTo>
                    <a:cubicBezTo>
                      <a:pt x="4301" y="10052"/>
                      <a:pt x="4814" y="9952"/>
                      <a:pt x="5303" y="9839"/>
                    </a:cubicBezTo>
                    <a:cubicBezTo>
                      <a:pt x="6859" y="9480"/>
                      <a:pt x="5688" y="4466"/>
                      <a:pt x="6523" y="4168"/>
                    </a:cubicBezTo>
                    <a:cubicBezTo>
                      <a:pt x="6767" y="4081"/>
                      <a:pt x="7256" y="4050"/>
                      <a:pt x="7826" y="4050"/>
                    </a:cubicBezTo>
                    <a:cubicBezTo>
                      <a:pt x="9207" y="4050"/>
                      <a:pt x="11065" y="4232"/>
                      <a:pt x="11065" y="4232"/>
                    </a:cubicBezTo>
                    <a:cubicBezTo>
                      <a:pt x="12473" y="3693"/>
                      <a:pt x="12807" y="1822"/>
                      <a:pt x="131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8"/>
              <p:cNvSpPr/>
              <p:nvPr/>
            </p:nvSpPr>
            <p:spPr>
              <a:xfrm>
                <a:off x="-1250" y="1452450"/>
                <a:ext cx="57500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2300" h="1459" extrusionOk="0">
                    <a:moveTo>
                      <a:pt x="2295" y="1"/>
                    </a:moveTo>
                    <a:cubicBezTo>
                      <a:pt x="1587" y="262"/>
                      <a:pt x="923" y="639"/>
                      <a:pt x="288" y="1179"/>
                    </a:cubicBezTo>
                    <a:cubicBezTo>
                      <a:pt x="181" y="1267"/>
                      <a:pt x="87" y="1361"/>
                      <a:pt x="0" y="1457"/>
                    </a:cubicBezTo>
                    <a:cubicBezTo>
                      <a:pt x="38" y="1458"/>
                      <a:pt x="78" y="1458"/>
                      <a:pt x="121" y="1458"/>
                    </a:cubicBezTo>
                    <a:cubicBezTo>
                      <a:pt x="879" y="1458"/>
                      <a:pt x="2300" y="1285"/>
                      <a:pt x="2295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8"/>
              <p:cNvSpPr/>
              <p:nvPr/>
            </p:nvSpPr>
            <p:spPr>
              <a:xfrm>
                <a:off x="72225" y="1501300"/>
                <a:ext cx="57750" cy="39675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1587" extrusionOk="0">
                    <a:moveTo>
                      <a:pt x="121" y="1"/>
                    </a:moveTo>
                    <a:cubicBezTo>
                      <a:pt x="31" y="1"/>
                      <a:pt x="0" y="146"/>
                      <a:pt x="102" y="178"/>
                    </a:cubicBezTo>
                    <a:cubicBezTo>
                      <a:pt x="909" y="421"/>
                      <a:pt x="1604" y="897"/>
                      <a:pt x="2129" y="1555"/>
                    </a:cubicBezTo>
                    <a:cubicBezTo>
                      <a:pt x="2147" y="1578"/>
                      <a:pt x="2168" y="1587"/>
                      <a:pt x="2188" y="1587"/>
                    </a:cubicBezTo>
                    <a:cubicBezTo>
                      <a:pt x="2251" y="1587"/>
                      <a:pt x="2310" y="1497"/>
                      <a:pt x="2256" y="1429"/>
                    </a:cubicBezTo>
                    <a:cubicBezTo>
                      <a:pt x="1713" y="746"/>
                      <a:pt x="984" y="257"/>
                      <a:pt x="150" y="5"/>
                    </a:cubicBezTo>
                    <a:cubicBezTo>
                      <a:pt x="140" y="2"/>
                      <a:pt x="130" y="1"/>
                      <a:pt x="121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8"/>
              <p:cNvSpPr/>
              <p:nvPr/>
            </p:nvSpPr>
            <p:spPr>
              <a:xfrm>
                <a:off x="100350" y="1496700"/>
                <a:ext cx="20825" cy="32900"/>
              </a:xfrm>
              <a:custGeom>
                <a:avLst/>
                <a:gdLst/>
                <a:ahLst/>
                <a:cxnLst/>
                <a:rect l="l" t="t" r="r" b="b"/>
                <a:pathLst>
                  <a:path w="833" h="1316" extrusionOk="0">
                    <a:moveTo>
                      <a:pt x="123" y="1"/>
                    </a:moveTo>
                    <a:cubicBezTo>
                      <a:pt x="63" y="1"/>
                      <a:pt x="0" y="65"/>
                      <a:pt x="38" y="136"/>
                    </a:cubicBezTo>
                    <a:cubicBezTo>
                      <a:pt x="239" y="513"/>
                      <a:pt x="438" y="891"/>
                      <a:pt x="640" y="1271"/>
                    </a:cubicBezTo>
                    <a:cubicBezTo>
                      <a:pt x="656" y="1303"/>
                      <a:pt x="683" y="1316"/>
                      <a:pt x="710" y="1316"/>
                    </a:cubicBezTo>
                    <a:cubicBezTo>
                      <a:pt x="770" y="1316"/>
                      <a:pt x="832" y="1251"/>
                      <a:pt x="795" y="1179"/>
                    </a:cubicBezTo>
                    <a:cubicBezTo>
                      <a:pt x="594" y="801"/>
                      <a:pt x="394" y="423"/>
                      <a:pt x="193" y="45"/>
                    </a:cubicBezTo>
                    <a:cubicBezTo>
                      <a:pt x="176" y="14"/>
                      <a:pt x="150" y="1"/>
                      <a:pt x="123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8"/>
              <p:cNvSpPr/>
              <p:nvPr/>
            </p:nvSpPr>
            <p:spPr>
              <a:xfrm>
                <a:off x="2200" y="1580550"/>
                <a:ext cx="122775" cy="58275"/>
              </a:xfrm>
              <a:custGeom>
                <a:avLst/>
                <a:gdLst/>
                <a:ahLst/>
                <a:cxnLst/>
                <a:rect l="l" t="t" r="r" b="b"/>
                <a:pathLst>
                  <a:path w="4911" h="2331" extrusionOk="0">
                    <a:moveTo>
                      <a:pt x="2351" y="1"/>
                    </a:moveTo>
                    <a:cubicBezTo>
                      <a:pt x="2197" y="1"/>
                      <a:pt x="2040" y="14"/>
                      <a:pt x="1882" y="43"/>
                    </a:cubicBezTo>
                    <a:cubicBezTo>
                      <a:pt x="835" y="231"/>
                      <a:pt x="0" y="1153"/>
                      <a:pt x="92" y="2245"/>
                    </a:cubicBezTo>
                    <a:cubicBezTo>
                      <a:pt x="97" y="2302"/>
                      <a:pt x="144" y="2331"/>
                      <a:pt x="189" y="2331"/>
                    </a:cubicBezTo>
                    <a:cubicBezTo>
                      <a:pt x="233" y="2331"/>
                      <a:pt x="276" y="2302"/>
                      <a:pt x="271" y="2245"/>
                    </a:cubicBezTo>
                    <a:cubicBezTo>
                      <a:pt x="181" y="1172"/>
                      <a:pt x="1031" y="321"/>
                      <a:pt x="2061" y="196"/>
                    </a:cubicBezTo>
                    <a:cubicBezTo>
                      <a:pt x="2160" y="184"/>
                      <a:pt x="2259" y="178"/>
                      <a:pt x="2356" y="178"/>
                    </a:cubicBezTo>
                    <a:cubicBezTo>
                      <a:pt x="3296" y="178"/>
                      <a:pt x="4136" y="714"/>
                      <a:pt x="4729" y="1433"/>
                    </a:cubicBezTo>
                    <a:cubicBezTo>
                      <a:pt x="4747" y="1454"/>
                      <a:pt x="4768" y="1463"/>
                      <a:pt x="4788" y="1463"/>
                    </a:cubicBezTo>
                    <a:cubicBezTo>
                      <a:pt x="4852" y="1463"/>
                      <a:pt x="4911" y="1374"/>
                      <a:pt x="4856" y="1307"/>
                    </a:cubicBezTo>
                    <a:cubicBezTo>
                      <a:pt x="4231" y="548"/>
                      <a:pt x="3332" y="1"/>
                      <a:pt x="2351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8"/>
              <p:cNvSpPr/>
              <p:nvPr/>
            </p:nvSpPr>
            <p:spPr>
              <a:xfrm>
                <a:off x="39950" y="1623700"/>
                <a:ext cx="83275" cy="148350"/>
              </a:xfrm>
              <a:custGeom>
                <a:avLst/>
                <a:gdLst/>
                <a:ahLst/>
                <a:cxnLst/>
                <a:rect l="l" t="t" r="r" b="b"/>
                <a:pathLst>
                  <a:path w="3331" h="5934" extrusionOk="0">
                    <a:moveTo>
                      <a:pt x="1726" y="1"/>
                    </a:moveTo>
                    <a:cubicBezTo>
                      <a:pt x="1604" y="1"/>
                      <a:pt x="180" y="18"/>
                      <a:pt x="127" y="841"/>
                    </a:cubicBezTo>
                    <a:cubicBezTo>
                      <a:pt x="71" y="1700"/>
                      <a:pt x="0" y="3055"/>
                      <a:pt x="0" y="3055"/>
                    </a:cubicBezTo>
                    <a:cubicBezTo>
                      <a:pt x="0" y="3055"/>
                      <a:pt x="223" y="4998"/>
                      <a:pt x="340" y="5030"/>
                    </a:cubicBezTo>
                    <a:cubicBezTo>
                      <a:pt x="352" y="5034"/>
                      <a:pt x="365" y="5036"/>
                      <a:pt x="377" y="5036"/>
                    </a:cubicBezTo>
                    <a:cubicBezTo>
                      <a:pt x="729" y="5036"/>
                      <a:pt x="779" y="3536"/>
                      <a:pt x="779" y="3536"/>
                    </a:cubicBezTo>
                    <a:cubicBezTo>
                      <a:pt x="779" y="3536"/>
                      <a:pt x="879" y="5360"/>
                      <a:pt x="1157" y="5389"/>
                    </a:cubicBezTo>
                    <a:cubicBezTo>
                      <a:pt x="1162" y="5390"/>
                      <a:pt x="1166" y="5390"/>
                      <a:pt x="1171" y="5390"/>
                    </a:cubicBezTo>
                    <a:cubicBezTo>
                      <a:pt x="1466" y="5390"/>
                      <a:pt x="1617" y="4377"/>
                      <a:pt x="1671" y="3899"/>
                    </a:cubicBezTo>
                    <a:lnTo>
                      <a:pt x="1671" y="3899"/>
                    </a:lnTo>
                    <a:cubicBezTo>
                      <a:pt x="1616" y="4487"/>
                      <a:pt x="1508" y="5934"/>
                      <a:pt x="1775" y="5934"/>
                    </a:cubicBezTo>
                    <a:cubicBezTo>
                      <a:pt x="1784" y="5934"/>
                      <a:pt x="1794" y="5932"/>
                      <a:pt x="1805" y="5928"/>
                    </a:cubicBezTo>
                    <a:cubicBezTo>
                      <a:pt x="2183" y="5788"/>
                      <a:pt x="2513" y="3738"/>
                      <a:pt x="2513" y="3736"/>
                    </a:cubicBezTo>
                    <a:lnTo>
                      <a:pt x="2513" y="3736"/>
                    </a:lnTo>
                    <a:cubicBezTo>
                      <a:pt x="2513" y="3738"/>
                      <a:pt x="2209" y="5691"/>
                      <a:pt x="2509" y="5691"/>
                    </a:cubicBezTo>
                    <a:cubicBezTo>
                      <a:pt x="2530" y="5691"/>
                      <a:pt x="2554" y="5681"/>
                      <a:pt x="2582" y="5660"/>
                    </a:cubicBezTo>
                    <a:cubicBezTo>
                      <a:pt x="3000" y="5339"/>
                      <a:pt x="3209" y="3268"/>
                      <a:pt x="3269" y="2819"/>
                    </a:cubicBezTo>
                    <a:cubicBezTo>
                      <a:pt x="3330" y="2370"/>
                      <a:pt x="1734" y="1"/>
                      <a:pt x="1734" y="1"/>
                    </a:cubicBezTo>
                    <a:cubicBezTo>
                      <a:pt x="1734" y="1"/>
                      <a:pt x="1731" y="1"/>
                      <a:pt x="1726" y="1"/>
                    </a:cubicBez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8"/>
              <p:cNvSpPr/>
              <p:nvPr/>
            </p:nvSpPr>
            <p:spPr>
              <a:xfrm>
                <a:off x="98875" y="1652825"/>
                <a:ext cx="30725" cy="6115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2446" extrusionOk="0">
                    <a:moveTo>
                      <a:pt x="1" y="0"/>
                    </a:moveTo>
                    <a:lnTo>
                      <a:pt x="703" y="2446"/>
                    </a:lnTo>
                    <a:cubicBezTo>
                      <a:pt x="703" y="2446"/>
                      <a:pt x="760" y="2390"/>
                      <a:pt x="833" y="2296"/>
                    </a:cubicBezTo>
                    <a:cubicBezTo>
                      <a:pt x="891" y="2225"/>
                      <a:pt x="958" y="2133"/>
                      <a:pt x="1017" y="2028"/>
                    </a:cubicBezTo>
                    <a:cubicBezTo>
                      <a:pt x="1136" y="1819"/>
                      <a:pt x="1228" y="1560"/>
                      <a:pt x="1152" y="1326"/>
                    </a:cubicBezTo>
                    <a:cubicBezTo>
                      <a:pt x="987" y="81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8"/>
              <p:cNvSpPr/>
              <p:nvPr/>
            </p:nvSpPr>
            <p:spPr>
              <a:xfrm>
                <a:off x="119450" y="1686250"/>
                <a:ext cx="5200" cy="240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960" extrusionOk="0">
                    <a:moveTo>
                      <a:pt x="83" y="1"/>
                    </a:moveTo>
                    <a:cubicBezTo>
                      <a:pt x="44" y="1"/>
                      <a:pt x="0" y="34"/>
                      <a:pt x="8" y="85"/>
                    </a:cubicBezTo>
                    <a:cubicBezTo>
                      <a:pt x="56" y="368"/>
                      <a:pt x="102" y="681"/>
                      <a:pt x="10" y="959"/>
                    </a:cubicBezTo>
                    <a:cubicBezTo>
                      <a:pt x="68" y="888"/>
                      <a:pt x="135" y="796"/>
                      <a:pt x="194" y="691"/>
                    </a:cubicBezTo>
                    <a:cubicBezTo>
                      <a:pt x="208" y="476"/>
                      <a:pt x="173" y="255"/>
                      <a:pt x="139" y="50"/>
                    </a:cubicBezTo>
                    <a:cubicBezTo>
                      <a:pt x="133" y="15"/>
                      <a:pt x="109" y="1"/>
                      <a:pt x="83" y="1"/>
                    </a:cubicBezTo>
                    <a:close/>
                  </a:path>
                </a:pathLst>
              </a:custGeom>
              <a:solidFill>
                <a:srgbClr val="9947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8"/>
              <p:cNvSpPr/>
              <p:nvPr/>
            </p:nvSpPr>
            <p:spPr>
              <a:xfrm>
                <a:off x="126075" y="1767100"/>
                <a:ext cx="366400" cy="236850"/>
              </a:xfrm>
              <a:custGeom>
                <a:avLst/>
                <a:gdLst/>
                <a:ahLst/>
                <a:cxnLst/>
                <a:rect l="l" t="t" r="r" b="b"/>
                <a:pathLst>
                  <a:path w="14656" h="9474" extrusionOk="0">
                    <a:moveTo>
                      <a:pt x="3917" y="0"/>
                    </a:moveTo>
                    <a:cubicBezTo>
                      <a:pt x="3917" y="0"/>
                      <a:pt x="0" y="5398"/>
                      <a:pt x="873" y="6772"/>
                    </a:cubicBezTo>
                    <a:cubicBezTo>
                      <a:pt x="1815" y="8256"/>
                      <a:pt x="6922" y="9473"/>
                      <a:pt x="10587" y="9473"/>
                    </a:cubicBezTo>
                    <a:cubicBezTo>
                      <a:pt x="12695" y="9473"/>
                      <a:pt x="14326" y="9071"/>
                      <a:pt x="14414" y="8086"/>
                    </a:cubicBezTo>
                    <a:cubicBezTo>
                      <a:pt x="14656" y="5387"/>
                      <a:pt x="13041" y="1059"/>
                      <a:pt x="13041" y="1059"/>
                    </a:cubicBezTo>
                    <a:cubicBezTo>
                      <a:pt x="11907" y="1413"/>
                      <a:pt x="10814" y="1549"/>
                      <a:pt x="9803" y="1549"/>
                    </a:cubicBezTo>
                    <a:cubicBezTo>
                      <a:pt x="6396" y="1549"/>
                      <a:pt x="3917" y="0"/>
                      <a:pt x="39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8"/>
              <p:cNvSpPr/>
              <p:nvPr/>
            </p:nvSpPr>
            <p:spPr>
              <a:xfrm>
                <a:off x="77825" y="2795275"/>
                <a:ext cx="129275" cy="128600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5144" extrusionOk="0">
                    <a:moveTo>
                      <a:pt x="4006" y="0"/>
                    </a:moveTo>
                    <a:lnTo>
                      <a:pt x="0" y="618"/>
                    </a:lnTo>
                    <a:lnTo>
                      <a:pt x="2492" y="5143"/>
                    </a:lnTo>
                    <a:lnTo>
                      <a:pt x="5170" y="4984"/>
                    </a:lnTo>
                    <a:lnTo>
                      <a:pt x="4006" y="0"/>
                    </a:ln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8"/>
              <p:cNvSpPr/>
              <p:nvPr/>
            </p:nvSpPr>
            <p:spPr>
              <a:xfrm>
                <a:off x="-6475" y="2907825"/>
                <a:ext cx="217275" cy="92675"/>
              </a:xfrm>
              <a:custGeom>
                <a:avLst/>
                <a:gdLst/>
                <a:ahLst/>
                <a:cxnLst/>
                <a:rect l="l" t="t" r="r" b="b"/>
                <a:pathLst>
                  <a:path w="8691" h="3707" extrusionOk="0">
                    <a:moveTo>
                      <a:pt x="8547" y="0"/>
                    </a:moveTo>
                    <a:cubicBezTo>
                      <a:pt x="8328" y="0"/>
                      <a:pt x="7915" y="327"/>
                      <a:pt x="7915" y="327"/>
                    </a:cubicBezTo>
                    <a:lnTo>
                      <a:pt x="6674" y="476"/>
                    </a:lnTo>
                    <a:cubicBezTo>
                      <a:pt x="6674" y="476"/>
                      <a:pt x="6405" y="145"/>
                      <a:pt x="6036" y="145"/>
                    </a:cubicBezTo>
                    <a:cubicBezTo>
                      <a:pt x="5973" y="145"/>
                      <a:pt x="5907" y="154"/>
                      <a:pt x="5839" y="177"/>
                    </a:cubicBezTo>
                    <a:cubicBezTo>
                      <a:pt x="5371" y="332"/>
                      <a:pt x="4759" y="1098"/>
                      <a:pt x="4759" y="1098"/>
                    </a:cubicBezTo>
                    <a:cubicBezTo>
                      <a:pt x="4759" y="1098"/>
                      <a:pt x="2225" y="1909"/>
                      <a:pt x="1541" y="1953"/>
                    </a:cubicBezTo>
                    <a:cubicBezTo>
                      <a:pt x="856" y="1996"/>
                      <a:pt x="257" y="2381"/>
                      <a:pt x="0" y="3707"/>
                    </a:cubicBezTo>
                    <a:lnTo>
                      <a:pt x="8300" y="3707"/>
                    </a:lnTo>
                    <a:cubicBezTo>
                      <a:pt x="8300" y="3707"/>
                      <a:pt x="8627" y="712"/>
                      <a:pt x="8676" y="200"/>
                    </a:cubicBezTo>
                    <a:cubicBezTo>
                      <a:pt x="8691" y="53"/>
                      <a:pt x="8634" y="0"/>
                      <a:pt x="8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8"/>
              <p:cNvSpPr/>
              <p:nvPr/>
            </p:nvSpPr>
            <p:spPr>
              <a:xfrm>
                <a:off x="31175" y="2955025"/>
                <a:ext cx="63200" cy="30300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1212" extrusionOk="0">
                    <a:moveTo>
                      <a:pt x="402" y="1"/>
                    </a:moveTo>
                    <a:cubicBezTo>
                      <a:pt x="306" y="1"/>
                      <a:pt x="210" y="6"/>
                      <a:pt x="113" y="17"/>
                    </a:cubicBezTo>
                    <a:lnTo>
                      <a:pt x="113" y="19"/>
                    </a:lnTo>
                    <a:cubicBezTo>
                      <a:pt x="4" y="30"/>
                      <a:pt x="0" y="198"/>
                      <a:pt x="101" y="198"/>
                    </a:cubicBezTo>
                    <a:cubicBezTo>
                      <a:pt x="105" y="198"/>
                      <a:pt x="109" y="198"/>
                      <a:pt x="113" y="198"/>
                    </a:cubicBezTo>
                    <a:cubicBezTo>
                      <a:pt x="207" y="187"/>
                      <a:pt x="300" y="182"/>
                      <a:pt x="392" y="182"/>
                    </a:cubicBezTo>
                    <a:cubicBezTo>
                      <a:pt x="1153" y="182"/>
                      <a:pt x="1879" y="541"/>
                      <a:pt x="2327" y="1172"/>
                    </a:cubicBezTo>
                    <a:cubicBezTo>
                      <a:pt x="2346" y="1200"/>
                      <a:pt x="2374" y="1212"/>
                      <a:pt x="2401" y="1212"/>
                    </a:cubicBezTo>
                    <a:cubicBezTo>
                      <a:pt x="2465" y="1212"/>
                      <a:pt x="2527" y="1148"/>
                      <a:pt x="2480" y="1082"/>
                    </a:cubicBezTo>
                    <a:cubicBezTo>
                      <a:pt x="1999" y="405"/>
                      <a:pt x="1223" y="1"/>
                      <a:pt x="4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8"/>
              <p:cNvSpPr/>
              <p:nvPr/>
            </p:nvSpPr>
            <p:spPr>
              <a:xfrm>
                <a:off x="178050" y="2938200"/>
                <a:ext cx="29775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971" extrusionOk="0">
                    <a:moveTo>
                      <a:pt x="1096" y="1"/>
                    </a:moveTo>
                    <a:cubicBezTo>
                      <a:pt x="1086" y="1"/>
                      <a:pt x="1076" y="3"/>
                      <a:pt x="1065" y="9"/>
                    </a:cubicBezTo>
                    <a:cubicBezTo>
                      <a:pt x="371" y="401"/>
                      <a:pt x="1" y="1181"/>
                      <a:pt x="344" y="1937"/>
                    </a:cubicBezTo>
                    <a:cubicBezTo>
                      <a:pt x="354" y="1961"/>
                      <a:pt x="372" y="1970"/>
                      <a:pt x="391" y="1970"/>
                    </a:cubicBezTo>
                    <a:cubicBezTo>
                      <a:pt x="432" y="1970"/>
                      <a:pt x="477" y="1923"/>
                      <a:pt x="453" y="1872"/>
                    </a:cubicBezTo>
                    <a:cubicBezTo>
                      <a:pt x="141" y="1181"/>
                      <a:pt x="503" y="474"/>
                      <a:pt x="1129" y="121"/>
                    </a:cubicBezTo>
                    <a:cubicBezTo>
                      <a:pt x="1191" y="86"/>
                      <a:pt x="1153" y="1"/>
                      <a:pt x="10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8"/>
              <p:cNvSpPr/>
              <p:nvPr/>
            </p:nvSpPr>
            <p:spPr>
              <a:xfrm>
                <a:off x="-2350" y="2985325"/>
                <a:ext cx="204975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8199" h="212" extrusionOk="0">
                    <a:moveTo>
                      <a:pt x="8118" y="0"/>
                    </a:moveTo>
                    <a:cubicBezTo>
                      <a:pt x="8118" y="0"/>
                      <a:pt x="8117" y="0"/>
                      <a:pt x="8116" y="0"/>
                    </a:cubicBezTo>
                    <a:cubicBezTo>
                      <a:pt x="7618" y="4"/>
                      <a:pt x="7119" y="10"/>
                      <a:pt x="6620" y="16"/>
                    </a:cubicBezTo>
                    <a:cubicBezTo>
                      <a:pt x="4441" y="39"/>
                      <a:pt x="2262" y="62"/>
                      <a:pt x="83" y="83"/>
                    </a:cubicBezTo>
                    <a:cubicBezTo>
                      <a:pt x="1" y="85"/>
                      <a:pt x="0" y="211"/>
                      <a:pt x="81" y="211"/>
                    </a:cubicBezTo>
                    <a:cubicBezTo>
                      <a:pt x="81" y="211"/>
                      <a:pt x="82" y="211"/>
                      <a:pt x="83" y="211"/>
                    </a:cubicBezTo>
                    <a:cubicBezTo>
                      <a:pt x="581" y="208"/>
                      <a:pt x="1080" y="202"/>
                      <a:pt x="1579" y="196"/>
                    </a:cubicBezTo>
                    <a:cubicBezTo>
                      <a:pt x="3758" y="173"/>
                      <a:pt x="5937" y="152"/>
                      <a:pt x="8116" y="129"/>
                    </a:cubicBezTo>
                    <a:cubicBezTo>
                      <a:pt x="8198" y="127"/>
                      <a:pt x="8199" y="0"/>
                      <a:pt x="8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8"/>
              <p:cNvSpPr/>
              <p:nvPr/>
            </p:nvSpPr>
            <p:spPr>
              <a:xfrm>
                <a:off x="-160225" y="1864675"/>
                <a:ext cx="476075" cy="964950"/>
              </a:xfrm>
              <a:custGeom>
                <a:avLst/>
                <a:gdLst/>
                <a:ahLst/>
                <a:cxnLst/>
                <a:rect l="l" t="t" r="r" b="b"/>
                <a:pathLst>
                  <a:path w="19043" h="38598" extrusionOk="0">
                    <a:moveTo>
                      <a:pt x="12966" y="1"/>
                    </a:moveTo>
                    <a:lnTo>
                      <a:pt x="12964" y="3"/>
                    </a:lnTo>
                    <a:cubicBezTo>
                      <a:pt x="12964" y="3"/>
                      <a:pt x="12964" y="3"/>
                      <a:pt x="12964" y="3"/>
                    </a:cubicBezTo>
                    <a:lnTo>
                      <a:pt x="12964" y="3"/>
                    </a:lnTo>
                    <a:cubicBezTo>
                      <a:pt x="12965" y="2"/>
                      <a:pt x="12966" y="1"/>
                      <a:pt x="12966" y="1"/>
                    </a:cubicBezTo>
                    <a:close/>
                    <a:moveTo>
                      <a:pt x="12964" y="3"/>
                    </a:moveTo>
                    <a:cubicBezTo>
                      <a:pt x="12827" y="200"/>
                      <a:pt x="3217" y="13997"/>
                      <a:pt x="1614" y="18894"/>
                    </a:cubicBezTo>
                    <a:cubicBezTo>
                      <a:pt x="0" y="23827"/>
                      <a:pt x="8329" y="38598"/>
                      <a:pt x="8329" y="38598"/>
                    </a:cubicBezTo>
                    <a:lnTo>
                      <a:pt x="15580" y="38170"/>
                    </a:lnTo>
                    <a:cubicBezTo>
                      <a:pt x="15580" y="38170"/>
                      <a:pt x="8161" y="22203"/>
                      <a:pt x="8788" y="20056"/>
                    </a:cubicBezTo>
                    <a:cubicBezTo>
                      <a:pt x="9415" y="17908"/>
                      <a:pt x="19043" y="6492"/>
                      <a:pt x="19043" y="6492"/>
                    </a:cubicBezTo>
                    <a:cubicBezTo>
                      <a:pt x="18316" y="3655"/>
                      <a:pt x="16200" y="1668"/>
                      <a:pt x="12964" y="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8"/>
              <p:cNvSpPr/>
              <p:nvPr/>
            </p:nvSpPr>
            <p:spPr>
              <a:xfrm>
                <a:off x="17075" y="2794350"/>
                <a:ext cx="2268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1812" extrusionOk="0">
                    <a:moveTo>
                      <a:pt x="0" y="1"/>
                    </a:moveTo>
                    <a:lnTo>
                      <a:pt x="840" y="1812"/>
                    </a:lnTo>
                    <a:lnTo>
                      <a:pt x="9073" y="1693"/>
                    </a:lnTo>
                    <a:lnTo>
                      <a:pt x="8469" y="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8"/>
              <p:cNvSpPr/>
              <p:nvPr/>
            </p:nvSpPr>
            <p:spPr>
              <a:xfrm>
                <a:off x="-8700" y="1905100"/>
                <a:ext cx="155175" cy="222350"/>
              </a:xfrm>
              <a:custGeom>
                <a:avLst/>
                <a:gdLst/>
                <a:ahLst/>
                <a:cxnLst/>
                <a:rect l="l" t="t" r="r" b="b"/>
                <a:pathLst>
                  <a:path w="6207" h="8894" extrusionOk="0">
                    <a:moveTo>
                      <a:pt x="5794" y="1"/>
                    </a:moveTo>
                    <a:lnTo>
                      <a:pt x="5794" y="1"/>
                    </a:lnTo>
                    <a:cubicBezTo>
                      <a:pt x="5761" y="49"/>
                      <a:pt x="5727" y="97"/>
                      <a:pt x="5694" y="147"/>
                    </a:cubicBezTo>
                    <a:cubicBezTo>
                      <a:pt x="5850" y="724"/>
                      <a:pt x="5896" y="1330"/>
                      <a:pt x="5840" y="1933"/>
                    </a:cubicBezTo>
                    <a:cubicBezTo>
                      <a:pt x="5654" y="3924"/>
                      <a:pt x="4396" y="5712"/>
                      <a:pt x="2917" y="6987"/>
                    </a:cubicBezTo>
                    <a:cubicBezTo>
                      <a:pt x="2082" y="7705"/>
                      <a:pt x="1135" y="8282"/>
                      <a:pt x="122" y="8698"/>
                    </a:cubicBezTo>
                    <a:cubicBezTo>
                      <a:pt x="82" y="8764"/>
                      <a:pt x="41" y="8829"/>
                      <a:pt x="1" y="8894"/>
                    </a:cubicBezTo>
                    <a:cubicBezTo>
                      <a:pt x="348" y="8758"/>
                      <a:pt x="688" y="8604"/>
                      <a:pt x="1020" y="8432"/>
                    </a:cubicBezTo>
                    <a:cubicBezTo>
                      <a:pt x="2771" y="7521"/>
                      <a:pt x="4311" y="6091"/>
                      <a:pt x="5232" y="4334"/>
                    </a:cubicBezTo>
                    <a:cubicBezTo>
                      <a:pt x="5928" y="3007"/>
                      <a:pt x="6207" y="1420"/>
                      <a:pt x="57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8"/>
              <p:cNvSpPr/>
              <p:nvPr/>
            </p:nvSpPr>
            <p:spPr>
              <a:xfrm>
                <a:off x="136725" y="2049975"/>
                <a:ext cx="142100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5684" h="7237" extrusionOk="0">
                    <a:moveTo>
                      <a:pt x="3455" y="0"/>
                    </a:moveTo>
                    <a:cubicBezTo>
                      <a:pt x="3223" y="0"/>
                      <a:pt x="2989" y="25"/>
                      <a:pt x="2759" y="78"/>
                    </a:cubicBezTo>
                    <a:cubicBezTo>
                      <a:pt x="1757" y="306"/>
                      <a:pt x="909" y="998"/>
                      <a:pt x="478" y="1927"/>
                    </a:cubicBezTo>
                    <a:cubicBezTo>
                      <a:pt x="0" y="2957"/>
                      <a:pt x="21" y="4123"/>
                      <a:pt x="186" y="5222"/>
                    </a:cubicBezTo>
                    <a:cubicBezTo>
                      <a:pt x="284" y="5867"/>
                      <a:pt x="397" y="6556"/>
                      <a:pt x="564" y="7237"/>
                    </a:cubicBezTo>
                    <a:cubicBezTo>
                      <a:pt x="602" y="7187"/>
                      <a:pt x="641" y="7137"/>
                      <a:pt x="677" y="7089"/>
                    </a:cubicBezTo>
                    <a:cubicBezTo>
                      <a:pt x="531" y="6477"/>
                      <a:pt x="418" y="5855"/>
                      <a:pt x="324" y="5242"/>
                    </a:cubicBezTo>
                    <a:cubicBezTo>
                      <a:pt x="152" y="4131"/>
                      <a:pt x="127" y="2938"/>
                      <a:pt x="637" y="1906"/>
                    </a:cubicBezTo>
                    <a:cubicBezTo>
                      <a:pt x="1080" y="1010"/>
                      <a:pt x="1943" y="354"/>
                      <a:pt x="2929" y="181"/>
                    </a:cubicBezTo>
                    <a:cubicBezTo>
                      <a:pt x="3105" y="150"/>
                      <a:pt x="3281" y="136"/>
                      <a:pt x="3456" y="136"/>
                    </a:cubicBezTo>
                    <a:cubicBezTo>
                      <a:pt x="4230" y="136"/>
                      <a:pt x="4984" y="427"/>
                      <a:pt x="5571" y="937"/>
                    </a:cubicBezTo>
                    <a:cubicBezTo>
                      <a:pt x="5536" y="929"/>
                      <a:pt x="5504" y="920"/>
                      <a:pt x="5471" y="912"/>
                    </a:cubicBezTo>
                    <a:cubicBezTo>
                      <a:pt x="5464" y="910"/>
                      <a:pt x="5458" y="909"/>
                      <a:pt x="5452" y="909"/>
                    </a:cubicBezTo>
                    <a:cubicBezTo>
                      <a:pt x="5382" y="909"/>
                      <a:pt x="5359" y="1021"/>
                      <a:pt x="5435" y="1041"/>
                    </a:cubicBezTo>
                    <a:cubicBezTo>
                      <a:pt x="5461" y="1048"/>
                      <a:pt x="5488" y="1056"/>
                      <a:pt x="5515" y="1062"/>
                    </a:cubicBezTo>
                    <a:cubicBezTo>
                      <a:pt x="5544" y="1029"/>
                      <a:pt x="5573" y="995"/>
                      <a:pt x="5599" y="962"/>
                    </a:cubicBezTo>
                    <a:cubicBezTo>
                      <a:pt x="5603" y="958"/>
                      <a:pt x="5607" y="952"/>
                      <a:pt x="5611" y="949"/>
                    </a:cubicBezTo>
                    <a:cubicBezTo>
                      <a:pt x="5636" y="918"/>
                      <a:pt x="5659" y="887"/>
                      <a:pt x="5684" y="858"/>
                    </a:cubicBezTo>
                    <a:cubicBezTo>
                      <a:pt x="5070" y="312"/>
                      <a:pt x="4270" y="0"/>
                      <a:pt x="34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8"/>
              <p:cNvSpPr/>
              <p:nvPr/>
            </p:nvSpPr>
            <p:spPr>
              <a:xfrm>
                <a:off x="-34050" y="2166000"/>
                <a:ext cx="148725" cy="115975"/>
              </a:xfrm>
              <a:custGeom>
                <a:avLst/>
                <a:gdLst/>
                <a:ahLst/>
                <a:cxnLst/>
                <a:rect l="l" t="t" r="r" b="b"/>
                <a:pathLst>
                  <a:path w="5949" h="4639" extrusionOk="0">
                    <a:moveTo>
                      <a:pt x="77" y="0"/>
                    </a:moveTo>
                    <a:cubicBezTo>
                      <a:pt x="50" y="44"/>
                      <a:pt x="25" y="88"/>
                      <a:pt x="0" y="131"/>
                    </a:cubicBezTo>
                    <a:cubicBezTo>
                      <a:pt x="957" y="280"/>
                      <a:pt x="1888" y="585"/>
                      <a:pt x="2747" y="1067"/>
                    </a:cubicBezTo>
                    <a:cubicBezTo>
                      <a:pt x="4144" y="1848"/>
                      <a:pt x="5348" y="3115"/>
                      <a:pt x="5855" y="4639"/>
                    </a:cubicBezTo>
                    <a:cubicBezTo>
                      <a:pt x="5885" y="4596"/>
                      <a:pt x="5916" y="4554"/>
                      <a:pt x="5949" y="4510"/>
                    </a:cubicBezTo>
                    <a:cubicBezTo>
                      <a:pt x="5717" y="3852"/>
                      <a:pt x="5360" y="3238"/>
                      <a:pt x="4915" y="2692"/>
                    </a:cubicBezTo>
                    <a:cubicBezTo>
                      <a:pt x="3722" y="1224"/>
                      <a:pt x="1932" y="303"/>
                      <a:pt x="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8"/>
              <p:cNvSpPr/>
              <p:nvPr/>
            </p:nvSpPr>
            <p:spPr>
              <a:xfrm>
                <a:off x="-124175" y="2221900"/>
                <a:ext cx="62750" cy="177850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7114" extrusionOk="0">
                    <a:moveTo>
                      <a:pt x="2383" y="1"/>
                    </a:moveTo>
                    <a:cubicBezTo>
                      <a:pt x="2351" y="60"/>
                      <a:pt x="2318" y="118"/>
                      <a:pt x="2285" y="175"/>
                    </a:cubicBezTo>
                    <a:cubicBezTo>
                      <a:pt x="2399" y="699"/>
                      <a:pt x="2362" y="1271"/>
                      <a:pt x="2262" y="1796"/>
                    </a:cubicBezTo>
                    <a:cubicBezTo>
                      <a:pt x="1933" y="3532"/>
                      <a:pt x="1205" y="5497"/>
                      <a:pt x="1" y="6924"/>
                    </a:cubicBezTo>
                    <a:lnTo>
                      <a:pt x="3" y="6924"/>
                    </a:lnTo>
                    <a:cubicBezTo>
                      <a:pt x="7" y="6987"/>
                      <a:pt x="14" y="7050"/>
                      <a:pt x="20" y="7114"/>
                    </a:cubicBezTo>
                    <a:cubicBezTo>
                      <a:pt x="845" y="6203"/>
                      <a:pt x="1426" y="5077"/>
                      <a:pt x="1829" y="3908"/>
                    </a:cubicBezTo>
                    <a:cubicBezTo>
                      <a:pt x="2145" y="3001"/>
                      <a:pt x="2443" y="2017"/>
                      <a:pt x="2493" y="1050"/>
                    </a:cubicBezTo>
                    <a:cubicBezTo>
                      <a:pt x="2510" y="699"/>
                      <a:pt x="2479" y="339"/>
                      <a:pt x="23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8"/>
              <p:cNvSpPr/>
              <p:nvPr/>
            </p:nvSpPr>
            <p:spPr>
              <a:xfrm>
                <a:off x="-55025" y="2316800"/>
                <a:ext cx="135025" cy="308450"/>
              </a:xfrm>
              <a:custGeom>
                <a:avLst/>
                <a:gdLst/>
                <a:ahLst/>
                <a:cxnLst/>
                <a:rect l="l" t="t" r="r" b="b"/>
                <a:pathLst>
                  <a:path w="5401" h="12338" extrusionOk="0">
                    <a:moveTo>
                      <a:pt x="3956" y="1"/>
                    </a:moveTo>
                    <a:cubicBezTo>
                      <a:pt x="3676" y="1"/>
                      <a:pt x="3388" y="54"/>
                      <a:pt x="3095" y="172"/>
                    </a:cubicBezTo>
                    <a:cubicBezTo>
                      <a:pt x="1862" y="669"/>
                      <a:pt x="1121" y="2002"/>
                      <a:pt x="761" y="3212"/>
                    </a:cubicBezTo>
                    <a:cubicBezTo>
                      <a:pt x="306" y="4737"/>
                      <a:pt x="363" y="6341"/>
                      <a:pt x="394" y="7914"/>
                    </a:cubicBezTo>
                    <a:cubicBezTo>
                      <a:pt x="421" y="9324"/>
                      <a:pt x="423" y="10791"/>
                      <a:pt x="1" y="12147"/>
                    </a:cubicBezTo>
                    <a:cubicBezTo>
                      <a:pt x="28" y="12211"/>
                      <a:pt x="57" y="12274"/>
                      <a:pt x="83" y="12337"/>
                    </a:cubicBezTo>
                    <a:cubicBezTo>
                      <a:pt x="973" y="9725"/>
                      <a:pt x="197" y="6817"/>
                      <a:pt x="682" y="4125"/>
                    </a:cubicBezTo>
                    <a:cubicBezTo>
                      <a:pt x="933" y="2737"/>
                      <a:pt x="1560" y="1169"/>
                      <a:pt x="2851" y="438"/>
                    </a:cubicBezTo>
                    <a:cubicBezTo>
                      <a:pt x="3219" y="231"/>
                      <a:pt x="3584" y="141"/>
                      <a:pt x="3939" y="141"/>
                    </a:cubicBezTo>
                    <a:cubicBezTo>
                      <a:pt x="4427" y="141"/>
                      <a:pt x="4895" y="310"/>
                      <a:pt x="5324" y="577"/>
                    </a:cubicBezTo>
                    <a:cubicBezTo>
                      <a:pt x="5349" y="536"/>
                      <a:pt x="5374" y="498"/>
                      <a:pt x="5401" y="458"/>
                    </a:cubicBezTo>
                    <a:cubicBezTo>
                      <a:pt x="4957" y="179"/>
                      <a:pt x="4470" y="1"/>
                      <a:pt x="39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8"/>
              <p:cNvSpPr/>
              <p:nvPr/>
            </p:nvSpPr>
            <p:spPr>
              <a:xfrm>
                <a:off x="55775" y="2487050"/>
                <a:ext cx="99850" cy="166100"/>
              </a:xfrm>
              <a:custGeom>
                <a:avLst/>
                <a:gdLst/>
                <a:ahLst/>
                <a:cxnLst/>
                <a:rect l="l" t="t" r="r" b="b"/>
                <a:pathLst>
                  <a:path w="3994" h="6644" extrusionOk="0">
                    <a:moveTo>
                      <a:pt x="1331" y="1"/>
                    </a:moveTo>
                    <a:cubicBezTo>
                      <a:pt x="1057" y="252"/>
                      <a:pt x="813" y="534"/>
                      <a:pt x="618" y="860"/>
                    </a:cubicBezTo>
                    <a:cubicBezTo>
                      <a:pt x="150" y="1631"/>
                      <a:pt x="0" y="2566"/>
                      <a:pt x="353" y="3413"/>
                    </a:cubicBezTo>
                    <a:cubicBezTo>
                      <a:pt x="716" y="4280"/>
                      <a:pt x="1462" y="4961"/>
                      <a:pt x="2191" y="5527"/>
                    </a:cubicBezTo>
                    <a:cubicBezTo>
                      <a:pt x="2753" y="5963"/>
                      <a:pt x="3357" y="6337"/>
                      <a:pt x="3994" y="6644"/>
                    </a:cubicBezTo>
                    <a:cubicBezTo>
                      <a:pt x="3967" y="6582"/>
                      <a:pt x="3942" y="6519"/>
                      <a:pt x="3915" y="6458"/>
                    </a:cubicBezTo>
                    <a:cubicBezTo>
                      <a:pt x="3309" y="6153"/>
                      <a:pt x="2732" y="5786"/>
                      <a:pt x="2200" y="5366"/>
                    </a:cubicBezTo>
                    <a:cubicBezTo>
                      <a:pt x="1485" y="4798"/>
                      <a:pt x="750" y="4116"/>
                      <a:pt x="430" y="3237"/>
                    </a:cubicBezTo>
                    <a:cubicBezTo>
                      <a:pt x="96" y="2324"/>
                      <a:pt x="391" y="1324"/>
                      <a:pt x="975" y="580"/>
                    </a:cubicBezTo>
                    <a:cubicBezTo>
                      <a:pt x="1099" y="421"/>
                      <a:pt x="1235" y="275"/>
                      <a:pt x="1381" y="137"/>
                    </a:cubicBezTo>
                    <a:cubicBezTo>
                      <a:pt x="1364" y="91"/>
                      <a:pt x="1349" y="47"/>
                      <a:pt x="13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8"/>
              <p:cNvSpPr/>
              <p:nvPr/>
            </p:nvSpPr>
            <p:spPr>
              <a:xfrm>
                <a:off x="-22600" y="2661175"/>
                <a:ext cx="19415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7766" h="1352" extrusionOk="0">
                    <a:moveTo>
                      <a:pt x="4064" y="0"/>
                    </a:moveTo>
                    <a:cubicBezTo>
                      <a:pt x="3469" y="0"/>
                      <a:pt x="2872" y="77"/>
                      <a:pt x="2285" y="237"/>
                    </a:cubicBezTo>
                    <a:cubicBezTo>
                      <a:pt x="1472" y="459"/>
                      <a:pt x="716" y="809"/>
                      <a:pt x="1" y="1231"/>
                    </a:cubicBezTo>
                    <a:cubicBezTo>
                      <a:pt x="18" y="1271"/>
                      <a:pt x="39" y="1311"/>
                      <a:pt x="58" y="1351"/>
                    </a:cubicBezTo>
                    <a:cubicBezTo>
                      <a:pt x="1324" y="611"/>
                      <a:pt x="2715" y="136"/>
                      <a:pt x="4157" y="136"/>
                    </a:cubicBezTo>
                    <a:cubicBezTo>
                      <a:pt x="4589" y="136"/>
                      <a:pt x="5026" y="178"/>
                      <a:pt x="5466" y="270"/>
                    </a:cubicBezTo>
                    <a:cubicBezTo>
                      <a:pt x="6277" y="438"/>
                      <a:pt x="7050" y="741"/>
                      <a:pt x="7766" y="1152"/>
                    </a:cubicBezTo>
                    <a:cubicBezTo>
                      <a:pt x="7735" y="1085"/>
                      <a:pt x="7706" y="1016"/>
                      <a:pt x="7676" y="949"/>
                    </a:cubicBezTo>
                    <a:cubicBezTo>
                      <a:pt x="7668" y="943"/>
                      <a:pt x="7660" y="939"/>
                      <a:pt x="7653" y="935"/>
                    </a:cubicBezTo>
                    <a:cubicBezTo>
                      <a:pt x="6541" y="334"/>
                      <a:pt x="5307" y="0"/>
                      <a:pt x="40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8"/>
              <p:cNvSpPr/>
              <p:nvPr/>
            </p:nvSpPr>
            <p:spPr>
              <a:xfrm>
                <a:off x="8150" y="2736575"/>
                <a:ext cx="198175" cy="31925"/>
              </a:xfrm>
              <a:custGeom>
                <a:avLst/>
                <a:gdLst/>
                <a:ahLst/>
                <a:cxnLst/>
                <a:rect l="l" t="t" r="r" b="b"/>
                <a:pathLst>
                  <a:path w="7927" h="1277" extrusionOk="0">
                    <a:moveTo>
                      <a:pt x="0" y="718"/>
                    </a:moveTo>
                    <a:lnTo>
                      <a:pt x="0" y="720"/>
                    </a:lnTo>
                    <a:cubicBezTo>
                      <a:pt x="1" y="720"/>
                      <a:pt x="1" y="720"/>
                      <a:pt x="1" y="719"/>
                    </a:cubicBezTo>
                    <a:lnTo>
                      <a:pt x="1" y="719"/>
                    </a:lnTo>
                    <a:cubicBezTo>
                      <a:pt x="1" y="719"/>
                      <a:pt x="1" y="718"/>
                      <a:pt x="0" y="718"/>
                    </a:cubicBezTo>
                    <a:close/>
                    <a:moveTo>
                      <a:pt x="3565" y="0"/>
                    </a:moveTo>
                    <a:cubicBezTo>
                      <a:pt x="2346" y="0"/>
                      <a:pt x="1132" y="243"/>
                      <a:pt x="1" y="719"/>
                    </a:cubicBezTo>
                    <a:lnTo>
                      <a:pt x="1" y="719"/>
                    </a:lnTo>
                    <a:cubicBezTo>
                      <a:pt x="22" y="759"/>
                      <a:pt x="41" y="797"/>
                      <a:pt x="62" y="837"/>
                    </a:cubicBezTo>
                    <a:cubicBezTo>
                      <a:pt x="1165" y="368"/>
                      <a:pt x="2357" y="118"/>
                      <a:pt x="3562" y="118"/>
                    </a:cubicBezTo>
                    <a:cubicBezTo>
                      <a:pt x="3679" y="118"/>
                      <a:pt x="3796" y="120"/>
                      <a:pt x="3914" y="125"/>
                    </a:cubicBezTo>
                    <a:cubicBezTo>
                      <a:pt x="5323" y="183"/>
                      <a:pt x="6703" y="587"/>
                      <a:pt x="7926" y="1276"/>
                    </a:cubicBezTo>
                    <a:cubicBezTo>
                      <a:pt x="7896" y="1207"/>
                      <a:pt x="7863" y="1140"/>
                      <a:pt x="7832" y="1069"/>
                    </a:cubicBezTo>
                    <a:lnTo>
                      <a:pt x="7832" y="1067"/>
                    </a:lnTo>
                    <a:cubicBezTo>
                      <a:pt x="7652" y="971"/>
                      <a:pt x="7468" y="879"/>
                      <a:pt x="7280" y="795"/>
                    </a:cubicBezTo>
                    <a:cubicBezTo>
                      <a:pt x="6097" y="262"/>
                      <a:pt x="4829" y="0"/>
                      <a:pt x="35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8"/>
              <p:cNvSpPr/>
              <p:nvPr/>
            </p:nvSpPr>
            <p:spPr>
              <a:xfrm>
                <a:off x="209825" y="1792300"/>
                <a:ext cx="252725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10109" h="2106" extrusionOk="0">
                    <a:moveTo>
                      <a:pt x="114" y="1"/>
                    </a:moveTo>
                    <a:cubicBezTo>
                      <a:pt x="50" y="1"/>
                      <a:pt x="0" y="86"/>
                      <a:pt x="65" y="128"/>
                    </a:cubicBezTo>
                    <a:cubicBezTo>
                      <a:pt x="705" y="558"/>
                      <a:pt x="1386" y="924"/>
                      <a:pt x="2100" y="1217"/>
                    </a:cubicBezTo>
                    <a:cubicBezTo>
                      <a:pt x="3533" y="1806"/>
                      <a:pt x="5075" y="2105"/>
                      <a:pt x="6616" y="2105"/>
                    </a:cubicBezTo>
                    <a:cubicBezTo>
                      <a:pt x="7768" y="2105"/>
                      <a:pt x="8920" y="1938"/>
                      <a:pt x="10026" y="1599"/>
                    </a:cubicBezTo>
                    <a:cubicBezTo>
                      <a:pt x="10108" y="1575"/>
                      <a:pt x="10071" y="1460"/>
                      <a:pt x="9996" y="1460"/>
                    </a:cubicBezTo>
                    <a:cubicBezTo>
                      <a:pt x="9988" y="1460"/>
                      <a:pt x="9981" y="1461"/>
                      <a:pt x="9972" y="1463"/>
                    </a:cubicBezTo>
                    <a:cubicBezTo>
                      <a:pt x="8886" y="1796"/>
                      <a:pt x="7756" y="1959"/>
                      <a:pt x="6626" y="1959"/>
                    </a:cubicBezTo>
                    <a:cubicBezTo>
                      <a:pt x="4344" y="1959"/>
                      <a:pt x="2065" y="1293"/>
                      <a:pt x="157" y="15"/>
                    </a:cubicBezTo>
                    <a:cubicBezTo>
                      <a:pt x="143" y="5"/>
                      <a:pt x="128" y="1"/>
                      <a:pt x="1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8"/>
              <p:cNvSpPr/>
              <p:nvPr/>
            </p:nvSpPr>
            <p:spPr>
              <a:xfrm>
                <a:off x="229450" y="1777825"/>
                <a:ext cx="15075" cy="28025"/>
              </a:xfrm>
              <a:custGeom>
                <a:avLst/>
                <a:gdLst/>
                <a:ahLst/>
                <a:cxnLst/>
                <a:rect l="l" t="t" r="r" b="b"/>
                <a:pathLst>
                  <a:path w="603" h="1121" extrusionOk="0">
                    <a:moveTo>
                      <a:pt x="501" y="1"/>
                    </a:moveTo>
                    <a:cubicBezTo>
                      <a:pt x="483" y="1"/>
                      <a:pt x="464" y="9"/>
                      <a:pt x="450" y="30"/>
                    </a:cubicBezTo>
                    <a:cubicBezTo>
                      <a:pt x="237" y="337"/>
                      <a:pt x="89" y="672"/>
                      <a:pt x="13" y="1039"/>
                    </a:cubicBezTo>
                    <a:cubicBezTo>
                      <a:pt x="1" y="1090"/>
                      <a:pt x="41" y="1120"/>
                      <a:pt x="83" y="1120"/>
                    </a:cubicBezTo>
                    <a:cubicBezTo>
                      <a:pt x="115" y="1120"/>
                      <a:pt x="148" y="1102"/>
                      <a:pt x="156" y="1062"/>
                    </a:cubicBezTo>
                    <a:cubicBezTo>
                      <a:pt x="229" y="720"/>
                      <a:pt x="364" y="408"/>
                      <a:pt x="563" y="122"/>
                    </a:cubicBezTo>
                    <a:cubicBezTo>
                      <a:pt x="602" y="65"/>
                      <a:pt x="552" y="1"/>
                      <a:pt x="501" y="1"/>
                    </a:cubicBezTo>
                    <a:close/>
                  </a:path>
                </a:pathLst>
              </a:custGeom>
              <a:solidFill>
                <a:srgbClr val="B86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8"/>
              <p:cNvSpPr/>
              <p:nvPr/>
            </p:nvSpPr>
            <p:spPr>
              <a:xfrm>
                <a:off x="414500" y="1802800"/>
                <a:ext cx="8350" cy="36225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449" extrusionOk="0">
                    <a:moveTo>
                      <a:pt x="95" y="1"/>
                    </a:moveTo>
                    <a:cubicBezTo>
                      <a:pt x="51" y="1"/>
                      <a:pt x="1" y="44"/>
                      <a:pt x="17" y="101"/>
                    </a:cubicBezTo>
                    <a:cubicBezTo>
                      <a:pt x="136" y="515"/>
                      <a:pt x="188" y="936"/>
                      <a:pt x="172" y="1365"/>
                    </a:cubicBezTo>
                    <a:cubicBezTo>
                      <a:pt x="171" y="1418"/>
                      <a:pt x="216" y="1448"/>
                      <a:pt x="256" y="1448"/>
                    </a:cubicBezTo>
                    <a:cubicBezTo>
                      <a:pt x="288" y="1448"/>
                      <a:pt x="316" y="1430"/>
                      <a:pt x="318" y="1388"/>
                    </a:cubicBezTo>
                    <a:cubicBezTo>
                      <a:pt x="333" y="932"/>
                      <a:pt x="280" y="487"/>
                      <a:pt x="153" y="47"/>
                    </a:cubicBezTo>
                    <a:cubicBezTo>
                      <a:pt x="144" y="15"/>
                      <a:pt x="120" y="1"/>
                      <a:pt x="95" y="1"/>
                    </a:cubicBezTo>
                    <a:close/>
                  </a:path>
                </a:pathLst>
              </a:custGeom>
              <a:solidFill>
                <a:srgbClr val="B86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8"/>
              <p:cNvSpPr/>
              <p:nvPr/>
            </p:nvSpPr>
            <p:spPr>
              <a:xfrm>
                <a:off x="346875" y="1806500"/>
                <a:ext cx="60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360" extrusionOk="0">
                    <a:moveTo>
                      <a:pt x="89" y="1"/>
                    </a:moveTo>
                    <a:cubicBezTo>
                      <a:pt x="48" y="1"/>
                      <a:pt x="10" y="29"/>
                      <a:pt x="19" y="80"/>
                    </a:cubicBezTo>
                    <a:cubicBezTo>
                      <a:pt x="92" y="481"/>
                      <a:pt x="90" y="878"/>
                      <a:pt x="11" y="1279"/>
                    </a:cubicBezTo>
                    <a:cubicBezTo>
                      <a:pt x="1" y="1330"/>
                      <a:pt x="41" y="1359"/>
                      <a:pt x="82" y="1359"/>
                    </a:cubicBezTo>
                    <a:cubicBezTo>
                      <a:pt x="115" y="1359"/>
                      <a:pt x="148" y="1341"/>
                      <a:pt x="155" y="1300"/>
                    </a:cubicBezTo>
                    <a:cubicBezTo>
                      <a:pt x="238" y="887"/>
                      <a:pt x="240" y="477"/>
                      <a:pt x="165" y="62"/>
                    </a:cubicBezTo>
                    <a:cubicBezTo>
                      <a:pt x="157" y="20"/>
                      <a:pt x="122" y="1"/>
                      <a:pt x="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8"/>
              <p:cNvSpPr/>
              <p:nvPr/>
            </p:nvSpPr>
            <p:spPr>
              <a:xfrm>
                <a:off x="294300" y="1805825"/>
                <a:ext cx="1945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27" extrusionOk="0">
                    <a:moveTo>
                      <a:pt x="390" y="1"/>
                    </a:moveTo>
                    <a:cubicBezTo>
                      <a:pt x="214" y="1"/>
                      <a:pt x="59" y="129"/>
                      <a:pt x="31" y="308"/>
                    </a:cubicBezTo>
                    <a:cubicBezTo>
                      <a:pt x="0" y="506"/>
                      <a:pt x="137" y="692"/>
                      <a:pt x="334" y="722"/>
                    </a:cubicBezTo>
                    <a:cubicBezTo>
                      <a:pt x="353" y="725"/>
                      <a:pt x="372" y="727"/>
                      <a:pt x="390" y="727"/>
                    </a:cubicBezTo>
                    <a:cubicBezTo>
                      <a:pt x="565" y="727"/>
                      <a:pt x="719" y="598"/>
                      <a:pt x="747" y="419"/>
                    </a:cubicBezTo>
                    <a:cubicBezTo>
                      <a:pt x="777" y="222"/>
                      <a:pt x="643" y="36"/>
                      <a:pt x="446" y="5"/>
                    </a:cubicBezTo>
                    <a:cubicBezTo>
                      <a:pt x="427" y="2"/>
                      <a:pt x="408" y="1"/>
                      <a:pt x="3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8"/>
              <p:cNvSpPr/>
              <p:nvPr/>
            </p:nvSpPr>
            <p:spPr>
              <a:xfrm>
                <a:off x="423325" y="1837725"/>
                <a:ext cx="449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3587" extrusionOk="0">
                    <a:moveTo>
                      <a:pt x="64" y="1"/>
                    </a:moveTo>
                    <a:cubicBezTo>
                      <a:pt x="31" y="1"/>
                      <a:pt x="1" y="21"/>
                      <a:pt x="1" y="64"/>
                    </a:cubicBezTo>
                    <a:cubicBezTo>
                      <a:pt x="17" y="1382"/>
                      <a:pt x="209" y="3076"/>
                      <a:pt x="1661" y="3582"/>
                    </a:cubicBezTo>
                    <a:cubicBezTo>
                      <a:pt x="1670" y="3585"/>
                      <a:pt x="1678" y="3587"/>
                      <a:pt x="1687" y="3587"/>
                    </a:cubicBezTo>
                    <a:cubicBezTo>
                      <a:pt x="1760" y="3587"/>
                      <a:pt x="1796" y="3474"/>
                      <a:pt x="1714" y="3446"/>
                    </a:cubicBezTo>
                    <a:cubicBezTo>
                      <a:pt x="331" y="2965"/>
                      <a:pt x="163" y="1330"/>
                      <a:pt x="147" y="80"/>
                    </a:cubicBezTo>
                    <a:cubicBezTo>
                      <a:pt x="146" y="29"/>
                      <a:pt x="103" y="1"/>
                      <a:pt x="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8"/>
              <p:cNvSpPr/>
              <p:nvPr/>
            </p:nvSpPr>
            <p:spPr>
              <a:xfrm>
                <a:off x="167175" y="1819975"/>
                <a:ext cx="7850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240" extrusionOk="0">
                    <a:moveTo>
                      <a:pt x="3043" y="0"/>
                    </a:moveTo>
                    <a:cubicBezTo>
                      <a:pt x="3009" y="0"/>
                      <a:pt x="2974" y="18"/>
                      <a:pt x="2960" y="59"/>
                    </a:cubicBezTo>
                    <a:cubicBezTo>
                      <a:pt x="2502" y="1380"/>
                      <a:pt x="1744" y="3053"/>
                      <a:pt x="106" y="3076"/>
                    </a:cubicBezTo>
                    <a:cubicBezTo>
                      <a:pt x="1" y="3078"/>
                      <a:pt x="10" y="3239"/>
                      <a:pt x="113" y="3239"/>
                    </a:cubicBezTo>
                    <a:cubicBezTo>
                      <a:pt x="114" y="3239"/>
                      <a:pt x="115" y="3239"/>
                      <a:pt x="115" y="3239"/>
                    </a:cubicBezTo>
                    <a:cubicBezTo>
                      <a:pt x="1834" y="3216"/>
                      <a:pt x="2636" y="1486"/>
                      <a:pt x="3119" y="95"/>
                    </a:cubicBezTo>
                    <a:cubicBezTo>
                      <a:pt x="3140" y="37"/>
                      <a:pt x="3092" y="0"/>
                      <a:pt x="30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355450" y="2971325"/>
                <a:ext cx="71850" cy="160875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6435" extrusionOk="0">
                    <a:moveTo>
                      <a:pt x="77" y="0"/>
                    </a:moveTo>
                    <a:lnTo>
                      <a:pt x="0" y="6394"/>
                    </a:lnTo>
                    <a:lnTo>
                      <a:pt x="2011" y="6434"/>
                    </a:lnTo>
                    <a:lnTo>
                      <a:pt x="2874" y="280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8"/>
              <p:cNvSpPr/>
              <p:nvPr/>
            </p:nvSpPr>
            <p:spPr>
              <a:xfrm>
                <a:off x="329500" y="3110350"/>
                <a:ext cx="149225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810" extrusionOk="0">
                    <a:moveTo>
                      <a:pt x="2510" y="0"/>
                    </a:moveTo>
                    <a:cubicBezTo>
                      <a:pt x="2490" y="0"/>
                      <a:pt x="2469" y="1"/>
                      <a:pt x="2448" y="2"/>
                    </a:cubicBezTo>
                    <a:cubicBezTo>
                      <a:pt x="1501" y="67"/>
                      <a:pt x="1084" y="773"/>
                      <a:pt x="1084" y="773"/>
                    </a:cubicBezTo>
                    <a:cubicBezTo>
                      <a:pt x="1084" y="773"/>
                      <a:pt x="915" y="360"/>
                      <a:pt x="721" y="360"/>
                    </a:cubicBezTo>
                    <a:cubicBezTo>
                      <a:pt x="637" y="360"/>
                      <a:pt x="550" y="436"/>
                      <a:pt x="469" y="652"/>
                    </a:cubicBezTo>
                    <a:cubicBezTo>
                      <a:pt x="277" y="1165"/>
                      <a:pt x="123" y="2536"/>
                      <a:pt x="48" y="3292"/>
                    </a:cubicBezTo>
                    <a:cubicBezTo>
                      <a:pt x="43" y="3351"/>
                      <a:pt x="37" y="3405"/>
                      <a:pt x="33" y="3455"/>
                    </a:cubicBezTo>
                    <a:cubicBezTo>
                      <a:pt x="12" y="3674"/>
                      <a:pt x="0" y="3810"/>
                      <a:pt x="0" y="3810"/>
                    </a:cubicBezTo>
                    <a:lnTo>
                      <a:pt x="5836" y="3810"/>
                    </a:lnTo>
                    <a:cubicBezTo>
                      <a:pt x="5882" y="3664"/>
                      <a:pt x="5913" y="3526"/>
                      <a:pt x="5930" y="3394"/>
                    </a:cubicBezTo>
                    <a:cubicBezTo>
                      <a:pt x="5936" y="3338"/>
                      <a:pt x="5939" y="3284"/>
                      <a:pt x="5941" y="3231"/>
                    </a:cubicBezTo>
                    <a:cubicBezTo>
                      <a:pt x="5968" y="2482"/>
                      <a:pt x="5512" y="1993"/>
                      <a:pt x="4963" y="1915"/>
                    </a:cubicBezTo>
                    <a:cubicBezTo>
                      <a:pt x="4669" y="1874"/>
                      <a:pt x="4326" y="1575"/>
                      <a:pt x="4075" y="1312"/>
                    </a:cubicBezTo>
                    <a:cubicBezTo>
                      <a:pt x="4073" y="1278"/>
                      <a:pt x="3442" y="261"/>
                      <a:pt x="3221" y="183"/>
                    </a:cubicBezTo>
                    <a:cubicBezTo>
                      <a:pt x="3213" y="180"/>
                      <a:pt x="3205" y="178"/>
                      <a:pt x="3199" y="178"/>
                    </a:cubicBezTo>
                    <a:cubicBezTo>
                      <a:pt x="3115" y="178"/>
                      <a:pt x="3176" y="404"/>
                      <a:pt x="3112" y="541"/>
                    </a:cubicBezTo>
                    <a:cubicBezTo>
                      <a:pt x="2958" y="191"/>
                      <a:pt x="2832" y="0"/>
                      <a:pt x="25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>
                <a:off x="333775" y="3148425"/>
                <a:ext cx="28275" cy="45875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1835" extrusionOk="0">
                    <a:moveTo>
                      <a:pt x="91" y="1"/>
                    </a:moveTo>
                    <a:cubicBezTo>
                      <a:pt x="37" y="1"/>
                      <a:pt x="1" y="90"/>
                      <a:pt x="60" y="131"/>
                    </a:cubicBezTo>
                    <a:cubicBezTo>
                      <a:pt x="595" y="514"/>
                      <a:pt x="934" y="1113"/>
                      <a:pt x="990" y="1769"/>
                    </a:cubicBezTo>
                    <a:cubicBezTo>
                      <a:pt x="994" y="1812"/>
                      <a:pt x="1030" y="1834"/>
                      <a:pt x="1064" y="1834"/>
                    </a:cubicBezTo>
                    <a:cubicBezTo>
                      <a:pt x="1098" y="1834"/>
                      <a:pt x="1130" y="1813"/>
                      <a:pt x="1126" y="1769"/>
                    </a:cubicBezTo>
                    <a:cubicBezTo>
                      <a:pt x="1065" y="1061"/>
                      <a:pt x="704" y="428"/>
                      <a:pt x="127" y="14"/>
                    </a:cubicBezTo>
                    <a:cubicBezTo>
                      <a:pt x="115" y="5"/>
                      <a:pt x="102" y="1"/>
                      <a:pt x="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8"/>
              <p:cNvSpPr/>
              <p:nvPr/>
            </p:nvSpPr>
            <p:spPr>
              <a:xfrm>
                <a:off x="387350" y="3155775"/>
                <a:ext cx="63250" cy="37625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1505" extrusionOk="0">
                    <a:moveTo>
                      <a:pt x="2048" y="0"/>
                    </a:moveTo>
                    <a:cubicBezTo>
                      <a:pt x="1150" y="0"/>
                      <a:pt x="340" y="548"/>
                      <a:pt x="19" y="1421"/>
                    </a:cubicBezTo>
                    <a:cubicBezTo>
                      <a:pt x="0" y="1471"/>
                      <a:pt x="42" y="1504"/>
                      <a:pt x="83" y="1504"/>
                    </a:cubicBezTo>
                    <a:cubicBezTo>
                      <a:pt x="111" y="1504"/>
                      <a:pt x="138" y="1490"/>
                      <a:pt x="149" y="1458"/>
                    </a:cubicBezTo>
                    <a:cubicBezTo>
                      <a:pt x="448" y="649"/>
                      <a:pt x="1208" y="134"/>
                      <a:pt x="2044" y="134"/>
                    </a:cubicBezTo>
                    <a:cubicBezTo>
                      <a:pt x="2165" y="134"/>
                      <a:pt x="2288" y="144"/>
                      <a:pt x="2411" y="167"/>
                    </a:cubicBezTo>
                    <a:cubicBezTo>
                      <a:pt x="2416" y="168"/>
                      <a:pt x="2421" y="168"/>
                      <a:pt x="2425" y="168"/>
                    </a:cubicBezTo>
                    <a:cubicBezTo>
                      <a:pt x="2501" y="168"/>
                      <a:pt x="2529" y="51"/>
                      <a:pt x="2448" y="36"/>
                    </a:cubicBezTo>
                    <a:cubicBezTo>
                      <a:pt x="2313" y="12"/>
                      <a:pt x="2180" y="0"/>
                      <a:pt x="2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8"/>
              <p:cNvSpPr/>
              <p:nvPr/>
            </p:nvSpPr>
            <p:spPr>
              <a:xfrm>
                <a:off x="330325" y="3191100"/>
                <a:ext cx="147725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5909" h="226" extrusionOk="0">
                    <a:moveTo>
                      <a:pt x="5908" y="1"/>
                    </a:moveTo>
                    <a:cubicBezTo>
                      <a:pt x="5707" y="3"/>
                      <a:pt x="5507" y="4"/>
                      <a:pt x="5306" y="6"/>
                    </a:cubicBezTo>
                    <a:cubicBezTo>
                      <a:pt x="3543" y="26"/>
                      <a:pt x="1778" y="43"/>
                      <a:pt x="15" y="62"/>
                    </a:cubicBezTo>
                    <a:cubicBezTo>
                      <a:pt x="10" y="120"/>
                      <a:pt x="4" y="175"/>
                      <a:pt x="0" y="225"/>
                    </a:cubicBezTo>
                    <a:lnTo>
                      <a:pt x="111" y="225"/>
                    </a:lnTo>
                    <a:cubicBezTo>
                      <a:pt x="2039" y="204"/>
                      <a:pt x="3967" y="185"/>
                      <a:pt x="5897" y="164"/>
                    </a:cubicBezTo>
                    <a:cubicBezTo>
                      <a:pt x="5903" y="108"/>
                      <a:pt x="5906" y="54"/>
                      <a:pt x="59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>
                <a:off x="257700" y="1965575"/>
                <a:ext cx="240675" cy="1065525"/>
              </a:xfrm>
              <a:custGeom>
                <a:avLst/>
                <a:gdLst/>
                <a:ahLst/>
                <a:cxnLst/>
                <a:rect l="l" t="t" r="r" b="b"/>
                <a:pathLst>
                  <a:path w="9627" h="42621" extrusionOk="0">
                    <a:moveTo>
                      <a:pt x="9174" y="1"/>
                    </a:moveTo>
                    <a:lnTo>
                      <a:pt x="1" y="663"/>
                    </a:lnTo>
                    <a:lnTo>
                      <a:pt x="2646" y="25443"/>
                    </a:lnTo>
                    <a:lnTo>
                      <a:pt x="3486" y="42620"/>
                    </a:lnTo>
                    <a:lnTo>
                      <a:pt x="7062" y="42620"/>
                    </a:lnTo>
                    <a:cubicBezTo>
                      <a:pt x="8564" y="28725"/>
                      <a:pt x="9627" y="13778"/>
                      <a:pt x="91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>
                <a:off x="293150" y="2006500"/>
                <a:ext cx="195100" cy="315675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12627" extrusionOk="0">
                    <a:moveTo>
                      <a:pt x="7802" y="0"/>
                    </a:moveTo>
                    <a:cubicBezTo>
                      <a:pt x="7203" y="0"/>
                      <a:pt x="6592" y="169"/>
                      <a:pt x="6056" y="445"/>
                    </a:cubicBezTo>
                    <a:cubicBezTo>
                      <a:pt x="3914" y="1546"/>
                      <a:pt x="2625" y="3829"/>
                      <a:pt x="1825" y="6012"/>
                    </a:cubicBezTo>
                    <a:cubicBezTo>
                      <a:pt x="1071" y="8063"/>
                      <a:pt x="676" y="10228"/>
                      <a:pt x="0" y="12302"/>
                    </a:cubicBezTo>
                    <a:lnTo>
                      <a:pt x="35" y="12626"/>
                    </a:lnTo>
                    <a:cubicBezTo>
                      <a:pt x="346" y="11715"/>
                      <a:pt x="599" y="10785"/>
                      <a:pt x="843" y="9852"/>
                    </a:cubicBezTo>
                    <a:cubicBezTo>
                      <a:pt x="1464" y="7483"/>
                      <a:pt x="2070" y="5043"/>
                      <a:pt x="3486" y="3002"/>
                    </a:cubicBezTo>
                    <a:cubicBezTo>
                      <a:pt x="4161" y="2026"/>
                      <a:pt x="5034" y="1134"/>
                      <a:pt x="6091" y="579"/>
                    </a:cubicBezTo>
                    <a:cubicBezTo>
                      <a:pt x="6615" y="305"/>
                      <a:pt x="7215" y="134"/>
                      <a:pt x="7804" y="134"/>
                    </a:cubicBezTo>
                    <a:cubicBezTo>
                      <a:pt x="7804" y="90"/>
                      <a:pt x="7802" y="44"/>
                      <a:pt x="78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8"/>
              <p:cNvSpPr/>
              <p:nvPr/>
            </p:nvSpPr>
            <p:spPr>
              <a:xfrm>
                <a:off x="394475" y="2079250"/>
                <a:ext cx="94975" cy="268175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10727" extrusionOk="0">
                    <a:moveTo>
                      <a:pt x="3797" y="0"/>
                    </a:moveTo>
                    <a:cubicBezTo>
                      <a:pt x="2901" y="328"/>
                      <a:pt x="2109" y="917"/>
                      <a:pt x="1512" y="1667"/>
                    </a:cubicBezTo>
                    <a:cubicBezTo>
                      <a:pt x="1" y="3564"/>
                      <a:pt x="8" y="6198"/>
                      <a:pt x="1190" y="8262"/>
                    </a:cubicBezTo>
                    <a:cubicBezTo>
                      <a:pt x="1785" y="9300"/>
                      <a:pt x="2646" y="10127"/>
                      <a:pt x="3651" y="10727"/>
                    </a:cubicBezTo>
                    <a:cubicBezTo>
                      <a:pt x="3653" y="10677"/>
                      <a:pt x="3655" y="10627"/>
                      <a:pt x="3657" y="10577"/>
                    </a:cubicBezTo>
                    <a:cubicBezTo>
                      <a:pt x="3595" y="10539"/>
                      <a:pt x="3534" y="10501"/>
                      <a:pt x="3473" y="10462"/>
                    </a:cubicBezTo>
                    <a:cubicBezTo>
                      <a:pt x="1482" y="9162"/>
                      <a:pt x="216" y="6818"/>
                      <a:pt x="498" y="4418"/>
                    </a:cubicBezTo>
                    <a:cubicBezTo>
                      <a:pt x="720" y="2523"/>
                      <a:pt x="2028" y="815"/>
                      <a:pt x="3799" y="144"/>
                    </a:cubicBezTo>
                    <a:cubicBezTo>
                      <a:pt x="3799" y="96"/>
                      <a:pt x="3799" y="48"/>
                      <a:pt x="37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8"/>
              <p:cNvSpPr/>
              <p:nvPr/>
            </p:nvSpPr>
            <p:spPr>
              <a:xfrm>
                <a:off x="297700" y="2313300"/>
                <a:ext cx="124275" cy="269125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10765" extrusionOk="0">
                    <a:moveTo>
                      <a:pt x="2711" y="1"/>
                    </a:moveTo>
                    <a:cubicBezTo>
                      <a:pt x="2143" y="1"/>
                      <a:pt x="1561" y="197"/>
                      <a:pt x="1107" y="509"/>
                    </a:cubicBezTo>
                    <a:cubicBezTo>
                      <a:pt x="641" y="832"/>
                      <a:pt x="286" y="1265"/>
                      <a:pt x="1" y="1749"/>
                    </a:cubicBezTo>
                    <a:lnTo>
                      <a:pt x="1" y="1751"/>
                    </a:lnTo>
                    <a:lnTo>
                      <a:pt x="26" y="1983"/>
                    </a:lnTo>
                    <a:cubicBezTo>
                      <a:pt x="388" y="1319"/>
                      <a:pt x="864" y="738"/>
                      <a:pt x="1558" y="406"/>
                    </a:cubicBezTo>
                    <a:cubicBezTo>
                      <a:pt x="1910" y="238"/>
                      <a:pt x="2297" y="148"/>
                      <a:pt x="2674" y="148"/>
                    </a:cubicBezTo>
                    <a:cubicBezTo>
                      <a:pt x="3423" y="148"/>
                      <a:pt x="4129" y="503"/>
                      <a:pt x="4426" y="1298"/>
                    </a:cubicBezTo>
                    <a:cubicBezTo>
                      <a:pt x="4844" y="2408"/>
                      <a:pt x="4484" y="3755"/>
                      <a:pt x="4173" y="4848"/>
                    </a:cubicBezTo>
                    <a:cubicBezTo>
                      <a:pt x="3565" y="6982"/>
                      <a:pt x="2448" y="8957"/>
                      <a:pt x="944" y="10584"/>
                    </a:cubicBezTo>
                    <a:lnTo>
                      <a:pt x="964" y="10764"/>
                    </a:lnTo>
                    <a:cubicBezTo>
                      <a:pt x="1838" y="9834"/>
                      <a:pt x="2588" y="8789"/>
                      <a:pt x="3185" y="7661"/>
                    </a:cubicBezTo>
                    <a:cubicBezTo>
                      <a:pt x="3814" y="6473"/>
                      <a:pt x="4278" y="5200"/>
                      <a:pt x="4549" y="3884"/>
                    </a:cubicBezTo>
                    <a:cubicBezTo>
                      <a:pt x="4775" y="2794"/>
                      <a:pt x="4971" y="1365"/>
                      <a:pt x="4071" y="509"/>
                    </a:cubicBezTo>
                    <a:cubicBezTo>
                      <a:pt x="3695" y="152"/>
                      <a:pt x="3209" y="1"/>
                      <a:pt x="27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403975" y="2462700"/>
                <a:ext cx="76850" cy="245950"/>
              </a:xfrm>
              <a:custGeom>
                <a:avLst/>
                <a:gdLst/>
                <a:ahLst/>
                <a:cxnLst/>
                <a:rect l="l" t="t" r="r" b="b"/>
                <a:pathLst>
                  <a:path w="3074" h="9838" extrusionOk="0">
                    <a:moveTo>
                      <a:pt x="3074" y="0"/>
                    </a:moveTo>
                    <a:lnTo>
                      <a:pt x="3074" y="0"/>
                    </a:lnTo>
                    <a:cubicBezTo>
                      <a:pt x="2696" y="221"/>
                      <a:pt x="2347" y="490"/>
                      <a:pt x="2032" y="796"/>
                    </a:cubicBezTo>
                    <a:cubicBezTo>
                      <a:pt x="392" y="2400"/>
                      <a:pt x="1" y="4846"/>
                      <a:pt x="691" y="6987"/>
                    </a:cubicBezTo>
                    <a:cubicBezTo>
                      <a:pt x="1040" y="8069"/>
                      <a:pt x="1652" y="9028"/>
                      <a:pt x="2429" y="9837"/>
                    </a:cubicBezTo>
                    <a:cubicBezTo>
                      <a:pt x="2433" y="9778"/>
                      <a:pt x="2439" y="9718"/>
                      <a:pt x="2442" y="9659"/>
                    </a:cubicBezTo>
                    <a:cubicBezTo>
                      <a:pt x="2416" y="9630"/>
                      <a:pt x="2391" y="9601"/>
                      <a:pt x="2364" y="9572"/>
                    </a:cubicBezTo>
                    <a:cubicBezTo>
                      <a:pt x="848" y="7900"/>
                      <a:pt x="96" y="5525"/>
                      <a:pt x="705" y="3309"/>
                    </a:cubicBezTo>
                    <a:cubicBezTo>
                      <a:pt x="1061" y="2011"/>
                      <a:pt x="1926" y="862"/>
                      <a:pt x="3064" y="163"/>
                    </a:cubicBezTo>
                    <a:cubicBezTo>
                      <a:pt x="3068" y="110"/>
                      <a:pt x="3070" y="56"/>
                      <a:pt x="30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8"/>
              <p:cNvSpPr/>
              <p:nvPr/>
            </p:nvSpPr>
            <p:spPr>
              <a:xfrm>
                <a:off x="324275" y="2607375"/>
                <a:ext cx="131650" cy="209600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8384" extrusionOk="0">
                    <a:moveTo>
                      <a:pt x="710" y="0"/>
                    </a:moveTo>
                    <a:cubicBezTo>
                      <a:pt x="620" y="0"/>
                      <a:pt x="529" y="6"/>
                      <a:pt x="438" y="18"/>
                    </a:cubicBezTo>
                    <a:cubicBezTo>
                      <a:pt x="290" y="37"/>
                      <a:pt x="142" y="72"/>
                      <a:pt x="0" y="120"/>
                    </a:cubicBezTo>
                    <a:lnTo>
                      <a:pt x="8" y="267"/>
                    </a:lnTo>
                    <a:cubicBezTo>
                      <a:pt x="241" y="190"/>
                      <a:pt x="488" y="151"/>
                      <a:pt x="733" y="151"/>
                    </a:cubicBezTo>
                    <a:cubicBezTo>
                      <a:pt x="977" y="151"/>
                      <a:pt x="1218" y="190"/>
                      <a:pt x="1441" y="271"/>
                    </a:cubicBezTo>
                    <a:cubicBezTo>
                      <a:pt x="2600" y="693"/>
                      <a:pt x="3281" y="1861"/>
                      <a:pt x="3612" y="2986"/>
                    </a:cubicBezTo>
                    <a:cubicBezTo>
                      <a:pt x="3983" y="4242"/>
                      <a:pt x="4034" y="5569"/>
                      <a:pt x="4439" y="6816"/>
                    </a:cubicBezTo>
                    <a:cubicBezTo>
                      <a:pt x="4625" y="7384"/>
                      <a:pt x="4888" y="7925"/>
                      <a:pt x="5249" y="8383"/>
                    </a:cubicBezTo>
                    <a:cubicBezTo>
                      <a:pt x="5254" y="8322"/>
                      <a:pt x="5260" y="8261"/>
                      <a:pt x="5266" y="8199"/>
                    </a:cubicBezTo>
                    <a:cubicBezTo>
                      <a:pt x="4627" y="7330"/>
                      <a:pt x="4378" y="6208"/>
                      <a:pt x="4194" y="5161"/>
                    </a:cubicBezTo>
                    <a:cubicBezTo>
                      <a:pt x="3969" y="3876"/>
                      <a:pt x="3802" y="2514"/>
                      <a:pt x="3037" y="1413"/>
                    </a:cubicBezTo>
                    <a:cubicBezTo>
                      <a:pt x="2507" y="648"/>
                      <a:pt x="1665" y="0"/>
                      <a:pt x="7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331125" y="2750625"/>
                <a:ext cx="118475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4739" h="5464" extrusionOk="0">
                    <a:moveTo>
                      <a:pt x="1" y="1"/>
                    </a:moveTo>
                    <a:lnTo>
                      <a:pt x="8" y="164"/>
                    </a:lnTo>
                    <a:cubicBezTo>
                      <a:pt x="996" y="653"/>
                      <a:pt x="1896" y="1512"/>
                      <a:pt x="2571" y="2256"/>
                    </a:cubicBezTo>
                    <a:cubicBezTo>
                      <a:pt x="3440" y="3214"/>
                      <a:pt x="4161" y="4297"/>
                      <a:pt x="4714" y="5464"/>
                    </a:cubicBezTo>
                    <a:cubicBezTo>
                      <a:pt x="4721" y="5375"/>
                      <a:pt x="4731" y="5287"/>
                      <a:pt x="4739" y="5201"/>
                    </a:cubicBezTo>
                    <a:cubicBezTo>
                      <a:pt x="4583" y="4884"/>
                      <a:pt x="4415" y="4576"/>
                      <a:pt x="4234" y="4274"/>
                    </a:cubicBezTo>
                    <a:cubicBezTo>
                      <a:pt x="3659" y="3311"/>
                      <a:pt x="2962" y="2421"/>
                      <a:pt x="2163" y="1635"/>
                    </a:cubicBezTo>
                    <a:cubicBezTo>
                      <a:pt x="1530" y="1011"/>
                      <a:pt x="816" y="390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8"/>
              <p:cNvSpPr/>
              <p:nvPr/>
            </p:nvSpPr>
            <p:spPr>
              <a:xfrm>
                <a:off x="336600" y="2862500"/>
                <a:ext cx="64750" cy="160575"/>
              </a:xfrm>
              <a:custGeom>
                <a:avLst/>
                <a:gdLst/>
                <a:ahLst/>
                <a:cxnLst/>
                <a:rect l="l" t="t" r="r" b="b"/>
                <a:pathLst>
                  <a:path w="2590" h="6423" extrusionOk="0">
                    <a:moveTo>
                      <a:pt x="0" y="1"/>
                    </a:moveTo>
                    <a:lnTo>
                      <a:pt x="10" y="202"/>
                    </a:lnTo>
                    <a:cubicBezTo>
                      <a:pt x="10" y="202"/>
                      <a:pt x="10" y="204"/>
                      <a:pt x="10" y="204"/>
                    </a:cubicBezTo>
                    <a:cubicBezTo>
                      <a:pt x="1568" y="1846"/>
                      <a:pt x="2483" y="4085"/>
                      <a:pt x="2442" y="6356"/>
                    </a:cubicBezTo>
                    <a:cubicBezTo>
                      <a:pt x="2441" y="6400"/>
                      <a:pt x="2475" y="6422"/>
                      <a:pt x="2509" y="6422"/>
                    </a:cubicBezTo>
                    <a:cubicBezTo>
                      <a:pt x="2543" y="6422"/>
                      <a:pt x="2578" y="6400"/>
                      <a:pt x="2578" y="6356"/>
                    </a:cubicBezTo>
                    <a:cubicBezTo>
                      <a:pt x="2590" y="5642"/>
                      <a:pt x="2513" y="4931"/>
                      <a:pt x="2348" y="4236"/>
                    </a:cubicBezTo>
                    <a:cubicBezTo>
                      <a:pt x="1970" y="2644"/>
                      <a:pt x="1146" y="1163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8"/>
              <p:cNvSpPr/>
              <p:nvPr/>
            </p:nvSpPr>
            <p:spPr>
              <a:xfrm>
                <a:off x="335300" y="2994000"/>
                <a:ext cx="112150" cy="45450"/>
              </a:xfrm>
              <a:custGeom>
                <a:avLst/>
                <a:gdLst/>
                <a:ahLst/>
                <a:cxnLst/>
                <a:rect l="l" t="t" r="r" b="b"/>
                <a:pathLst>
                  <a:path w="4486" h="1818" extrusionOk="0">
                    <a:moveTo>
                      <a:pt x="93" y="1"/>
                    </a:moveTo>
                    <a:lnTo>
                      <a:pt x="1" y="1685"/>
                    </a:lnTo>
                    <a:lnTo>
                      <a:pt x="4309" y="1817"/>
                    </a:lnTo>
                    <a:lnTo>
                      <a:pt x="4485" y="154"/>
                    </a:lnTo>
                    <a:lnTo>
                      <a:pt x="9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8"/>
              <p:cNvSpPr/>
              <p:nvPr/>
            </p:nvSpPr>
            <p:spPr>
              <a:xfrm>
                <a:off x="255650" y="1858525"/>
                <a:ext cx="25425" cy="226525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9061" extrusionOk="0">
                    <a:moveTo>
                      <a:pt x="907" y="0"/>
                    </a:moveTo>
                    <a:cubicBezTo>
                      <a:pt x="872" y="0"/>
                      <a:pt x="839" y="20"/>
                      <a:pt x="829" y="65"/>
                    </a:cubicBezTo>
                    <a:cubicBezTo>
                      <a:pt x="160" y="2984"/>
                      <a:pt x="0" y="6002"/>
                      <a:pt x="365" y="8975"/>
                    </a:cubicBezTo>
                    <a:cubicBezTo>
                      <a:pt x="372" y="9032"/>
                      <a:pt x="420" y="9061"/>
                      <a:pt x="465" y="9061"/>
                    </a:cubicBezTo>
                    <a:cubicBezTo>
                      <a:pt x="510" y="9061"/>
                      <a:pt x="551" y="9032"/>
                      <a:pt x="543" y="8975"/>
                    </a:cubicBezTo>
                    <a:cubicBezTo>
                      <a:pt x="183" y="6017"/>
                      <a:pt x="336" y="3017"/>
                      <a:pt x="1002" y="113"/>
                    </a:cubicBezTo>
                    <a:cubicBezTo>
                      <a:pt x="1017" y="45"/>
                      <a:pt x="960" y="0"/>
                      <a:pt x="9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8"/>
              <p:cNvSpPr/>
              <p:nvPr/>
            </p:nvSpPr>
            <p:spPr>
              <a:xfrm>
                <a:off x="264100" y="1870300"/>
                <a:ext cx="38025" cy="8785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3514" extrusionOk="0">
                    <a:moveTo>
                      <a:pt x="1411" y="1"/>
                    </a:moveTo>
                    <a:cubicBezTo>
                      <a:pt x="1376" y="1"/>
                      <a:pt x="1343" y="20"/>
                      <a:pt x="1335" y="66"/>
                    </a:cubicBezTo>
                    <a:cubicBezTo>
                      <a:pt x="1220" y="681"/>
                      <a:pt x="1105" y="1295"/>
                      <a:pt x="988" y="1911"/>
                    </a:cubicBezTo>
                    <a:cubicBezTo>
                      <a:pt x="900" y="2379"/>
                      <a:pt x="842" y="3335"/>
                      <a:pt x="204" y="3335"/>
                    </a:cubicBezTo>
                    <a:cubicBezTo>
                      <a:pt x="175" y="3335"/>
                      <a:pt x="145" y="3333"/>
                      <a:pt x="113" y="3329"/>
                    </a:cubicBezTo>
                    <a:cubicBezTo>
                      <a:pt x="109" y="3328"/>
                      <a:pt x="104" y="3328"/>
                      <a:pt x="100" y="3328"/>
                    </a:cubicBezTo>
                    <a:cubicBezTo>
                      <a:pt x="0" y="3328"/>
                      <a:pt x="6" y="3494"/>
                      <a:pt x="113" y="3507"/>
                    </a:cubicBezTo>
                    <a:cubicBezTo>
                      <a:pt x="149" y="3512"/>
                      <a:pt x="184" y="3514"/>
                      <a:pt x="217" y="3514"/>
                    </a:cubicBezTo>
                    <a:cubicBezTo>
                      <a:pt x="735" y="3514"/>
                      <a:pt x="967" y="2964"/>
                      <a:pt x="1057" y="2513"/>
                    </a:cubicBezTo>
                    <a:cubicBezTo>
                      <a:pt x="1218" y="1717"/>
                      <a:pt x="1358" y="913"/>
                      <a:pt x="1508" y="114"/>
                    </a:cubicBezTo>
                    <a:cubicBezTo>
                      <a:pt x="1520" y="45"/>
                      <a:pt x="1463" y="1"/>
                      <a:pt x="14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8"/>
              <p:cNvSpPr/>
              <p:nvPr/>
            </p:nvSpPr>
            <p:spPr>
              <a:xfrm>
                <a:off x="350150" y="1551875"/>
                <a:ext cx="16100" cy="612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448" extrusionOk="0">
                    <a:moveTo>
                      <a:pt x="493" y="1"/>
                    </a:moveTo>
                    <a:cubicBezTo>
                      <a:pt x="455" y="1"/>
                      <a:pt x="417" y="26"/>
                      <a:pt x="421" y="75"/>
                    </a:cubicBezTo>
                    <a:cubicBezTo>
                      <a:pt x="496" y="858"/>
                      <a:pt x="362" y="1629"/>
                      <a:pt x="28" y="2340"/>
                    </a:cubicBezTo>
                    <a:cubicBezTo>
                      <a:pt x="1" y="2398"/>
                      <a:pt x="51" y="2448"/>
                      <a:pt x="99" y="2448"/>
                    </a:cubicBezTo>
                    <a:cubicBezTo>
                      <a:pt x="122" y="2448"/>
                      <a:pt x="144" y="2437"/>
                      <a:pt x="157" y="2410"/>
                    </a:cubicBezTo>
                    <a:cubicBezTo>
                      <a:pt x="504" y="1675"/>
                      <a:pt x="644" y="875"/>
                      <a:pt x="569" y="67"/>
                    </a:cubicBezTo>
                    <a:cubicBezTo>
                      <a:pt x="564" y="22"/>
                      <a:pt x="529" y="1"/>
                      <a:pt x="493" y="1"/>
                    </a:cubicBezTo>
                    <a:close/>
                  </a:path>
                </a:pathLst>
              </a:custGeom>
              <a:solidFill>
                <a:srgbClr val="2011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8"/>
              <p:cNvSpPr/>
              <p:nvPr/>
            </p:nvSpPr>
            <p:spPr>
              <a:xfrm>
                <a:off x="178825" y="1407100"/>
                <a:ext cx="365250" cy="423950"/>
              </a:xfrm>
              <a:custGeom>
                <a:avLst/>
                <a:gdLst/>
                <a:ahLst/>
                <a:cxnLst/>
                <a:rect l="l" t="t" r="r" b="b"/>
                <a:pathLst>
                  <a:path w="14610" h="16958" extrusionOk="0">
                    <a:moveTo>
                      <a:pt x="9582" y="0"/>
                    </a:moveTo>
                    <a:lnTo>
                      <a:pt x="6985" y="38"/>
                    </a:lnTo>
                    <a:cubicBezTo>
                      <a:pt x="6985" y="38"/>
                      <a:pt x="6074" y="386"/>
                      <a:pt x="5024" y="769"/>
                    </a:cubicBezTo>
                    <a:cubicBezTo>
                      <a:pt x="4443" y="984"/>
                      <a:pt x="3820" y="1207"/>
                      <a:pt x="3286" y="1389"/>
                    </a:cubicBezTo>
                    <a:cubicBezTo>
                      <a:pt x="3286" y="1389"/>
                      <a:pt x="2820" y="2881"/>
                      <a:pt x="2920" y="5162"/>
                    </a:cubicBezTo>
                    <a:cubicBezTo>
                      <a:pt x="3020" y="7441"/>
                      <a:pt x="1817" y="12701"/>
                      <a:pt x="0" y="14026"/>
                    </a:cubicBezTo>
                    <a:cubicBezTo>
                      <a:pt x="0" y="14026"/>
                      <a:pt x="2725" y="16958"/>
                      <a:pt x="8102" y="16958"/>
                    </a:cubicBezTo>
                    <a:cubicBezTo>
                      <a:pt x="9214" y="16958"/>
                      <a:pt x="10440" y="16832"/>
                      <a:pt x="11778" y="16530"/>
                    </a:cubicBezTo>
                    <a:cubicBezTo>
                      <a:pt x="11778" y="16530"/>
                      <a:pt x="10618" y="14055"/>
                      <a:pt x="11539" y="10811"/>
                    </a:cubicBezTo>
                    <a:cubicBezTo>
                      <a:pt x="12459" y="7568"/>
                      <a:pt x="14610" y="4218"/>
                      <a:pt x="14426" y="3223"/>
                    </a:cubicBezTo>
                    <a:cubicBezTo>
                      <a:pt x="14278" y="2417"/>
                      <a:pt x="12352" y="1329"/>
                      <a:pt x="10975" y="646"/>
                    </a:cubicBezTo>
                    <a:cubicBezTo>
                      <a:pt x="10190" y="257"/>
                      <a:pt x="9582" y="0"/>
                      <a:pt x="95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257650" y="1423875"/>
                <a:ext cx="200875" cy="69575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2783" extrusionOk="0">
                    <a:moveTo>
                      <a:pt x="7870" y="0"/>
                    </a:moveTo>
                    <a:cubicBezTo>
                      <a:pt x="7549" y="1362"/>
                      <a:pt x="6270" y="2335"/>
                      <a:pt x="4873" y="2550"/>
                    </a:cubicBezTo>
                    <a:cubicBezTo>
                      <a:pt x="4630" y="2587"/>
                      <a:pt x="4388" y="2605"/>
                      <a:pt x="4148" y="2605"/>
                    </a:cubicBezTo>
                    <a:cubicBezTo>
                      <a:pt x="2661" y="2605"/>
                      <a:pt x="1250" y="1925"/>
                      <a:pt x="41" y="1077"/>
                    </a:cubicBezTo>
                    <a:cubicBezTo>
                      <a:pt x="28" y="1134"/>
                      <a:pt x="14" y="1197"/>
                      <a:pt x="1" y="1266"/>
                    </a:cubicBezTo>
                    <a:cubicBezTo>
                      <a:pt x="1228" y="2119"/>
                      <a:pt x="2658" y="2783"/>
                      <a:pt x="4155" y="2783"/>
                    </a:cubicBezTo>
                    <a:cubicBezTo>
                      <a:pt x="4474" y="2783"/>
                      <a:pt x="4795" y="2752"/>
                      <a:pt x="5119" y="2688"/>
                    </a:cubicBezTo>
                    <a:cubicBezTo>
                      <a:pt x="6485" y="2415"/>
                      <a:pt x="7697" y="1416"/>
                      <a:pt x="8035" y="83"/>
                    </a:cubicBezTo>
                    <a:cubicBezTo>
                      <a:pt x="7979" y="54"/>
                      <a:pt x="7923" y="27"/>
                      <a:pt x="7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>
                <a:off x="232050" y="1498975"/>
                <a:ext cx="90700" cy="161000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6440" extrusionOk="0">
                    <a:moveTo>
                      <a:pt x="1629" y="1"/>
                    </a:moveTo>
                    <a:cubicBezTo>
                      <a:pt x="1553" y="1"/>
                      <a:pt x="1503" y="118"/>
                      <a:pt x="1583" y="171"/>
                    </a:cubicBezTo>
                    <a:cubicBezTo>
                      <a:pt x="2811" y="950"/>
                      <a:pt x="3430" y="2557"/>
                      <a:pt x="2999" y="3956"/>
                    </a:cubicBezTo>
                    <a:cubicBezTo>
                      <a:pt x="2600" y="5239"/>
                      <a:pt x="1370" y="6148"/>
                      <a:pt x="54" y="6256"/>
                    </a:cubicBezTo>
                    <a:cubicBezTo>
                      <a:pt x="37" y="6317"/>
                      <a:pt x="18" y="6380"/>
                      <a:pt x="1" y="6440"/>
                    </a:cubicBezTo>
                    <a:cubicBezTo>
                      <a:pt x="1416" y="6354"/>
                      <a:pt x="2746" y="5377"/>
                      <a:pt x="3171" y="4004"/>
                    </a:cubicBezTo>
                    <a:cubicBezTo>
                      <a:pt x="3628" y="2527"/>
                      <a:pt x="2968" y="837"/>
                      <a:pt x="1675" y="16"/>
                    </a:cubicBezTo>
                    <a:cubicBezTo>
                      <a:pt x="1659" y="5"/>
                      <a:pt x="1643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>
                <a:off x="192100" y="1520950"/>
                <a:ext cx="300175" cy="240450"/>
              </a:xfrm>
              <a:custGeom>
                <a:avLst/>
                <a:gdLst/>
                <a:ahLst/>
                <a:cxnLst/>
                <a:rect l="l" t="t" r="r" b="b"/>
                <a:pathLst>
                  <a:path w="12007" h="9618" extrusionOk="0">
                    <a:moveTo>
                      <a:pt x="10089" y="1"/>
                    </a:moveTo>
                    <a:cubicBezTo>
                      <a:pt x="9986" y="1"/>
                      <a:pt x="9883" y="9"/>
                      <a:pt x="9782" y="25"/>
                    </a:cubicBezTo>
                    <a:cubicBezTo>
                      <a:pt x="8706" y="194"/>
                      <a:pt x="7894" y="1059"/>
                      <a:pt x="7330" y="1934"/>
                    </a:cubicBezTo>
                    <a:cubicBezTo>
                      <a:pt x="6613" y="3046"/>
                      <a:pt x="6189" y="4310"/>
                      <a:pt x="5658" y="5517"/>
                    </a:cubicBezTo>
                    <a:cubicBezTo>
                      <a:pt x="5165" y="6635"/>
                      <a:pt x="4558" y="7765"/>
                      <a:pt x="3595" y="8548"/>
                    </a:cubicBezTo>
                    <a:cubicBezTo>
                      <a:pt x="2930" y="9088"/>
                      <a:pt x="2083" y="9438"/>
                      <a:pt x="1233" y="9438"/>
                    </a:cubicBezTo>
                    <a:cubicBezTo>
                      <a:pt x="865" y="9438"/>
                      <a:pt x="497" y="9372"/>
                      <a:pt x="143" y="9229"/>
                    </a:cubicBezTo>
                    <a:cubicBezTo>
                      <a:pt x="131" y="9224"/>
                      <a:pt x="119" y="9221"/>
                      <a:pt x="109" y="9221"/>
                    </a:cubicBezTo>
                    <a:cubicBezTo>
                      <a:pt x="27" y="9221"/>
                      <a:pt x="1" y="9362"/>
                      <a:pt x="95" y="9401"/>
                    </a:cubicBezTo>
                    <a:cubicBezTo>
                      <a:pt x="462" y="9550"/>
                      <a:pt x="846" y="9618"/>
                      <a:pt x="1230" y="9618"/>
                    </a:cubicBezTo>
                    <a:cubicBezTo>
                      <a:pt x="1999" y="9618"/>
                      <a:pt x="2769" y="9346"/>
                      <a:pt x="3409" y="8910"/>
                    </a:cubicBezTo>
                    <a:cubicBezTo>
                      <a:pt x="5391" y="7560"/>
                      <a:pt x="5940" y="5020"/>
                      <a:pt x="6941" y="2994"/>
                    </a:cubicBezTo>
                    <a:cubicBezTo>
                      <a:pt x="7459" y="1947"/>
                      <a:pt x="8176" y="790"/>
                      <a:pt x="9312" y="339"/>
                    </a:cubicBezTo>
                    <a:cubicBezTo>
                      <a:pt x="9551" y="244"/>
                      <a:pt x="9815" y="197"/>
                      <a:pt x="10080" y="197"/>
                    </a:cubicBezTo>
                    <a:cubicBezTo>
                      <a:pt x="10888" y="197"/>
                      <a:pt x="11702" y="640"/>
                      <a:pt x="11825" y="1517"/>
                    </a:cubicBezTo>
                    <a:lnTo>
                      <a:pt x="11823" y="1515"/>
                    </a:lnTo>
                    <a:lnTo>
                      <a:pt x="11823" y="1515"/>
                    </a:lnTo>
                    <a:cubicBezTo>
                      <a:pt x="11830" y="1561"/>
                      <a:pt x="11861" y="1581"/>
                      <a:pt x="11896" y="1581"/>
                    </a:cubicBezTo>
                    <a:cubicBezTo>
                      <a:pt x="11948" y="1581"/>
                      <a:pt x="12007" y="1536"/>
                      <a:pt x="11997" y="1467"/>
                    </a:cubicBezTo>
                    <a:cubicBezTo>
                      <a:pt x="11869" y="560"/>
                      <a:pt x="10961" y="1"/>
                      <a:pt x="100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8"/>
              <p:cNvSpPr/>
              <p:nvPr/>
            </p:nvSpPr>
            <p:spPr>
              <a:xfrm>
                <a:off x="321000" y="1657425"/>
                <a:ext cx="125775" cy="173625"/>
              </a:xfrm>
              <a:custGeom>
                <a:avLst/>
                <a:gdLst/>
                <a:ahLst/>
                <a:cxnLst/>
                <a:rect l="l" t="t" r="r" b="b"/>
                <a:pathLst>
                  <a:path w="5031" h="6945" extrusionOk="0">
                    <a:moveTo>
                      <a:pt x="3828" y="1"/>
                    </a:moveTo>
                    <a:cubicBezTo>
                      <a:pt x="3343" y="1"/>
                      <a:pt x="2858" y="96"/>
                      <a:pt x="2405" y="282"/>
                    </a:cubicBezTo>
                    <a:cubicBezTo>
                      <a:pt x="947" y="883"/>
                      <a:pt x="47" y="2425"/>
                      <a:pt x="204" y="3992"/>
                    </a:cubicBezTo>
                    <a:cubicBezTo>
                      <a:pt x="337" y="5300"/>
                      <a:pt x="1223" y="6432"/>
                      <a:pt x="2410" y="6944"/>
                    </a:cubicBezTo>
                    <a:cubicBezTo>
                      <a:pt x="2577" y="6944"/>
                      <a:pt x="2746" y="6942"/>
                      <a:pt x="2919" y="6937"/>
                    </a:cubicBezTo>
                    <a:cubicBezTo>
                      <a:pt x="1114" y="6430"/>
                      <a:pt x="1" y="4550"/>
                      <a:pt x="490" y="2728"/>
                    </a:cubicBezTo>
                    <a:cubicBezTo>
                      <a:pt x="904" y="1182"/>
                      <a:pt x="2322" y="183"/>
                      <a:pt x="3841" y="183"/>
                    </a:cubicBezTo>
                    <a:cubicBezTo>
                      <a:pt x="4186" y="183"/>
                      <a:pt x="4537" y="235"/>
                      <a:pt x="4883" y="344"/>
                    </a:cubicBezTo>
                    <a:cubicBezTo>
                      <a:pt x="4893" y="347"/>
                      <a:pt x="4902" y="348"/>
                      <a:pt x="4911" y="348"/>
                    </a:cubicBezTo>
                    <a:cubicBezTo>
                      <a:pt x="5001" y="348"/>
                      <a:pt x="5030" y="202"/>
                      <a:pt x="4931" y="169"/>
                    </a:cubicBezTo>
                    <a:cubicBezTo>
                      <a:pt x="4572" y="57"/>
                      <a:pt x="4200" y="1"/>
                      <a:pt x="38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8"/>
              <p:cNvSpPr/>
              <p:nvPr/>
            </p:nvSpPr>
            <p:spPr>
              <a:xfrm>
                <a:off x="221725" y="1767650"/>
                <a:ext cx="118725" cy="61050"/>
              </a:xfrm>
              <a:custGeom>
                <a:avLst/>
                <a:gdLst/>
                <a:ahLst/>
                <a:cxnLst/>
                <a:rect l="l" t="t" r="r" b="b"/>
                <a:pathLst>
                  <a:path w="4749" h="2442" extrusionOk="0">
                    <a:moveTo>
                      <a:pt x="1522" y="0"/>
                    </a:moveTo>
                    <a:cubicBezTo>
                      <a:pt x="967" y="0"/>
                      <a:pt x="436" y="208"/>
                      <a:pt x="49" y="726"/>
                    </a:cubicBezTo>
                    <a:cubicBezTo>
                      <a:pt x="0" y="791"/>
                      <a:pt x="63" y="855"/>
                      <a:pt x="129" y="855"/>
                    </a:cubicBezTo>
                    <a:cubicBezTo>
                      <a:pt x="156" y="855"/>
                      <a:pt x="184" y="844"/>
                      <a:pt x="204" y="817"/>
                    </a:cubicBezTo>
                    <a:cubicBezTo>
                      <a:pt x="549" y="354"/>
                      <a:pt x="1019" y="173"/>
                      <a:pt x="1513" y="173"/>
                    </a:cubicBezTo>
                    <a:cubicBezTo>
                      <a:pt x="2183" y="173"/>
                      <a:pt x="2897" y="507"/>
                      <a:pt x="3400" y="928"/>
                    </a:cubicBezTo>
                    <a:cubicBezTo>
                      <a:pt x="3815" y="1275"/>
                      <a:pt x="4160" y="1701"/>
                      <a:pt x="4419" y="2175"/>
                    </a:cubicBezTo>
                    <a:cubicBezTo>
                      <a:pt x="4457" y="2246"/>
                      <a:pt x="4501" y="2328"/>
                      <a:pt x="4545" y="2416"/>
                    </a:cubicBezTo>
                    <a:cubicBezTo>
                      <a:pt x="4613" y="2426"/>
                      <a:pt x="4680" y="2434"/>
                      <a:pt x="4749" y="2441"/>
                    </a:cubicBezTo>
                    <a:cubicBezTo>
                      <a:pt x="4739" y="2420"/>
                      <a:pt x="4730" y="2399"/>
                      <a:pt x="4720" y="2378"/>
                    </a:cubicBezTo>
                    <a:cubicBezTo>
                      <a:pt x="4434" y="1745"/>
                      <a:pt x="3997" y="1177"/>
                      <a:pt x="3454" y="742"/>
                    </a:cubicBezTo>
                    <a:cubicBezTo>
                      <a:pt x="2919" y="312"/>
                      <a:pt x="2202" y="0"/>
                      <a:pt x="15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8"/>
              <p:cNvSpPr/>
              <p:nvPr/>
            </p:nvSpPr>
            <p:spPr>
              <a:xfrm>
                <a:off x="435300" y="1568350"/>
                <a:ext cx="50225" cy="168950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6758" extrusionOk="0">
                    <a:moveTo>
                      <a:pt x="1913" y="1"/>
                    </a:moveTo>
                    <a:cubicBezTo>
                      <a:pt x="1894" y="1"/>
                      <a:pt x="1875" y="9"/>
                      <a:pt x="1861" y="30"/>
                    </a:cubicBezTo>
                    <a:cubicBezTo>
                      <a:pt x="1199" y="1025"/>
                      <a:pt x="802" y="2203"/>
                      <a:pt x="505" y="3352"/>
                    </a:cubicBezTo>
                    <a:cubicBezTo>
                      <a:pt x="228" y="4426"/>
                      <a:pt x="0" y="5574"/>
                      <a:pt x="62" y="6690"/>
                    </a:cubicBezTo>
                    <a:cubicBezTo>
                      <a:pt x="64" y="6735"/>
                      <a:pt x="102" y="6758"/>
                      <a:pt x="136" y="6758"/>
                    </a:cubicBezTo>
                    <a:cubicBezTo>
                      <a:pt x="169" y="6758"/>
                      <a:pt x="199" y="6737"/>
                      <a:pt x="196" y="6696"/>
                    </a:cubicBezTo>
                    <a:cubicBezTo>
                      <a:pt x="134" y="5591"/>
                      <a:pt x="359" y="4457"/>
                      <a:pt x="633" y="3393"/>
                    </a:cubicBezTo>
                    <a:cubicBezTo>
                      <a:pt x="927" y="2255"/>
                      <a:pt x="1318" y="1089"/>
                      <a:pt x="1974" y="103"/>
                    </a:cubicBezTo>
                    <a:cubicBezTo>
                      <a:pt x="2008" y="52"/>
                      <a:pt x="1961" y="1"/>
                      <a:pt x="1913" y="1"/>
                    </a:cubicBezTo>
                    <a:close/>
                  </a:path>
                </a:pathLst>
              </a:custGeom>
              <a:solidFill>
                <a:srgbClr val="B86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8"/>
              <p:cNvSpPr/>
              <p:nvPr/>
            </p:nvSpPr>
            <p:spPr>
              <a:xfrm>
                <a:off x="191575" y="1498025"/>
                <a:ext cx="66450" cy="146725"/>
              </a:xfrm>
              <a:custGeom>
                <a:avLst/>
                <a:gdLst/>
                <a:ahLst/>
                <a:cxnLst/>
                <a:rect l="l" t="t" r="r" b="b"/>
                <a:pathLst>
                  <a:path w="2658" h="5869" extrusionOk="0">
                    <a:moveTo>
                      <a:pt x="2414" y="0"/>
                    </a:moveTo>
                    <a:lnTo>
                      <a:pt x="2414" y="0"/>
                    </a:lnTo>
                    <a:cubicBezTo>
                      <a:pt x="2414" y="0"/>
                      <a:pt x="2414" y="15"/>
                      <a:pt x="2416" y="44"/>
                    </a:cubicBezTo>
                    <a:lnTo>
                      <a:pt x="2416" y="44"/>
                    </a:lnTo>
                    <a:cubicBezTo>
                      <a:pt x="2415" y="15"/>
                      <a:pt x="2414" y="0"/>
                      <a:pt x="2414" y="0"/>
                    </a:cubicBezTo>
                    <a:close/>
                    <a:moveTo>
                      <a:pt x="2416" y="44"/>
                    </a:moveTo>
                    <a:cubicBezTo>
                      <a:pt x="2418" y="243"/>
                      <a:pt x="2365" y="1091"/>
                      <a:pt x="1374" y="2148"/>
                    </a:cubicBezTo>
                    <a:cubicBezTo>
                      <a:pt x="1" y="3612"/>
                      <a:pt x="1888" y="5346"/>
                      <a:pt x="2291" y="5841"/>
                    </a:cubicBezTo>
                    <a:cubicBezTo>
                      <a:pt x="2306" y="5860"/>
                      <a:pt x="2320" y="5869"/>
                      <a:pt x="2334" y="5869"/>
                    </a:cubicBezTo>
                    <a:cubicBezTo>
                      <a:pt x="2658" y="5869"/>
                      <a:pt x="2439" y="584"/>
                      <a:pt x="2416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8"/>
              <p:cNvSpPr/>
              <p:nvPr/>
            </p:nvSpPr>
            <p:spPr>
              <a:xfrm>
                <a:off x="353100" y="1414050"/>
                <a:ext cx="207525" cy="450700"/>
              </a:xfrm>
              <a:custGeom>
                <a:avLst/>
                <a:gdLst/>
                <a:ahLst/>
                <a:cxnLst/>
                <a:rect l="l" t="t" r="r" b="b"/>
                <a:pathLst>
                  <a:path w="8301" h="18028" extrusionOk="0">
                    <a:moveTo>
                      <a:pt x="3236" y="0"/>
                    </a:moveTo>
                    <a:lnTo>
                      <a:pt x="3236" y="0"/>
                    </a:lnTo>
                    <a:cubicBezTo>
                      <a:pt x="4063" y="1036"/>
                      <a:pt x="3591" y="4128"/>
                      <a:pt x="2112" y="5575"/>
                    </a:cubicBezTo>
                    <a:cubicBezTo>
                      <a:pt x="633" y="7021"/>
                      <a:pt x="1953" y="9618"/>
                      <a:pt x="1182" y="11583"/>
                    </a:cubicBezTo>
                    <a:cubicBezTo>
                      <a:pt x="411" y="13545"/>
                      <a:pt x="0" y="17727"/>
                      <a:pt x="934" y="17811"/>
                    </a:cubicBezTo>
                    <a:cubicBezTo>
                      <a:pt x="1658" y="17875"/>
                      <a:pt x="2878" y="18027"/>
                      <a:pt x="4157" y="18027"/>
                    </a:cubicBezTo>
                    <a:cubicBezTo>
                      <a:pt x="4525" y="18027"/>
                      <a:pt x="4898" y="18015"/>
                      <a:pt x="5266" y="17984"/>
                    </a:cubicBezTo>
                    <a:cubicBezTo>
                      <a:pt x="6119" y="17911"/>
                      <a:pt x="6382" y="17508"/>
                      <a:pt x="6332" y="16821"/>
                    </a:cubicBezTo>
                    <a:cubicBezTo>
                      <a:pt x="6286" y="16182"/>
                      <a:pt x="5972" y="15298"/>
                      <a:pt x="5613" y="14203"/>
                    </a:cubicBezTo>
                    <a:cubicBezTo>
                      <a:pt x="4867" y="11930"/>
                      <a:pt x="5866" y="7811"/>
                      <a:pt x="7084" y="6622"/>
                    </a:cubicBezTo>
                    <a:cubicBezTo>
                      <a:pt x="8301" y="5435"/>
                      <a:pt x="8230" y="3016"/>
                      <a:pt x="7508" y="2030"/>
                    </a:cubicBezTo>
                    <a:cubicBezTo>
                      <a:pt x="7023" y="1362"/>
                      <a:pt x="5241" y="672"/>
                      <a:pt x="4138" y="292"/>
                    </a:cubicBezTo>
                    <a:cubicBezTo>
                      <a:pt x="3609" y="111"/>
                      <a:pt x="3236" y="0"/>
                      <a:pt x="32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8"/>
              <p:cNvSpPr/>
              <p:nvPr/>
            </p:nvSpPr>
            <p:spPr>
              <a:xfrm>
                <a:off x="390500" y="1641475"/>
                <a:ext cx="590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620" extrusionOk="0">
                    <a:moveTo>
                      <a:pt x="129" y="1"/>
                    </a:moveTo>
                    <a:cubicBezTo>
                      <a:pt x="51" y="1"/>
                      <a:pt x="1" y="119"/>
                      <a:pt x="83" y="170"/>
                    </a:cubicBezTo>
                    <a:cubicBezTo>
                      <a:pt x="574" y="468"/>
                      <a:pt x="1121" y="620"/>
                      <a:pt x="1682" y="620"/>
                    </a:cubicBezTo>
                    <a:cubicBezTo>
                      <a:pt x="1872" y="620"/>
                      <a:pt x="2063" y="602"/>
                      <a:pt x="2254" y="567"/>
                    </a:cubicBezTo>
                    <a:cubicBezTo>
                      <a:pt x="2362" y="547"/>
                      <a:pt x="2324" y="391"/>
                      <a:pt x="2224" y="391"/>
                    </a:cubicBezTo>
                    <a:cubicBezTo>
                      <a:pt x="2218" y="391"/>
                      <a:pt x="2212" y="392"/>
                      <a:pt x="2206" y="393"/>
                    </a:cubicBezTo>
                    <a:cubicBezTo>
                      <a:pt x="2030" y="425"/>
                      <a:pt x="1853" y="441"/>
                      <a:pt x="1678" y="441"/>
                    </a:cubicBezTo>
                    <a:cubicBezTo>
                      <a:pt x="1151" y="441"/>
                      <a:pt x="635" y="296"/>
                      <a:pt x="173" y="15"/>
                    </a:cubicBezTo>
                    <a:lnTo>
                      <a:pt x="175" y="15"/>
                    </a:lnTo>
                    <a:cubicBezTo>
                      <a:pt x="159" y="5"/>
                      <a:pt x="143" y="1"/>
                      <a:pt x="129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8"/>
              <p:cNvSpPr/>
              <p:nvPr/>
            </p:nvSpPr>
            <p:spPr>
              <a:xfrm>
                <a:off x="353100" y="1414050"/>
                <a:ext cx="159575" cy="450700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18028" extrusionOk="0">
                    <a:moveTo>
                      <a:pt x="3236" y="0"/>
                    </a:moveTo>
                    <a:lnTo>
                      <a:pt x="3236" y="0"/>
                    </a:lnTo>
                    <a:cubicBezTo>
                      <a:pt x="4063" y="1036"/>
                      <a:pt x="3591" y="4128"/>
                      <a:pt x="2112" y="5575"/>
                    </a:cubicBezTo>
                    <a:cubicBezTo>
                      <a:pt x="633" y="7021"/>
                      <a:pt x="1953" y="9618"/>
                      <a:pt x="1182" y="11583"/>
                    </a:cubicBezTo>
                    <a:cubicBezTo>
                      <a:pt x="411" y="13545"/>
                      <a:pt x="0" y="17727"/>
                      <a:pt x="934" y="17811"/>
                    </a:cubicBezTo>
                    <a:cubicBezTo>
                      <a:pt x="1658" y="17875"/>
                      <a:pt x="2878" y="18027"/>
                      <a:pt x="4157" y="18027"/>
                    </a:cubicBezTo>
                    <a:cubicBezTo>
                      <a:pt x="4525" y="18027"/>
                      <a:pt x="4898" y="18015"/>
                      <a:pt x="5266" y="17984"/>
                    </a:cubicBezTo>
                    <a:cubicBezTo>
                      <a:pt x="6119" y="17911"/>
                      <a:pt x="6382" y="17508"/>
                      <a:pt x="6332" y="16821"/>
                    </a:cubicBezTo>
                    <a:lnTo>
                      <a:pt x="6332" y="16821"/>
                    </a:lnTo>
                    <a:cubicBezTo>
                      <a:pt x="5731" y="17304"/>
                      <a:pt x="4536" y="17427"/>
                      <a:pt x="3476" y="17427"/>
                    </a:cubicBezTo>
                    <a:cubicBezTo>
                      <a:pt x="2377" y="17427"/>
                      <a:pt x="1422" y="17295"/>
                      <a:pt x="1422" y="17295"/>
                    </a:cubicBezTo>
                    <a:cubicBezTo>
                      <a:pt x="802" y="16672"/>
                      <a:pt x="1193" y="14017"/>
                      <a:pt x="1832" y="12593"/>
                    </a:cubicBezTo>
                    <a:cubicBezTo>
                      <a:pt x="2471" y="11172"/>
                      <a:pt x="2041" y="8454"/>
                      <a:pt x="2239" y="7050"/>
                    </a:cubicBezTo>
                    <a:cubicBezTo>
                      <a:pt x="2438" y="5648"/>
                      <a:pt x="3683" y="4926"/>
                      <a:pt x="4182" y="2858"/>
                    </a:cubicBezTo>
                    <a:cubicBezTo>
                      <a:pt x="4464" y="1688"/>
                      <a:pt x="4318" y="823"/>
                      <a:pt x="4138" y="292"/>
                    </a:cubicBezTo>
                    <a:cubicBezTo>
                      <a:pt x="3609" y="111"/>
                      <a:pt x="3236" y="0"/>
                      <a:pt x="3236" y="0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8"/>
              <p:cNvSpPr/>
              <p:nvPr/>
            </p:nvSpPr>
            <p:spPr>
              <a:xfrm>
                <a:off x="150275" y="1412075"/>
                <a:ext cx="188800" cy="411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16446" extrusionOk="0">
                    <a:moveTo>
                      <a:pt x="7551" y="1"/>
                    </a:moveTo>
                    <a:cubicBezTo>
                      <a:pt x="7551" y="1"/>
                      <a:pt x="6924" y="194"/>
                      <a:pt x="6189" y="390"/>
                    </a:cubicBezTo>
                    <a:cubicBezTo>
                      <a:pt x="5635" y="540"/>
                      <a:pt x="5017" y="689"/>
                      <a:pt x="4559" y="762"/>
                    </a:cubicBezTo>
                    <a:cubicBezTo>
                      <a:pt x="3494" y="931"/>
                      <a:pt x="3640" y="1911"/>
                      <a:pt x="3511" y="3187"/>
                    </a:cubicBezTo>
                    <a:cubicBezTo>
                      <a:pt x="3381" y="4462"/>
                      <a:pt x="1449" y="5435"/>
                      <a:pt x="1785" y="6789"/>
                    </a:cubicBezTo>
                    <a:cubicBezTo>
                      <a:pt x="2123" y="8143"/>
                      <a:pt x="2992" y="8268"/>
                      <a:pt x="2781" y="9258"/>
                    </a:cubicBezTo>
                    <a:cubicBezTo>
                      <a:pt x="2625" y="9979"/>
                      <a:pt x="1183" y="11591"/>
                      <a:pt x="450" y="12791"/>
                    </a:cubicBezTo>
                    <a:cubicBezTo>
                      <a:pt x="176" y="13240"/>
                      <a:pt x="1" y="13633"/>
                      <a:pt x="28" y="13900"/>
                    </a:cubicBezTo>
                    <a:cubicBezTo>
                      <a:pt x="128" y="14886"/>
                      <a:pt x="3302" y="16250"/>
                      <a:pt x="4187" y="16446"/>
                    </a:cubicBezTo>
                    <a:cubicBezTo>
                      <a:pt x="4187" y="16446"/>
                      <a:pt x="4369" y="11428"/>
                      <a:pt x="4802" y="9847"/>
                    </a:cubicBezTo>
                    <a:cubicBezTo>
                      <a:pt x="5339" y="7881"/>
                      <a:pt x="5092" y="7037"/>
                      <a:pt x="5790" y="5560"/>
                    </a:cubicBezTo>
                    <a:cubicBezTo>
                      <a:pt x="6488" y="4084"/>
                      <a:pt x="5059" y="1957"/>
                      <a:pt x="75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8"/>
              <p:cNvSpPr/>
              <p:nvPr/>
            </p:nvSpPr>
            <p:spPr>
              <a:xfrm>
                <a:off x="206475" y="1464025"/>
                <a:ext cx="43725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2854" extrusionOk="0">
                    <a:moveTo>
                      <a:pt x="1662" y="1"/>
                    </a:moveTo>
                    <a:cubicBezTo>
                      <a:pt x="1617" y="1"/>
                      <a:pt x="1568" y="29"/>
                      <a:pt x="1563" y="86"/>
                    </a:cubicBezTo>
                    <a:cubicBezTo>
                      <a:pt x="1459" y="1122"/>
                      <a:pt x="916" y="2068"/>
                      <a:pt x="78" y="2682"/>
                    </a:cubicBezTo>
                    <a:cubicBezTo>
                      <a:pt x="0" y="2737"/>
                      <a:pt x="49" y="2854"/>
                      <a:pt x="121" y="2854"/>
                    </a:cubicBezTo>
                    <a:cubicBezTo>
                      <a:pt x="136" y="2854"/>
                      <a:pt x="152" y="2849"/>
                      <a:pt x="168" y="2837"/>
                    </a:cubicBezTo>
                    <a:cubicBezTo>
                      <a:pt x="1062" y="2181"/>
                      <a:pt x="1630" y="1189"/>
                      <a:pt x="1743" y="86"/>
                    </a:cubicBezTo>
                    <a:cubicBezTo>
                      <a:pt x="1749" y="29"/>
                      <a:pt x="1707" y="1"/>
                      <a:pt x="1662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213225" y="1616550"/>
                <a:ext cx="49550" cy="14125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565" extrusionOk="0">
                    <a:moveTo>
                      <a:pt x="127" y="0"/>
                    </a:moveTo>
                    <a:cubicBezTo>
                      <a:pt x="50" y="0"/>
                      <a:pt x="0" y="118"/>
                      <a:pt x="82" y="170"/>
                    </a:cubicBezTo>
                    <a:cubicBezTo>
                      <a:pt x="509" y="433"/>
                      <a:pt x="979" y="564"/>
                      <a:pt x="1467" y="564"/>
                    </a:cubicBezTo>
                    <a:cubicBezTo>
                      <a:pt x="1601" y="564"/>
                      <a:pt x="1737" y="554"/>
                      <a:pt x="1874" y="534"/>
                    </a:cubicBezTo>
                    <a:cubicBezTo>
                      <a:pt x="1982" y="518"/>
                      <a:pt x="1943" y="360"/>
                      <a:pt x="1842" y="360"/>
                    </a:cubicBezTo>
                    <a:cubicBezTo>
                      <a:pt x="1836" y="360"/>
                      <a:pt x="1831" y="361"/>
                      <a:pt x="1826" y="362"/>
                    </a:cubicBezTo>
                    <a:cubicBezTo>
                      <a:pt x="1705" y="379"/>
                      <a:pt x="1586" y="388"/>
                      <a:pt x="1467" y="388"/>
                    </a:cubicBezTo>
                    <a:cubicBezTo>
                      <a:pt x="1010" y="388"/>
                      <a:pt x="570" y="260"/>
                      <a:pt x="172" y="14"/>
                    </a:cubicBezTo>
                    <a:cubicBezTo>
                      <a:pt x="157" y="5"/>
                      <a:pt x="141" y="0"/>
                      <a:pt x="127" y="0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150275" y="1412075"/>
                <a:ext cx="188800" cy="411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16446" extrusionOk="0">
                    <a:moveTo>
                      <a:pt x="7551" y="1"/>
                    </a:moveTo>
                    <a:cubicBezTo>
                      <a:pt x="7551" y="1"/>
                      <a:pt x="6924" y="194"/>
                      <a:pt x="6189" y="390"/>
                    </a:cubicBezTo>
                    <a:cubicBezTo>
                      <a:pt x="5708" y="1042"/>
                      <a:pt x="5100" y="2114"/>
                      <a:pt x="5244" y="3227"/>
                    </a:cubicBezTo>
                    <a:cubicBezTo>
                      <a:pt x="5476" y="5019"/>
                      <a:pt x="4369" y="6256"/>
                      <a:pt x="4344" y="7591"/>
                    </a:cubicBezTo>
                    <a:cubicBezTo>
                      <a:pt x="4319" y="8926"/>
                      <a:pt x="3128" y="14169"/>
                      <a:pt x="3373" y="15220"/>
                    </a:cubicBezTo>
                    <a:cubicBezTo>
                      <a:pt x="3373" y="15220"/>
                      <a:pt x="1273" y="14236"/>
                      <a:pt x="450" y="12791"/>
                    </a:cubicBezTo>
                    <a:cubicBezTo>
                      <a:pt x="176" y="13240"/>
                      <a:pt x="1" y="13633"/>
                      <a:pt x="28" y="13900"/>
                    </a:cubicBezTo>
                    <a:cubicBezTo>
                      <a:pt x="128" y="14886"/>
                      <a:pt x="3302" y="16250"/>
                      <a:pt x="4187" y="16446"/>
                    </a:cubicBezTo>
                    <a:cubicBezTo>
                      <a:pt x="4187" y="16446"/>
                      <a:pt x="4369" y="11428"/>
                      <a:pt x="4802" y="9847"/>
                    </a:cubicBezTo>
                    <a:cubicBezTo>
                      <a:pt x="5339" y="7881"/>
                      <a:pt x="5092" y="7037"/>
                      <a:pt x="5790" y="5560"/>
                    </a:cubicBezTo>
                    <a:cubicBezTo>
                      <a:pt x="6488" y="4084"/>
                      <a:pt x="5059" y="1959"/>
                      <a:pt x="7551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8"/>
              <p:cNvSpPr/>
              <p:nvPr/>
            </p:nvSpPr>
            <p:spPr>
              <a:xfrm>
                <a:off x="458700" y="1456625"/>
                <a:ext cx="256400" cy="485000"/>
              </a:xfrm>
              <a:custGeom>
                <a:avLst/>
                <a:gdLst/>
                <a:ahLst/>
                <a:cxnLst/>
                <a:rect l="l" t="t" r="r" b="b"/>
                <a:pathLst>
                  <a:path w="10256" h="19400" extrusionOk="0">
                    <a:moveTo>
                      <a:pt x="2952" y="1"/>
                    </a:moveTo>
                    <a:cubicBezTo>
                      <a:pt x="2952" y="1"/>
                      <a:pt x="1092" y="3643"/>
                      <a:pt x="885" y="6258"/>
                    </a:cubicBezTo>
                    <a:cubicBezTo>
                      <a:pt x="787" y="7486"/>
                      <a:pt x="4251" y="10282"/>
                      <a:pt x="4217" y="10697"/>
                    </a:cubicBezTo>
                    <a:cubicBezTo>
                      <a:pt x="4174" y="11226"/>
                      <a:pt x="2364" y="13029"/>
                      <a:pt x="1182" y="14332"/>
                    </a:cubicBezTo>
                    <a:cubicBezTo>
                      <a:pt x="0" y="15634"/>
                      <a:pt x="783" y="16018"/>
                      <a:pt x="1333" y="17773"/>
                    </a:cubicBezTo>
                    <a:cubicBezTo>
                      <a:pt x="1658" y="18807"/>
                      <a:pt x="2193" y="19400"/>
                      <a:pt x="2880" y="19400"/>
                    </a:cubicBezTo>
                    <a:cubicBezTo>
                      <a:pt x="3359" y="19400"/>
                      <a:pt x="3912" y="19112"/>
                      <a:pt x="4518" y="18485"/>
                    </a:cubicBezTo>
                    <a:cubicBezTo>
                      <a:pt x="5676" y="17284"/>
                      <a:pt x="6729" y="15899"/>
                      <a:pt x="8582" y="13662"/>
                    </a:cubicBezTo>
                    <a:cubicBezTo>
                      <a:pt x="8889" y="13290"/>
                      <a:pt x="9150" y="12970"/>
                      <a:pt x="9361" y="12674"/>
                    </a:cubicBezTo>
                    <a:cubicBezTo>
                      <a:pt x="10200" y="11497"/>
                      <a:pt x="10255" y="10727"/>
                      <a:pt x="9402" y="8823"/>
                    </a:cubicBezTo>
                    <a:cubicBezTo>
                      <a:pt x="9179" y="8324"/>
                      <a:pt x="8893" y="7746"/>
                      <a:pt x="8542" y="7064"/>
                    </a:cubicBezTo>
                    <a:cubicBezTo>
                      <a:pt x="6430" y="2949"/>
                      <a:pt x="2952" y="1"/>
                      <a:pt x="29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8"/>
              <p:cNvSpPr/>
              <p:nvPr/>
            </p:nvSpPr>
            <p:spPr>
              <a:xfrm>
                <a:off x="663275" y="1677175"/>
                <a:ext cx="51825" cy="96325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853" extrusionOk="0">
                    <a:moveTo>
                      <a:pt x="1219" y="1"/>
                    </a:moveTo>
                    <a:lnTo>
                      <a:pt x="1219" y="1"/>
                    </a:lnTo>
                    <a:cubicBezTo>
                      <a:pt x="492" y="432"/>
                      <a:pt x="0" y="2682"/>
                      <a:pt x="1178" y="3852"/>
                    </a:cubicBezTo>
                    <a:cubicBezTo>
                      <a:pt x="2017" y="2675"/>
                      <a:pt x="2072" y="1905"/>
                      <a:pt x="1219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8"/>
              <p:cNvSpPr/>
              <p:nvPr/>
            </p:nvSpPr>
            <p:spPr>
              <a:xfrm>
                <a:off x="473950" y="1459100"/>
                <a:ext cx="58950" cy="67350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2694" extrusionOk="0">
                    <a:moveTo>
                      <a:pt x="2228" y="1"/>
                    </a:moveTo>
                    <a:cubicBezTo>
                      <a:pt x="2224" y="1"/>
                      <a:pt x="2220" y="1"/>
                      <a:pt x="2216" y="1"/>
                    </a:cubicBezTo>
                    <a:cubicBezTo>
                      <a:pt x="927" y="185"/>
                      <a:pt x="0" y="1315"/>
                      <a:pt x="62" y="2616"/>
                    </a:cubicBezTo>
                    <a:cubicBezTo>
                      <a:pt x="64" y="2668"/>
                      <a:pt x="105" y="2694"/>
                      <a:pt x="145" y="2694"/>
                    </a:cubicBezTo>
                    <a:cubicBezTo>
                      <a:pt x="185" y="2694"/>
                      <a:pt x="225" y="2668"/>
                      <a:pt x="223" y="2616"/>
                    </a:cubicBezTo>
                    <a:cubicBezTo>
                      <a:pt x="165" y="1381"/>
                      <a:pt x="1038" y="331"/>
                      <a:pt x="2260" y="157"/>
                    </a:cubicBezTo>
                    <a:cubicBezTo>
                      <a:pt x="2357" y="144"/>
                      <a:pt x="2321" y="1"/>
                      <a:pt x="2228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8"/>
              <p:cNvSpPr/>
              <p:nvPr/>
            </p:nvSpPr>
            <p:spPr>
              <a:xfrm>
                <a:off x="443700" y="1594675"/>
                <a:ext cx="55000" cy="56750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2270" extrusionOk="0">
                    <a:moveTo>
                      <a:pt x="128" y="0"/>
                    </a:moveTo>
                    <a:cubicBezTo>
                      <a:pt x="61" y="0"/>
                      <a:pt x="1" y="90"/>
                      <a:pt x="61" y="155"/>
                    </a:cubicBezTo>
                    <a:cubicBezTo>
                      <a:pt x="711" y="851"/>
                      <a:pt x="1362" y="1547"/>
                      <a:pt x="2010" y="2242"/>
                    </a:cubicBezTo>
                    <a:lnTo>
                      <a:pt x="2012" y="2242"/>
                    </a:lnTo>
                    <a:cubicBezTo>
                      <a:pt x="2030" y="2261"/>
                      <a:pt x="2051" y="2270"/>
                      <a:pt x="2071" y="2270"/>
                    </a:cubicBezTo>
                    <a:cubicBezTo>
                      <a:pt x="2138" y="2270"/>
                      <a:pt x="2199" y="2180"/>
                      <a:pt x="2139" y="2115"/>
                    </a:cubicBezTo>
                    <a:cubicBezTo>
                      <a:pt x="1488" y="1419"/>
                      <a:pt x="838" y="724"/>
                      <a:pt x="188" y="28"/>
                    </a:cubicBezTo>
                    <a:cubicBezTo>
                      <a:pt x="170" y="8"/>
                      <a:pt x="149" y="0"/>
                      <a:pt x="128" y="0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8"/>
              <p:cNvSpPr/>
              <p:nvPr/>
            </p:nvSpPr>
            <p:spPr>
              <a:xfrm>
                <a:off x="562375" y="1697725"/>
                <a:ext cx="586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1142" extrusionOk="0">
                    <a:moveTo>
                      <a:pt x="2225" y="1"/>
                    </a:moveTo>
                    <a:cubicBezTo>
                      <a:pt x="2216" y="1"/>
                      <a:pt x="2207" y="2"/>
                      <a:pt x="2197" y="5"/>
                    </a:cubicBezTo>
                    <a:cubicBezTo>
                      <a:pt x="1453" y="237"/>
                      <a:pt x="747" y="562"/>
                      <a:pt x="83" y="974"/>
                    </a:cubicBezTo>
                    <a:cubicBezTo>
                      <a:pt x="1" y="1024"/>
                      <a:pt x="51" y="1142"/>
                      <a:pt x="129" y="1142"/>
                    </a:cubicBezTo>
                    <a:cubicBezTo>
                      <a:pt x="143" y="1142"/>
                      <a:pt x="159" y="1137"/>
                      <a:pt x="175" y="1128"/>
                    </a:cubicBezTo>
                    <a:cubicBezTo>
                      <a:pt x="823" y="725"/>
                      <a:pt x="1514" y="406"/>
                      <a:pt x="2245" y="178"/>
                    </a:cubicBezTo>
                    <a:cubicBezTo>
                      <a:pt x="2346" y="147"/>
                      <a:pt x="2315" y="1"/>
                      <a:pt x="2225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8"/>
              <p:cNvSpPr/>
              <p:nvPr/>
            </p:nvSpPr>
            <p:spPr>
              <a:xfrm>
                <a:off x="580750" y="1695225"/>
                <a:ext cx="206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824" h="803" extrusionOk="0">
                    <a:moveTo>
                      <a:pt x="690" y="1"/>
                    </a:moveTo>
                    <a:cubicBezTo>
                      <a:pt x="669" y="1"/>
                      <a:pt x="648" y="8"/>
                      <a:pt x="629" y="25"/>
                    </a:cubicBezTo>
                    <a:cubicBezTo>
                      <a:pt x="420" y="215"/>
                      <a:pt x="228" y="422"/>
                      <a:pt x="54" y="644"/>
                    </a:cubicBezTo>
                    <a:cubicBezTo>
                      <a:pt x="0" y="713"/>
                      <a:pt x="60" y="803"/>
                      <a:pt x="122" y="803"/>
                    </a:cubicBezTo>
                    <a:cubicBezTo>
                      <a:pt x="143" y="803"/>
                      <a:pt x="163" y="793"/>
                      <a:pt x="180" y="771"/>
                    </a:cubicBezTo>
                    <a:cubicBezTo>
                      <a:pt x="355" y="548"/>
                      <a:pt x="547" y="341"/>
                      <a:pt x="758" y="151"/>
                    </a:cubicBezTo>
                    <a:lnTo>
                      <a:pt x="756" y="151"/>
                    </a:lnTo>
                    <a:cubicBezTo>
                      <a:pt x="823" y="90"/>
                      <a:pt x="761" y="1"/>
                      <a:pt x="690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8"/>
              <p:cNvSpPr/>
              <p:nvPr/>
            </p:nvSpPr>
            <p:spPr>
              <a:xfrm>
                <a:off x="490675" y="1809575"/>
                <a:ext cx="78575" cy="117100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4684" extrusionOk="0">
                    <a:moveTo>
                      <a:pt x="144" y="0"/>
                    </a:moveTo>
                    <a:cubicBezTo>
                      <a:pt x="58" y="0"/>
                      <a:pt x="1" y="122"/>
                      <a:pt x="93" y="162"/>
                    </a:cubicBezTo>
                    <a:cubicBezTo>
                      <a:pt x="920" y="525"/>
                      <a:pt x="1627" y="1115"/>
                      <a:pt x="2128" y="1867"/>
                    </a:cubicBezTo>
                    <a:cubicBezTo>
                      <a:pt x="2368" y="2228"/>
                      <a:pt x="2560" y="2621"/>
                      <a:pt x="2692" y="3036"/>
                    </a:cubicBezTo>
                    <a:cubicBezTo>
                      <a:pt x="2840" y="3498"/>
                      <a:pt x="2999" y="4094"/>
                      <a:pt x="2759" y="4547"/>
                    </a:cubicBezTo>
                    <a:cubicBezTo>
                      <a:pt x="2722" y="4619"/>
                      <a:pt x="2785" y="4684"/>
                      <a:pt x="2845" y="4684"/>
                    </a:cubicBezTo>
                    <a:cubicBezTo>
                      <a:pt x="2872" y="4684"/>
                      <a:pt x="2898" y="4671"/>
                      <a:pt x="2915" y="4639"/>
                    </a:cubicBezTo>
                    <a:cubicBezTo>
                      <a:pt x="3143" y="4206"/>
                      <a:pt x="3055" y="3697"/>
                      <a:pt x="2938" y="3243"/>
                    </a:cubicBezTo>
                    <a:cubicBezTo>
                      <a:pt x="2821" y="2778"/>
                      <a:pt x="2629" y="2332"/>
                      <a:pt x="2377" y="1925"/>
                    </a:cubicBezTo>
                    <a:cubicBezTo>
                      <a:pt x="1859" y="1081"/>
                      <a:pt x="1092" y="406"/>
                      <a:pt x="183" y="9"/>
                    </a:cubicBezTo>
                    <a:cubicBezTo>
                      <a:pt x="169" y="3"/>
                      <a:pt x="156" y="0"/>
                      <a:pt x="144" y="0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8"/>
              <p:cNvSpPr/>
              <p:nvPr/>
            </p:nvSpPr>
            <p:spPr>
              <a:xfrm>
                <a:off x="398950" y="1856475"/>
                <a:ext cx="121975" cy="100000"/>
              </a:xfrm>
              <a:custGeom>
                <a:avLst/>
                <a:gdLst/>
                <a:ahLst/>
                <a:cxnLst/>
                <a:rect l="l" t="t" r="r" b="b"/>
                <a:pathLst>
                  <a:path w="4879" h="4000" extrusionOk="0">
                    <a:moveTo>
                      <a:pt x="2980" y="1"/>
                    </a:moveTo>
                    <a:cubicBezTo>
                      <a:pt x="2917" y="1"/>
                      <a:pt x="2862" y="11"/>
                      <a:pt x="2820" y="35"/>
                    </a:cubicBezTo>
                    <a:cubicBezTo>
                      <a:pt x="2478" y="229"/>
                      <a:pt x="194" y="1489"/>
                      <a:pt x="35" y="1913"/>
                    </a:cubicBezTo>
                    <a:cubicBezTo>
                      <a:pt x="1" y="2004"/>
                      <a:pt x="64" y="2040"/>
                      <a:pt x="184" y="2040"/>
                    </a:cubicBezTo>
                    <a:cubicBezTo>
                      <a:pt x="621" y="2040"/>
                      <a:pt x="1809" y="1568"/>
                      <a:pt x="1809" y="1568"/>
                    </a:cubicBezTo>
                    <a:lnTo>
                      <a:pt x="1809" y="1568"/>
                    </a:lnTo>
                    <a:cubicBezTo>
                      <a:pt x="1809" y="1568"/>
                      <a:pt x="200" y="2731"/>
                      <a:pt x="464" y="2967"/>
                    </a:cubicBezTo>
                    <a:cubicBezTo>
                      <a:pt x="491" y="2990"/>
                      <a:pt x="535" y="3001"/>
                      <a:pt x="590" y="3001"/>
                    </a:cubicBezTo>
                    <a:cubicBezTo>
                      <a:pt x="1078" y="3001"/>
                      <a:pt x="2524" y="2174"/>
                      <a:pt x="2525" y="2174"/>
                    </a:cubicBezTo>
                    <a:lnTo>
                      <a:pt x="2525" y="2174"/>
                    </a:lnTo>
                    <a:cubicBezTo>
                      <a:pt x="2524" y="2174"/>
                      <a:pt x="1523" y="3108"/>
                      <a:pt x="1491" y="3390"/>
                    </a:cubicBezTo>
                    <a:cubicBezTo>
                      <a:pt x="1482" y="3465"/>
                      <a:pt x="1522" y="3496"/>
                      <a:pt x="1594" y="3496"/>
                    </a:cubicBezTo>
                    <a:cubicBezTo>
                      <a:pt x="1971" y="3496"/>
                      <a:pt x="3234" y="2650"/>
                      <a:pt x="3234" y="2650"/>
                    </a:cubicBezTo>
                    <a:lnTo>
                      <a:pt x="3234" y="2650"/>
                    </a:lnTo>
                    <a:cubicBezTo>
                      <a:pt x="3234" y="2650"/>
                      <a:pt x="2697" y="3761"/>
                      <a:pt x="2860" y="3945"/>
                    </a:cubicBezTo>
                    <a:cubicBezTo>
                      <a:pt x="2894" y="3983"/>
                      <a:pt x="2977" y="4000"/>
                      <a:pt x="3087" y="4000"/>
                    </a:cubicBezTo>
                    <a:cubicBezTo>
                      <a:pt x="3513" y="4000"/>
                      <a:pt x="4343" y="3752"/>
                      <a:pt x="4285" y="3550"/>
                    </a:cubicBezTo>
                    <a:cubicBezTo>
                      <a:pt x="4249" y="3424"/>
                      <a:pt x="4152" y="3390"/>
                      <a:pt x="4048" y="3390"/>
                    </a:cubicBezTo>
                    <a:cubicBezTo>
                      <a:pt x="3928" y="3390"/>
                      <a:pt x="3797" y="3435"/>
                      <a:pt x="3738" y="3435"/>
                    </a:cubicBezTo>
                    <a:cubicBezTo>
                      <a:pt x="3727" y="3435"/>
                      <a:pt x="3719" y="3434"/>
                      <a:pt x="3714" y="3431"/>
                    </a:cubicBezTo>
                    <a:cubicBezTo>
                      <a:pt x="3647" y="3387"/>
                      <a:pt x="4773" y="3059"/>
                      <a:pt x="4826" y="2629"/>
                    </a:cubicBezTo>
                    <a:cubicBezTo>
                      <a:pt x="4878" y="2199"/>
                      <a:pt x="4285" y="521"/>
                      <a:pt x="4285" y="521"/>
                    </a:cubicBezTo>
                    <a:lnTo>
                      <a:pt x="4284" y="521"/>
                    </a:lnTo>
                    <a:cubicBezTo>
                      <a:pt x="4284" y="521"/>
                      <a:pt x="3423" y="1"/>
                      <a:pt x="2980" y="1"/>
                    </a:cubicBez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8"/>
              <p:cNvSpPr/>
              <p:nvPr/>
            </p:nvSpPr>
            <p:spPr>
              <a:xfrm>
                <a:off x="395250" y="1133725"/>
                <a:ext cx="141800" cy="105200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4208" extrusionOk="0">
                    <a:moveTo>
                      <a:pt x="2797" y="1"/>
                    </a:moveTo>
                    <a:cubicBezTo>
                      <a:pt x="1018" y="1"/>
                      <a:pt x="0" y="2471"/>
                      <a:pt x="1658" y="3682"/>
                    </a:cubicBezTo>
                    <a:cubicBezTo>
                      <a:pt x="1734" y="3740"/>
                      <a:pt x="1817" y="3795"/>
                      <a:pt x="1901" y="3853"/>
                    </a:cubicBezTo>
                    <a:cubicBezTo>
                      <a:pt x="2273" y="4100"/>
                      <a:pt x="2628" y="4207"/>
                      <a:pt x="2954" y="4207"/>
                    </a:cubicBezTo>
                    <a:cubicBezTo>
                      <a:pt x="4754" y="4207"/>
                      <a:pt x="5671" y="955"/>
                      <a:pt x="3609" y="166"/>
                    </a:cubicBezTo>
                    <a:cubicBezTo>
                      <a:pt x="3570" y="151"/>
                      <a:pt x="3532" y="137"/>
                      <a:pt x="3495" y="124"/>
                    </a:cubicBezTo>
                    <a:cubicBezTo>
                      <a:pt x="3253" y="39"/>
                      <a:pt x="3019" y="1"/>
                      <a:pt x="2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8"/>
              <p:cNvSpPr/>
              <p:nvPr/>
            </p:nvSpPr>
            <p:spPr>
              <a:xfrm>
                <a:off x="339525" y="1308725"/>
                <a:ext cx="89750" cy="131550"/>
              </a:xfrm>
              <a:custGeom>
                <a:avLst/>
                <a:gdLst/>
                <a:ahLst/>
                <a:cxnLst/>
                <a:rect l="l" t="t" r="r" b="b"/>
                <a:pathLst>
                  <a:path w="3590" h="5262" extrusionOk="0">
                    <a:moveTo>
                      <a:pt x="3263" y="1"/>
                    </a:moveTo>
                    <a:lnTo>
                      <a:pt x="724" y="1259"/>
                    </a:lnTo>
                    <a:lnTo>
                      <a:pt x="530" y="2057"/>
                    </a:lnTo>
                    <a:lnTo>
                      <a:pt x="254" y="3197"/>
                    </a:lnTo>
                    <a:lnTo>
                      <a:pt x="0" y="4240"/>
                    </a:lnTo>
                    <a:cubicBezTo>
                      <a:pt x="218" y="5007"/>
                      <a:pt x="758" y="5261"/>
                      <a:pt x="1358" y="5261"/>
                    </a:cubicBezTo>
                    <a:cubicBezTo>
                      <a:pt x="2289" y="5261"/>
                      <a:pt x="3362" y="4649"/>
                      <a:pt x="3589" y="4394"/>
                    </a:cubicBezTo>
                    <a:lnTo>
                      <a:pt x="3263" y="1"/>
                    </a:ln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8"/>
              <p:cNvSpPr/>
              <p:nvPr/>
            </p:nvSpPr>
            <p:spPr>
              <a:xfrm>
                <a:off x="342200" y="1340950"/>
                <a:ext cx="63475" cy="62825"/>
              </a:xfrm>
              <a:custGeom>
                <a:avLst/>
                <a:gdLst/>
                <a:ahLst/>
                <a:cxnLst/>
                <a:rect l="l" t="t" r="r" b="b"/>
                <a:pathLst>
                  <a:path w="2539" h="2513" extrusionOk="0">
                    <a:moveTo>
                      <a:pt x="2539" y="1"/>
                    </a:moveTo>
                    <a:lnTo>
                      <a:pt x="423" y="768"/>
                    </a:lnTo>
                    <a:lnTo>
                      <a:pt x="1" y="2508"/>
                    </a:lnTo>
                    <a:cubicBezTo>
                      <a:pt x="16" y="2511"/>
                      <a:pt x="32" y="2512"/>
                      <a:pt x="49" y="2512"/>
                    </a:cubicBezTo>
                    <a:cubicBezTo>
                      <a:pt x="422" y="2512"/>
                      <a:pt x="1430" y="1842"/>
                      <a:pt x="2539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8"/>
              <p:cNvSpPr/>
              <p:nvPr/>
            </p:nvSpPr>
            <p:spPr>
              <a:xfrm>
                <a:off x="302275" y="1200750"/>
                <a:ext cx="175950" cy="164400"/>
              </a:xfrm>
              <a:custGeom>
                <a:avLst/>
                <a:gdLst/>
                <a:ahLst/>
                <a:cxnLst/>
                <a:rect l="l" t="t" r="r" b="b"/>
                <a:pathLst>
                  <a:path w="7038" h="6576" extrusionOk="0">
                    <a:moveTo>
                      <a:pt x="2779" y="0"/>
                    </a:moveTo>
                    <a:cubicBezTo>
                      <a:pt x="2006" y="0"/>
                      <a:pt x="1250" y="266"/>
                      <a:pt x="667" y="777"/>
                    </a:cubicBezTo>
                    <a:cubicBezTo>
                      <a:pt x="641" y="800"/>
                      <a:pt x="616" y="823"/>
                      <a:pt x="591" y="848"/>
                    </a:cubicBezTo>
                    <a:lnTo>
                      <a:pt x="589" y="848"/>
                    </a:lnTo>
                    <a:cubicBezTo>
                      <a:pt x="196" y="1375"/>
                      <a:pt x="545" y="2190"/>
                      <a:pt x="332" y="3606"/>
                    </a:cubicBezTo>
                    <a:cubicBezTo>
                      <a:pt x="1" y="5827"/>
                      <a:pt x="702" y="6575"/>
                      <a:pt x="2310" y="6575"/>
                    </a:cubicBezTo>
                    <a:cubicBezTo>
                      <a:pt x="2351" y="6575"/>
                      <a:pt x="2392" y="6575"/>
                      <a:pt x="2434" y="6574"/>
                    </a:cubicBezTo>
                    <a:cubicBezTo>
                      <a:pt x="2902" y="6564"/>
                      <a:pt x="3831" y="6263"/>
                      <a:pt x="4400" y="5595"/>
                    </a:cubicBezTo>
                    <a:cubicBezTo>
                      <a:pt x="5039" y="4849"/>
                      <a:pt x="5283" y="4596"/>
                      <a:pt x="5563" y="3806"/>
                    </a:cubicBezTo>
                    <a:cubicBezTo>
                      <a:pt x="5964" y="2670"/>
                      <a:pt x="7038" y="199"/>
                      <a:pt x="2935" y="4"/>
                    </a:cubicBezTo>
                    <a:cubicBezTo>
                      <a:pt x="2883" y="1"/>
                      <a:pt x="2831" y="0"/>
                      <a:pt x="2779" y="0"/>
                    </a:cubicBez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8"/>
              <p:cNvSpPr/>
              <p:nvPr/>
            </p:nvSpPr>
            <p:spPr>
              <a:xfrm>
                <a:off x="334000" y="1276350"/>
                <a:ext cx="1567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627" h="1132" extrusionOk="0">
                    <a:moveTo>
                      <a:pt x="549" y="0"/>
                    </a:moveTo>
                    <a:cubicBezTo>
                      <a:pt x="514" y="0"/>
                      <a:pt x="484" y="26"/>
                      <a:pt x="478" y="62"/>
                    </a:cubicBezTo>
                    <a:lnTo>
                      <a:pt x="423" y="457"/>
                    </a:lnTo>
                    <a:lnTo>
                      <a:pt x="62" y="534"/>
                    </a:lnTo>
                    <a:cubicBezTo>
                      <a:pt x="35" y="540"/>
                      <a:pt x="14" y="561"/>
                      <a:pt x="7" y="586"/>
                    </a:cubicBezTo>
                    <a:cubicBezTo>
                      <a:pt x="1" y="613"/>
                      <a:pt x="8" y="642"/>
                      <a:pt x="30" y="659"/>
                    </a:cubicBezTo>
                    <a:cubicBezTo>
                      <a:pt x="158" y="774"/>
                      <a:pt x="381" y="995"/>
                      <a:pt x="423" y="1089"/>
                    </a:cubicBezTo>
                    <a:cubicBezTo>
                      <a:pt x="432" y="1112"/>
                      <a:pt x="455" y="1127"/>
                      <a:pt x="478" y="1131"/>
                    </a:cubicBezTo>
                    <a:cubicBezTo>
                      <a:pt x="482" y="1131"/>
                      <a:pt x="485" y="1131"/>
                      <a:pt x="488" y="1131"/>
                    </a:cubicBezTo>
                    <a:cubicBezTo>
                      <a:pt x="499" y="1131"/>
                      <a:pt x="509" y="1129"/>
                      <a:pt x="519" y="1125"/>
                    </a:cubicBezTo>
                    <a:cubicBezTo>
                      <a:pt x="553" y="1110"/>
                      <a:pt x="571" y="1067"/>
                      <a:pt x="553" y="1031"/>
                    </a:cubicBezTo>
                    <a:cubicBezTo>
                      <a:pt x="507" y="924"/>
                      <a:pt x="338" y="753"/>
                      <a:pt x="227" y="647"/>
                    </a:cubicBezTo>
                    <a:lnTo>
                      <a:pt x="501" y="588"/>
                    </a:lnTo>
                    <a:cubicBezTo>
                      <a:pt x="530" y="580"/>
                      <a:pt x="553" y="557"/>
                      <a:pt x="557" y="528"/>
                    </a:cubicBezTo>
                    <a:lnTo>
                      <a:pt x="620" y="81"/>
                    </a:lnTo>
                    <a:cubicBezTo>
                      <a:pt x="626" y="43"/>
                      <a:pt x="599" y="7"/>
                      <a:pt x="559" y="1"/>
                    </a:cubicBezTo>
                    <a:cubicBezTo>
                      <a:pt x="556" y="0"/>
                      <a:pt x="552" y="0"/>
                      <a:pt x="5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8"/>
              <p:cNvSpPr/>
              <p:nvPr/>
            </p:nvSpPr>
            <p:spPr>
              <a:xfrm>
                <a:off x="362500" y="1273900"/>
                <a:ext cx="7875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05" extrusionOk="0">
                    <a:moveTo>
                      <a:pt x="151" y="1"/>
                    </a:moveTo>
                    <a:cubicBezTo>
                      <a:pt x="150" y="1"/>
                      <a:pt x="148" y="1"/>
                      <a:pt x="146" y="1"/>
                    </a:cubicBezTo>
                    <a:cubicBezTo>
                      <a:pt x="64" y="5"/>
                      <a:pt x="0" y="99"/>
                      <a:pt x="6" y="210"/>
                    </a:cubicBezTo>
                    <a:cubicBezTo>
                      <a:pt x="12" y="319"/>
                      <a:pt x="82" y="404"/>
                      <a:pt x="162" y="404"/>
                    </a:cubicBezTo>
                    <a:cubicBezTo>
                      <a:pt x="164" y="404"/>
                      <a:pt x="165" y="404"/>
                      <a:pt x="167" y="404"/>
                    </a:cubicBezTo>
                    <a:cubicBezTo>
                      <a:pt x="252" y="400"/>
                      <a:pt x="315" y="306"/>
                      <a:pt x="309" y="195"/>
                    </a:cubicBezTo>
                    <a:cubicBezTo>
                      <a:pt x="302" y="86"/>
                      <a:pt x="233" y="1"/>
                      <a:pt x="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8"/>
              <p:cNvSpPr/>
              <p:nvPr/>
            </p:nvSpPr>
            <p:spPr>
              <a:xfrm>
                <a:off x="328925" y="1273150"/>
                <a:ext cx="7900" cy="1010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404" extrusionOk="0">
                    <a:moveTo>
                      <a:pt x="156" y="0"/>
                    </a:moveTo>
                    <a:cubicBezTo>
                      <a:pt x="153" y="0"/>
                      <a:pt x="151" y="0"/>
                      <a:pt x="148" y="0"/>
                    </a:cubicBezTo>
                    <a:cubicBezTo>
                      <a:pt x="64" y="4"/>
                      <a:pt x="0" y="98"/>
                      <a:pt x="8" y="209"/>
                    </a:cubicBezTo>
                    <a:cubicBezTo>
                      <a:pt x="14" y="318"/>
                      <a:pt x="82" y="403"/>
                      <a:pt x="164" y="403"/>
                    </a:cubicBezTo>
                    <a:cubicBezTo>
                      <a:pt x="166" y="403"/>
                      <a:pt x="167" y="403"/>
                      <a:pt x="169" y="403"/>
                    </a:cubicBezTo>
                    <a:cubicBezTo>
                      <a:pt x="252" y="397"/>
                      <a:pt x="315" y="303"/>
                      <a:pt x="309" y="194"/>
                    </a:cubicBezTo>
                    <a:cubicBezTo>
                      <a:pt x="304" y="86"/>
                      <a:pt x="235" y="0"/>
                      <a:pt x="1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8"/>
              <p:cNvSpPr/>
              <p:nvPr/>
            </p:nvSpPr>
            <p:spPr>
              <a:xfrm>
                <a:off x="335650" y="1333750"/>
                <a:ext cx="155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214" extrusionOk="0">
                    <a:moveTo>
                      <a:pt x="514" y="0"/>
                    </a:moveTo>
                    <a:cubicBezTo>
                      <a:pt x="499" y="0"/>
                      <a:pt x="484" y="5"/>
                      <a:pt x="470" y="16"/>
                    </a:cubicBezTo>
                    <a:cubicBezTo>
                      <a:pt x="423" y="54"/>
                      <a:pt x="370" y="69"/>
                      <a:pt x="317" y="69"/>
                    </a:cubicBezTo>
                    <a:cubicBezTo>
                      <a:pt x="253" y="69"/>
                      <a:pt x="188" y="48"/>
                      <a:pt x="127" y="22"/>
                    </a:cubicBezTo>
                    <a:cubicBezTo>
                      <a:pt x="116" y="18"/>
                      <a:pt x="106" y="15"/>
                      <a:pt x="97" y="15"/>
                    </a:cubicBezTo>
                    <a:cubicBezTo>
                      <a:pt x="30" y="15"/>
                      <a:pt x="1" y="126"/>
                      <a:pt x="77" y="158"/>
                    </a:cubicBezTo>
                    <a:cubicBezTo>
                      <a:pt x="155" y="193"/>
                      <a:pt x="237" y="214"/>
                      <a:pt x="318" y="214"/>
                    </a:cubicBezTo>
                    <a:cubicBezTo>
                      <a:pt x="404" y="214"/>
                      <a:pt x="488" y="189"/>
                      <a:pt x="564" y="130"/>
                    </a:cubicBezTo>
                    <a:cubicBezTo>
                      <a:pt x="623" y="82"/>
                      <a:pt x="573" y="0"/>
                      <a:pt x="514" y="0"/>
                    </a:cubicBezTo>
                    <a:close/>
                  </a:path>
                </a:pathLst>
              </a:custGeom>
              <a:solidFill>
                <a:srgbClr val="9947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8"/>
              <p:cNvSpPr/>
              <p:nvPr/>
            </p:nvSpPr>
            <p:spPr>
              <a:xfrm>
                <a:off x="367000" y="1291825"/>
                <a:ext cx="2170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448" extrusionOk="0">
                    <a:moveTo>
                      <a:pt x="386" y="1"/>
                    </a:moveTo>
                    <a:cubicBezTo>
                      <a:pt x="183" y="1"/>
                      <a:pt x="21" y="78"/>
                      <a:pt x="10" y="188"/>
                    </a:cubicBezTo>
                    <a:cubicBezTo>
                      <a:pt x="1" y="310"/>
                      <a:pt x="181" y="425"/>
                      <a:pt x="415" y="445"/>
                    </a:cubicBezTo>
                    <a:cubicBezTo>
                      <a:pt x="438" y="446"/>
                      <a:pt x="460" y="447"/>
                      <a:pt x="482" y="447"/>
                    </a:cubicBezTo>
                    <a:cubicBezTo>
                      <a:pt x="686" y="447"/>
                      <a:pt x="848" y="370"/>
                      <a:pt x="858" y="260"/>
                    </a:cubicBezTo>
                    <a:cubicBezTo>
                      <a:pt x="868" y="138"/>
                      <a:pt x="687" y="23"/>
                      <a:pt x="453" y="3"/>
                    </a:cubicBezTo>
                    <a:cubicBezTo>
                      <a:pt x="430" y="2"/>
                      <a:pt x="408" y="1"/>
                      <a:pt x="386" y="1"/>
                    </a:cubicBezTo>
                    <a:close/>
                  </a:path>
                </a:pathLst>
              </a:custGeom>
              <a:solidFill>
                <a:srgbClr val="9947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8"/>
              <p:cNvSpPr/>
              <p:nvPr/>
            </p:nvSpPr>
            <p:spPr>
              <a:xfrm>
                <a:off x="309550" y="1289775"/>
                <a:ext cx="183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48" extrusionOk="0">
                    <a:moveTo>
                      <a:pt x="249" y="0"/>
                    </a:moveTo>
                    <a:cubicBezTo>
                      <a:pt x="173" y="0"/>
                      <a:pt x="102" y="10"/>
                      <a:pt x="43" y="30"/>
                    </a:cubicBezTo>
                    <a:cubicBezTo>
                      <a:pt x="43" y="36"/>
                      <a:pt x="43" y="39"/>
                      <a:pt x="41" y="43"/>
                    </a:cubicBezTo>
                    <a:cubicBezTo>
                      <a:pt x="25" y="153"/>
                      <a:pt x="12" y="260"/>
                      <a:pt x="0" y="364"/>
                    </a:cubicBezTo>
                    <a:cubicBezTo>
                      <a:pt x="71" y="406"/>
                      <a:pt x="169" y="436"/>
                      <a:pt x="281" y="444"/>
                    </a:cubicBezTo>
                    <a:cubicBezTo>
                      <a:pt x="305" y="446"/>
                      <a:pt x="329" y="447"/>
                      <a:pt x="353" y="447"/>
                    </a:cubicBezTo>
                    <a:cubicBezTo>
                      <a:pt x="554" y="447"/>
                      <a:pt x="713" y="370"/>
                      <a:pt x="722" y="260"/>
                    </a:cubicBezTo>
                    <a:cubicBezTo>
                      <a:pt x="733" y="139"/>
                      <a:pt x="551" y="24"/>
                      <a:pt x="317" y="3"/>
                    </a:cubicBezTo>
                    <a:cubicBezTo>
                      <a:pt x="294" y="1"/>
                      <a:pt x="272" y="0"/>
                      <a:pt x="249" y="0"/>
                    </a:cubicBezTo>
                    <a:close/>
                  </a:path>
                </a:pathLst>
              </a:custGeom>
              <a:solidFill>
                <a:srgbClr val="9947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8"/>
              <p:cNvSpPr/>
              <p:nvPr/>
            </p:nvSpPr>
            <p:spPr>
              <a:xfrm>
                <a:off x="301400" y="1186300"/>
                <a:ext cx="161300" cy="121875"/>
              </a:xfrm>
              <a:custGeom>
                <a:avLst/>
                <a:gdLst/>
                <a:ahLst/>
                <a:cxnLst/>
                <a:rect l="l" t="t" r="r" b="b"/>
                <a:pathLst>
                  <a:path w="6452" h="4875" extrusionOk="0">
                    <a:moveTo>
                      <a:pt x="2848" y="0"/>
                    </a:moveTo>
                    <a:cubicBezTo>
                      <a:pt x="2057" y="0"/>
                      <a:pt x="1247" y="257"/>
                      <a:pt x="526" y="923"/>
                    </a:cubicBezTo>
                    <a:cubicBezTo>
                      <a:pt x="1" y="1521"/>
                      <a:pt x="278" y="2768"/>
                      <a:pt x="394" y="2768"/>
                    </a:cubicBezTo>
                    <a:cubicBezTo>
                      <a:pt x="413" y="2768"/>
                      <a:pt x="428" y="2736"/>
                      <a:pt x="434" y="2663"/>
                    </a:cubicBezTo>
                    <a:cubicBezTo>
                      <a:pt x="520" y="1673"/>
                      <a:pt x="997" y="1098"/>
                      <a:pt x="1310" y="1098"/>
                    </a:cubicBezTo>
                    <a:cubicBezTo>
                      <a:pt x="1387" y="1098"/>
                      <a:pt x="1453" y="1132"/>
                      <a:pt x="1502" y="1203"/>
                    </a:cubicBezTo>
                    <a:cubicBezTo>
                      <a:pt x="1502" y="1203"/>
                      <a:pt x="3400" y="3506"/>
                      <a:pt x="4760" y="3506"/>
                    </a:cubicBezTo>
                    <a:cubicBezTo>
                      <a:pt x="4773" y="3506"/>
                      <a:pt x="4787" y="3506"/>
                      <a:pt x="4800" y="3505"/>
                    </a:cubicBezTo>
                    <a:cubicBezTo>
                      <a:pt x="4800" y="3505"/>
                      <a:pt x="5013" y="4533"/>
                      <a:pt x="5765" y="4875"/>
                    </a:cubicBezTo>
                    <a:cubicBezTo>
                      <a:pt x="6344" y="3758"/>
                      <a:pt x="6451" y="2289"/>
                      <a:pt x="5861" y="1171"/>
                    </a:cubicBezTo>
                    <a:cubicBezTo>
                      <a:pt x="5127" y="552"/>
                      <a:pt x="4008" y="0"/>
                      <a:pt x="28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8"/>
              <p:cNvSpPr/>
              <p:nvPr/>
            </p:nvSpPr>
            <p:spPr>
              <a:xfrm>
                <a:off x="417675" y="1166375"/>
                <a:ext cx="66825" cy="70425"/>
              </a:xfrm>
              <a:custGeom>
                <a:avLst/>
                <a:gdLst/>
                <a:ahLst/>
                <a:cxnLst/>
                <a:rect l="l" t="t" r="r" b="b"/>
                <a:pathLst>
                  <a:path w="2673" h="2817" extrusionOk="0">
                    <a:moveTo>
                      <a:pt x="129" y="0"/>
                    </a:moveTo>
                    <a:cubicBezTo>
                      <a:pt x="35" y="0"/>
                      <a:pt x="1" y="144"/>
                      <a:pt x="99" y="163"/>
                    </a:cubicBezTo>
                    <a:lnTo>
                      <a:pt x="101" y="163"/>
                    </a:lnTo>
                    <a:cubicBezTo>
                      <a:pt x="1340" y="379"/>
                      <a:pt x="2437" y="1444"/>
                      <a:pt x="2504" y="2737"/>
                    </a:cubicBezTo>
                    <a:cubicBezTo>
                      <a:pt x="2507" y="2790"/>
                      <a:pt x="2550" y="2817"/>
                      <a:pt x="2592" y="2817"/>
                    </a:cubicBezTo>
                    <a:cubicBezTo>
                      <a:pt x="2633" y="2817"/>
                      <a:pt x="2672" y="2790"/>
                      <a:pt x="2669" y="2737"/>
                    </a:cubicBezTo>
                    <a:cubicBezTo>
                      <a:pt x="2600" y="1375"/>
                      <a:pt x="1459" y="232"/>
                      <a:pt x="145" y="1"/>
                    </a:cubicBezTo>
                    <a:cubicBezTo>
                      <a:pt x="140" y="0"/>
                      <a:pt x="134" y="0"/>
                      <a:pt x="1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8"/>
              <p:cNvSpPr/>
              <p:nvPr/>
            </p:nvSpPr>
            <p:spPr>
              <a:xfrm>
                <a:off x="358975" y="1257525"/>
                <a:ext cx="2452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981" h="616" extrusionOk="0">
                    <a:moveTo>
                      <a:pt x="348" y="1"/>
                    </a:moveTo>
                    <a:cubicBezTo>
                      <a:pt x="287" y="1"/>
                      <a:pt x="226" y="9"/>
                      <a:pt x="164" y="27"/>
                    </a:cubicBezTo>
                    <a:cubicBezTo>
                      <a:pt x="0" y="74"/>
                      <a:pt x="29" y="321"/>
                      <a:pt x="176" y="321"/>
                    </a:cubicBezTo>
                    <a:cubicBezTo>
                      <a:pt x="189" y="321"/>
                      <a:pt x="203" y="319"/>
                      <a:pt x="218" y="315"/>
                    </a:cubicBezTo>
                    <a:cubicBezTo>
                      <a:pt x="259" y="303"/>
                      <a:pt x="302" y="297"/>
                      <a:pt x="346" y="297"/>
                    </a:cubicBezTo>
                    <a:cubicBezTo>
                      <a:pt x="484" y="297"/>
                      <a:pt x="621" y="359"/>
                      <a:pt x="663" y="505"/>
                    </a:cubicBezTo>
                    <a:cubicBezTo>
                      <a:pt x="685" y="581"/>
                      <a:pt x="751" y="616"/>
                      <a:pt x="815" y="616"/>
                    </a:cubicBezTo>
                    <a:cubicBezTo>
                      <a:pt x="899" y="616"/>
                      <a:pt x="980" y="555"/>
                      <a:pt x="951" y="451"/>
                    </a:cubicBezTo>
                    <a:cubicBezTo>
                      <a:pt x="869" y="174"/>
                      <a:pt x="621" y="1"/>
                      <a:pt x="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8"/>
              <p:cNvSpPr/>
              <p:nvPr/>
            </p:nvSpPr>
            <p:spPr>
              <a:xfrm>
                <a:off x="314700" y="1253300"/>
                <a:ext cx="25850" cy="14950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598" extrusionOk="0">
                    <a:moveTo>
                      <a:pt x="694" y="1"/>
                    </a:moveTo>
                    <a:cubicBezTo>
                      <a:pt x="461" y="1"/>
                      <a:pt x="269" y="158"/>
                      <a:pt x="101" y="332"/>
                    </a:cubicBezTo>
                    <a:cubicBezTo>
                      <a:pt x="1" y="437"/>
                      <a:pt x="94" y="598"/>
                      <a:pt x="201" y="598"/>
                    </a:cubicBezTo>
                    <a:cubicBezTo>
                      <a:pt x="231" y="598"/>
                      <a:pt x="262" y="586"/>
                      <a:pt x="289" y="557"/>
                    </a:cubicBezTo>
                    <a:lnTo>
                      <a:pt x="291" y="557"/>
                    </a:lnTo>
                    <a:cubicBezTo>
                      <a:pt x="396" y="445"/>
                      <a:pt x="526" y="293"/>
                      <a:pt x="686" y="293"/>
                    </a:cubicBezTo>
                    <a:cubicBezTo>
                      <a:pt x="714" y="293"/>
                      <a:pt x="742" y="297"/>
                      <a:pt x="771" y="307"/>
                    </a:cubicBezTo>
                    <a:cubicBezTo>
                      <a:pt x="788" y="313"/>
                      <a:pt x="805" y="316"/>
                      <a:pt x="820" y="316"/>
                    </a:cubicBezTo>
                    <a:cubicBezTo>
                      <a:pt x="966" y="316"/>
                      <a:pt x="1034" y="86"/>
                      <a:pt x="873" y="31"/>
                    </a:cubicBezTo>
                    <a:cubicBezTo>
                      <a:pt x="810" y="10"/>
                      <a:pt x="751" y="1"/>
                      <a:pt x="6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8"/>
              <p:cNvSpPr/>
              <p:nvPr/>
            </p:nvSpPr>
            <p:spPr>
              <a:xfrm>
                <a:off x="325850" y="1308875"/>
                <a:ext cx="38925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847" extrusionOk="0">
                    <a:moveTo>
                      <a:pt x="1556" y="0"/>
                    </a:moveTo>
                    <a:lnTo>
                      <a:pt x="1556" y="0"/>
                    </a:lnTo>
                    <a:cubicBezTo>
                      <a:pt x="1175" y="66"/>
                      <a:pt x="860" y="87"/>
                      <a:pt x="616" y="87"/>
                    </a:cubicBezTo>
                    <a:cubicBezTo>
                      <a:pt x="213" y="87"/>
                      <a:pt x="1" y="31"/>
                      <a:pt x="1" y="31"/>
                    </a:cubicBezTo>
                    <a:lnTo>
                      <a:pt x="1" y="31"/>
                    </a:lnTo>
                    <a:cubicBezTo>
                      <a:pt x="1" y="31"/>
                      <a:pt x="22" y="785"/>
                      <a:pt x="653" y="843"/>
                    </a:cubicBezTo>
                    <a:cubicBezTo>
                      <a:pt x="680" y="845"/>
                      <a:pt x="706" y="846"/>
                      <a:pt x="732" y="846"/>
                    </a:cubicBezTo>
                    <a:cubicBezTo>
                      <a:pt x="1409" y="846"/>
                      <a:pt x="1556" y="1"/>
                      <a:pt x="15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8"/>
              <p:cNvSpPr/>
              <p:nvPr/>
            </p:nvSpPr>
            <p:spPr>
              <a:xfrm>
                <a:off x="398025" y="1268675"/>
                <a:ext cx="490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2204" extrusionOk="0">
                    <a:moveTo>
                      <a:pt x="1271" y="0"/>
                    </a:moveTo>
                    <a:cubicBezTo>
                      <a:pt x="908" y="0"/>
                      <a:pt x="506" y="435"/>
                      <a:pt x="277" y="730"/>
                    </a:cubicBezTo>
                    <a:cubicBezTo>
                      <a:pt x="83" y="975"/>
                      <a:pt x="1" y="1296"/>
                      <a:pt x="75" y="1599"/>
                    </a:cubicBezTo>
                    <a:cubicBezTo>
                      <a:pt x="137" y="1848"/>
                      <a:pt x="296" y="2092"/>
                      <a:pt x="651" y="2176"/>
                    </a:cubicBezTo>
                    <a:cubicBezTo>
                      <a:pt x="729" y="2195"/>
                      <a:pt x="804" y="2204"/>
                      <a:pt x="875" y="2204"/>
                    </a:cubicBezTo>
                    <a:cubicBezTo>
                      <a:pt x="1447" y="2204"/>
                      <a:pt x="1773" y="1634"/>
                      <a:pt x="1861" y="1175"/>
                    </a:cubicBezTo>
                    <a:cubicBezTo>
                      <a:pt x="1961" y="657"/>
                      <a:pt x="1936" y="139"/>
                      <a:pt x="1365" y="11"/>
                    </a:cubicBezTo>
                    <a:cubicBezTo>
                      <a:pt x="1334" y="4"/>
                      <a:pt x="1303" y="0"/>
                      <a:pt x="1271" y="0"/>
                    </a:cubicBez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8"/>
              <p:cNvSpPr/>
              <p:nvPr/>
            </p:nvSpPr>
            <p:spPr>
              <a:xfrm>
                <a:off x="419125" y="1313750"/>
                <a:ext cx="680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272" h="1161" extrusionOk="0">
                    <a:moveTo>
                      <a:pt x="208" y="0"/>
                    </a:moveTo>
                    <a:cubicBezTo>
                      <a:pt x="181" y="0"/>
                      <a:pt x="157" y="22"/>
                      <a:pt x="152" y="49"/>
                    </a:cubicBezTo>
                    <a:lnTo>
                      <a:pt x="5" y="1096"/>
                    </a:lnTo>
                    <a:cubicBezTo>
                      <a:pt x="1" y="1127"/>
                      <a:pt x="22" y="1156"/>
                      <a:pt x="52" y="1160"/>
                    </a:cubicBezTo>
                    <a:cubicBezTo>
                      <a:pt x="56" y="1160"/>
                      <a:pt x="59" y="1161"/>
                      <a:pt x="62" y="1161"/>
                    </a:cubicBezTo>
                    <a:cubicBezTo>
                      <a:pt x="91" y="1161"/>
                      <a:pt x="114" y="1139"/>
                      <a:pt x="118" y="1112"/>
                    </a:cubicBezTo>
                    <a:lnTo>
                      <a:pt x="267" y="64"/>
                    </a:lnTo>
                    <a:cubicBezTo>
                      <a:pt x="271" y="34"/>
                      <a:pt x="250" y="5"/>
                      <a:pt x="217" y="1"/>
                    </a:cubicBezTo>
                    <a:cubicBezTo>
                      <a:pt x="214" y="1"/>
                      <a:pt x="211" y="0"/>
                      <a:pt x="2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8"/>
              <p:cNvSpPr/>
              <p:nvPr/>
            </p:nvSpPr>
            <p:spPr>
              <a:xfrm>
                <a:off x="410025" y="1337225"/>
                <a:ext cx="19825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793" h="743" extrusionOk="0">
                    <a:moveTo>
                      <a:pt x="396" y="0"/>
                    </a:moveTo>
                    <a:cubicBezTo>
                      <a:pt x="214" y="0"/>
                      <a:pt x="55" y="133"/>
                      <a:pt x="29" y="319"/>
                    </a:cubicBezTo>
                    <a:cubicBezTo>
                      <a:pt x="0" y="522"/>
                      <a:pt x="140" y="710"/>
                      <a:pt x="344" y="739"/>
                    </a:cubicBezTo>
                    <a:cubicBezTo>
                      <a:pt x="361" y="741"/>
                      <a:pt x="379" y="742"/>
                      <a:pt x="396" y="742"/>
                    </a:cubicBezTo>
                    <a:cubicBezTo>
                      <a:pt x="578" y="742"/>
                      <a:pt x="737" y="608"/>
                      <a:pt x="764" y="422"/>
                    </a:cubicBezTo>
                    <a:cubicBezTo>
                      <a:pt x="792" y="221"/>
                      <a:pt x="650" y="33"/>
                      <a:pt x="449" y="4"/>
                    </a:cubicBezTo>
                    <a:cubicBezTo>
                      <a:pt x="431" y="1"/>
                      <a:pt x="414" y="0"/>
                      <a:pt x="3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8"/>
              <p:cNvSpPr/>
              <p:nvPr/>
            </p:nvSpPr>
            <p:spPr>
              <a:xfrm>
                <a:off x="415350" y="1279575"/>
                <a:ext cx="22250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890" h="1195" extrusionOk="0">
                    <a:moveTo>
                      <a:pt x="670" y="1"/>
                    </a:moveTo>
                    <a:cubicBezTo>
                      <a:pt x="501" y="1"/>
                      <a:pt x="343" y="103"/>
                      <a:pt x="230" y="238"/>
                    </a:cubicBezTo>
                    <a:cubicBezTo>
                      <a:pt x="21" y="490"/>
                      <a:pt x="0" y="821"/>
                      <a:pt x="21" y="1136"/>
                    </a:cubicBezTo>
                    <a:cubicBezTo>
                      <a:pt x="24" y="1175"/>
                      <a:pt x="55" y="1194"/>
                      <a:pt x="86" y="1194"/>
                    </a:cubicBezTo>
                    <a:cubicBezTo>
                      <a:pt x="120" y="1194"/>
                      <a:pt x="155" y="1172"/>
                      <a:pt x="152" y="1128"/>
                    </a:cubicBezTo>
                    <a:cubicBezTo>
                      <a:pt x="136" y="912"/>
                      <a:pt x="136" y="687"/>
                      <a:pt x="226" y="488"/>
                    </a:cubicBezTo>
                    <a:cubicBezTo>
                      <a:pt x="297" y="334"/>
                      <a:pt x="468" y="127"/>
                      <a:pt x="660" y="127"/>
                    </a:cubicBezTo>
                    <a:cubicBezTo>
                      <a:pt x="693" y="127"/>
                      <a:pt x="726" y="133"/>
                      <a:pt x="760" y="146"/>
                    </a:cubicBezTo>
                    <a:cubicBezTo>
                      <a:pt x="768" y="149"/>
                      <a:pt x="777" y="151"/>
                      <a:pt x="785" y="151"/>
                    </a:cubicBezTo>
                    <a:cubicBezTo>
                      <a:pt x="850" y="151"/>
                      <a:pt x="889" y="57"/>
                      <a:pt x="821" y="29"/>
                    </a:cubicBezTo>
                    <a:cubicBezTo>
                      <a:pt x="771" y="10"/>
                      <a:pt x="720" y="1"/>
                      <a:pt x="6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0" name="Google Shape;530;p28"/>
            <p:cNvGrpSpPr/>
            <p:nvPr/>
          </p:nvGrpSpPr>
          <p:grpSpPr>
            <a:xfrm>
              <a:off x="4013670" y="1313512"/>
              <a:ext cx="267669" cy="218487"/>
              <a:chOff x="5717825" y="3704150"/>
              <a:chExt cx="191575" cy="156375"/>
            </a:xfrm>
          </p:grpSpPr>
          <p:sp>
            <p:nvSpPr>
              <p:cNvPr id="531" name="Google Shape;531;p28"/>
              <p:cNvSpPr/>
              <p:nvPr/>
            </p:nvSpPr>
            <p:spPr>
              <a:xfrm>
                <a:off x="5747375" y="3704150"/>
                <a:ext cx="162025" cy="137400"/>
              </a:xfrm>
              <a:custGeom>
                <a:avLst/>
                <a:gdLst/>
                <a:ahLst/>
                <a:cxnLst/>
                <a:rect l="l" t="t" r="r" b="b"/>
                <a:pathLst>
                  <a:path w="6481" h="5496" extrusionOk="0">
                    <a:moveTo>
                      <a:pt x="194" y="0"/>
                    </a:moveTo>
                    <a:cubicBezTo>
                      <a:pt x="87" y="0"/>
                      <a:pt x="0" y="86"/>
                      <a:pt x="0" y="194"/>
                    </a:cubicBezTo>
                    <a:lnTo>
                      <a:pt x="0" y="5302"/>
                    </a:lnTo>
                    <a:cubicBezTo>
                      <a:pt x="0" y="5410"/>
                      <a:pt x="87" y="5496"/>
                      <a:pt x="194" y="5496"/>
                    </a:cubicBezTo>
                    <a:lnTo>
                      <a:pt x="6286" y="5496"/>
                    </a:lnTo>
                    <a:cubicBezTo>
                      <a:pt x="6394" y="5496"/>
                      <a:pt x="6480" y="5410"/>
                      <a:pt x="6480" y="5302"/>
                    </a:cubicBezTo>
                    <a:lnTo>
                      <a:pt x="6480" y="194"/>
                    </a:lnTo>
                    <a:cubicBezTo>
                      <a:pt x="6480" y="86"/>
                      <a:pt x="6394" y="0"/>
                      <a:pt x="62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8"/>
              <p:cNvSpPr/>
              <p:nvPr/>
            </p:nvSpPr>
            <p:spPr>
              <a:xfrm>
                <a:off x="5717825" y="3806375"/>
                <a:ext cx="64000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2166" extrusionOk="0">
                    <a:moveTo>
                      <a:pt x="1190" y="1"/>
                    </a:moveTo>
                    <a:lnTo>
                      <a:pt x="79" y="1879"/>
                    </a:lnTo>
                    <a:cubicBezTo>
                      <a:pt x="0" y="2012"/>
                      <a:pt x="104" y="2166"/>
                      <a:pt x="241" y="2166"/>
                    </a:cubicBezTo>
                    <a:cubicBezTo>
                      <a:pt x="263" y="2166"/>
                      <a:pt x="286" y="2162"/>
                      <a:pt x="310" y="2153"/>
                    </a:cubicBezTo>
                    <a:lnTo>
                      <a:pt x="2560" y="1298"/>
                    </a:lnTo>
                    <a:lnTo>
                      <a:pt x="119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8"/>
              <p:cNvSpPr/>
              <p:nvPr/>
            </p:nvSpPr>
            <p:spPr>
              <a:xfrm>
                <a:off x="5786125" y="3739900"/>
                <a:ext cx="93450" cy="62825"/>
              </a:xfrm>
              <a:custGeom>
                <a:avLst/>
                <a:gdLst/>
                <a:ahLst/>
                <a:cxnLst/>
                <a:rect l="l" t="t" r="r" b="b"/>
                <a:pathLst>
                  <a:path w="3738" h="2513" extrusionOk="0">
                    <a:moveTo>
                      <a:pt x="3593" y="1"/>
                    </a:moveTo>
                    <a:cubicBezTo>
                      <a:pt x="3566" y="1"/>
                      <a:pt x="3540" y="9"/>
                      <a:pt x="3516" y="26"/>
                    </a:cubicBezTo>
                    <a:lnTo>
                      <a:pt x="576" y="2176"/>
                    </a:lnTo>
                    <a:lnTo>
                      <a:pt x="265" y="1217"/>
                    </a:lnTo>
                    <a:cubicBezTo>
                      <a:pt x="248" y="1163"/>
                      <a:pt x="198" y="1128"/>
                      <a:pt x="144" y="1128"/>
                    </a:cubicBezTo>
                    <a:cubicBezTo>
                      <a:pt x="131" y="1128"/>
                      <a:pt x="117" y="1130"/>
                      <a:pt x="104" y="1135"/>
                    </a:cubicBezTo>
                    <a:cubicBezTo>
                      <a:pt x="37" y="1156"/>
                      <a:pt x="0" y="1229"/>
                      <a:pt x="21" y="1296"/>
                    </a:cubicBezTo>
                    <a:lnTo>
                      <a:pt x="386" y="2424"/>
                    </a:lnTo>
                    <a:cubicBezTo>
                      <a:pt x="399" y="2462"/>
                      <a:pt x="430" y="2493"/>
                      <a:pt x="468" y="2506"/>
                    </a:cubicBezTo>
                    <a:cubicBezTo>
                      <a:pt x="482" y="2510"/>
                      <a:pt x="495" y="2512"/>
                      <a:pt x="509" y="2512"/>
                    </a:cubicBezTo>
                    <a:cubicBezTo>
                      <a:pt x="535" y="2512"/>
                      <a:pt x="560" y="2504"/>
                      <a:pt x="583" y="2487"/>
                    </a:cubicBezTo>
                    <a:lnTo>
                      <a:pt x="3668" y="231"/>
                    </a:lnTo>
                    <a:cubicBezTo>
                      <a:pt x="3724" y="191"/>
                      <a:pt x="3737" y="110"/>
                      <a:pt x="3695" y="53"/>
                    </a:cubicBezTo>
                    <a:cubicBezTo>
                      <a:pt x="3670" y="19"/>
                      <a:pt x="3632" y="1"/>
                      <a:pt x="35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28"/>
            <p:cNvGrpSpPr/>
            <p:nvPr/>
          </p:nvGrpSpPr>
          <p:grpSpPr>
            <a:xfrm>
              <a:off x="1998818" y="1314021"/>
              <a:ext cx="574253" cy="902668"/>
              <a:chOff x="5007550" y="3794525"/>
              <a:chExt cx="470275" cy="739225"/>
            </a:xfrm>
          </p:grpSpPr>
          <p:sp>
            <p:nvSpPr>
              <p:cNvPr id="535" name="Google Shape;535;p28"/>
              <p:cNvSpPr/>
              <p:nvPr/>
            </p:nvSpPr>
            <p:spPr>
              <a:xfrm>
                <a:off x="5007550" y="3794525"/>
                <a:ext cx="470275" cy="575900"/>
              </a:xfrm>
              <a:custGeom>
                <a:avLst/>
                <a:gdLst/>
                <a:ahLst/>
                <a:cxnLst/>
                <a:rect l="l" t="t" r="r" b="b"/>
                <a:pathLst>
                  <a:path w="18811" h="23036" extrusionOk="0">
                    <a:moveTo>
                      <a:pt x="9344" y="1"/>
                    </a:moveTo>
                    <a:cubicBezTo>
                      <a:pt x="9308" y="1"/>
                      <a:pt x="9273" y="1"/>
                      <a:pt x="9239" y="3"/>
                    </a:cubicBezTo>
                    <a:cubicBezTo>
                      <a:pt x="4117" y="95"/>
                      <a:pt x="1" y="4281"/>
                      <a:pt x="14" y="9421"/>
                    </a:cubicBezTo>
                    <a:cubicBezTo>
                      <a:pt x="18" y="11129"/>
                      <a:pt x="478" y="12730"/>
                      <a:pt x="1280" y="14110"/>
                    </a:cubicBezTo>
                    <a:cubicBezTo>
                      <a:pt x="2339" y="15934"/>
                      <a:pt x="3363" y="17779"/>
                      <a:pt x="4328" y="19655"/>
                    </a:cubicBezTo>
                    <a:cubicBezTo>
                      <a:pt x="4660" y="20300"/>
                      <a:pt x="4984" y="20946"/>
                      <a:pt x="5301" y="21598"/>
                    </a:cubicBezTo>
                    <a:lnTo>
                      <a:pt x="5999" y="23035"/>
                    </a:lnTo>
                    <a:lnTo>
                      <a:pt x="11702" y="23022"/>
                    </a:lnTo>
                    <a:lnTo>
                      <a:pt x="12891" y="23018"/>
                    </a:lnTo>
                    <a:lnTo>
                      <a:pt x="13900" y="20919"/>
                    </a:lnTo>
                    <a:cubicBezTo>
                      <a:pt x="14420" y="19838"/>
                      <a:pt x="14965" y="18769"/>
                      <a:pt x="15531" y="17710"/>
                    </a:cubicBezTo>
                    <a:cubicBezTo>
                      <a:pt x="16177" y="16498"/>
                      <a:pt x="16850" y="15299"/>
                      <a:pt x="17541" y="14110"/>
                    </a:cubicBezTo>
                    <a:cubicBezTo>
                      <a:pt x="18350" y="12717"/>
                      <a:pt x="18811" y="11098"/>
                      <a:pt x="18807" y="9374"/>
                    </a:cubicBezTo>
                    <a:cubicBezTo>
                      <a:pt x="18794" y="4271"/>
                      <a:pt x="14683" y="112"/>
                      <a:pt x="9617" y="3"/>
                    </a:cubicBezTo>
                    <a:cubicBezTo>
                      <a:pt x="9525" y="1"/>
                      <a:pt x="9434" y="1"/>
                      <a:pt x="93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8"/>
              <p:cNvSpPr/>
              <p:nvPr/>
            </p:nvSpPr>
            <p:spPr>
              <a:xfrm>
                <a:off x="5115750" y="3794525"/>
                <a:ext cx="362075" cy="575900"/>
              </a:xfrm>
              <a:custGeom>
                <a:avLst/>
                <a:gdLst/>
                <a:ahLst/>
                <a:cxnLst/>
                <a:rect l="l" t="t" r="r" b="b"/>
                <a:pathLst>
                  <a:path w="14483" h="23036" extrusionOk="0">
                    <a:moveTo>
                      <a:pt x="5016" y="1"/>
                    </a:moveTo>
                    <a:cubicBezTo>
                      <a:pt x="4980" y="1"/>
                      <a:pt x="4945" y="1"/>
                      <a:pt x="4911" y="3"/>
                    </a:cubicBezTo>
                    <a:cubicBezTo>
                      <a:pt x="6856" y="596"/>
                      <a:pt x="12074" y="3266"/>
                      <a:pt x="11339" y="9410"/>
                    </a:cubicBezTo>
                    <a:cubicBezTo>
                      <a:pt x="10681" y="14901"/>
                      <a:pt x="6388" y="19716"/>
                      <a:pt x="1046" y="19716"/>
                    </a:cubicBezTo>
                    <a:cubicBezTo>
                      <a:pt x="701" y="19716"/>
                      <a:pt x="352" y="19696"/>
                      <a:pt x="0" y="19655"/>
                    </a:cubicBezTo>
                    <a:lnTo>
                      <a:pt x="0" y="19655"/>
                    </a:lnTo>
                    <a:cubicBezTo>
                      <a:pt x="332" y="20300"/>
                      <a:pt x="656" y="20946"/>
                      <a:pt x="973" y="21598"/>
                    </a:cubicBezTo>
                    <a:lnTo>
                      <a:pt x="1671" y="23035"/>
                    </a:lnTo>
                    <a:lnTo>
                      <a:pt x="7374" y="23022"/>
                    </a:lnTo>
                    <a:lnTo>
                      <a:pt x="8563" y="23018"/>
                    </a:lnTo>
                    <a:lnTo>
                      <a:pt x="9572" y="20919"/>
                    </a:lnTo>
                    <a:cubicBezTo>
                      <a:pt x="10092" y="19838"/>
                      <a:pt x="10637" y="18769"/>
                      <a:pt x="11203" y="17710"/>
                    </a:cubicBezTo>
                    <a:cubicBezTo>
                      <a:pt x="11849" y="16498"/>
                      <a:pt x="12522" y="15299"/>
                      <a:pt x="13213" y="14110"/>
                    </a:cubicBezTo>
                    <a:cubicBezTo>
                      <a:pt x="14022" y="12717"/>
                      <a:pt x="14483" y="11098"/>
                      <a:pt x="14479" y="9374"/>
                    </a:cubicBezTo>
                    <a:cubicBezTo>
                      <a:pt x="14464" y="4271"/>
                      <a:pt x="10355" y="112"/>
                      <a:pt x="5287" y="3"/>
                    </a:cubicBezTo>
                    <a:cubicBezTo>
                      <a:pt x="5197" y="1"/>
                      <a:pt x="5106" y="1"/>
                      <a:pt x="50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8"/>
              <p:cNvSpPr/>
              <p:nvPr/>
            </p:nvSpPr>
            <p:spPr>
              <a:xfrm>
                <a:off x="5157550" y="4067575"/>
                <a:ext cx="38050" cy="302600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12104" extrusionOk="0">
                    <a:moveTo>
                      <a:pt x="128" y="1"/>
                    </a:moveTo>
                    <a:cubicBezTo>
                      <a:pt x="123" y="1"/>
                      <a:pt x="119" y="1"/>
                      <a:pt x="114" y="1"/>
                    </a:cubicBezTo>
                    <a:cubicBezTo>
                      <a:pt x="49" y="7"/>
                      <a:pt x="1" y="67"/>
                      <a:pt x="8" y="132"/>
                    </a:cubicBezTo>
                    <a:lnTo>
                      <a:pt x="1278" y="11998"/>
                    </a:lnTo>
                    <a:cubicBezTo>
                      <a:pt x="1286" y="12060"/>
                      <a:pt x="1338" y="12104"/>
                      <a:pt x="1397" y="12104"/>
                    </a:cubicBezTo>
                    <a:lnTo>
                      <a:pt x="1411" y="12104"/>
                    </a:lnTo>
                    <a:cubicBezTo>
                      <a:pt x="1476" y="12096"/>
                      <a:pt x="1522" y="12038"/>
                      <a:pt x="1516" y="11973"/>
                    </a:cubicBezTo>
                    <a:lnTo>
                      <a:pt x="244" y="107"/>
                    </a:lnTo>
                    <a:cubicBezTo>
                      <a:pt x="239" y="46"/>
                      <a:pt x="187" y="1"/>
                      <a:pt x="1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8"/>
              <p:cNvSpPr/>
              <p:nvPr/>
            </p:nvSpPr>
            <p:spPr>
              <a:xfrm>
                <a:off x="5293550" y="4067575"/>
                <a:ext cx="38125" cy="302600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2104" extrusionOk="0">
                    <a:moveTo>
                      <a:pt x="1397" y="1"/>
                    </a:moveTo>
                    <a:cubicBezTo>
                      <a:pt x="1338" y="1"/>
                      <a:pt x="1286" y="46"/>
                      <a:pt x="1280" y="107"/>
                    </a:cubicBezTo>
                    <a:lnTo>
                      <a:pt x="1137" y="1436"/>
                    </a:lnTo>
                    <a:lnTo>
                      <a:pt x="1137" y="1438"/>
                    </a:lnTo>
                    <a:lnTo>
                      <a:pt x="1056" y="2196"/>
                    </a:lnTo>
                    <a:lnTo>
                      <a:pt x="9" y="11973"/>
                    </a:lnTo>
                    <a:cubicBezTo>
                      <a:pt x="1" y="12038"/>
                      <a:pt x="49" y="12096"/>
                      <a:pt x="114" y="12104"/>
                    </a:cubicBezTo>
                    <a:lnTo>
                      <a:pt x="128" y="12104"/>
                    </a:lnTo>
                    <a:cubicBezTo>
                      <a:pt x="187" y="12104"/>
                      <a:pt x="239" y="12060"/>
                      <a:pt x="246" y="11998"/>
                    </a:cubicBezTo>
                    <a:lnTo>
                      <a:pt x="1372" y="1482"/>
                    </a:lnTo>
                    <a:lnTo>
                      <a:pt x="1445" y="782"/>
                    </a:lnTo>
                    <a:lnTo>
                      <a:pt x="1516" y="132"/>
                    </a:lnTo>
                    <a:cubicBezTo>
                      <a:pt x="1524" y="67"/>
                      <a:pt x="1476" y="7"/>
                      <a:pt x="1411" y="1"/>
                    </a:cubicBezTo>
                    <a:cubicBezTo>
                      <a:pt x="1406" y="1"/>
                      <a:pt x="1402" y="1"/>
                      <a:pt x="1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8"/>
              <p:cNvSpPr/>
              <p:nvPr/>
            </p:nvSpPr>
            <p:spPr>
              <a:xfrm>
                <a:off x="5164425" y="4086600"/>
                <a:ext cx="165325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6613" h="1460" extrusionOk="0">
                    <a:moveTo>
                      <a:pt x="5469" y="0"/>
                    </a:moveTo>
                    <a:cubicBezTo>
                      <a:pt x="5319" y="0"/>
                      <a:pt x="5193" y="98"/>
                      <a:pt x="5156" y="244"/>
                    </a:cubicBezTo>
                    <a:lnTo>
                      <a:pt x="4922" y="1157"/>
                    </a:lnTo>
                    <a:cubicBezTo>
                      <a:pt x="4907" y="1216"/>
                      <a:pt x="4857" y="1220"/>
                      <a:pt x="4840" y="1220"/>
                    </a:cubicBezTo>
                    <a:cubicBezTo>
                      <a:pt x="4825" y="1220"/>
                      <a:pt x="4775" y="1216"/>
                      <a:pt x="4759" y="1157"/>
                    </a:cubicBezTo>
                    <a:lnTo>
                      <a:pt x="4525" y="244"/>
                    </a:lnTo>
                    <a:cubicBezTo>
                      <a:pt x="4506" y="171"/>
                      <a:pt x="4466" y="111"/>
                      <a:pt x="4410" y="67"/>
                    </a:cubicBezTo>
                    <a:cubicBezTo>
                      <a:pt x="4355" y="25"/>
                      <a:pt x="4287" y="2"/>
                      <a:pt x="4211" y="2"/>
                    </a:cubicBezTo>
                    <a:cubicBezTo>
                      <a:pt x="4063" y="2"/>
                      <a:pt x="3936" y="98"/>
                      <a:pt x="3900" y="244"/>
                    </a:cubicBezTo>
                    <a:lnTo>
                      <a:pt x="3664" y="1157"/>
                    </a:lnTo>
                    <a:cubicBezTo>
                      <a:pt x="3651" y="1216"/>
                      <a:pt x="3599" y="1220"/>
                      <a:pt x="3583" y="1220"/>
                    </a:cubicBezTo>
                    <a:cubicBezTo>
                      <a:pt x="3568" y="1220"/>
                      <a:pt x="3516" y="1216"/>
                      <a:pt x="3501" y="1157"/>
                    </a:cubicBezTo>
                    <a:lnTo>
                      <a:pt x="3267" y="244"/>
                    </a:lnTo>
                    <a:cubicBezTo>
                      <a:pt x="3230" y="98"/>
                      <a:pt x="3106" y="2"/>
                      <a:pt x="2954" y="2"/>
                    </a:cubicBezTo>
                    <a:cubicBezTo>
                      <a:pt x="2805" y="2"/>
                      <a:pt x="2680" y="100"/>
                      <a:pt x="2642" y="244"/>
                    </a:cubicBezTo>
                    <a:lnTo>
                      <a:pt x="2408" y="1157"/>
                    </a:lnTo>
                    <a:cubicBezTo>
                      <a:pt x="2394" y="1214"/>
                      <a:pt x="2342" y="1220"/>
                      <a:pt x="2327" y="1220"/>
                    </a:cubicBezTo>
                    <a:cubicBezTo>
                      <a:pt x="2312" y="1220"/>
                      <a:pt x="2260" y="1214"/>
                      <a:pt x="2244" y="1157"/>
                    </a:cubicBezTo>
                    <a:lnTo>
                      <a:pt x="2010" y="244"/>
                    </a:lnTo>
                    <a:cubicBezTo>
                      <a:pt x="1993" y="171"/>
                      <a:pt x="1953" y="111"/>
                      <a:pt x="1897" y="67"/>
                    </a:cubicBezTo>
                    <a:cubicBezTo>
                      <a:pt x="1842" y="27"/>
                      <a:pt x="1773" y="2"/>
                      <a:pt x="1698" y="2"/>
                    </a:cubicBezTo>
                    <a:cubicBezTo>
                      <a:pt x="1548" y="2"/>
                      <a:pt x="1423" y="100"/>
                      <a:pt x="1385" y="244"/>
                    </a:cubicBezTo>
                    <a:lnTo>
                      <a:pt x="1151" y="1157"/>
                    </a:lnTo>
                    <a:cubicBezTo>
                      <a:pt x="1138" y="1214"/>
                      <a:pt x="1086" y="1220"/>
                      <a:pt x="1070" y="1220"/>
                    </a:cubicBezTo>
                    <a:cubicBezTo>
                      <a:pt x="1055" y="1220"/>
                      <a:pt x="1003" y="1214"/>
                      <a:pt x="988" y="1157"/>
                    </a:cubicBezTo>
                    <a:lnTo>
                      <a:pt x="756" y="244"/>
                    </a:lnTo>
                    <a:cubicBezTo>
                      <a:pt x="737" y="173"/>
                      <a:pt x="696" y="111"/>
                      <a:pt x="641" y="69"/>
                    </a:cubicBezTo>
                    <a:cubicBezTo>
                      <a:pt x="585" y="27"/>
                      <a:pt x="518" y="2"/>
                      <a:pt x="441" y="2"/>
                    </a:cubicBezTo>
                    <a:cubicBezTo>
                      <a:pt x="292" y="2"/>
                      <a:pt x="167" y="100"/>
                      <a:pt x="129" y="246"/>
                    </a:cubicBezTo>
                    <a:lnTo>
                      <a:pt x="0" y="746"/>
                    </a:lnTo>
                    <a:lnTo>
                      <a:pt x="63" y="1341"/>
                    </a:lnTo>
                    <a:cubicBezTo>
                      <a:pt x="92" y="1304"/>
                      <a:pt x="113" y="1262"/>
                      <a:pt x="127" y="1216"/>
                    </a:cubicBezTo>
                    <a:lnTo>
                      <a:pt x="361" y="305"/>
                    </a:lnTo>
                    <a:cubicBezTo>
                      <a:pt x="376" y="246"/>
                      <a:pt x="426" y="240"/>
                      <a:pt x="441" y="240"/>
                    </a:cubicBezTo>
                    <a:cubicBezTo>
                      <a:pt x="459" y="240"/>
                      <a:pt x="508" y="246"/>
                      <a:pt x="524" y="305"/>
                    </a:cubicBezTo>
                    <a:lnTo>
                      <a:pt x="758" y="1214"/>
                    </a:lnTo>
                    <a:cubicBezTo>
                      <a:pt x="777" y="1287"/>
                      <a:pt x="817" y="1349"/>
                      <a:pt x="871" y="1391"/>
                    </a:cubicBezTo>
                    <a:cubicBezTo>
                      <a:pt x="927" y="1433"/>
                      <a:pt x="996" y="1458"/>
                      <a:pt x="1070" y="1458"/>
                    </a:cubicBezTo>
                    <a:cubicBezTo>
                      <a:pt x="1220" y="1458"/>
                      <a:pt x="1347" y="1360"/>
                      <a:pt x="1383" y="1214"/>
                    </a:cubicBezTo>
                    <a:lnTo>
                      <a:pt x="1617" y="303"/>
                    </a:lnTo>
                    <a:cubicBezTo>
                      <a:pt x="1633" y="244"/>
                      <a:pt x="1682" y="240"/>
                      <a:pt x="1698" y="240"/>
                    </a:cubicBezTo>
                    <a:cubicBezTo>
                      <a:pt x="1713" y="240"/>
                      <a:pt x="1765" y="244"/>
                      <a:pt x="1780" y="303"/>
                    </a:cubicBezTo>
                    <a:lnTo>
                      <a:pt x="2014" y="1214"/>
                    </a:lnTo>
                    <a:cubicBezTo>
                      <a:pt x="2051" y="1360"/>
                      <a:pt x="2177" y="1458"/>
                      <a:pt x="2327" y="1458"/>
                    </a:cubicBezTo>
                    <a:cubicBezTo>
                      <a:pt x="2477" y="1458"/>
                      <a:pt x="2601" y="1360"/>
                      <a:pt x="2640" y="1216"/>
                    </a:cubicBezTo>
                    <a:lnTo>
                      <a:pt x="2872" y="303"/>
                    </a:lnTo>
                    <a:cubicBezTo>
                      <a:pt x="2887" y="244"/>
                      <a:pt x="2939" y="240"/>
                      <a:pt x="2956" y="240"/>
                    </a:cubicBezTo>
                    <a:cubicBezTo>
                      <a:pt x="2970" y="240"/>
                      <a:pt x="3021" y="244"/>
                      <a:pt x="3037" y="303"/>
                    </a:cubicBezTo>
                    <a:lnTo>
                      <a:pt x="3271" y="1216"/>
                    </a:lnTo>
                    <a:cubicBezTo>
                      <a:pt x="3307" y="1362"/>
                      <a:pt x="3434" y="1460"/>
                      <a:pt x="3583" y="1460"/>
                    </a:cubicBezTo>
                    <a:cubicBezTo>
                      <a:pt x="3733" y="1460"/>
                      <a:pt x="3860" y="1362"/>
                      <a:pt x="3896" y="1216"/>
                    </a:cubicBezTo>
                    <a:lnTo>
                      <a:pt x="4130" y="303"/>
                    </a:lnTo>
                    <a:cubicBezTo>
                      <a:pt x="4145" y="244"/>
                      <a:pt x="4195" y="240"/>
                      <a:pt x="4213" y="240"/>
                    </a:cubicBezTo>
                    <a:cubicBezTo>
                      <a:pt x="4228" y="240"/>
                      <a:pt x="4278" y="244"/>
                      <a:pt x="4293" y="303"/>
                    </a:cubicBezTo>
                    <a:lnTo>
                      <a:pt x="4527" y="1216"/>
                    </a:lnTo>
                    <a:cubicBezTo>
                      <a:pt x="4566" y="1362"/>
                      <a:pt x="4692" y="1460"/>
                      <a:pt x="4840" y="1460"/>
                    </a:cubicBezTo>
                    <a:cubicBezTo>
                      <a:pt x="4989" y="1460"/>
                      <a:pt x="5116" y="1362"/>
                      <a:pt x="5153" y="1216"/>
                    </a:cubicBezTo>
                    <a:lnTo>
                      <a:pt x="5387" y="303"/>
                    </a:lnTo>
                    <a:cubicBezTo>
                      <a:pt x="5402" y="244"/>
                      <a:pt x="5454" y="240"/>
                      <a:pt x="5469" y="240"/>
                    </a:cubicBezTo>
                    <a:cubicBezTo>
                      <a:pt x="5484" y="240"/>
                      <a:pt x="5536" y="244"/>
                      <a:pt x="5552" y="303"/>
                    </a:cubicBezTo>
                    <a:lnTo>
                      <a:pt x="5786" y="1216"/>
                    </a:lnTo>
                    <a:cubicBezTo>
                      <a:pt x="5822" y="1360"/>
                      <a:pt x="5949" y="1458"/>
                      <a:pt x="6096" y="1458"/>
                    </a:cubicBezTo>
                    <a:cubicBezTo>
                      <a:pt x="6142" y="1458"/>
                      <a:pt x="6183" y="1450"/>
                      <a:pt x="6221" y="1435"/>
                    </a:cubicBezTo>
                    <a:cubicBezTo>
                      <a:pt x="6313" y="1398"/>
                      <a:pt x="6384" y="1320"/>
                      <a:pt x="6411" y="1216"/>
                    </a:cubicBezTo>
                    <a:lnTo>
                      <a:pt x="6537" y="721"/>
                    </a:lnTo>
                    <a:lnTo>
                      <a:pt x="6612" y="21"/>
                    </a:lnTo>
                    <a:lnTo>
                      <a:pt x="6610" y="21"/>
                    </a:lnTo>
                    <a:cubicBezTo>
                      <a:pt x="6514" y="56"/>
                      <a:pt x="6440" y="136"/>
                      <a:pt x="6413" y="242"/>
                    </a:cubicBezTo>
                    <a:lnTo>
                      <a:pt x="6302" y="673"/>
                    </a:lnTo>
                    <a:lnTo>
                      <a:pt x="6302" y="677"/>
                    </a:lnTo>
                    <a:lnTo>
                      <a:pt x="6179" y="1157"/>
                    </a:lnTo>
                    <a:cubicBezTo>
                      <a:pt x="6163" y="1214"/>
                      <a:pt x="6112" y="1220"/>
                      <a:pt x="6096" y="1220"/>
                    </a:cubicBezTo>
                    <a:cubicBezTo>
                      <a:pt x="6081" y="1220"/>
                      <a:pt x="6029" y="1214"/>
                      <a:pt x="6016" y="1157"/>
                    </a:cubicBezTo>
                    <a:lnTo>
                      <a:pt x="5782" y="244"/>
                    </a:lnTo>
                    <a:cubicBezTo>
                      <a:pt x="5743" y="98"/>
                      <a:pt x="5619" y="0"/>
                      <a:pt x="5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8"/>
              <p:cNvSpPr/>
              <p:nvPr/>
            </p:nvSpPr>
            <p:spPr>
              <a:xfrm>
                <a:off x="5203775" y="4455750"/>
                <a:ext cx="7802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3120" extrusionOk="0">
                    <a:moveTo>
                      <a:pt x="1561" y="1"/>
                    </a:moveTo>
                    <a:cubicBezTo>
                      <a:pt x="699" y="1"/>
                      <a:pt x="1" y="699"/>
                      <a:pt x="1" y="1560"/>
                    </a:cubicBezTo>
                    <a:cubicBezTo>
                      <a:pt x="1" y="2422"/>
                      <a:pt x="699" y="3120"/>
                      <a:pt x="1561" y="3120"/>
                    </a:cubicBezTo>
                    <a:cubicBezTo>
                      <a:pt x="2422" y="3120"/>
                      <a:pt x="3120" y="2422"/>
                      <a:pt x="3120" y="1560"/>
                    </a:cubicBezTo>
                    <a:cubicBezTo>
                      <a:pt x="3120" y="699"/>
                      <a:pt x="2422" y="1"/>
                      <a:pt x="1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8"/>
              <p:cNvSpPr/>
              <p:nvPr/>
            </p:nvSpPr>
            <p:spPr>
              <a:xfrm>
                <a:off x="5128775" y="4367175"/>
                <a:ext cx="235650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2190" extrusionOk="0">
                    <a:moveTo>
                      <a:pt x="76" y="1"/>
                    </a:moveTo>
                    <a:cubicBezTo>
                      <a:pt x="33" y="1"/>
                      <a:pt x="1" y="35"/>
                      <a:pt x="1" y="76"/>
                    </a:cubicBezTo>
                    <a:lnTo>
                      <a:pt x="1" y="2115"/>
                    </a:lnTo>
                    <a:cubicBezTo>
                      <a:pt x="1" y="2155"/>
                      <a:pt x="33" y="2189"/>
                      <a:pt x="76" y="2189"/>
                    </a:cubicBezTo>
                    <a:lnTo>
                      <a:pt x="9350" y="2189"/>
                    </a:lnTo>
                    <a:cubicBezTo>
                      <a:pt x="9391" y="2189"/>
                      <a:pt x="9425" y="2155"/>
                      <a:pt x="9425" y="2115"/>
                    </a:cubicBezTo>
                    <a:lnTo>
                      <a:pt x="9425" y="76"/>
                    </a:lnTo>
                    <a:cubicBezTo>
                      <a:pt x="9425" y="35"/>
                      <a:pt x="9391" y="1"/>
                      <a:pt x="93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8"/>
              <p:cNvSpPr/>
              <p:nvPr/>
            </p:nvSpPr>
            <p:spPr>
              <a:xfrm>
                <a:off x="5128775" y="4421900"/>
                <a:ext cx="235650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2190" extrusionOk="0">
                    <a:moveTo>
                      <a:pt x="76" y="0"/>
                    </a:moveTo>
                    <a:cubicBezTo>
                      <a:pt x="33" y="0"/>
                      <a:pt x="1" y="35"/>
                      <a:pt x="1" y="75"/>
                    </a:cubicBezTo>
                    <a:lnTo>
                      <a:pt x="1" y="2114"/>
                    </a:lnTo>
                    <a:cubicBezTo>
                      <a:pt x="1" y="2155"/>
                      <a:pt x="33" y="2189"/>
                      <a:pt x="76" y="2189"/>
                    </a:cubicBezTo>
                    <a:lnTo>
                      <a:pt x="9350" y="2189"/>
                    </a:lnTo>
                    <a:cubicBezTo>
                      <a:pt x="9391" y="2189"/>
                      <a:pt x="9425" y="2155"/>
                      <a:pt x="9425" y="2114"/>
                    </a:cubicBezTo>
                    <a:lnTo>
                      <a:pt x="9425" y="75"/>
                    </a:lnTo>
                    <a:cubicBezTo>
                      <a:pt x="9425" y="35"/>
                      <a:pt x="9391" y="0"/>
                      <a:pt x="93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8"/>
              <p:cNvSpPr/>
              <p:nvPr/>
            </p:nvSpPr>
            <p:spPr>
              <a:xfrm>
                <a:off x="5187675" y="4458500"/>
                <a:ext cx="117850" cy="36275"/>
              </a:xfrm>
              <a:custGeom>
                <a:avLst/>
                <a:gdLst/>
                <a:ahLst/>
                <a:cxnLst/>
                <a:rect l="l" t="t" r="r" b="b"/>
                <a:pathLst>
                  <a:path w="4714" h="1451" extrusionOk="0">
                    <a:moveTo>
                      <a:pt x="50" y="0"/>
                    </a:moveTo>
                    <a:cubicBezTo>
                      <a:pt x="23" y="0"/>
                      <a:pt x="0" y="23"/>
                      <a:pt x="0" y="50"/>
                    </a:cubicBezTo>
                    <a:lnTo>
                      <a:pt x="0" y="1400"/>
                    </a:lnTo>
                    <a:cubicBezTo>
                      <a:pt x="0" y="1427"/>
                      <a:pt x="23" y="1450"/>
                      <a:pt x="50" y="1450"/>
                    </a:cubicBezTo>
                    <a:lnTo>
                      <a:pt x="4664" y="1450"/>
                    </a:lnTo>
                    <a:cubicBezTo>
                      <a:pt x="4691" y="1450"/>
                      <a:pt x="4714" y="1427"/>
                      <a:pt x="4714" y="1400"/>
                    </a:cubicBezTo>
                    <a:lnTo>
                      <a:pt x="4714" y="50"/>
                    </a:lnTo>
                    <a:cubicBezTo>
                      <a:pt x="4714" y="23"/>
                      <a:pt x="4691" y="0"/>
                      <a:pt x="4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4" name="Google Shape;544;p28"/>
            <p:cNvSpPr/>
            <p:nvPr/>
          </p:nvSpPr>
          <p:spPr>
            <a:xfrm>
              <a:off x="3976123" y="2366077"/>
              <a:ext cx="184300" cy="180413"/>
            </a:xfrm>
            <a:custGeom>
              <a:avLst/>
              <a:gdLst/>
              <a:ahLst/>
              <a:cxnLst/>
              <a:rect l="l" t="t" r="r" b="b"/>
              <a:pathLst>
                <a:path w="8676" h="8492" extrusionOk="0">
                  <a:moveTo>
                    <a:pt x="4336" y="2529"/>
                  </a:moveTo>
                  <a:cubicBezTo>
                    <a:pt x="5314" y="2529"/>
                    <a:pt x="6108" y="3325"/>
                    <a:pt x="6108" y="4302"/>
                  </a:cubicBezTo>
                  <a:cubicBezTo>
                    <a:pt x="6108" y="5280"/>
                    <a:pt x="5314" y="6076"/>
                    <a:pt x="4336" y="6076"/>
                  </a:cubicBezTo>
                  <a:cubicBezTo>
                    <a:pt x="3358" y="6076"/>
                    <a:pt x="2564" y="5280"/>
                    <a:pt x="2564" y="4302"/>
                  </a:cubicBezTo>
                  <a:cubicBezTo>
                    <a:pt x="2564" y="3325"/>
                    <a:pt x="3358" y="2529"/>
                    <a:pt x="4336" y="2529"/>
                  </a:cubicBezTo>
                  <a:close/>
                  <a:moveTo>
                    <a:pt x="3402" y="1"/>
                  </a:moveTo>
                  <a:lnTo>
                    <a:pt x="3402" y="1392"/>
                  </a:lnTo>
                  <a:cubicBezTo>
                    <a:pt x="3105" y="1488"/>
                    <a:pt x="2826" y="1628"/>
                    <a:pt x="2577" y="1804"/>
                  </a:cubicBezTo>
                  <a:lnTo>
                    <a:pt x="1457" y="993"/>
                  </a:lnTo>
                  <a:lnTo>
                    <a:pt x="358" y="2504"/>
                  </a:lnTo>
                  <a:lnTo>
                    <a:pt x="1449" y="3297"/>
                  </a:lnTo>
                  <a:cubicBezTo>
                    <a:pt x="1363" y="3548"/>
                    <a:pt x="1307" y="3813"/>
                    <a:pt x="1288" y="4089"/>
                  </a:cubicBezTo>
                  <a:lnTo>
                    <a:pt x="1" y="4432"/>
                  </a:lnTo>
                  <a:lnTo>
                    <a:pt x="484" y="6239"/>
                  </a:lnTo>
                  <a:lnTo>
                    <a:pt x="1733" y="5903"/>
                  </a:lnTo>
                  <a:cubicBezTo>
                    <a:pt x="1885" y="6149"/>
                    <a:pt x="2069" y="6370"/>
                    <a:pt x="2278" y="6561"/>
                  </a:cubicBezTo>
                  <a:lnTo>
                    <a:pt x="1758" y="7730"/>
                  </a:lnTo>
                  <a:lnTo>
                    <a:pt x="3467" y="8491"/>
                  </a:lnTo>
                  <a:lnTo>
                    <a:pt x="3979" y="7338"/>
                  </a:lnTo>
                  <a:cubicBezTo>
                    <a:pt x="4096" y="7352"/>
                    <a:pt x="4215" y="7359"/>
                    <a:pt x="4336" y="7359"/>
                  </a:cubicBezTo>
                  <a:cubicBezTo>
                    <a:pt x="4513" y="7359"/>
                    <a:pt x="4685" y="7344"/>
                    <a:pt x="4854" y="7315"/>
                  </a:cubicBezTo>
                  <a:lnTo>
                    <a:pt x="5428" y="8439"/>
                  </a:lnTo>
                  <a:lnTo>
                    <a:pt x="7093" y="7590"/>
                  </a:lnTo>
                  <a:lnTo>
                    <a:pt x="6509" y="6448"/>
                  </a:lnTo>
                  <a:cubicBezTo>
                    <a:pt x="6709" y="6247"/>
                    <a:pt x="6882" y="6017"/>
                    <a:pt x="7020" y="5765"/>
                  </a:cubicBezTo>
                  <a:lnTo>
                    <a:pt x="8286" y="6034"/>
                  </a:lnTo>
                  <a:lnTo>
                    <a:pt x="8675" y="4206"/>
                  </a:lnTo>
                  <a:lnTo>
                    <a:pt x="7369" y="3928"/>
                  </a:lnTo>
                  <a:cubicBezTo>
                    <a:pt x="7336" y="3655"/>
                    <a:pt x="7267" y="3394"/>
                    <a:pt x="7165" y="3149"/>
                  </a:cubicBezTo>
                  <a:lnTo>
                    <a:pt x="8217" y="2299"/>
                  </a:lnTo>
                  <a:lnTo>
                    <a:pt x="7041" y="845"/>
                  </a:lnTo>
                  <a:lnTo>
                    <a:pt x="5965" y="1718"/>
                  </a:lnTo>
                  <a:cubicBezTo>
                    <a:pt x="5750" y="1582"/>
                    <a:pt x="5518" y="1472"/>
                    <a:pt x="5270" y="1392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5" name="Google Shape;545;p28"/>
            <p:cNvGrpSpPr/>
            <p:nvPr/>
          </p:nvGrpSpPr>
          <p:grpSpPr>
            <a:xfrm>
              <a:off x="888262" y="2232099"/>
              <a:ext cx="433831" cy="339205"/>
              <a:chOff x="4408425" y="3794200"/>
              <a:chExt cx="310500" cy="242775"/>
            </a:xfrm>
          </p:grpSpPr>
          <p:sp>
            <p:nvSpPr>
              <p:cNvPr id="546" name="Google Shape;546;p28"/>
              <p:cNvSpPr/>
              <p:nvPr/>
            </p:nvSpPr>
            <p:spPr>
              <a:xfrm>
                <a:off x="4408425" y="3831500"/>
                <a:ext cx="258025" cy="205425"/>
              </a:xfrm>
              <a:custGeom>
                <a:avLst/>
                <a:gdLst/>
                <a:ahLst/>
                <a:cxnLst/>
                <a:rect l="l" t="t" r="r" b="b"/>
                <a:pathLst>
                  <a:path w="10321" h="8217" extrusionOk="0">
                    <a:moveTo>
                      <a:pt x="3087" y="1"/>
                    </a:moveTo>
                    <a:lnTo>
                      <a:pt x="528" y="11"/>
                    </a:lnTo>
                    <a:cubicBezTo>
                      <a:pt x="237" y="11"/>
                      <a:pt x="1" y="248"/>
                      <a:pt x="3" y="540"/>
                    </a:cubicBezTo>
                    <a:lnTo>
                      <a:pt x="26" y="7400"/>
                    </a:lnTo>
                    <a:cubicBezTo>
                      <a:pt x="28" y="7851"/>
                      <a:pt x="394" y="8217"/>
                      <a:pt x="845" y="8217"/>
                    </a:cubicBezTo>
                    <a:cubicBezTo>
                      <a:pt x="846" y="8217"/>
                      <a:pt x="848" y="8217"/>
                      <a:pt x="849" y="8217"/>
                    </a:cubicBezTo>
                    <a:lnTo>
                      <a:pt x="9826" y="8186"/>
                    </a:lnTo>
                    <a:cubicBezTo>
                      <a:pt x="10098" y="8184"/>
                      <a:pt x="10321" y="7962"/>
                      <a:pt x="10319" y="7687"/>
                    </a:cubicBezTo>
                    <a:lnTo>
                      <a:pt x="10298" y="1300"/>
                    </a:lnTo>
                    <a:cubicBezTo>
                      <a:pt x="10296" y="1062"/>
                      <a:pt x="10104" y="870"/>
                      <a:pt x="9866" y="870"/>
                    </a:cubicBezTo>
                    <a:lnTo>
                      <a:pt x="4631" y="889"/>
                    </a:lnTo>
                    <a:lnTo>
                      <a:pt x="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8"/>
              <p:cNvSpPr/>
              <p:nvPr/>
            </p:nvSpPr>
            <p:spPr>
              <a:xfrm>
                <a:off x="4408725" y="3912750"/>
                <a:ext cx="257725" cy="124225"/>
              </a:xfrm>
              <a:custGeom>
                <a:avLst/>
                <a:gdLst/>
                <a:ahLst/>
                <a:cxnLst/>
                <a:rect l="l" t="t" r="r" b="b"/>
                <a:pathLst>
                  <a:path w="10309" h="4969" extrusionOk="0">
                    <a:moveTo>
                      <a:pt x="10292" y="0"/>
                    </a:moveTo>
                    <a:lnTo>
                      <a:pt x="0" y="37"/>
                    </a:lnTo>
                    <a:lnTo>
                      <a:pt x="16" y="4474"/>
                    </a:lnTo>
                    <a:cubicBezTo>
                      <a:pt x="16" y="4748"/>
                      <a:pt x="238" y="4969"/>
                      <a:pt x="513" y="4969"/>
                    </a:cubicBezTo>
                    <a:lnTo>
                      <a:pt x="9814" y="4936"/>
                    </a:lnTo>
                    <a:cubicBezTo>
                      <a:pt x="10086" y="4936"/>
                      <a:pt x="10309" y="4712"/>
                      <a:pt x="10307" y="4439"/>
                    </a:cubicBezTo>
                    <a:lnTo>
                      <a:pt x="10307" y="4437"/>
                    </a:lnTo>
                    <a:lnTo>
                      <a:pt x="102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8"/>
              <p:cNvSpPr/>
              <p:nvPr/>
            </p:nvSpPr>
            <p:spPr>
              <a:xfrm>
                <a:off x="4422925" y="3880675"/>
                <a:ext cx="2280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1318" extrusionOk="0">
                    <a:moveTo>
                      <a:pt x="8935" y="0"/>
                    </a:moveTo>
                    <a:lnTo>
                      <a:pt x="180" y="31"/>
                    </a:lnTo>
                    <a:cubicBezTo>
                      <a:pt x="81" y="31"/>
                      <a:pt x="0" y="111"/>
                      <a:pt x="0" y="211"/>
                    </a:cubicBezTo>
                    <a:lnTo>
                      <a:pt x="4" y="1318"/>
                    </a:lnTo>
                    <a:lnTo>
                      <a:pt x="9119" y="1285"/>
                    </a:lnTo>
                    <a:lnTo>
                      <a:pt x="9116" y="180"/>
                    </a:lnTo>
                    <a:cubicBezTo>
                      <a:pt x="9116" y="81"/>
                      <a:pt x="9035" y="0"/>
                      <a:pt x="89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8"/>
              <p:cNvSpPr/>
              <p:nvPr/>
            </p:nvSpPr>
            <p:spPr>
              <a:xfrm>
                <a:off x="4621550" y="3892425"/>
                <a:ext cx="1010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0" extrusionOk="0">
                    <a:moveTo>
                      <a:pt x="200" y="0"/>
                    </a:moveTo>
                    <a:cubicBezTo>
                      <a:pt x="89" y="0"/>
                      <a:pt x="1" y="90"/>
                      <a:pt x="1" y="202"/>
                    </a:cubicBezTo>
                    <a:lnTo>
                      <a:pt x="2" y="819"/>
                    </a:lnTo>
                    <a:lnTo>
                      <a:pt x="403" y="819"/>
                    </a:lnTo>
                    <a:lnTo>
                      <a:pt x="400" y="200"/>
                    </a:lnTo>
                    <a:cubicBezTo>
                      <a:pt x="400" y="90"/>
                      <a:pt x="309" y="0"/>
                      <a:pt x="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8"/>
              <p:cNvSpPr/>
              <p:nvPr/>
            </p:nvSpPr>
            <p:spPr>
              <a:xfrm>
                <a:off x="4598975" y="3892500"/>
                <a:ext cx="10075" cy="20525"/>
              </a:xfrm>
              <a:custGeom>
                <a:avLst/>
                <a:gdLst/>
                <a:ahLst/>
                <a:cxnLst/>
                <a:rect l="l" t="t" r="r" b="b"/>
                <a:pathLst>
                  <a:path w="403" h="821" extrusionOk="0">
                    <a:moveTo>
                      <a:pt x="200" y="1"/>
                    </a:moveTo>
                    <a:cubicBezTo>
                      <a:pt x="90" y="1"/>
                      <a:pt x="0" y="91"/>
                      <a:pt x="0" y="200"/>
                    </a:cubicBezTo>
                    <a:lnTo>
                      <a:pt x="4" y="820"/>
                    </a:lnTo>
                    <a:lnTo>
                      <a:pt x="403" y="818"/>
                    </a:lnTo>
                    <a:lnTo>
                      <a:pt x="401" y="200"/>
                    </a:lnTo>
                    <a:cubicBezTo>
                      <a:pt x="401" y="89"/>
                      <a:pt x="311" y="1"/>
                      <a:pt x="2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8"/>
              <p:cNvSpPr/>
              <p:nvPr/>
            </p:nvSpPr>
            <p:spPr>
              <a:xfrm>
                <a:off x="4576425" y="3892550"/>
                <a:ext cx="101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2" extrusionOk="0">
                    <a:moveTo>
                      <a:pt x="200" y="1"/>
                    </a:moveTo>
                    <a:cubicBezTo>
                      <a:pt x="91" y="3"/>
                      <a:pt x="0" y="93"/>
                      <a:pt x="0" y="202"/>
                    </a:cubicBezTo>
                    <a:lnTo>
                      <a:pt x="2" y="822"/>
                    </a:lnTo>
                    <a:lnTo>
                      <a:pt x="403" y="820"/>
                    </a:lnTo>
                    <a:lnTo>
                      <a:pt x="401" y="200"/>
                    </a:lnTo>
                    <a:cubicBezTo>
                      <a:pt x="399" y="91"/>
                      <a:pt x="309" y="1"/>
                      <a:pt x="2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8"/>
              <p:cNvSpPr/>
              <p:nvPr/>
            </p:nvSpPr>
            <p:spPr>
              <a:xfrm>
                <a:off x="4553875" y="3892650"/>
                <a:ext cx="1010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0" extrusionOk="0">
                    <a:moveTo>
                      <a:pt x="200" y="1"/>
                    </a:moveTo>
                    <a:cubicBezTo>
                      <a:pt x="91" y="1"/>
                      <a:pt x="1" y="91"/>
                      <a:pt x="1" y="202"/>
                    </a:cubicBezTo>
                    <a:lnTo>
                      <a:pt x="3" y="820"/>
                    </a:lnTo>
                    <a:lnTo>
                      <a:pt x="404" y="820"/>
                    </a:lnTo>
                    <a:lnTo>
                      <a:pt x="400" y="200"/>
                    </a:lnTo>
                    <a:lnTo>
                      <a:pt x="402" y="200"/>
                    </a:lnTo>
                    <a:cubicBezTo>
                      <a:pt x="400" y="91"/>
                      <a:pt x="310" y="1"/>
                      <a:pt x="2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8"/>
              <p:cNvSpPr/>
              <p:nvPr/>
            </p:nvSpPr>
            <p:spPr>
              <a:xfrm>
                <a:off x="4531300" y="3892750"/>
                <a:ext cx="1010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0" extrusionOk="0">
                    <a:moveTo>
                      <a:pt x="203" y="1"/>
                    </a:moveTo>
                    <a:cubicBezTo>
                      <a:pt x="202" y="1"/>
                      <a:pt x="201" y="1"/>
                      <a:pt x="200" y="1"/>
                    </a:cubicBezTo>
                    <a:cubicBezTo>
                      <a:pt x="91" y="1"/>
                      <a:pt x="0" y="91"/>
                      <a:pt x="2" y="200"/>
                    </a:cubicBezTo>
                    <a:lnTo>
                      <a:pt x="4" y="820"/>
                    </a:lnTo>
                    <a:lnTo>
                      <a:pt x="403" y="818"/>
                    </a:lnTo>
                    <a:lnTo>
                      <a:pt x="401" y="200"/>
                    </a:lnTo>
                    <a:cubicBezTo>
                      <a:pt x="401" y="90"/>
                      <a:pt x="313" y="1"/>
                      <a:pt x="2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8"/>
              <p:cNvSpPr/>
              <p:nvPr/>
            </p:nvSpPr>
            <p:spPr>
              <a:xfrm>
                <a:off x="4508750" y="3892800"/>
                <a:ext cx="101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2" extrusionOk="0">
                    <a:moveTo>
                      <a:pt x="200" y="0"/>
                    </a:moveTo>
                    <a:cubicBezTo>
                      <a:pt x="91" y="2"/>
                      <a:pt x="1" y="93"/>
                      <a:pt x="1" y="202"/>
                    </a:cubicBezTo>
                    <a:lnTo>
                      <a:pt x="3" y="821"/>
                    </a:lnTo>
                    <a:lnTo>
                      <a:pt x="404" y="820"/>
                    </a:lnTo>
                    <a:lnTo>
                      <a:pt x="402" y="200"/>
                    </a:lnTo>
                    <a:cubicBezTo>
                      <a:pt x="400" y="91"/>
                      <a:pt x="310" y="0"/>
                      <a:pt x="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8"/>
              <p:cNvSpPr/>
              <p:nvPr/>
            </p:nvSpPr>
            <p:spPr>
              <a:xfrm>
                <a:off x="4486225" y="3892900"/>
                <a:ext cx="1005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402" h="820" extrusionOk="0">
                    <a:moveTo>
                      <a:pt x="200" y="0"/>
                    </a:moveTo>
                    <a:cubicBezTo>
                      <a:pt x="88" y="0"/>
                      <a:pt x="0" y="90"/>
                      <a:pt x="0" y="202"/>
                    </a:cubicBezTo>
                    <a:lnTo>
                      <a:pt x="2" y="819"/>
                    </a:lnTo>
                    <a:lnTo>
                      <a:pt x="401" y="817"/>
                    </a:lnTo>
                    <a:lnTo>
                      <a:pt x="399" y="200"/>
                    </a:lnTo>
                    <a:cubicBezTo>
                      <a:pt x="399" y="89"/>
                      <a:pt x="309" y="0"/>
                      <a:pt x="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8"/>
              <p:cNvSpPr/>
              <p:nvPr/>
            </p:nvSpPr>
            <p:spPr>
              <a:xfrm>
                <a:off x="4463625" y="3893000"/>
                <a:ext cx="1010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0" extrusionOk="0">
                    <a:moveTo>
                      <a:pt x="204" y="0"/>
                    </a:moveTo>
                    <a:cubicBezTo>
                      <a:pt x="203" y="0"/>
                      <a:pt x="201" y="0"/>
                      <a:pt x="200" y="0"/>
                    </a:cubicBezTo>
                    <a:cubicBezTo>
                      <a:pt x="91" y="0"/>
                      <a:pt x="1" y="90"/>
                      <a:pt x="1" y="200"/>
                    </a:cubicBezTo>
                    <a:lnTo>
                      <a:pt x="5" y="819"/>
                    </a:lnTo>
                    <a:lnTo>
                      <a:pt x="404" y="817"/>
                    </a:lnTo>
                    <a:lnTo>
                      <a:pt x="402" y="198"/>
                    </a:lnTo>
                    <a:cubicBezTo>
                      <a:pt x="402" y="90"/>
                      <a:pt x="313" y="0"/>
                      <a:pt x="2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8"/>
              <p:cNvSpPr/>
              <p:nvPr/>
            </p:nvSpPr>
            <p:spPr>
              <a:xfrm>
                <a:off x="4441100" y="3893050"/>
                <a:ext cx="100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403" h="820" extrusionOk="0">
                    <a:moveTo>
                      <a:pt x="200" y="0"/>
                    </a:moveTo>
                    <a:cubicBezTo>
                      <a:pt x="90" y="0"/>
                      <a:pt x="0" y="90"/>
                      <a:pt x="0" y="201"/>
                    </a:cubicBezTo>
                    <a:lnTo>
                      <a:pt x="2" y="819"/>
                    </a:lnTo>
                    <a:lnTo>
                      <a:pt x="403" y="819"/>
                    </a:lnTo>
                    <a:lnTo>
                      <a:pt x="401" y="200"/>
                    </a:lnTo>
                    <a:cubicBezTo>
                      <a:pt x="399" y="90"/>
                      <a:pt x="309" y="0"/>
                      <a:pt x="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8"/>
              <p:cNvSpPr/>
              <p:nvPr/>
            </p:nvSpPr>
            <p:spPr>
              <a:xfrm>
                <a:off x="4591300" y="3794200"/>
                <a:ext cx="127625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4641" extrusionOk="0">
                    <a:moveTo>
                      <a:pt x="2550" y="1"/>
                    </a:moveTo>
                    <a:cubicBezTo>
                      <a:pt x="1501" y="1"/>
                      <a:pt x="548" y="719"/>
                      <a:pt x="296" y="1785"/>
                    </a:cubicBezTo>
                    <a:cubicBezTo>
                      <a:pt x="0" y="3031"/>
                      <a:pt x="771" y="4282"/>
                      <a:pt x="2016" y="4577"/>
                    </a:cubicBezTo>
                    <a:cubicBezTo>
                      <a:pt x="2196" y="4620"/>
                      <a:pt x="2376" y="4641"/>
                      <a:pt x="2553" y="4641"/>
                    </a:cubicBezTo>
                    <a:cubicBezTo>
                      <a:pt x="3604" y="4641"/>
                      <a:pt x="4556" y="3922"/>
                      <a:pt x="4809" y="2855"/>
                    </a:cubicBezTo>
                    <a:cubicBezTo>
                      <a:pt x="5105" y="1610"/>
                      <a:pt x="4333" y="359"/>
                      <a:pt x="3087" y="64"/>
                    </a:cubicBezTo>
                    <a:cubicBezTo>
                      <a:pt x="2907" y="21"/>
                      <a:pt x="2727" y="1"/>
                      <a:pt x="25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8"/>
              <p:cNvSpPr/>
              <p:nvPr/>
            </p:nvSpPr>
            <p:spPr>
              <a:xfrm>
                <a:off x="4623075" y="3824950"/>
                <a:ext cx="70475" cy="55125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2205" extrusionOk="0">
                    <a:moveTo>
                      <a:pt x="2571" y="1"/>
                    </a:moveTo>
                    <a:cubicBezTo>
                      <a:pt x="2514" y="1"/>
                      <a:pt x="2456" y="22"/>
                      <a:pt x="2412" y="65"/>
                    </a:cubicBezTo>
                    <a:lnTo>
                      <a:pt x="816" y="1661"/>
                    </a:lnTo>
                    <a:lnTo>
                      <a:pt x="408" y="1253"/>
                    </a:lnTo>
                    <a:cubicBezTo>
                      <a:pt x="363" y="1209"/>
                      <a:pt x="306" y="1187"/>
                      <a:pt x="248" y="1187"/>
                    </a:cubicBezTo>
                    <a:cubicBezTo>
                      <a:pt x="191" y="1187"/>
                      <a:pt x="133" y="1209"/>
                      <a:pt x="89" y="1253"/>
                    </a:cubicBezTo>
                    <a:cubicBezTo>
                      <a:pt x="1" y="1339"/>
                      <a:pt x="1" y="1483"/>
                      <a:pt x="89" y="1571"/>
                    </a:cubicBezTo>
                    <a:lnTo>
                      <a:pt x="657" y="2139"/>
                    </a:lnTo>
                    <a:cubicBezTo>
                      <a:pt x="699" y="2181"/>
                      <a:pt x="757" y="2204"/>
                      <a:pt x="816" y="2204"/>
                    </a:cubicBezTo>
                    <a:lnTo>
                      <a:pt x="818" y="2204"/>
                    </a:lnTo>
                    <a:cubicBezTo>
                      <a:pt x="878" y="2204"/>
                      <a:pt x="933" y="2181"/>
                      <a:pt x="975" y="2139"/>
                    </a:cubicBezTo>
                    <a:lnTo>
                      <a:pt x="2731" y="384"/>
                    </a:lnTo>
                    <a:cubicBezTo>
                      <a:pt x="2819" y="296"/>
                      <a:pt x="2819" y="154"/>
                      <a:pt x="2731" y="65"/>
                    </a:cubicBezTo>
                    <a:cubicBezTo>
                      <a:pt x="2686" y="22"/>
                      <a:pt x="2629" y="1"/>
                      <a:pt x="2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0" name="Google Shape;560;p28"/>
            <p:cNvGrpSpPr/>
            <p:nvPr/>
          </p:nvGrpSpPr>
          <p:grpSpPr>
            <a:xfrm>
              <a:off x="649446" y="3026681"/>
              <a:ext cx="1291759" cy="510594"/>
              <a:chOff x="408013" y="4288375"/>
              <a:chExt cx="1284438" cy="507700"/>
            </a:xfrm>
          </p:grpSpPr>
          <p:sp>
            <p:nvSpPr>
              <p:cNvPr id="561" name="Google Shape;561;p28"/>
              <p:cNvSpPr/>
              <p:nvPr/>
            </p:nvSpPr>
            <p:spPr>
              <a:xfrm>
                <a:off x="408013" y="4288650"/>
                <a:ext cx="1028025" cy="169175"/>
              </a:xfrm>
              <a:custGeom>
                <a:avLst/>
                <a:gdLst/>
                <a:ahLst/>
                <a:cxnLst/>
                <a:rect l="l" t="t" r="r" b="b"/>
                <a:pathLst>
                  <a:path w="41121" h="6767" extrusionOk="0">
                    <a:moveTo>
                      <a:pt x="3296" y="1"/>
                    </a:moveTo>
                    <a:cubicBezTo>
                      <a:pt x="1476" y="1"/>
                      <a:pt x="1" y="1476"/>
                      <a:pt x="1" y="3296"/>
                    </a:cubicBezTo>
                    <a:lnTo>
                      <a:pt x="1" y="3469"/>
                    </a:lnTo>
                    <a:cubicBezTo>
                      <a:pt x="1" y="5290"/>
                      <a:pt x="1476" y="6767"/>
                      <a:pt x="3296" y="6767"/>
                    </a:cubicBezTo>
                    <a:lnTo>
                      <a:pt x="41120" y="6767"/>
                    </a:lnTo>
                    <a:lnTo>
                      <a:pt x="41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8"/>
              <p:cNvSpPr/>
              <p:nvPr/>
            </p:nvSpPr>
            <p:spPr>
              <a:xfrm>
                <a:off x="408025" y="4626950"/>
                <a:ext cx="1028000" cy="169125"/>
              </a:xfrm>
              <a:custGeom>
                <a:avLst/>
                <a:gdLst/>
                <a:ahLst/>
                <a:cxnLst/>
                <a:rect l="l" t="t" r="r" b="b"/>
                <a:pathLst>
                  <a:path w="41120" h="6765" extrusionOk="0">
                    <a:moveTo>
                      <a:pt x="3382" y="1"/>
                    </a:moveTo>
                    <a:cubicBezTo>
                      <a:pt x="2450" y="1"/>
                      <a:pt x="1604" y="378"/>
                      <a:pt x="992" y="990"/>
                    </a:cubicBezTo>
                    <a:cubicBezTo>
                      <a:pt x="380" y="1602"/>
                      <a:pt x="0" y="2448"/>
                      <a:pt x="0" y="3382"/>
                    </a:cubicBezTo>
                    <a:cubicBezTo>
                      <a:pt x="0" y="5245"/>
                      <a:pt x="1506" y="6755"/>
                      <a:pt x="3365" y="6764"/>
                    </a:cubicBezTo>
                    <a:lnTo>
                      <a:pt x="41120" y="6764"/>
                    </a:lnTo>
                    <a:lnTo>
                      <a:pt x="411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8"/>
              <p:cNvSpPr/>
              <p:nvPr/>
            </p:nvSpPr>
            <p:spPr>
              <a:xfrm>
                <a:off x="529575" y="4626950"/>
                <a:ext cx="1028025" cy="169125"/>
              </a:xfrm>
              <a:custGeom>
                <a:avLst/>
                <a:gdLst/>
                <a:ahLst/>
                <a:cxnLst/>
                <a:rect l="l" t="t" r="r" b="b"/>
                <a:pathLst>
                  <a:path w="41121" h="6765" extrusionOk="0">
                    <a:moveTo>
                      <a:pt x="336" y="1"/>
                    </a:moveTo>
                    <a:cubicBezTo>
                      <a:pt x="152" y="1"/>
                      <a:pt x="1" y="150"/>
                      <a:pt x="1" y="336"/>
                    </a:cubicBezTo>
                    <a:lnTo>
                      <a:pt x="1" y="6429"/>
                    </a:lnTo>
                    <a:cubicBezTo>
                      <a:pt x="1" y="6615"/>
                      <a:pt x="152" y="6764"/>
                      <a:pt x="336" y="6764"/>
                    </a:cubicBezTo>
                    <a:lnTo>
                      <a:pt x="41120" y="6764"/>
                    </a:lnTo>
                    <a:lnTo>
                      <a:pt x="411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8"/>
              <p:cNvSpPr/>
              <p:nvPr/>
            </p:nvSpPr>
            <p:spPr>
              <a:xfrm>
                <a:off x="604775" y="4659325"/>
                <a:ext cx="952825" cy="104375"/>
              </a:xfrm>
              <a:custGeom>
                <a:avLst/>
                <a:gdLst/>
                <a:ahLst/>
                <a:cxnLst/>
                <a:rect l="l" t="t" r="r" b="b"/>
                <a:pathLst>
                  <a:path w="38113" h="4175" extrusionOk="0">
                    <a:moveTo>
                      <a:pt x="2034" y="0"/>
                    </a:moveTo>
                    <a:cubicBezTo>
                      <a:pt x="912" y="0"/>
                      <a:pt x="1" y="910"/>
                      <a:pt x="1" y="2034"/>
                    </a:cubicBezTo>
                    <a:lnTo>
                      <a:pt x="1" y="2141"/>
                    </a:lnTo>
                    <a:cubicBezTo>
                      <a:pt x="1" y="3263"/>
                      <a:pt x="912" y="4174"/>
                      <a:pt x="2034" y="4174"/>
                    </a:cubicBezTo>
                    <a:lnTo>
                      <a:pt x="38112" y="4174"/>
                    </a:lnTo>
                    <a:lnTo>
                      <a:pt x="381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8"/>
              <p:cNvSpPr/>
              <p:nvPr/>
            </p:nvSpPr>
            <p:spPr>
              <a:xfrm>
                <a:off x="661275" y="4737500"/>
                <a:ext cx="89387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35755" h="166" extrusionOk="0">
                    <a:moveTo>
                      <a:pt x="83" y="0"/>
                    </a:moveTo>
                    <a:cubicBezTo>
                      <a:pt x="37" y="0"/>
                      <a:pt x="0" y="37"/>
                      <a:pt x="0" y="83"/>
                    </a:cubicBezTo>
                    <a:cubicBezTo>
                      <a:pt x="0" y="129"/>
                      <a:pt x="37" y="165"/>
                      <a:pt x="83" y="165"/>
                    </a:cubicBezTo>
                    <a:lnTo>
                      <a:pt x="35672" y="165"/>
                    </a:lnTo>
                    <a:cubicBezTo>
                      <a:pt x="35718" y="165"/>
                      <a:pt x="35755" y="129"/>
                      <a:pt x="35755" y="83"/>
                    </a:cubicBezTo>
                    <a:cubicBezTo>
                      <a:pt x="35755" y="37"/>
                      <a:pt x="35718" y="0"/>
                      <a:pt x="356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8"/>
              <p:cNvSpPr/>
              <p:nvPr/>
            </p:nvSpPr>
            <p:spPr>
              <a:xfrm>
                <a:off x="661275" y="4709000"/>
                <a:ext cx="8938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5755" h="168" extrusionOk="0">
                    <a:moveTo>
                      <a:pt x="83" y="1"/>
                    </a:moveTo>
                    <a:cubicBezTo>
                      <a:pt x="37" y="1"/>
                      <a:pt x="0" y="39"/>
                      <a:pt x="0" y="85"/>
                    </a:cubicBezTo>
                    <a:cubicBezTo>
                      <a:pt x="0" y="131"/>
                      <a:pt x="37" y="168"/>
                      <a:pt x="83" y="168"/>
                    </a:cubicBezTo>
                    <a:lnTo>
                      <a:pt x="35672" y="168"/>
                    </a:lnTo>
                    <a:cubicBezTo>
                      <a:pt x="35718" y="168"/>
                      <a:pt x="35755" y="131"/>
                      <a:pt x="35755" y="85"/>
                    </a:cubicBezTo>
                    <a:cubicBezTo>
                      <a:pt x="35755" y="39"/>
                      <a:pt x="35718" y="1"/>
                      <a:pt x="356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8"/>
              <p:cNvSpPr/>
              <p:nvPr/>
            </p:nvSpPr>
            <p:spPr>
              <a:xfrm>
                <a:off x="661275" y="4681325"/>
                <a:ext cx="8938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5755" h="168" extrusionOk="0">
                    <a:moveTo>
                      <a:pt x="83" y="1"/>
                    </a:moveTo>
                    <a:cubicBezTo>
                      <a:pt x="37" y="1"/>
                      <a:pt x="0" y="39"/>
                      <a:pt x="0" y="85"/>
                    </a:cubicBezTo>
                    <a:cubicBezTo>
                      <a:pt x="0" y="131"/>
                      <a:pt x="37" y="168"/>
                      <a:pt x="83" y="168"/>
                    </a:cubicBezTo>
                    <a:lnTo>
                      <a:pt x="35672" y="168"/>
                    </a:lnTo>
                    <a:cubicBezTo>
                      <a:pt x="35718" y="168"/>
                      <a:pt x="35755" y="131"/>
                      <a:pt x="35755" y="85"/>
                    </a:cubicBezTo>
                    <a:cubicBezTo>
                      <a:pt x="35755" y="39"/>
                      <a:pt x="35718" y="1"/>
                      <a:pt x="356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8"/>
              <p:cNvSpPr/>
              <p:nvPr/>
            </p:nvSpPr>
            <p:spPr>
              <a:xfrm>
                <a:off x="602725" y="4657200"/>
                <a:ext cx="458950" cy="56375"/>
              </a:xfrm>
              <a:custGeom>
                <a:avLst/>
                <a:gdLst/>
                <a:ahLst/>
                <a:cxnLst/>
                <a:rect l="l" t="t" r="r" b="b"/>
                <a:pathLst>
                  <a:path w="18358" h="2255" extrusionOk="0">
                    <a:moveTo>
                      <a:pt x="2170" y="1"/>
                    </a:moveTo>
                    <a:cubicBezTo>
                      <a:pt x="973" y="1"/>
                      <a:pt x="0" y="975"/>
                      <a:pt x="0" y="2172"/>
                    </a:cubicBezTo>
                    <a:cubicBezTo>
                      <a:pt x="0" y="2218"/>
                      <a:pt x="37" y="2255"/>
                      <a:pt x="83" y="2255"/>
                    </a:cubicBezTo>
                    <a:cubicBezTo>
                      <a:pt x="129" y="2255"/>
                      <a:pt x="165" y="2218"/>
                      <a:pt x="165" y="2172"/>
                    </a:cubicBezTo>
                    <a:cubicBezTo>
                      <a:pt x="165" y="1068"/>
                      <a:pt x="1065" y="168"/>
                      <a:pt x="2170" y="168"/>
                    </a:cubicBezTo>
                    <a:lnTo>
                      <a:pt x="18275" y="168"/>
                    </a:lnTo>
                    <a:cubicBezTo>
                      <a:pt x="18321" y="168"/>
                      <a:pt x="18358" y="131"/>
                      <a:pt x="18358" y="85"/>
                    </a:cubicBezTo>
                    <a:cubicBezTo>
                      <a:pt x="18358" y="39"/>
                      <a:pt x="18321" y="1"/>
                      <a:pt x="18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8"/>
              <p:cNvSpPr/>
              <p:nvPr/>
            </p:nvSpPr>
            <p:spPr>
              <a:xfrm>
                <a:off x="1147250" y="4761600"/>
                <a:ext cx="4124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16498" h="168" extrusionOk="0">
                    <a:moveTo>
                      <a:pt x="83" y="1"/>
                    </a:moveTo>
                    <a:cubicBezTo>
                      <a:pt x="37" y="1"/>
                      <a:pt x="1" y="37"/>
                      <a:pt x="1" y="83"/>
                    </a:cubicBezTo>
                    <a:cubicBezTo>
                      <a:pt x="1" y="130"/>
                      <a:pt x="37" y="168"/>
                      <a:pt x="83" y="168"/>
                    </a:cubicBezTo>
                    <a:lnTo>
                      <a:pt x="16413" y="168"/>
                    </a:lnTo>
                    <a:cubicBezTo>
                      <a:pt x="16459" y="168"/>
                      <a:pt x="16498" y="130"/>
                      <a:pt x="16498" y="83"/>
                    </a:cubicBezTo>
                    <a:cubicBezTo>
                      <a:pt x="16498" y="37"/>
                      <a:pt x="16459" y="1"/>
                      <a:pt x="164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8"/>
              <p:cNvSpPr/>
              <p:nvPr/>
            </p:nvSpPr>
            <p:spPr>
              <a:xfrm>
                <a:off x="540275" y="4457800"/>
                <a:ext cx="1028025" cy="169175"/>
              </a:xfrm>
              <a:custGeom>
                <a:avLst/>
                <a:gdLst/>
                <a:ahLst/>
                <a:cxnLst/>
                <a:rect l="l" t="t" r="r" b="b"/>
                <a:pathLst>
                  <a:path w="41121" h="6767" extrusionOk="0">
                    <a:moveTo>
                      <a:pt x="3296" y="1"/>
                    </a:moveTo>
                    <a:cubicBezTo>
                      <a:pt x="1476" y="1"/>
                      <a:pt x="1" y="1476"/>
                      <a:pt x="1" y="3296"/>
                    </a:cubicBezTo>
                    <a:lnTo>
                      <a:pt x="1" y="3469"/>
                    </a:lnTo>
                    <a:cubicBezTo>
                      <a:pt x="1" y="5290"/>
                      <a:pt x="1476" y="6767"/>
                      <a:pt x="3296" y="6767"/>
                    </a:cubicBezTo>
                    <a:lnTo>
                      <a:pt x="41120" y="6767"/>
                    </a:lnTo>
                    <a:lnTo>
                      <a:pt x="411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8"/>
              <p:cNvSpPr/>
              <p:nvPr/>
            </p:nvSpPr>
            <p:spPr>
              <a:xfrm>
                <a:off x="664425" y="4457800"/>
                <a:ext cx="1028025" cy="169175"/>
              </a:xfrm>
              <a:custGeom>
                <a:avLst/>
                <a:gdLst/>
                <a:ahLst/>
                <a:cxnLst/>
                <a:rect l="l" t="t" r="r" b="b"/>
                <a:pathLst>
                  <a:path w="41121" h="6767" extrusionOk="0">
                    <a:moveTo>
                      <a:pt x="337" y="1"/>
                    </a:moveTo>
                    <a:cubicBezTo>
                      <a:pt x="152" y="1"/>
                      <a:pt x="1" y="152"/>
                      <a:pt x="1" y="337"/>
                    </a:cubicBezTo>
                    <a:lnTo>
                      <a:pt x="1" y="6431"/>
                    </a:lnTo>
                    <a:cubicBezTo>
                      <a:pt x="1" y="6615"/>
                      <a:pt x="152" y="6767"/>
                      <a:pt x="337" y="6767"/>
                    </a:cubicBezTo>
                    <a:lnTo>
                      <a:pt x="41120" y="6767"/>
                    </a:lnTo>
                    <a:lnTo>
                      <a:pt x="411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8"/>
              <p:cNvSpPr/>
              <p:nvPr/>
            </p:nvSpPr>
            <p:spPr>
              <a:xfrm>
                <a:off x="739625" y="4490175"/>
                <a:ext cx="952825" cy="104425"/>
              </a:xfrm>
              <a:custGeom>
                <a:avLst/>
                <a:gdLst/>
                <a:ahLst/>
                <a:cxnLst/>
                <a:rect l="l" t="t" r="r" b="b"/>
                <a:pathLst>
                  <a:path w="38113" h="4177" extrusionOk="0">
                    <a:moveTo>
                      <a:pt x="2034" y="1"/>
                    </a:moveTo>
                    <a:cubicBezTo>
                      <a:pt x="912" y="1"/>
                      <a:pt x="1" y="912"/>
                      <a:pt x="1" y="2036"/>
                    </a:cubicBezTo>
                    <a:lnTo>
                      <a:pt x="1" y="2142"/>
                    </a:lnTo>
                    <a:cubicBezTo>
                      <a:pt x="1" y="3266"/>
                      <a:pt x="912" y="4177"/>
                      <a:pt x="2034" y="4177"/>
                    </a:cubicBezTo>
                    <a:lnTo>
                      <a:pt x="38112" y="4177"/>
                    </a:lnTo>
                    <a:lnTo>
                      <a:pt x="3811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8"/>
              <p:cNvSpPr/>
              <p:nvPr/>
            </p:nvSpPr>
            <p:spPr>
              <a:xfrm>
                <a:off x="789750" y="4568350"/>
                <a:ext cx="89872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5949" h="168" extrusionOk="0">
                    <a:moveTo>
                      <a:pt x="83" y="0"/>
                    </a:moveTo>
                    <a:cubicBezTo>
                      <a:pt x="37" y="0"/>
                      <a:pt x="0" y="37"/>
                      <a:pt x="0" y="83"/>
                    </a:cubicBezTo>
                    <a:cubicBezTo>
                      <a:pt x="0" y="129"/>
                      <a:pt x="37" y="167"/>
                      <a:pt x="83" y="167"/>
                    </a:cubicBezTo>
                    <a:lnTo>
                      <a:pt x="35864" y="167"/>
                    </a:lnTo>
                    <a:cubicBezTo>
                      <a:pt x="35910" y="167"/>
                      <a:pt x="35948" y="129"/>
                      <a:pt x="35948" y="83"/>
                    </a:cubicBezTo>
                    <a:cubicBezTo>
                      <a:pt x="35948" y="37"/>
                      <a:pt x="35910" y="0"/>
                      <a:pt x="358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8"/>
              <p:cNvSpPr/>
              <p:nvPr/>
            </p:nvSpPr>
            <p:spPr>
              <a:xfrm>
                <a:off x="789750" y="4539900"/>
                <a:ext cx="89872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5949" h="168" extrusionOk="0">
                    <a:moveTo>
                      <a:pt x="83" y="1"/>
                    </a:moveTo>
                    <a:cubicBezTo>
                      <a:pt x="37" y="1"/>
                      <a:pt x="0" y="37"/>
                      <a:pt x="0" y="83"/>
                    </a:cubicBezTo>
                    <a:cubicBezTo>
                      <a:pt x="0" y="129"/>
                      <a:pt x="37" y="168"/>
                      <a:pt x="83" y="168"/>
                    </a:cubicBezTo>
                    <a:lnTo>
                      <a:pt x="35864" y="168"/>
                    </a:lnTo>
                    <a:cubicBezTo>
                      <a:pt x="35910" y="168"/>
                      <a:pt x="35948" y="129"/>
                      <a:pt x="35948" y="83"/>
                    </a:cubicBezTo>
                    <a:cubicBezTo>
                      <a:pt x="35948" y="37"/>
                      <a:pt x="35910" y="1"/>
                      <a:pt x="358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8"/>
              <p:cNvSpPr/>
              <p:nvPr/>
            </p:nvSpPr>
            <p:spPr>
              <a:xfrm>
                <a:off x="789750" y="4512250"/>
                <a:ext cx="89872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5949" h="168" extrusionOk="0">
                    <a:moveTo>
                      <a:pt x="83" y="0"/>
                    </a:moveTo>
                    <a:cubicBezTo>
                      <a:pt x="37" y="0"/>
                      <a:pt x="0" y="37"/>
                      <a:pt x="0" y="83"/>
                    </a:cubicBezTo>
                    <a:cubicBezTo>
                      <a:pt x="0" y="129"/>
                      <a:pt x="37" y="167"/>
                      <a:pt x="83" y="167"/>
                    </a:cubicBezTo>
                    <a:lnTo>
                      <a:pt x="35864" y="167"/>
                    </a:lnTo>
                    <a:cubicBezTo>
                      <a:pt x="35910" y="167"/>
                      <a:pt x="35948" y="129"/>
                      <a:pt x="35948" y="83"/>
                    </a:cubicBezTo>
                    <a:cubicBezTo>
                      <a:pt x="35948" y="37"/>
                      <a:pt x="35910" y="0"/>
                      <a:pt x="358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8"/>
              <p:cNvSpPr/>
              <p:nvPr/>
            </p:nvSpPr>
            <p:spPr>
              <a:xfrm>
                <a:off x="548000" y="4288375"/>
                <a:ext cx="1028000" cy="169125"/>
              </a:xfrm>
              <a:custGeom>
                <a:avLst/>
                <a:gdLst/>
                <a:ahLst/>
                <a:cxnLst/>
                <a:rect l="l" t="t" r="r" b="b"/>
                <a:pathLst>
                  <a:path w="41120" h="6765" extrusionOk="0">
                    <a:moveTo>
                      <a:pt x="336" y="1"/>
                    </a:moveTo>
                    <a:cubicBezTo>
                      <a:pt x="150" y="1"/>
                      <a:pt x="0" y="150"/>
                      <a:pt x="0" y="336"/>
                    </a:cubicBezTo>
                    <a:lnTo>
                      <a:pt x="0" y="6429"/>
                    </a:lnTo>
                    <a:cubicBezTo>
                      <a:pt x="0" y="6615"/>
                      <a:pt x="150" y="6765"/>
                      <a:pt x="336" y="6765"/>
                    </a:cubicBezTo>
                    <a:lnTo>
                      <a:pt x="41120" y="6765"/>
                    </a:lnTo>
                    <a:lnTo>
                      <a:pt x="41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8"/>
              <p:cNvSpPr/>
              <p:nvPr/>
            </p:nvSpPr>
            <p:spPr>
              <a:xfrm>
                <a:off x="623150" y="4320750"/>
                <a:ext cx="952850" cy="104375"/>
              </a:xfrm>
              <a:custGeom>
                <a:avLst/>
                <a:gdLst/>
                <a:ahLst/>
                <a:cxnLst/>
                <a:rect l="l" t="t" r="r" b="b"/>
                <a:pathLst>
                  <a:path w="38114" h="4175" extrusionOk="0">
                    <a:moveTo>
                      <a:pt x="2036" y="1"/>
                    </a:moveTo>
                    <a:cubicBezTo>
                      <a:pt x="911" y="1"/>
                      <a:pt x="0" y="912"/>
                      <a:pt x="0" y="2034"/>
                    </a:cubicBezTo>
                    <a:lnTo>
                      <a:pt x="0" y="2141"/>
                    </a:lnTo>
                    <a:cubicBezTo>
                      <a:pt x="0" y="3265"/>
                      <a:pt x="911" y="4175"/>
                      <a:pt x="2036" y="4175"/>
                    </a:cubicBezTo>
                    <a:lnTo>
                      <a:pt x="38114" y="4175"/>
                    </a:lnTo>
                    <a:lnTo>
                      <a:pt x="3811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8"/>
              <p:cNvSpPr/>
              <p:nvPr/>
            </p:nvSpPr>
            <p:spPr>
              <a:xfrm>
                <a:off x="673250" y="4398925"/>
                <a:ext cx="8987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35949" h="166" extrusionOk="0">
                    <a:moveTo>
                      <a:pt x="85" y="0"/>
                    </a:moveTo>
                    <a:cubicBezTo>
                      <a:pt x="39" y="0"/>
                      <a:pt x="1" y="37"/>
                      <a:pt x="1" y="83"/>
                    </a:cubicBezTo>
                    <a:cubicBezTo>
                      <a:pt x="1" y="129"/>
                      <a:pt x="39" y="165"/>
                      <a:pt x="85" y="165"/>
                    </a:cubicBezTo>
                    <a:lnTo>
                      <a:pt x="35866" y="165"/>
                    </a:lnTo>
                    <a:cubicBezTo>
                      <a:pt x="35912" y="165"/>
                      <a:pt x="35949" y="129"/>
                      <a:pt x="35949" y="83"/>
                    </a:cubicBezTo>
                    <a:cubicBezTo>
                      <a:pt x="35949" y="37"/>
                      <a:pt x="35912" y="0"/>
                      <a:pt x="358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8"/>
              <p:cNvSpPr/>
              <p:nvPr/>
            </p:nvSpPr>
            <p:spPr>
              <a:xfrm>
                <a:off x="673250" y="4370425"/>
                <a:ext cx="89872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5949" h="168" extrusionOk="0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cubicBezTo>
                      <a:pt x="1" y="131"/>
                      <a:pt x="39" y="168"/>
                      <a:pt x="85" y="168"/>
                    </a:cubicBezTo>
                    <a:lnTo>
                      <a:pt x="35866" y="168"/>
                    </a:lnTo>
                    <a:cubicBezTo>
                      <a:pt x="35912" y="168"/>
                      <a:pt x="35949" y="131"/>
                      <a:pt x="35949" y="85"/>
                    </a:cubicBezTo>
                    <a:cubicBezTo>
                      <a:pt x="35949" y="39"/>
                      <a:pt x="35912" y="1"/>
                      <a:pt x="358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8"/>
              <p:cNvSpPr/>
              <p:nvPr/>
            </p:nvSpPr>
            <p:spPr>
              <a:xfrm>
                <a:off x="673250" y="4342800"/>
                <a:ext cx="8987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35949" h="166" extrusionOk="0">
                    <a:moveTo>
                      <a:pt x="85" y="1"/>
                    </a:moveTo>
                    <a:cubicBezTo>
                      <a:pt x="39" y="1"/>
                      <a:pt x="1" y="37"/>
                      <a:pt x="1" y="83"/>
                    </a:cubicBezTo>
                    <a:cubicBezTo>
                      <a:pt x="1" y="130"/>
                      <a:pt x="39" y="166"/>
                      <a:pt x="85" y="166"/>
                    </a:cubicBezTo>
                    <a:lnTo>
                      <a:pt x="35866" y="166"/>
                    </a:lnTo>
                    <a:cubicBezTo>
                      <a:pt x="35912" y="166"/>
                      <a:pt x="35949" y="130"/>
                      <a:pt x="35949" y="83"/>
                    </a:cubicBezTo>
                    <a:cubicBezTo>
                      <a:pt x="35949" y="37"/>
                      <a:pt x="35912" y="1"/>
                      <a:pt x="358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1" name="Google Shape;581;p28"/>
            <p:cNvGrpSpPr/>
            <p:nvPr/>
          </p:nvGrpSpPr>
          <p:grpSpPr>
            <a:xfrm>
              <a:off x="1408274" y="1996720"/>
              <a:ext cx="986617" cy="1540556"/>
              <a:chOff x="1929475" y="3160175"/>
              <a:chExt cx="981025" cy="1531825"/>
            </a:xfrm>
          </p:grpSpPr>
          <p:sp>
            <p:nvSpPr>
              <p:cNvPr id="582" name="Google Shape;582;p28"/>
              <p:cNvSpPr/>
              <p:nvPr/>
            </p:nvSpPr>
            <p:spPr>
              <a:xfrm>
                <a:off x="2645950" y="4493550"/>
                <a:ext cx="110800" cy="118050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4722" extrusionOk="0">
                    <a:moveTo>
                      <a:pt x="3461" y="0"/>
                    </a:moveTo>
                    <a:lnTo>
                      <a:pt x="0" y="286"/>
                    </a:lnTo>
                    <a:lnTo>
                      <a:pt x="1725" y="4391"/>
                    </a:lnTo>
                    <a:lnTo>
                      <a:pt x="4432" y="4721"/>
                    </a:lnTo>
                    <a:lnTo>
                      <a:pt x="3461" y="0"/>
                    </a:ln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8"/>
              <p:cNvSpPr/>
              <p:nvPr/>
            </p:nvSpPr>
            <p:spPr>
              <a:xfrm>
                <a:off x="2422625" y="4015850"/>
                <a:ext cx="362600" cy="533725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21349" extrusionOk="0">
                    <a:moveTo>
                      <a:pt x="8308" y="1"/>
                    </a:moveTo>
                    <a:lnTo>
                      <a:pt x="0" y="3513"/>
                    </a:lnTo>
                    <a:lnTo>
                      <a:pt x="8500" y="21349"/>
                    </a:lnTo>
                    <a:lnTo>
                      <a:pt x="14504" y="21109"/>
                    </a:lnTo>
                    <a:lnTo>
                      <a:pt x="830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8"/>
              <p:cNvSpPr/>
              <p:nvPr/>
            </p:nvSpPr>
            <p:spPr>
              <a:xfrm>
                <a:off x="2562600" y="4320550"/>
                <a:ext cx="89650" cy="191300"/>
              </a:xfrm>
              <a:custGeom>
                <a:avLst/>
                <a:gdLst/>
                <a:ahLst/>
                <a:cxnLst/>
                <a:rect l="l" t="t" r="r" b="b"/>
                <a:pathLst>
                  <a:path w="3586" h="7652" extrusionOk="0">
                    <a:moveTo>
                      <a:pt x="105" y="1"/>
                    </a:moveTo>
                    <a:cubicBezTo>
                      <a:pt x="92" y="1"/>
                      <a:pt x="80" y="3"/>
                      <a:pt x="68" y="9"/>
                    </a:cubicBezTo>
                    <a:cubicBezTo>
                      <a:pt x="22" y="30"/>
                      <a:pt x="0" y="84"/>
                      <a:pt x="22" y="130"/>
                    </a:cubicBezTo>
                    <a:lnTo>
                      <a:pt x="346" y="845"/>
                    </a:lnTo>
                    <a:cubicBezTo>
                      <a:pt x="361" y="880"/>
                      <a:pt x="394" y="899"/>
                      <a:pt x="428" y="899"/>
                    </a:cubicBezTo>
                    <a:cubicBezTo>
                      <a:pt x="442" y="899"/>
                      <a:pt x="453" y="897"/>
                      <a:pt x="467" y="891"/>
                    </a:cubicBezTo>
                    <a:cubicBezTo>
                      <a:pt x="513" y="870"/>
                      <a:pt x="532" y="816"/>
                      <a:pt x="511" y="770"/>
                    </a:cubicBezTo>
                    <a:lnTo>
                      <a:pt x="187" y="55"/>
                    </a:lnTo>
                    <a:cubicBezTo>
                      <a:pt x="172" y="21"/>
                      <a:pt x="140" y="1"/>
                      <a:pt x="105" y="1"/>
                    </a:cubicBezTo>
                    <a:close/>
                    <a:moveTo>
                      <a:pt x="753" y="1434"/>
                    </a:moveTo>
                    <a:cubicBezTo>
                      <a:pt x="741" y="1434"/>
                      <a:pt x="728" y="1436"/>
                      <a:pt x="716" y="1442"/>
                    </a:cubicBezTo>
                    <a:cubicBezTo>
                      <a:pt x="670" y="1463"/>
                      <a:pt x="649" y="1517"/>
                      <a:pt x="670" y="1563"/>
                    </a:cubicBezTo>
                    <a:lnTo>
                      <a:pt x="994" y="2280"/>
                    </a:lnTo>
                    <a:cubicBezTo>
                      <a:pt x="1009" y="2313"/>
                      <a:pt x="1042" y="2332"/>
                      <a:pt x="1077" y="2332"/>
                    </a:cubicBezTo>
                    <a:cubicBezTo>
                      <a:pt x="1090" y="2332"/>
                      <a:pt x="1103" y="2330"/>
                      <a:pt x="1115" y="2324"/>
                    </a:cubicBezTo>
                    <a:cubicBezTo>
                      <a:pt x="1161" y="2303"/>
                      <a:pt x="1180" y="2249"/>
                      <a:pt x="1159" y="2205"/>
                    </a:cubicBezTo>
                    <a:lnTo>
                      <a:pt x="835" y="1488"/>
                    </a:lnTo>
                    <a:cubicBezTo>
                      <a:pt x="821" y="1454"/>
                      <a:pt x="788" y="1434"/>
                      <a:pt x="753" y="1434"/>
                    </a:cubicBezTo>
                    <a:close/>
                    <a:moveTo>
                      <a:pt x="1403" y="2868"/>
                    </a:moveTo>
                    <a:cubicBezTo>
                      <a:pt x="1390" y="2868"/>
                      <a:pt x="1377" y="2871"/>
                      <a:pt x="1364" y="2877"/>
                    </a:cubicBezTo>
                    <a:cubicBezTo>
                      <a:pt x="1318" y="2896"/>
                      <a:pt x="1297" y="2950"/>
                      <a:pt x="1318" y="2996"/>
                    </a:cubicBezTo>
                    <a:lnTo>
                      <a:pt x="1642" y="3713"/>
                    </a:lnTo>
                    <a:cubicBezTo>
                      <a:pt x="1658" y="3746"/>
                      <a:pt x="1690" y="3767"/>
                      <a:pt x="1725" y="3767"/>
                    </a:cubicBezTo>
                    <a:cubicBezTo>
                      <a:pt x="1738" y="3767"/>
                      <a:pt x="1752" y="3763"/>
                      <a:pt x="1763" y="3757"/>
                    </a:cubicBezTo>
                    <a:cubicBezTo>
                      <a:pt x="1809" y="3738"/>
                      <a:pt x="1829" y="3684"/>
                      <a:pt x="1807" y="3638"/>
                    </a:cubicBezTo>
                    <a:lnTo>
                      <a:pt x="1483" y="2921"/>
                    </a:lnTo>
                    <a:cubicBezTo>
                      <a:pt x="1469" y="2887"/>
                      <a:pt x="1437" y="2868"/>
                      <a:pt x="1403" y="2868"/>
                    </a:cubicBezTo>
                    <a:close/>
                    <a:moveTo>
                      <a:pt x="2050" y="4301"/>
                    </a:moveTo>
                    <a:cubicBezTo>
                      <a:pt x="2038" y="4301"/>
                      <a:pt x="2025" y="4304"/>
                      <a:pt x="2013" y="4310"/>
                    </a:cubicBezTo>
                    <a:cubicBezTo>
                      <a:pt x="1967" y="4331"/>
                      <a:pt x="1946" y="4384"/>
                      <a:pt x="1967" y="4428"/>
                    </a:cubicBezTo>
                    <a:lnTo>
                      <a:pt x="2291" y="5146"/>
                    </a:lnTo>
                    <a:cubicBezTo>
                      <a:pt x="2306" y="5180"/>
                      <a:pt x="2339" y="5200"/>
                      <a:pt x="2373" y="5200"/>
                    </a:cubicBezTo>
                    <a:cubicBezTo>
                      <a:pt x="2387" y="5200"/>
                      <a:pt x="2400" y="5198"/>
                      <a:pt x="2412" y="5192"/>
                    </a:cubicBezTo>
                    <a:cubicBezTo>
                      <a:pt x="2458" y="5171"/>
                      <a:pt x="2477" y="5117"/>
                      <a:pt x="2456" y="5071"/>
                    </a:cubicBezTo>
                    <a:lnTo>
                      <a:pt x="2132" y="4354"/>
                    </a:lnTo>
                    <a:cubicBezTo>
                      <a:pt x="2118" y="4321"/>
                      <a:pt x="2085" y="4301"/>
                      <a:pt x="2050" y="4301"/>
                    </a:cubicBezTo>
                    <a:close/>
                    <a:moveTo>
                      <a:pt x="2698" y="5734"/>
                    </a:moveTo>
                    <a:cubicBezTo>
                      <a:pt x="2686" y="5734"/>
                      <a:pt x="2673" y="5737"/>
                      <a:pt x="2661" y="5742"/>
                    </a:cubicBezTo>
                    <a:cubicBezTo>
                      <a:pt x="2615" y="5764"/>
                      <a:pt x="2594" y="5817"/>
                      <a:pt x="2615" y="5863"/>
                    </a:cubicBezTo>
                    <a:lnTo>
                      <a:pt x="2939" y="6579"/>
                    </a:lnTo>
                    <a:cubicBezTo>
                      <a:pt x="2955" y="6613"/>
                      <a:pt x="2987" y="6633"/>
                      <a:pt x="3022" y="6633"/>
                    </a:cubicBezTo>
                    <a:cubicBezTo>
                      <a:pt x="3035" y="6633"/>
                      <a:pt x="3049" y="6631"/>
                      <a:pt x="3060" y="6625"/>
                    </a:cubicBezTo>
                    <a:cubicBezTo>
                      <a:pt x="3106" y="6604"/>
                      <a:pt x="3125" y="6550"/>
                      <a:pt x="3104" y="6504"/>
                    </a:cubicBezTo>
                    <a:lnTo>
                      <a:pt x="2780" y="5789"/>
                    </a:lnTo>
                    <a:cubicBezTo>
                      <a:pt x="2766" y="5755"/>
                      <a:pt x="2733" y="5734"/>
                      <a:pt x="2698" y="5734"/>
                    </a:cubicBezTo>
                    <a:close/>
                    <a:moveTo>
                      <a:pt x="3346" y="7168"/>
                    </a:moveTo>
                    <a:cubicBezTo>
                      <a:pt x="3334" y="7168"/>
                      <a:pt x="3321" y="7170"/>
                      <a:pt x="3309" y="7175"/>
                    </a:cubicBezTo>
                    <a:cubicBezTo>
                      <a:pt x="3263" y="7197"/>
                      <a:pt x="3242" y="7250"/>
                      <a:pt x="3263" y="7296"/>
                    </a:cubicBezTo>
                    <a:lnTo>
                      <a:pt x="3400" y="7597"/>
                    </a:lnTo>
                    <a:cubicBezTo>
                      <a:pt x="3415" y="7630"/>
                      <a:pt x="3448" y="7651"/>
                      <a:pt x="3482" y="7651"/>
                    </a:cubicBezTo>
                    <a:cubicBezTo>
                      <a:pt x="3495" y="7651"/>
                      <a:pt x="3509" y="7647"/>
                      <a:pt x="3520" y="7643"/>
                    </a:cubicBezTo>
                    <a:cubicBezTo>
                      <a:pt x="3566" y="7622"/>
                      <a:pt x="3586" y="7569"/>
                      <a:pt x="3565" y="7523"/>
                    </a:cubicBezTo>
                    <a:lnTo>
                      <a:pt x="3428" y="7221"/>
                    </a:lnTo>
                    <a:cubicBezTo>
                      <a:pt x="3414" y="7187"/>
                      <a:pt x="3381" y="7168"/>
                      <a:pt x="3346" y="71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8"/>
              <p:cNvSpPr/>
              <p:nvPr/>
            </p:nvSpPr>
            <p:spPr>
              <a:xfrm>
                <a:off x="2607200" y="4506725"/>
                <a:ext cx="188100" cy="54450"/>
              </a:xfrm>
              <a:custGeom>
                <a:avLst/>
                <a:gdLst/>
                <a:ahLst/>
                <a:cxnLst/>
                <a:rect l="l" t="t" r="r" b="b"/>
                <a:pathLst>
                  <a:path w="7524" h="2178" extrusionOk="0">
                    <a:moveTo>
                      <a:pt x="6927" y="1"/>
                    </a:moveTo>
                    <a:lnTo>
                      <a:pt x="0" y="223"/>
                    </a:lnTo>
                    <a:lnTo>
                      <a:pt x="896" y="2178"/>
                    </a:lnTo>
                    <a:lnTo>
                      <a:pt x="7524" y="1957"/>
                    </a:lnTo>
                    <a:lnTo>
                      <a:pt x="69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8"/>
              <p:cNvSpPr/>
              <p:nvPr/>
            </p:nvSpPr>
            <p:spPr>
              <a:xfrm>
                <a:off x="2679825" y="4593600"/>
                <a:ext cx="230675" cy="98400"/>
              </a:xfrm>
              <a:custGeom>
                <a:avLst/>
                <a:gdLst/>
                <a:ahLst/>
                <a:cxnLst/>
                <a:rect l="l" t="t" r="r" b="b"/>
                <a:pathLst>
                  <a:path w="9227" h="3936" extrusionOk="0">
                    <a:moveTo>
                      <a:pt x="153" y="1"/>
                    </a:moveTo>
                    <a:cubicBezTo>
                      <a:pt x="60" y="1"/>
                      <a:pt x="1" y="56"/>
                      <a:pt x="17" y="213"/>
                    </a:cubicBezTo>
                    <a:cubicBezTo>
                      <a:pt x="55" y="619"/>
                      <a:pt x="261" y="2495"/>
                      <a:pt x="360" y="3420"/>
                    </a:cubicBezTo>
                    <a:cubicBezTo>
                      <a:pt x="395" y="3733"/>
                      <a:pt x="416" y="3936"/>
                      <a:pt x="416" y="3936"/>
                    </a:cubicBezTo>
                    <a:lnTo>
                      <a:pt x="9226" y="3936"/>
                    </a:lnTo>
                    <a:cubicBezTo>
                      <a:pt x="9188" y="3746"/>
                      <a:pt x="9146" y="3573"/>
                      <a:pt x="9096" y="3420"/>
                    </a:cubicBezTo>
                    <a:cubicBezTo>
                      <a:pt x="8779" y="2424"/>
                      <a:pt x="8219" y="2114"/>
                      <a:pt x="7590" y="2073"/>
                    </a:cubicBezTo>
                    <a:cubicBezTo>
                      <a:pt x="6865" y="2027"/>
                      <a:pt x="4174" y="1166"/>
                      <a:pt x="4174" y="1166"/>
                    </a:cubicBezTo>
                    <a:cubicBezTo>
                      <a:pt x="4174" y="1166"/>
                      <a:pt x="4227" y="335"/>
                      <a:pt x="3733" y="170"/>
                    </a:cubicBezTo>
                    <a:cubicBezTo>
                      <a:pt x="3662" y="147"/>
                      <a:pt x="3580" y="137"/>
                      <a:pt x="3491" y="137"/>
                    </a:cubicBezTo>
                    <a:cubicBezTo>
                      <a:pt x="2948" y="137"/>
                      <a:pt x="2142" y="506"/>
                      <a:pt x="2142" y="506"/>
                    </a:cubicBezTo>
                    <a:lnTo>
                      <a:pt x="824" y="349"/>
                    </a:lnTo>
                    <a:cubicBezTo>
                      <a:pt x="824" y="349"/>
                      <a:pt x="384" y="1"/>
                      <a:pt x="1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8"/>
              <p:cNvSpPr/>
              <p:nvPr/>
            </p:nvSpPr>
            <p:spPr>
              <a:xfrm>
                <a:off x="2688825" y="4679050"/>
                <a:ext cx="22167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8867" h="518" extrusionOk="0">
                    <a:moveTo>
                      <a:pt x="0" y="0"/>
                    </a:moveTo>
                    <a:cubicBezTo>
                      <a:pt x="35" y="315"/>
                      <a:pt x="56" y="518"/>
                      <a:pt x="56" y="518"/>
                    </a:cubicBezTo>
                    <a:lnTo>
                      <a:pt x="8866" y="518"/>
                    </a:lnTo>
                    <a:cubicBezTo>
                      <a:pt x="8828" y="328"/>
                      <a:pt x="8786" y="155"/>
                      <a:pt x="87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8"/>
              <p:cNvSpPr/>
              <p:nvPr/>
            </p:nvSpPr>
            <p:spPr>
              <a:xfrm>
                <a:off x="2683025" y="4625875"/>
                <a:ext cx="31625" cy="52275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2091" extrusionOk="0">
                    <a:moveTo>
                      <a:pt x="101" y="0"/>
                    </a:moveTo>
                    <a:cubicBezTo>
                      <a:pt x="40" y="0"/>
                      <a:pt x="0" y="90"/>
                      <a:pt x="65" y="126"/>
                    </a:cubicBezTo>
                    <a:cubicBezTo>
                      <a:pt x="729" y="502"/>
                      <a:pt x="1115" y="1252"/>
                      <a:pt x="783" y="1987"/>
                    </a:cubicBezTo>
                    <a:cubicBezTo>
                      <a:pt x="758" y="2041"/>
                      <a:pt x="805" y="2091"/>
                      <a:pt x="849" y="2091"/>
                    </a:cubicBezTo>
                    <a:cubicBezTo>
                      <a:pt x="869" y="2091"/>
                      <a:pt x="888" y="2081"/>
                      <a:pt x="900" y="2056"/>
                    </a:cubicBezTo>
                    <a:cubicBezTo>
                      <a:pt x="1264" y="1254"/>
                      <a:pt x="869" y="426"/>
                      <a:pt x="134" y="9"/>
                    </a:cubicBezTo>
                    <a:cubicBezTo>
                      <a:pt x="123" y="3"/>
                      <a:pt x="112" y="0"/>
                      <a:pt x="1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8"/>
              <p:cNvSpPr/>
              <p:nvPr/>
            </p:nvSpPr>
            <p:spPr>
              <a:xfrm>
                <a:off x="2772550" y="4622800"/>
                <a:ext cx="384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581" extrusionOk="0">
                    <a:moveTo>
                      <a:pt x="894" y="1"/>
                    </a:moveTo>
                    <a:cubicBezTo>
                      <a:pt x="567" y="1"/>
                      <a:pt x="252" y="178"/>
                      <a:pt x="35" y="481"/>
                    </a:cubicBezTo>
                    <a:cubicBezTo>
                      <a:pt x="0" y="532"/>
                      <a:pt x="47" y="581"/>
                      <a:pt x="96" y="581"/>
                    </a:cubicBezTo>
                    <a:cubicBezTo>
                      <a:pt x="117" y="581"/>
                      <a:pt x="138" y="572"/>
                      <a:pt x="154" y="550"/>
                    </a:cubicBezTo>
                    <a:cubicBezTo>
                      <a:pt x="341" y="287"/>
                      <a:pt x="609" y="139"/>
                      <a:pt x="888" y="139"/>
                    </a:cubicBezTo>
                    <a:cubicBezTo>
                      <a:pt x="1064" y="139"/>
                      <a:pt x="1244" y="197"/>
                      <a:pt x="1412" y="322"/>
                    </a:cubicBezTo>
                    <a:cubicBezTo>
                      <a:pt x="1425" y="332"/>
                      <a:pt x="1437" y="336"/>
                      <a:pt x="1448" y="336"/>
                    </a:cubicBezTo>
                    <a:cubicBezTo>
                      <a:pt x="1502" y="336"/>
                      <a:pt x="1538" y="248"/>
                      <a:pt x="1481" y="205"/>
                    </a:cubicBezTo>
                    <a:cubicBezTo>
                      <a:pt x="1294" y="65"/>
                      <a:pt x="1092" y="1"/>
                      <a:pt x="89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8"/>
              <p:cNvSpPr/>
              <p:nvPr/>
            </p:nvSpPr>
            <p:spPr>
              <a:xfrm>
                <a:off x="2791500" y="4628500"/>
                <a:ext cx="384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581" extrusionOk="0">
                    <a:moveTo>
                      <a:pt x="895" y="1"/>
                    </a:moveTo>
                    <a:cubicBezTo>
                      <a:pt x="568" y="1"/>
                      <a:pt x="253" y="178"/>
                      <a:pt x="37" y="484"/>
                    </a:cubicBezTo>
                    <a:cubicBezTo>
                      <a:pt x="0" y="533"/>
                      <a:pt x="48" y="581"/>
                      <a:pt x="96" y="581"/>
                    </a:cubicBezTo>
                    <a:cubicBezTo>
                      <a:pt x="117" y="581"/>
                      <a:pt x="139" y="572"/>
                      <a:pt x="154" y="551"/>
                    </a:cubicBezTo>
                    <a:cubicBezTo>
                      <a:pt x="342" y="287"/>
                      <a:pt x="609" y="139"/>
                      <a:pt x="888" y="139"/>
                    </a:cubicBezTo>
                    <a:cubicBezTo>
                      <a:pt x="1064" y="139"/>
                      <a:pt x="1244" y="198"/>
                      <a:pt x="1412" y="324"/>
                    </a:cubicBezTo>
                    <a:cubicBezTo>
                      <a:pt x="1424" y="333"/>
                      <a:pt x="1436" y="337"/>
                      <a:pt x="1448" y="337"/>
                    </a:cubicBezTo>
                    <a:cubicBezTo>
                      <a:pt x="1502" y="337"/>
                      <a:pt x="1538" y="248"/>
                      <a:pt x="1481" y="205"/>
                    </a:cubicBezTo>
                    <a:cubicBezTo>
                      <a:pt x="1294" y="65"/>
                      <a:pt x="1092" y="1"/>
                      <a:pt x="8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8"/>
              <p:cNvSpPr/>
              <p:nvPr/>
            </p:nvSpPr>
            <p:spPr>
              <a:xfrm>
                <a:off x="2811100" y="4634250"/>
                <a:ext cx="384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581" extrusionOk="0">
                    <a:moveTo>
                      <a:pt x="894" y="0"/>
                    </a:moveTo>
                    <a:cubicBezTo>
                      <a:pt x="567" y="0"/>
                      <a:pt x="252" y="178"/>
                      <a:pt x="35" y="482"/>
                    </a:cubicBezTo>
                    <a:cubicBezTo>
                      <a:pt x="0" y="532"/>
                      <a:pt x="48" y="581"/>
                      <a:pt x="97" y="581"/>
                    </a:cubicBezTo>
                    <a:cubicBezTo>
                      <a:pt x="118" y="581"/>
                      <a:pt x="139" y="572"/>
                      <a:pt x="154" y="551"/>
                    </a:cubicBezTo>
                    <a:cubicBezTo>
                      <a:pt x="341" y="286"/>
                      <a:pt x="608" y="138"/>
                      <a:pt x="887" y="138"/>
                    </a:cubicBezTo>
                    <a:cubicBezTo>
                      <a:pt x="1063" y="138"/>
                      <a:pt x="1244" y="197"/>
                      <a:pt x="1413" y="323"/>
                    </a:cubicBezTo>
                    <a:cubicBezTo>
                      <a:pt x="1425" y="332"/>
                      <a:pt x="1437" y="336"/>
                      <a:pt x="1448" y="336"/>
                    </a:cubicBezTo>
                    <a:cubicBezTo>
                      <a:pt x="1502" y="336"/>
                      <a:pt x="1539" y="248"/>
                      <a:pt x="1482" y="206"/>
                    </a:cubicBezTo>
                    <a:cubicBezTo>
                      <a:pt x="1294" y="65"/>
                      <a:pt x="1092" y="0"/>
                      <a:pt x="8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8"/>
              <p:cNvSpPr/>
              <p:nvPr/>
            </p:nvSpPr>
            <p:spPr>
              <a:xfrm>
                <a:off x="2128250" y="3662650"/>
                <a:ext cx="195875" cy="326825"/>
              </a:xfrm>
              <a:custGeom>
                <a:avLst/>
                <a:gdLst/>
                <a:ahLst/>
                <a:cxnLst/>
                <a:rect l="l" t="t" r="r" b="b"/>
                <a:pathLst>
                  <a:path w="7835" h="13073" extrusionOk="0">
                    <a:moveTo>
                      <a:pt x="4467" y="1"/>
                    </a:moveTo>
                    <a:lnTo>
                      <a:pt x="1" y="546"/>
                    </a:lnTo>
                    <a:cubicBezTo>
                      <a:pt x="1" y="546"/>
                      <a:pt x="622" y="8336"/>
                      <a:pt x="1610" y="10829"/>
                    </a:cubicBezTo>
                    <a:cubicBezTo>
                      <a:pt x="2267" y="12484"/>
                      <a:pt x="3065" y="13072"/>
                      <a:pt x="3868" y="13072"/>
                    </a:cubicBezTo>
                    <a:cubicBezTo>
                      <a:pt x="5838" y="13072"/>
                      <a:pt x="7835" y="9533"/>
                      <a:pt x="7835" y="9533"/>
                    </a:cubicBezTo>
                    <a:lnTo>
                      <a:pt x="5215" y="5779"/>
                    </a:lnTo>
                    <a:lnTo>
                      <a:pt x="4467" y="1"/>
                    </a:ln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8"/>
              <p:cNvSpPr/>
              <p:nvPr/>
            </p:nvSpPr>
            <p:spPr>
              <a:xfrm>
                <a:off x="2228825" y="3805850"/>
                <a:ext cx="30025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391" extrusionOk="0">
                    <a:moveTo>
                      <a:pt x="1069" y="0"/>
                    </a:moveTo>
                    <a:cubicBezTo>
                      <a:pt x="1062" y="0"/>
                      <a:pt x="1054" y="1"/>
                      <a:pt x="1046" y="3"/>
                    </a:cubicBezTo>
                    <a:cubicBezTo>
                      <a:pt x="735" y="68"/>
                      <a:pt x="424" y="133"/>
                      <a:pt x="116" y="200"/>
                    </a:cubicBezTo>
                    <a:cubicBezTo>
                      <a:pt x="1" y="223"/>
                      <a:pt x="28" y="391"/>
                      <a:pt x="133" y="391"/>
                    </a:cubicBezTo>
                    <a:cubicBezTo>
                      <a:pt x="140" y="391"/>
                      <a:pt x="148" y="390"/>
                      <a:pt x="156" y="388"/>
                    </a:cubicBezTo>
                    <a:cubicBezTo>
                      <a:pt x="467" y="323"/>
                      <a:pt x="777" y="258"/>
                      <a:pt x="1086" y="193"/>
                    </a:cubicBezTo>
                    <a:cubicBezTo>
                      <a:pt x="1201" y="167"/>
                      <a:pt x="1173" y="0"/>
                      <a:pt x="1069" y="0"/>
                    </a:cubicBezTo>
                    <a:close/>
                  </a:path>
                </a:pathLst>
              </a:custGeom>
              <a:solidFill>
                <a:srgbClr val="74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8"/>
              <p:cNvSpPr/>
              <p:nvPr/>
            </p:nvSpPr>
            <p:spPr>
              <a:xfrm>
                <a:off x="2311925" y="3635325"/>
                <a:ext cx="195400" cy="296850"/>
              </a:xfrm>
              <a:custGeom>
                <a:avLst/>
                <a:gdLst/>
                <a:ahLst/>
                <a:cxnLst/>
                <a:rect l="l" t="t" r="r" b="b"/>
                <a:pathLst>
                  <a:path w="7816" h="11874" extrusionOk="0">
                    <a:moveTo>
                      <a:pt x="3615" y="0"/>
                    </a:moveTo>
                    <a:lnTo>
                      <a:pt x="346" y="1871"/>
                    </a:lnTo>
                    <a:cubicBezTo>
                      <a:pt x="346" y="1871"/>
                      <a:pt x="1" y="11096"/>
                      <a:pt x="2191" y="11706"/>
                    </a:cubicBezTo>
                    <a:cubicBezTo>
                      <a:pt x="2603" y="11820"/>
                      <a:pt x="3065" y="11874"/>
                      <a:pt x="3537" y="11874"/>
                    </a:cubicBezTo>
                    <a:cubicBezTo>
                      <a:pt x="5579" y="11874"/>
                      <a:pt x="7816" y="10864"/>
                      <a:pt x="7079" y="9342"/>
                    </a:cubicBezTo>
                    <a:cubicBezTo>
                      <a:pt x="6172" y="7466"/>
                      <a:pt x="3615" y="0"/>
                      <a:pt x="3615" y="0"/>
                    </a:cubicBez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8"/>
              <p:cNvSpPr/>
              <p:nvPr/>
            </p:nvSpPr>
            <p:spPr>
              <a:xfrm>
                <a:off x="2204375" y="3463750"/>
                <a:ext cx="222575" cy="257350"/>
              </a:xfrm>
              <a:custGeom>
                <a:avLst/>
                <a:gdLst/>
                <a:ahLst/>
                <a:cxnLst/>
                <a:rect l="l" t="t" r="r" b="b"/>
                <a:pathLst>
                  <a:path w="8903" h="10294" extrusionOk="0">
                    <a:moveTo>
                      <a:pt x="4921" y="0"/>
                    </a:moveTo>
                    <a:cubicBezTo>
                      <a:pt x="3572" y="0"/>
                      <a:pt x="2352" y="685"/>
                      <a:pt x="2352" y="685"/>
                    </a:cubicBezTo>
                    <a:cubicBezTo>
                      <a:pt x="2352" y="685"/>
                      <a:pt x="0" y="5831"/>
                      <a:pt x="1544" y="10293"/>
                    </a:cubicBezTo>
                    <a:lnTo>
                      <a:pt x="8866" y="8296"/>
                    </a:lnTo>
                    <a:cubicBezTo>
                      <a:pt x="8866" y="8296"/>
                      <a:pt x="8903" y="5012"/>
                      <a:pt x="8001" y="2407"/>
                    </a:cubicBezTo>
                    <a:cubicBezTo>
                      <a:pt x="7345" y="510"/>
                      <a:pt x="6084" y="0"/>
                      <a:pt x="49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8"/>
              <p:cNvSpPr/>
              <p:nvPr/>
            </p:nvSpPr>
            <p:spPr>
              <a:xfrm>
                <a:off x="2359375" y="3645425"/>
                <a:ext cx="66475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659" h="772" extrusionOk="0">
                    <a:moveTo>
                      <a:pt x="2541" y="0"/>
                    </a:moveTo>
                    <a:cubicBezTo>
                      <a:pt x="2534" y="0"/>
                      <a:pt x="2526" y="1"/>
                      <a:pt x="2519" y="3"/>
                    </a:cubicBezTo>
                    <a:cubicBezTo>
                      <a:pt x="1711" y="204"/>
                      <a:pt x="903" y="406"/>
                      <a:pt x="96" y="607"/>
                    </a:cubicBezTo>
                    <a:cubicBezTo>
                      <a:pt x="0" y="632"/>
                      <a:pt x="30" y="771"/>
                      <a:pt x="117" y="771"/>
                    </a:cubicBezTo>
                    <a:cubicBezTo>
                      <a:pt x="124" y="771"/>
                      <a:pt x="132" y="771"/>
                      <a:pt x="140" y="768"/>
                    </a:cubicBezTo>
                    <a:cubicBezTo>
                      <a:pt x="948" y="567"/>
                      <a:pt x="1755" y="366"/>
                      <a:pt x="2563" y="162"/>
                    </a:cubicBezTo>
                    <a:cubicBezTo>
                      <a:pt x="2658" y="139"/>
                      <a:pt x="2628" y="0"/>
                      <a:pt x="2541" y="0"/>
                    </a:cubicBezTo>
                    <a:close/>
                  </a:path>
                </a:pathLst>
              </a:custGeom>
              <a:solidFill>
                <a:srgbClr val="B86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8"/>
              <p:cNvSpPr/>
              <p:nvPr/>
            </p:nvSpPr>
            <p:spPr>
              <a:xfrm>
                <a:off x="1960225" y="3379675"/>
                <a:ext cx="424000" cy="537425"/>
              </a:xfrm>
              <a:custGeom>
                <a:avLst/>
                <a:gdLst/>
                <a:ahLst/>
                <a:cxnLst/>
                <a:rect l="l" t="t" r="r" b="b"/>
                <a:pathLst>
                  <a:path w="16960" h="21497" extrusionOk="0">
                    <a:moveTo>
                      <a:pt x="8721" y="0"/>
                    </a:moveTo>
                    <a:cubicBezTo>
                      <a:pt x="8721" y="0"/>
                      <a:pt x="7543" y="395"/>
                      <a:pt x="6160" y="1027"/>
                    </a:cubicBezTo>
                    <a:cubicBezTo>
                      <a:pt x="4391" y="1832"/>
                      <a:pt x="2289" y="3021"/>
                      <a:pt x="1896" y="4259"/>
                    </a:cubicBezTo>
                    <a:cubicBezTo>
                      <a:pt x="1295" y="6154"/>
                      <a:pt x="883" y="8137"/>
                      <a:pt x="601" y="10060"/>
                    </a:cubicBezTo>
                    <a:lnTo>
                      <a:pt x="601" y="10061"/>
                    </a:lnTo>
                    <a:cubicBezTo>
                      <a:pt x="405" y="11395"/>
                      <a:pt x="273" y="12695"/>
                      <a:pt x="186" y="13915"/>
                    </a:cubicBezTo>
                    <a:cubicBezTo>
                      <a:pt x="98" y="15143"/>
                      <a:pt x="56" y="16286"/>
                      <a:pt x="41" y="17295"/>
                    </a:cubicBezTo>
                    <a:cubicBezTo>
                      <a:pt x="0" y="19821"/>
                      <a:pt x="129" y="21496"/>
                      <a:pt x="129" y="21496"/>
                    </a:cubicBezTo>
                    <a:lnTo>
                      <a:pt x="15663" y="20570"/>
                    </a:lnTo>
                    <a:cubicBezTo>
                      <a:pt x="14890" y="20311"/>
                      <a:pt x="15168" y="16956"/>
                      <a:pt x="15705" y="13357"/>
                    </a:cubicBezTo>
                    <a:cubicBezTo>
                      <a:pt x="15717" y="13274"/>
                      <a:pt x="15730" y="13190"/>
                      <a:pt x="15743" y="13108"/>
                    </a:cubicBezTo>
                    <a:lnTo>
                      <a:pt x="15743" y="13104"/>
                    </a:lnTo>
                    <a:cubicBezTo>
                      <a:pt x="15954" y="11711"/>
                      <a:pt x="16112" y="10320"/>
                      <a:pt x="16351" y="9041"/>
                    </a:cubicBezTo>
                    <a:cubicBezTo>
                      <a:pt x="16797" y="6658"/>
                      <a:pt x="16718" y="4706"/>
                      <a:pt x="16802" y="4341"/>
                    </a:cubicBezTo>
                    <a:cubicBezTo>
                      <a:pt x="16960" y="3676"/>
                      <a:pt x="15022" y="2484"/>
                      <a:pt x="12663" y="1508"/>
                    </a:cubicBezTo>
                    <a:cubicBezTo>
                      <a:pt x="10633" y="668"/>
                      <a:pt x="8721" y="0"/>
                      <a:pt x="87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8"/>
              <p:cNvSpPr/>
              <p:nvPr/>
            </p:nvSpPr>
            <p:spPr>
              <a:xfrm>
                <a:off x="2125925" y="3437900"/>
                <a:ext cx="155800" cy="57200"/>
              </a:xfrm>
              <a:custGeom>
                <a:avLst/>
                <a:gdLst/>
                <a:ahLst/>
                <a:cxnLst/>
                <a:rect l="l" t="t" r="r" b="b"/>
                <a:pathLst>
                  <a:path w="6232" h="2288" extrusionOk="0">
                    <a:moveTo>
                      <a:pt x="101" y="0"/>
                    </a:moveTo>
                    <a:cubicBezTo>
                      <a:pt x="49" y="0"/>
                      <a:pt x="1" y="62"/>
                      <a:pt x="50" y="104"/>
                    </a:cubicBezTo>
                    <a:cubicBezTo>
                      <a:pt x="959" y="911"/>
                      <a:pt x="1935" y="1732"/>
                      <a:pt x="3119" y="2097"/>
                    </a:cubicBezTo>
                    <a:cubicBezTo>
                      <a:pt x="3518" y="2219"/>
                      <a:pt x="3937" y="2287"/>
                      <a:pt x="4354" y="2287"/>
                    </a:cubicBezTo>
                    <a:cubicBezTo>
                      <a:pt x="4997" y="2287"/>
                      <a:pt x="5634" y="2125"/>
                      <a:pt x="6177" y="1749"/>
                    </a:cubicBezTo>
                    <a:cubicBezTo>
                      <a:pt x="6231" y="1710"/>
                      <a:pt x="6184" y="1639"/>
                      <a:pt x="6128" y="1639"/>
                    </a:cubicBezTo>
                    <a:cubicBezTo>
                      <a:pt x="6116" y="1639"/>
                      <a:pt x="6103" y="1643"/>
                      <a:pt x="6090" y="1652"/>
                    </a:cubicBezTo>
                    <a:cubicBezTo>
                      <a:pt x="5576" y="2006"/>
                      <a:pt x="4971" y="2159"/>
                      <a:pt x="4359" y="2159"/>
                    </a:cubicBezTo>
                    <a:cubicBezTo>
                      <a:pt x="3909" y="2159"/>
                      <a:pt x="3456" y="2076"/>
                      <a:pt x="3035" y="1932"/>
                    </a:cubicBezTo>
                    <a:cubicBezTo>
                      <a:pt x="1928" y="1554"/>
                      <a:pt x="1007" y="783"/>
                      <a:pt x="146" y="17"/>
                    </a:cubicBezTo>
                    <a:cubicBezTo>
                      <a:pt x="132" y="5"/>
                      <a:pt x="117" y="0"/>
                      <a:pt x="1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8"/>
              <p:cNvSpPr/>
              <p:nvPr/>
            </p:nvSpPr>
            <p:spPr>
              <a:xfrm>
                <a:off x="2114200" y="3379675"/>
                <a:ext cx="165125" cy="94800"/>
              </a:xfrm>
              <a:custGeom>
                <a:avLst/>
                <a:gdLst/>
                <a:ahLst/>
                <a:cxnLst/>
                <a:rect l="l" t="t" r="r" b="b"/>
                <a:pathLst>
                  <a:path w="6605" h="3792" extrusionOk="0">
                    <a:moveTo>
                      <a:pt x="2562" y="0"/>
                    </a:moveTo>
                    <a:cubicBezTo>
                      <a:pt x="2562" y="0"/>
                      <a:pt x="1382" y="395"/>
                      <a:pt x="1" y="1027"/>
                    </a:cubicBezTo>
                    <a:cubicBezTo>
                      <a:pt x="808" y="1918"/>
                      <a:pt x="2441" y="3440"/>
                      <a:pt x="4384" y="3752"/>
                    </a:cubicBezTo>
                    <a:cubicBezTo>
                      <a:pt x="4547" y="3779"/>
                      <a:pt x="4699" y="3791"/>
                      <a:pt x="4841" y="3791"/>
                    </a:cubicBezTo>
                    <a:cubicBezTo>
                      <a:pt x="6236" y="3791"/>
                      <a:pt x="6605" y="2581"/>
                      <a:pt x="6504" y="1508"/>
                    </a:cubicBezTo>
                    <a:cubicBezTo>
                      <a:pt x="4474" y="668"/>
                      <a:pt x="2562" y="0"/>
                      <a:pt x="25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8"/>
              <p:cNvSpPr/>
              <p:nvPr/>
            </p:nvSpPr>
            <p:spPr>
              <a:xfrm>
                <a:off x="1953600" y="3635325"/>
                <a:ext cx="487000" cy="430075"/>
              </a:xfrm>
              <a:custGeom>
                <a:avLst/>
                <a:gdLst/>
                <a:ahLst/>
                <a:cxnLst/>
                <a:rect l="l" t="t" r="r" b="b"/>
                <a:pathLst>
                  <a:path w="19480" h="17203" extrusionOk="0">
                    <a:moveTo>
                      <a:pt x="1178" y="0"/>
                    </a:moveTo>
                    <a:cubicBezTo>
                      <a:pt x="1178" y="0"/>
                      <a:pt x="906" y="1554"/>
                      <a:pt x="643" y="3710"/>
                    </a:cubicBezTo>
                    <a:cubicBezTo>
                      <a:pt x="519" y="4729"/>
                      <a:pt x="396" y="5882"/>
                      <a:pt x="304" y="7069"/>
                    </a:cubicBezTo>
                    <a:cubicBezTo>
                      <a:pt x="1" y="11034"/>
                      <a:pt x="50" y="15387"/>
                      <a:pt x="1554" y="16401"/>
                    </a:cubicBezTo>
                    <a:cubicBezTo>
                      <a:pt x="2283" y="16893"/>
                      <a:pt x="4660" y="17203"/>
                      <a:pt x="7386" y="17203"/>
                    </a:cubicBezTo>
                    <a:cubicBezTo>
                      <a:pt x="12756" y="17203"/>
                      <a:pt x="19480" y="16001"/>
                      <a:pt x="17639" y="12617"/>
                    </a:cubicBezTo>
                    <a:cubicBezTo>
                      <a:pt x="15786" y="9210"/>
                      <a:pt x="15930" y="4270"/>
                      <a:pt x="15993" y="3121"/>
                    </a:cubicBezTo>
                    <a:cubicBezTo>
                      <a:pt x="16001" y="2983"/>
                      <a:pt x="16006" y="2901"/>
                      <a:pt x="16008" y="2882"/>
                    </a:cubicBezTo>
                    <a:lnTo>
                      <a:pt x="16008" y="2878"/>
                    </a:lnTo>
                    <a:lnTo>
                      <a:pt x="117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8"/>
              <p:cNvSpPr/>
              <p:nvPr/>
            </p:nvSpPr>
            <p:spPr>
              <a:xfrm>
                <a:off x="2300325" y="3429450"/>
                <a:ext cx="74825" cy="1387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5550" extrusionOk="0">
                    <a:moveTo>
                      <a:pt x="158" y="0"/>
                    </a:moveTo>
                    <a:cubicBezTo>
                      <a:pt x="106" y="259"/>
                      <a:pt x="75" y="522"/>
                      <a:pt x="64" y="787"/>
                    </a:cubicBezTo>
                    <a:cubicBezTo>
                      <a:pt x="1" y="2304"/>
                      <a:pt x="609" y="3802"/>
                      <a:pt x="1773" y="4788"/>
                    </a:cubicBezTo>
                    <a:lnTo>
                      <a:pt x="1775" y="4788"/>
                    </a:lnTo>
                    <a:cubicBezTo>
                      <a:pt x="2139" y="5097"/>
                      <a:pt x="2542" y="5352"/>
                      <a:pt x="2972" y="5550"/>
                    </a:cubicBezTo>
                    <a:cubicBezTo>
                      <a:pt x="2980" y="5487"/>
                      <a:pt x="2987" y="5423"/>
                      <a:pt x="2993" y="5360"/>
                    </a:cubicBezTo>
                    <a:cubicBezTo>
                      <a:pt x="2218" y="4995"/>
                      <a:pt x="1535" y="4435"/>
                      <a:pt x="1050" y="3720"/>
                    </a:cubicBezTo>
                    <a:cubicBezTo>
                      <a:pt x="330" y="2657"/>
                      <a:pt x="96" y="1328"/>
                      <a:pt x="330" y="83"/>
                    </a:cubicBezTo>
                    <a:cubicBezTo>
                      <a:pt x="273" y="56"/>
                      <a:pt x="215" y="29"/>
                      <a:pt x="1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8"/>
              <p:cNvSpPr/>
              <p:nvPr/>
            </p:nvSpPr>
            <p:spPr>
              <a:xfrm>
                <a:off x="2033250" y="3564325"/>
                <a:ext cx="332600" cy="165775"/>
              </a:xfrm>
              <a:custGeom>
                <a:avLst/>
                <a:gdLst/>
                <a:ahLst/>
                <a:cxnLst/>
                <a:rect l="l" t="t" r="r" b="b"/>
                <a:pathLst>
                  <a:path w="13304" h="6631" extrusionOk="0">
                    <a:moveTo>
                      <a:pt x="8270" y="1"/>
                    </a:moveTo>
                    <a:cubicBezTo>
                      <a:pt x="7245" y="1"/>
                      <a:pt x="6233" y="296"/>
                      <a:pt x="5324" y="765"/>
                    </a:cubicBezTo>
                    <a:cubicBezTo>
                      <a:pt x="3998" y="1452"/>
                      <a:pt x="2945" y="2474"/>
                      <a:pt x="2030" y="3625"/>
                    </a:cubicBezTo>
                    <a:cubicBezTo>
                      <a:pt x="1303" y="4536"/>
                      <a:pt x="665" y="5528"/>
                      <a:pt x="45" y="6497"/>
                    </a:cubicBezTo>
                    <a:cubicBezTo>
                      <a:pt x="1" y="6566"/>
                      <a:pt x="64" y="6631"/>
                      <a:pt x="127" y="6631"/>
                    </a:cubicBezTo>
                    <a:cubicBezTo>
                      <a:pt x="155" y="6631"/>
                      <a:pt x="183" y="6618"/>
                      <a:pt x="202" y="6589"/>
                    </a:cubicBezTo>
                    <a:cubicBezTo>
                      <a:pt x="841" y="5591"/>
                      <a:pt x="1484" y="4586"/>
                      <a:pt x="2228" y="3663"/>
                    </a:cubicBezTo>
                    <a:cubicBezTo>
                      <a:pt x="2399" y="3450"/>
                      <a:pt x="2575" y="3241"/>
                      <a:pt x="2759" y="3038"/>
                    </a:cubicBezTo>
                    <a:cubicBezTo>
                      <a:pt x="4169" y="1475"/>
                      <a:pt x="6137" y="184"/>
                      <a:pt x="8270" y="184"/>
                    </a:cubicBezTo>
                    <a:cubicBezTo>
                      <a:pt x="8630" y="184"/>
                      <a:pt x="8995" y="220"/>
                      <a:pt x="9362" y="299"/>
                    </a:cubicBezTo>
                    <a:cubicBezTo>
                      <a:pt x="10908" y="629"/>
                      <a:pt x="12166" y="1523"/>
                      <a:pt x="13269" y="2604"/>
                    </a:cubicBezTo>
                    <a:cubicBezTo>
                      <a:pt x="13281" y="2530"/>
                      <a:pt x="13292" y="2455"/>
                      <a:pt x="13304" y="2382"/>
                    </a:cubicBezTo>
                    <a:cubicBezTo>
                      <a:pt x="12968" y="2058"/>
                      <a:pt x="12615" y="1753"/>
                      <a:pt x="12239" y="1471"/>
                    </a:cubicBezTo>
                    <a:cubicBezTo>
                      <a:pt x="11246" y="728"/>
                      <a:pt x="10085" y="168"/>
                      <a:pt x="8840" y="32"/>
                    </a:cubicBezTo>
                    <a:cubicBezTo>
                      <a:pt x="8650" y="11"/>
                      <a:pt x="8460" y="1"/>
                      <a:pt x="82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8"/>
              <p:cNvSpPr/>
              <p:nvPr/>
            </p:nvSpPr>
            <p:spPr>
              <a:xfrm>
                <a:off x="1957625" y="3679275"/>
                <a:ext cx="396625" cy="204825"/>
              </a:xfrm>
              <a:custGeom>
                <a:avLst/>
                <a:gdLst/>
                <a:ahLst/>
                <a:cxnLst/>
                <a:rect l="l" t="t" r="r" b="b"/>
                <a:pathLst>
                  <a:path w="15865" h="8193" extrusionOk="0">
                    <a:moveTo>
                      <a:pt x="12439" y="0"/>
                    </a:moveTo>
                    <a:cubicBezTo>
                      <a:pt x="11930" y="0"/>
                      <a:pt x="11443" y="62"/>
                      <a:pt x="10977" y="176"/>
                    </a:cubicBezTo>
                    <a:cubicBezTo>
                      <a:pt x="7706" y="970"/>
                      <a:pt x="5389" y="4287"/>
                      <a:pt x="2878" y="6330"/>
                    </a:cubicBezTo>
                    <a:cubicBezTo>
                      <a:pt x="2055" y="6999"/>
                      <a:pt x="1154" y="7582"/>
                      <a:pt x="160" y="7964"/>
                    </a:cubicBezTo>
                    <a:cubicBezTo>
                      <a:pt x="120" y="7979"/>
                      <a:pt x="79" y="7995"/>
                      <a:pt x="39" y="8008"/>
                    </a:cubicBezTo>
                    <a:cubicBezTo>
                      <a:pt x="28" y="8012"/>
                      <a:pt x="16" y="8018"/>
                      <a:pt x="5" y="8020"/>
                    </a:cubicBezTo>
                    <a:cubicBezTo>
                      <a:pt x="3" y="8077"/>
                      <a:pt x="3" y="8135"/>
                      <a:pt x="1" y="8192"/>
                    </a:cubicBezTo>
                    <a:cubicBezTo>
                      <a:pt x="56" y="8173"/>
                      <a:pt x="112" y="8152"/>
                      <a:pt x="166" y="8131"/>
                    </a:cubicBezTo>
                    <a:cubicBezTo>
                      <a:pt x="1077" y="7786"/>
                      <a:pt x="1934" y="7295"/>
                      <a:pt x="2728" y="6677"/>
                    </a:cubicBezTo>
                    <a:cubicBezTo>
                      <a:pt x="4384" y="5394"/>
                      <a:pt x="5725" y="3763"/>
                      <a:pt x="7328" y="2424"/>
                    </a:cubicBezTo>
                    <a:cubicBezTo>
                      <a:pt x="8537" y="1413"/>
                      <a:pt x="9945" y="548"/>
                      <a:pt x="11491" y="274"/>
                    </a:cubicBezTo>
                    <a:cubicBezTo>
                      <a:pt x="11823" y="215"/>
                      <a:pt x="12161" y="184"/>
                      <a:pt x="12505" y="184"/>
                    </a:cubicBezTo>
                    <a:cubicBezTo>
                      <a:pt x="12666" y="184"/>
                      <a:pt x="12829" y="191"/>
                      <a:pt x="12993" y="205"/>
                    </a:cubicBezTo>
                    <a:cubicBezTo>
                      <a:pt x="13935" y="289"/>
                      <a:pt x="14848" y="596"/>
                      <a:pt x="15654" y="1083"/>
                    </a:cubicBezTo>
                    <a:cubicBezTo>
                      <a:pt x="15713" y="1118"/>
                      <a:pt x="15774" y="1158"/>
                      <a:pt x="15836" y="1196"/>
                    </a:cubicBezTo>
                    <a:cubicBezTo>
                      <a:pt x="15838" y="1198"/>
                      <a:pt x="15840" y="1198"/>
                      <a:pt x="15842" y="1200"/>
                    </a:cubicBezTo>
                    <a:cubicBezTo>
                      <a:pt x="15844" y="1158"/>
                      <a:pt x="15845" y="1133"/>
                      <a:pt x="15847" y="1124"/>
                    </a:cubicBezTo>
                    <a:lnTo>
                      <a:pt x="15847" y="1120"/>
                    </a:lnTo>
                    <a:cubicBezTo>
                      <a:pt x="15853" y="1081"/>
                      <a:pt x="15859" y="1041"/>
                      <a:pt x="15865" y="1003"/>
                    </a:cubicBezTo>
                    <a:cubicBezTo>
                      <a:pt x="14992" y="448"/>
                      <a:pt x="13987" y="105"/>
                      <a:pt x="12949" y="21"/>
                    </a:cubicBezTo>
                    <a:cubicBezTo>
                      <a:pt x="12776" y="7"/>
                      <a:pt x="12606" y="0"/>
                      <a:pt x="124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8"/>
              <p:cNvSpPr/>
              <p:nvPr/>
            </p:nvSpPr>
            <p:spPr>
              <a:xfrm>
                <a:off x="2208000" y="3759050"/>
                <a:ext cx="145000" cy="273875"/>
              </a:xfrm>
              <a:custGeom>
                <a:avLst/>
                <a:gdLst/>
                <a:ahLst/>
                <a:cxnLst/>
                <a:rect l="l" t="t" r="r" b="b"/>
                <a:pathLst>
                  <a:path w="5800" h="10955" extrusionOk="0">
                    <a:moveTo>
                      <a:pt x="5070" y="1"/>
                    </a:moveTo>
                    <a:cubicBezTo>
                      <a:pt x="4942" y="1"/>
                      <a:pt x="4815" y="7"/>
                      <a:pt x="4689" y="18"/>
                    </a:cubicBezTo>
                    <a:cubicBezTo>
                      <a:pt x="3371" y="141"/>
                      <a:pt x="2130" y="833"/>
                      <a:pt x="1286" y="1846"/>
                    </a:cubicBezTo>
                    <a:cubicBezTo>
                      <a:pt x="400" y="2909"/>
                      <a:pt x="1" y="4290"/>
                      <a:pt x="118" y="5661"/>
                    </a:cubicBezTo>
                    <a:cubicBezTo>
                      <a:pt x="120" y="5684"/>
                      <a:pt x="122" y="5707"/>
                      <a:pt x="126" y="5730"/>
                    </a:cubicBezTo>
                    <a:cubicBezTo>
                      <a:pt x="400" y="8560"/>
                      <a:pt x="2773" y="10683"/>
                      <a:pt x="5558" y="10954"/>
                    </a:cubicBezTo>
                    <a:cubicBezTo>
                      <a:pt x="5562" y="10954"/>
                      <a:pt x="5565" y="10954"/>
                      <a:pt x="5568" y="10954"/>
                    </a:cubicBezTo>
                    <a:cubicBezTo>
                      <a:pt x="5675" y="10954"/>
                      <a:pt x="5670" y="10783"/>
                      <a:pt x="5558" y="10773"/>
                    </a:cubicBezTo>
                    <a:cubicBezTo>
                      <a:pt x="4119" y="10633"/>
                      <a:pt x="2742" y="9979"/>
                      <a:pt x="1750" y="8924"/>
                    </a:cubicBezTo>
                    <a:cubicBezTo>
                      <a:pt x="918" y="8038"/>
                      <a:pt x="429" y="6893"/>
                      <a:pt x="317" y="5719"/>
                    </a:cubicBezTo>
                    <a:cubicBezTo>
                      <a:pt x="177" y="4269"/>
                      <a:pt x="613" y="2774"/>
                      <a:pt x="1681" y="1679"/>
                    </a:cubicBezTo>
                    <a:cubicBezTo>
                      <a:pt x="2554" y="785"/>
                      <a:pt x="3774" y="194"/>
                      <a:pt x="5034" y="181"/>
                    </a:cubicBezTo>
                    <a:cubicBezTo>
                      <a:pt x="5050" y="181"/>
                      <a:pt x="5066" y="181"/>
                      <a:pt x="5082" y="181"/>
                    </a:cubicBezTo>
                    <a:cubicBezTo>
                      <a:pt x="5227" y="181"/>
                      <a:pt x="5374" y="189"/>
                      <a:pt x="5520" y="208"/>
                    </a:cubicBezTo>
                    <a:cubicBezTo>
                      <a:pt x="5614" y="217"/>
                      <a:pt x="5708" y="231"/>
                      <a:pt x="5800" y="250"/>
                    </a:cubicBezTo>
                    <a:cubicBezTo>
                      <a:pt x="5798" y="187"/>
                      <a:pt x="5796" y="127"/>
                      <a:pt x="5794" y="66"/>
                    </a:cubicBezTo>
                    <a:cubicBezTo>
                      <a:pt x="5710" y="50"/>
                      <a:pt x="5625" y="37"/>
                      <a:pt x="5541" y="27"/>
                    </a:cubicBezTo>
                    <a:cubicBezTo>
                      <a:pt x="5384" y="9"/>
                      <a:pt x="5226" y="1"/>
                      <a:pt x="50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8"/>
              <p:cNvSpPr/>
              <p:nvPr/>
            </p:nvSpPr>
            <p:spPr>
              <a:xfrm>
                <a:off x="1960025" y="3806450"/>
                <a:ext cx="228775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9151" h="8897" extrusionOk="0">
                    <a:moveTo>
                      <a:pt x="6826" y="1"/>
                    </a:moveTo>
                    <a:cubicBezTo>
                      <a:pt x="6685" y="1"/>
                      <a:pt x="6542" y="12"/>
                      <a:pt x="6400" y="34"/>
                    </a:cubicBezTo>
                    <a:cubicBezTo>
                      <a:pt x="4727" y="297"/>
                      <a:pt x="3340" y="1659"/>
                      <a:pt x="2310" y="2910"/>
                    </a:cubicBezTo>
                    <a:cubicBezTo>
                      <a:pt x="1934" y="3366"/>
                      <a:pt x="1574" y="3857"/>
                      <a:pt x="1213" y="4362"/>
                    </a:cubicBezTo>
                    <a:cubicBezTo>
                      <a:pt x="814" y="4920"/>
                      <a:pt x="415" y="5495"/>
                      <a:pt x="1" y="6054"/>
                    </a:cubicBezTo>
                    <a:lnTo>
                      <a:pt x="1" y="6056"/>
                    </a:lnTo>
                    <a:cubicBezTo>
                      <a:pt x="8" y="6142"/>
                      <a:pt x="18" y="6230"/>
                      <a:pt x="27" y="6315"/>
                    </a:cubicBezTo>
                    <a:cubicBezTo>
                      <a:pt x="513" y="5670"/>
                      <a:pt x="969" y="5002"/>
                      <a:pt x="1441" y="4348"/>
                    </a:cubicBezTo>
                    <a:cubicBezTo>
                      <a:pt x="1675" y="4020"/>
                      <a:pt x="1915" y="3698"/>
                      <a:pt x="2164" y="3382"/>
                    </a:cubicBezTo>
                    <a:cubicBezTo>
                      <a:pt x="3164" y="2104"/>
                      <a:pt x="4441" y="738"/>
                      <a:pt x="6060" y="293"/>
                    </a:cubicBezTo>
                    <a:cubicBezTo>
                      <a:pt x="6310" y="225"/>
                      <a:pt x="6564" y="188"/>
                      <a:pt x="6813" y="188"/>
                    </a:cubicBezTo>
                    <a:cubicBezTo>
                      <a:pt x="7463" y="188"/>
                      <a:pt x="8076" y="439"/>
                      <a:pt x="8475" y="1026"/>
                    </a:cubicBezTo>
                    <a:cubicBezTo>
                      <a:pt x="9022" y="1828"/>
                      <a:pt x="8993" y="2846"/>
                      <a:pt x="8855" y="3765"/>
                    </a:cubicBezTo>
                    <a:cubicBezTo>
                      <a:pt x="8850" y="3813"/>
                      <a:pt x="8842" y="3859"/>
                      <a:pt x="8834" y="3907"/>
                    </a:cubicBezTo>
                    <a:cubicBezTo>
                      <a:pt x="8556" y="5635"/>
                      <a:pt x="7911" y="7289"/>
                      <a:pt x="6970" y="8764"/>
                    </a:cubicBezTo>
                    <a:cubicBezTo>
                      <a:pt x="6926" y="8832"/>
                      <a:pt x="6988" y="8896"/>
                      <a:pt x="7052" y="8896"/>
                    </a:cubicBezTo>
                    <a:cubicBezTo>
                      <a:pt x="7080" y="8896"/>
                      <a:pt x="7108" y="8884"/>
                      <a:pt x="7127" y="8854"/>
                    </a:cubicBezTo>
                    <a:cubicBezTo>
                      <a:pt x="8067" y="7385"/>
                      <a:pt x="8788" y="5653"/>
                      <a:pt x="9034" y="3894"/>
                    </a:cubicBezTo>
                    <a:cubicBezTo>
                      <a:pt x="9078" y="3581"/>
                      <a:pt x="9107" y="3266"/>
                      <a:pt x="9118" y="2952"/>
                    </a:cubicBezTo>
                    <a:cubicBezTo>
                      <a:pt x="9151" y="2139"/>
                      <a:pt x="8984" y="1287"/>
                      <a:pt x="8424" y="667"/>
                    </a:cubicBezTo>
                    <a:cubicBezTo>
                      <a:pt x="8005" y="205"/>
                      <a:pt x="7426" y="1"/>
                      <a:pt x="68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8"/>
              <p:cNvSpPr/>
              <p:nvPr/>
            </p:nvSpPr>
            <p:spPr>
              <a:xfrm>
                <a:off x="1972025" y="3950775"/>
                <a:ext cx="136250" cy="107375"/>
              </a:xfrm>
              <a:custGeom>
                <a:avLst/>
                <a:gdLst/>
                <a:ahLst/>
                <a:cxnLst/>
                <a:rect l="l" t="t" r="r" b="b"/>
                <a:pathLst>
                  <a:path w="5450" h="4295" extrusionOk="0">
                    <a:moveTo>
                      <a:pt x="3495" y="1"/>
                    </a:moveTo>
                    <a:cubicBezTo>
                      <a:pt x="2953" y="1"/>
                      <a:pt x="2405" y="215"/>
                      <a:pt x="1949" y="482"/>
                    </a:cubicBezTo>
                    <a:cubicBezTo>
                      <a:pt x="1103" y="981"/>
                      <a:pt x="426" y="1731"/>
                      <a:pt x="0" y="2607"/>
                    </a:cubicBezTo>
                    <a:cubicBezTo>
                      <a:pt x="31" y="2688"/>
                      <a:pt x="62" y="2765"/>
                      <a:pt x="96" y="2838"/>
                    </a:cubicBezTo>
                    <a:cubicBezTo>
                      <a:pt x="624" y="1650"/>
                      <a:pt x="1613" y="630"/>
                      <a:pt x="2864" y="279"/>
                    </a:cubicBezTo>
                    <a:cubicBezTo>
                      <a:pt x="3061" y="224"/>
                      <a:pt x="3255" y="196"/>
                      <a:pt x="3442" y="196"/>
                    </a:cubicBezTo>
                    <a:cubicBezTo>
                      <a:pt x="4196" y="196"/>
                      <a:pt x="4829" y="639"/>
                      <a:pt x="5049" y="1458"/>
                    </a:cubicBezTo>
                    <a:cubicBezTo>
                      <a:pt x="5298" y="2391"/>
                      <a:pt x="4911" y="3333"/>
                      <a:pt x="4562" y="4186"/>
                    </a:cubicBezTo>
                    <a:cubicBezTo>
                      <a:pt x="4534" y="4251"/>
                      <a:pt x="4588" y="4295"/>
                      <a:pt x="4644" y="4295"/>
                    </a:cubicBezTo>
                    <a:cubicBezTo>
                      <a:pt x="4681" y="4295"/>
                      <a:pt x="4719" y="4276"/>
                      <a:pt x="4736" y="4234"/>
                    </a:cubicBezTo>
                    <a:cubicBezTo>
                      <a:pt x="5084" y="3386"/>
                      <a:pt x="5450" y="2469"/>
                      <a:pt x="5254" y="1537"/>
                    </a:cubicBezTo>
                    <a:cubicBezTo>
                      <a:pt x="5122" y="904"/>
                      <a:pt x="4729" y="321"/>
                      <a:pt x="4100" y="100"/>
                    </a:cubicBezTo>
                    <a:cubicBezTo>
                      <a:pt x="3903" y="31"/>
                      <a:pt x="3699" y="1"/>
                      <a:pt x="34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8"/>
              <p:cNvSpPr/>
              <p:nvPr/>
            </p:nvSpPr>
            <p:spPr>
              <a:xfrm>
                <a:off x="2120900" y="3943875"/>
                <a:ext cx="220575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8823" h="1545" extrusionOk="0">
                    <a:moveTo>
                      <a:pt x="108" y="0"/>
                    </a:moveTo>
                    <a:cubicBezTo>
                      <a:pt x="46" y="0"/>
                      <a:pt x="1" y="86"/>
                      <a:pt x="67" y="119"/>
                    </a:cubicBezTo>
                    <a:cubicBezTo>
                      <a:pt x="1928" y="1060"/>
                      <a:pt x="3997" y="1545"/>
                      <a:pt x="6071" y="1545"/>
                    </a:cubicBezTo>
                    <a:cubicBezTo>
                      <a:pt x="6966" y="1545"/>
                      <a:pt x="7862" y="1455"/>
                      <a:pt x="8743" y="1272"/>
                    </a:cubicBezTo>
                    <a:cubicBezTo>
                      <a:pt x="8822" y="1256"/>
                      <a:pt x="8803" y="1140"/>
                      <a:pt x="8731" y="1140"/>
                    </a:cubicBezTo>
                    <a:cubicBezTo>
                      <a:pt x="8726" y="1140"/>
                      <a:pt x="8721" y="1141"/>
                      <a:pt x="8716" y="1142"/>
                    </a:cubicBezTo>
                    <a:cubicBezTo>
                      <a:pt x="7843" y="1323"/>
                      <a:pt x="6955" y="1412"/>
                      <a:pt x="6068" y="1412"/>
                    </a:cubicBezTo>
                    <a:cubicBezTo>
                      <a:pt x="4020" y="1412"/>
                      <a:pt x="1977" y="936"/>
                      <a:pt x="139" y="8"/>
                    </a:cubicBezTo>
                    <a:cubicBezTo>
                      <a:pt x="129" y="3"/>
                      <a:pt x="118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8"/>
              <p:cNvSpPr/>
              <p:nvPr/>
            </p:nvSpPr>
            <p:spPr>
              <a:xfrm>
                <a:off x="1980550" y="3606550"/>
                <a:ext cx="41350" cy="43627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7451" extrusionOk="0">
                    <a:moveTo>
                      <a:pt x="1569" y="1"/>
                    </a:moveTo>
                    <a:cubicBezTo>
                      <a:pt x="1544" y="1"/>
                      <a:pt x="1520" y="14"/>
                      <a:pt x="1510" y="45"/>
                    </a:cubicBezTo>
                    <a:cubicBezTo>
                      <a:pt x="781" y="2327"/>
                      <a:pt x="380" y="4714"/>
                      <a:pt x="189" y="7098"/>
                    </a:cubicBezTo>
                    <a:cubicBezTo>
                      <a:pt x="1" y="9427"/>
                      <a:pt x="10" y="11786"/>
                      <a:pt x="300" y="14107"/>
                    </a:cubicBezTo>
                    <a:cubicBezTo>
                      <a:pt x="438" y="15220"/>
                      <a:pt x="643" y="16329"/>
                      <a:pt x="977" y="17401"/>
                    </a:cubicBezTo>
                    <a:cubicBezTo>
                      <a:pt x="987" y="17435"/>
                      <a:pt x="1017" y="17451"/>
                      <a:pt x="1045" y="17451"/>
                    </a:cubicBezTo>
                    <a:cubicBezTo>
                      <a:pt x="1085" y="17451"/>
                      <a:pt x="1123" y="17421"/>
                      <a:pt x="1107" y="17372"/>
                    </a:cubicBezTo>
                    <a:cubicBezTo>
                      <a:pt x="490" y="15377"/>
                      <a:pt x="275" y="13256"/>
                      <a:pt x="215" y="11176"/>
                    </a:cubicBezTo>
                    <a:cubicBezTo>
                      <a:pt x="145" y="8761"/>
                      <a:pt x="309" y="6333"/>
                      <a:pt x="714" y="3952"/>
                    </a:cubicBezTo>
                    <a:cubicBezTo>
                      <a:pt x="935" y="2646"/>
                      <a:pt x="1234" y="1351"/>
                      <a:pt x="1637" y="89"/>
                    </a:cubicBezTo>
                    <a:cubicBezTo>
                      <a:pt x="1654" y="37"/>
                      <a:pt x="1610" y="1"/>
                      <a:pt x="15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8"/>
              <p:cNvSpPr/>
              <p:nvPr/>
            </p:nvSpPr>
            <p:spPr>
              <a:xfrm>
                <a:off x="2027650" y="3822675"/>
                <a:ext cx="320175" cy="101550"/>
              </a:xfrm>
              <a:custGeom>
                <a:avLst/>
                <a:gdLst/>
                <a:ahLst/>
                <a:cxnLst/>
                <a:rect l="l" t="t" r="r" b="b"/>
                <a:pathLst>
                  <a:path w="12807" h="4062" extrusionOk="0">
                    <a:moveTo>
                      <a:pt x="12705" y="1"/>
                    </a:moveTo>
                    <a:cubicBezTo>
                      <a:pt x="12691" y="1"/>
                      <a:pt x="12676" y="6"/>
                      <a:pt x="12663" y="16"/>
                    </a:cubicBezTo>
                    <a:cubicBezTo>
                      <a:pt x="9943" y="2205"/>
                      <a:pt x="6574" y="3546"/>
                      <a:pt x="3100" y="3859"/>
                    </a:cubicBezTo>
                    <a:cubicBezTo>
                      <a:pt x="2583" y="3905"/>
                      <a:pt x="2065" y="3928"/>
                      <a:pt x="1546" y="3928"/>
                    </a:cubicBezTo>
                    <a:cubicBezTo>
                      <a:pt x="1061" y="3928"/>
                      <a:pt x="576" y="3908"/>
                      <a:pt x="92" y="3868"/>
                    </a:cubicBezTo>
                    <a:cubicBezTo>
                      <a:pt x="90" y="3868"/>
                      <a:pt x="88" y="3868"/>
                      <a:pt x="85" y="3868"/>
                    </a:cubicBezTo>
                    <a:cubicBezTo>
                      <a:pt x="6" y="3868"/>
                      <a:pt x="1" y="3995"/>
                      <a:pt x="85" y="4002"/>
                    </a:cubicBezTo>
                    <a:cubicBezTo>
                      <a:pt x="564" y="4042"/>
                      <a:pt x="1044" y="4062"/>
                      <a:pt x="1523" y="4062"/>
                    </a:cubicBezTo>
                    <a:cubicBezTo>
                      <a:pt x="4577" y="4062"/>
                      <a:pt x="7623" y="3268"/>
                      <a:pt x="10292" y="1777"/>
                    </a:cubicBezTo>
                    <a:cubicBezTo>
                      <a:pt x="11157" y="1294"/>
                      <a:pt x="11980" y="738"/>
                      <a:pt x="12753" y="116"/>
                    </a:cubicBezTo>
                    <a:cubicBezTo>
                      <a:pt x="12807" y="73"/>
                      <a:pt x="12760" y="1"/>
                      <a:pt x="127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8"/>
              <p:cNvSpPr/>
              <p:nvPr/>
            </p:nvSpPr>
            <p:spPr>
              <a:xfrm>
                <a:off x="2355900" y="3580575"/>
                <a:ext cx="21675" cy="109575"/>
              </a:xfrm>
              <a:custGeom>
                <a:avLst/>
                <a:gdLst/>
                <a:ahLst/>
                <a:cxnLst/>
                <a:rect l="l" t="t" r="r" b="b"/>
                <a:pathLst>
                  <a:path w="867" h="4383" extrusionOk="0">
                    <a:moveTo>
                      <a:pt x="797" y="0"/>
                    </a:moveTo>
                    <a:cubicBezTo>
                      <a:pt x="765" y="0"/>
                      <a:pt x="731" y="20"/>
                      <a:pt x="726" y="61"/>
                    </a:cubicBezTo>
                    <a:cubicBezTo>
                      <a:pt x="532" y="1486"/>
                      <a:pt x="198" y="2889"/>
                      <a:pt x="7" y="4314"/>
                    </a:cubicBezTo>
                    <a:cubicBezTo>
                      <a:pt x="1" y="4359"/>
                      <a:pt x="34" y="4383"/>
                      <a:pt x="70" y="4383"/>
                    </a:cubicBezTo>
                    <a:cubicBezTo>
                      <a:pt x="102" y="4383"/>
                      <a:pt x="135" y="4363"/>
                      <a:pt x="141" y="4322"/>
                    </a:cubicBezTo>
                    <a:cubicBezTo>
                      <a:pt x="335" y="2896"/>
                      <a:pt x="668" y="1494"/>
                      <a:pt x="860" y="69"/>
                    </a:cubicBezTo>
                    <a:cubicBezTo>
                      <a:pt x="866" y="24"/>
                      <a:pt x="832" y="0"/>
                      <a:pt x="7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8"/>
              <p:cNvSpPr/>
              <p:nvPr/>
            </p:nvSpPr>
            <p:spPr>
              <a:xfrm>
                <a:off x="2138750" y="3393525"/>
                <a:ext cx="139500" cy="167500"/>
              </a:xfrm>
              <a:custGeom>
                <a:avLst/>
                <a:gdLst/>
                <a:ahLst/>
                <a:cxnLst/>
                <a:rect l="l" t="t" r="r" b="b"/>
                <a:pathLst>
                  <a:path w="5580" h="6700" extrusionOk="0">
                    <a:moveTo>
                      <a:pt x="112" y="0"/>
                    </a:moveTo>
                    <a:cubicBezTo>
                      <a:pt x="60" y="0"/>
                      <a:pt x="1" y="46"/>
                      <a:pt x="12" y="114"/>
                    </a:cubicBezTo>
                    <a:cubicBezTo>
                      <a:pt x="208" y="1246"/>
                      <a:pt x="410" y="2383"/>
                      <a:pt x="791" y="3469"/>
                    </a:cubicBezTo>
                    <a:cubicBezTo>
                      <a:pt x="1104" y="4351"/>
                      <a:pt x="1539" y="5232"/>
                      <a:pt x="2186" y="5920"/>
                    </a:cubicBezTo>
                    <a:cubicBezTo>
                      <a:pt x="2568" y="6327"/>
                      <a:pt x="3125" y="6700"/>
                      <a:pt x="3688" y="6700"/>
                    </a:cubicBezTo>
                    <a:cubicBezTo>
                      <a:pt x="3902" y="6700"/>
                      <a:pt x="4118" y="6646"/>
                      <a:pt x="4325" y="6519"/>
                    </a:cubicBezTo>
                    <a:cubicBezTo>
                      <a:pt x="5079" y="6057"/>
                      <a:pt x="5282" y="4965"/>
                      <a:pt x="5408" y="4167"/>
                    </a:cubicBezTo>
                    <a:cubicBezTo>
                      <a:pt x="5579" y="3085"/>
                      <a:pt x="5537" y="1984"/>
                      <a:pt x="5301" y="916"/>
                    </a:cubicBezTo>
                    <a:cubicBezTo>
                      <a:pt x="5291" y="871"/>
                      <a:pt x="5257" y="851"/>
                      <a:pt x="5222" y="851"/>
                    </a:cubicBezTo>
                    <a:cubicBezTo>
                      <a:pt x="5169" y="851"/>
                      <a:pt x="5112" y="896"/>
                      <a:pt x="5127" y="964"/>
                    </a:cubicBezTo>
                    <a:cubicBezTo>
                      <a:pt x="5380" y="2111"/>
                      <a:pt x="5403" y="3300"/>
                      <a:pt x="5173" y="4453"/>
                    </a:cubicBezTo>
                    <a:cubicBezTo>
                      <a:pt x="5021" y="5218"/>
                      <a:pt x="4737" y="6421"/>
                      <a:pt x="3786" y="6517"/>
                    </a:cubicBezTo>
                    <a:cubicBezTo>
                      <a:pt x="3743" y="6521"/>
                      <a:pt x="3701" y="6523"/>
                      <a:pt x="3660" y="6523"/>
                    </a:cubicBezTo>
                    <a:cubicBezTo>
                      <a:pt x="2802" y="6523"/>
                      <a:pt x="2124" y="5645"/>
                      <a:pt x="1712" y="4992"/>
                    </a:cubicBezTo>
                    <a:cubicBezTo>
                      <a:pt x="784" y="3519"/>
                      <a:pt x="479" y="1756"/>
                      <a:pt x="187" y="66"/>
                    </a:cubicBezTo>
                    <a:cubicBezTo>
                      <a:pt x="179" y="20"/>
                      <a:pt x="147" y="0"/>
                      <a:pt x="1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8"/>
              <p:cNvSpPr/>
              <p:nvPr/>
            </p:nvSpPr>
            <p:spPr>
              <a:xfrm>
                <a:off x="2169875" y="3160175"/>
                <a:ext cx="238475" cy="172975"/>
              </a:xfrm>
              <a:custGeom>
                <a:avLst/>
                <a:gdLst/>
                <a:ahLst/>
                <a:cxnLst/>
                <a:rect l="l" t="t" r="r" b="b"/>
                <a:pathLst>
                  <a:path w="9539" h="6919" extrusionOk="0">
                    <a:moveTo>
                      <a:pt x="1583" y="1"/>
                    </a:moveTo>
                    <a:cubicBezTo>
                      <a:pt x="1560" y="1"/>
                      <a:pt x="1538" y="3"/>
                      <a:pt x="1518" y="8"/>
                    </a:cubicBezTo>
                    <a:cubicBezTo>
                      <a:pt x="1169" y="96"/>
                      <a:pt x="1449" y="718"/>
                      <a:pt x="1449" y="718"/>
                    </a:cubicBezTo>
                    <a:cubicBezTo>
                      <a:pt x="1449" y="718"/>
                      <a:pt x="1310" y="674"/>
                      <a:pt x="1170" y="674"/>
                    </a:cubicBezTo>
                    <a:cubicBezTo>
                      <a:pt x="1027" y="674"/>
                      <a:pt x="883" y="719"/>
                      <a:pt x="883" y="900"/>
                    </a:cubicBezTo>
                    <a:cubicBezTo>
                      <a:pt x="883" y="1184"/>
                      <a:pt x="1112" y="1270"/>
                      <a:pt x="1112" y="1270"/>
                    </a:cubicBezTo>
                    <a:cubicBezTo>
                      <a:pt x="1112" y="1270"/>
                      <a:pt x="1" y="2172"/>
                      <a:pt x="308" y="3507"/>
                    </a:cubicBezTo>
                    <a:cubicBezTo>
                      <a:pt x="617" y="4842"/>
                      <a:pt x="778" y="6076"/>
                      <a:pt x="438" y="6438"/>
                    </a:cubicBezTo>
                    <a:cubicBezTo>
                      <a:pt x="203" y="6688"/>
                      <a:pt x="672" y="6918"/>
                      <a:pt x="938" y="6918"/>
                    </a:cubicBezTo>
                    <a:cubicBezTo>
                      <a:pt x="1056" y="6918"/>
                      <a:pt x="1134" y="6874"/>
                      <a:pt x="1094" y="6766"/>
                    </a:cubicBezTo>
                    <a:cubicBezTo>
                      <a:pt x="743" y="5815"/>
                      <a:pt x="6040" y="4011"/>
                      <a:pt x="6040" y="4011"/>
                    </a:cubicBezTo>
                    <a:lnTo>
                      <a:pt x="6041" y="4011"/>
                    </a:lnTo>
                    <a:cubicBezTo>
                      <a:pt x="6041" y="4011"/>
                      <a:pt x="6462" y="4052"/>
                      <a:pt x="6984" y="4052"/>
                    </a:cubicBezTo>
                    <a:cubicBezTo>
                      <a:pt x="7695" y="4052"/>
                      <a:pt x="8594" y="3977"/>
                      <a:pt x="8875" y="3618"/>
                    </a:cubicBezTo>
                    <a:cubicBezTo>
                      <a:pt x="9360" y="2997"/>
                      <a:pt x="7860" y="2947"/>
                      <a:pt x="7860" y="2947"/>
                    </a:cubicBezTo>
                    <a:cubicBezTo>
                      <a:pt x="7860" y="2947"/>
                      <a:pt x="9538" y="2076"/>
                      <a:pt x="8934" y="1575"/>
                    </a:cubicBezTo>
                    <a:cubicBezTo>
                      <a:pt x="8821" y="1481"/>
                      <a:pt x="8691" y="1443"/>
                      <a:pt x="8556" y="1443"/>
                    </a:cubicBezTo>
                    <a:cubicBezTo>
                      <a:pt x="7970" y="1443"/>
                      <a:pt x="7273" y="2157"/>
                      <a:pt x="7273" y="2157"/>
                    </a:cubicBezTo>
                    <a:cubicBezTo>
                      <a:pt x="7273" y="2157"/>
                      <a:pt x="8286" y="1017"/>
                      <a:pt x="7860" y="641"/>
                    </a:cubicBezTo>
                    <a:cubicBezTo>
                      <a:pt x="7790" y="579"/>
                      <a:pt x="7710" y="553"/>
                      <a:pt x="7624" y="553"/>
                    </a:cubicBezTo>
                    <a:cubicBezTo>
                      <a:pt x="7187" y="553"/>
                      <a:pt x="6615" y="1226"/>
                      <a:pt x="6615" y="1226"/>
                    </a:cubicBezTo>
                    <a:cubicBezTo>
                      <a:pt x="6615" y="1226"/>
                      <a:pt x="5414" y="535"/>
                      <a:pt x="3838" y="535"/>
                    </a:cubicBezTo>
                    <a:cubicBezTo>
                      <a:pt x="3504" y="535"/>
                      <a:pt x="3154" y="566"/>
                      <a:pt x="2794" y="641"/>
                    </a:cubicBezTo>
                    <a:cubicBezTo>
                      <a:pt x="2794" y="641"/>
                      <a:pt x="1971" y="1"/>
                      <a:pt x="15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8"/>
              <p:cNvSpPr/>
              <p:nvPr/>
            </p:nvSpPr>
            <p:spPr>
              <a:xfrm>
                <a:off x="2154550" y="3309075"/>
                <a:ext cx="109600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5608" extrusionOk="0">
                    <a:moveTo>
                      <a:pt x="1665" y="1"/>
                    </a:moveTo>
                    <a:cubicBezTo>
                      <a:pt x="1255" y="1401"/>
                      <a:pt x="687" y="2533"/>
                      <a:pt x="0" y="3459"/>
                    </a:cubicBezTo>
                    <a:cubicBezTo>
                      <a:pt x="0" y="3459"/>
                      <a:pt x="965" y="5608"/>
                      <a:pt x="2919" y="5608"/>
                    </a:cubicBezTo>
                    <a:cubicBezTo>
                      <a:pt x="3243" y="5608"/>
                      <a:pt x="3595" y="5548"/>
                      <a:pt x="3975" y="5410"/>
                    </a:cubicBezTo>
                    <a:lnTo>
                      <a:pt x="4166" y="3663"/>
                    </a:lnTo>
                    <a:lnTo>
                      <a:pt x="4295" y="2508"/>
                    </a:lnTo>
                    <a:lnTo>
                      <a:pt x="4383" y="1700"/>
                    </a:lnTo>
                    <a:lnTo>
                      <a:pt x="1665" y="1"/>
                    </a:ln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8"/>
              <p:cNvSpPr/>
              <p:nvPr/>
            </p:nvSpPr>
            <p:spPr>
              <a:xfrm>
                <a:off x="2202300" y="3343175"/>
                <a:ext cx="59650" cy="68450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27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73" y="2083"/>
                      <a:pt x="1760" y="2738"/>
                      <a:pt x="2207" y="2738"/>
                    </a:cubicBezTo>
                    <a:cubicBezTo>
                      <a:pt x="2207" y="2738"/>
                      <a:pt x="2208" y="2738"/>
                      <a:pt x="2209" y="2738"/>
                    </a:cubicBezTo>
                    <a:lnTo>
                      <a:pt x="2385" y="114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8"/>
              <p:cNvSpPr/>
              <p:nvPr/>
            </p:nvSpPr>
            <p:spPr>
              <a:xfrm>
                <a:off x="2193000" y="3205175"/>
                <a:ext cx="151900" cy="180425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7217" extrusionOk="0">
                    <a:moveTo>
                      <a:pt x="2677" y="0"/>
                    </a:moveTo>
                    <a:cubicBezTo>
                      <a:pt x="1487" y="0"/>
                      <a:pt x="920" y="724"/>
                      <a:pt x="605" y="1519"/>
                    </a:cubicBezTo>
                    <a:cubicBezTo>
                      <a:pt x="352" y="2152"/>
                      <a:pt x="259" y="2831"/>
                      <a:pt x="135" y="3226"/>
                    </a:cubicBezTo>
                    <a:cubicBezTo>
                      <a:pt x="98" y="3349"/>
                      <a:pt x="68" y="3464"/>
                      <a:pt x="48" y="3575"/>
                    </a:cubicBezTo>
                    <a:cubicBezTo>
                      <a:pt x="2" y="3832"/>
                      <a:pt x="0" y="4070"/>
                      <a:pt x="39" y="4325"/>
                    </a:cubicBezTo>
                    <a:cubicBezTo>
                      <a:pt x="81" y="4613"/>
                      <a:pt x="171" y="4924"/>
                      <a:pt x="298" y="5317"/>
                    </a:cubicBezTo>
                    <a:cubicBezTo>
                      <a:pt x="321" y="5384"/>
                      <a:pt x="344" y="5455"/>
                      <a:pt x="369" y="5530"/>
                    </a:cubicBezTo>
                    <a:cubicBezTo>
                      <a:pt x="630" y="6305"/>
                      <a:pt x="1320" y="6794"/>
                      <a:pt x="2063" y="7044"/>
                    </a:cubicBezTo>
                    <a:cubicBezTo>
                      <a:pt x="2415" y="7161"/>
                      <a:pt x="2724" y="7217"/>
                      <a:pt x="2998" y="7217"/>
                    </a:cubicBezTo>
                    <a:cubicBezTo>
                      <a:pt x="4022" y="7217"/>
                      <a:pt x="4542" y="6437"/>
                      <a:pt x="4925" y="5221"/>
                    </a:cubicBezTo>
                    <a:cubicBezTo>
                      <a:pt x="5013" y="4945"/>
                      <a:pt x="5092" y="4646"/>
                      <a:pt x="5170" y="4329"/>
                    </a:cubicBezTo>
                    <a:cubicBezTo>
                      <a:pt x="5487" y="3033"/>
                      <a:pt x="6076" y="2451"/>
                      <a:pt x="5922" y="1857"/>
                    </a:cubicBezTo>
                    <a:lnTo>
                      <a:pt x="5920" y="1857"/>
                    </a:lnTo>
                    <a:cubicBezTo>
                      <a:pt x="5907" y="1826"/>
                      <a:pt x="5893" y="1797"/>
                      <a:pt x="5878" y="1768"/>
                    </a:cubicBezTo>
                    <a:cubicBezTo>
                      <a:pt x="5533" y="1080"/>
                      <a:pt x="4921" y="560"/>
                      <a:pt x="4194" y="303"/>
                    </a:cubicBezTo>
                    <a:cubicBezTo>
                      <a:pt x="4054" y="253"/>
                      <a:pt x="3919" y="209"/>
                      <a:pt x="3787" y="172"/>
                    </a:cubicBezTo>
                    <a:cubicBezTo>
                      <a:pt x="3758" y="165"/>
                      <a:pt x="3728" y="155"/>
                      <a:pt x="3699" y="149"/>
                    </a:cubicBezTo>
                    <a:cubicBezTo>
                      <a:pt x="3685" y="146"/>
                      <a:pt x="3674" y="142"/>
                      <a:pt x="3662" y="140"/>
                    </a:cubicBezTo>
                    <a:cubicBezTo>
                      <a:pt x="3628" y="130"/>
                      <a:pt x="3595" y="121"/>
                      <a:pt x="3563" y="115"/>
                    </a:cubicBezTo>
                    <a:cubicBezTo>
                      <a:pt x="3540" y="109"/>
                      <a:pt x="3515" y="103"/>
                      <a:pt x="3492" y="98"/>
                    </a:cubicBezTo>
                    <a:cubicBezTo>
                      <a:pt x="3438" y="86"/>
                      <a:pt x="3386" y="75"/>
                      <a:pt x="3334" y="65"/>
                    </a:cubicBezTo>
                    <a:cubicBezTo>
                      <a:pt x="3097" y="21"/>
                      <a:pt x="2878" y="0"/>
                      <a:pt x="2677" y="0"/>
                    </a:cubicBez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8"/>
              <p:cNvSpPr/>
              <p:nvPr/>
            </p:nvSpPr>
            <p:spPr>
              <a:xfrm>
                <a:off x="2202100" y="3285875"/>
                <a:ext cx="114075" cy="9972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989" extrusionOk="0">
                    <a:moveTo>
                      <a:pt x="1685" y="0"/>
                    </a:moveTo>
                    <a:lnTo>
                      <a:pt x="1200" y="259"/>
                    </a:lnTo>
                    <a:cubicBezTo>
                      <a:pt x="1200" y="259"/>
                      <a:pt x="1254" y="994"/>
                      <a:pt x="914" y="1826"/>
                    </a:cubicBezTo>
                    <a:cubicBezTo>
                      <a:pt x="706" y="2238"/>
                      <a:pt x="395" y="2293"/>
                      <a:pt x="196" y="2293"/>
                    </a:cubicBezTo>
                    <a:cubicBezTo>
                      <a:pt x="124" y="2293"/>
                      <a:pt x="67" y="2286"/>
                      <a:pt x="34" y="2286"/>
                    </a:cubicBezTo>
                    <a:cubicBezTo>
                      <a:pt x="12" y="2286"/>
                      <a:pt x="1" y="2289"/>
                      <a:pt x="5" y="2300"/>
                    </a:cubicBezTo>
                    <a:cubicBezTo>
                      <a:pt x="266" y="3077"/>
                      <a:pt x="956" y="3566"/>
                      <a:pt x="1701" y="3816"/>
                    </a:cubicBezTo>
                    <a:cubicBezTo>
                      <a:pt x="2053" y="3933"/>
                      <a:pt x="2362" y="3989"/>
                      <a:pt x="2635" y="3989"/>
                    </a:cubicBezTo>
                    <a:cubicBezTo>
                      <a:pt x="3658" y="3989"/>
                      <a:pt x="4178" y="3209"/>
                      <a:pt x="4563" y="1993"/>
                    </a:cubicBezTo>
                    <a:cubicBezTo>
                      <a:pt x="3366" y="1374"/>
                      <a:pt x="2696" y="1084"/>
                      <a:pt x="1898" y="929"/>
                    </a:cubicBezTo>
                    <a:cubicBezTo>
                      <a:pt x="1346" y="821"/>
                      <a:pt x="1685" y="0"/>
                      <a:pt x="1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8"/>
              <p:cNvSpPr/>
              <p:nvPr/>
            </p:nvSpPr>
            <p:spPr>
              <a:xfrm>
                <a:off x="2282925" y="3288225"/>
                <a:ext cx="18875" cy="30025"/>
              </a:xfrm>
              <a:custGeom>
                <a:avLst/>
                <a:gdLst/>
                <a:ahLst/>
                <a:cxnLst/>
                <a:rect l="l" t="t" r="r" b="b"/>
                <a:pathLst>
                  <a:path w="755" h="1201" extrusionOk="0">
                    <a:moveTo>
                      <a:pt x="486" y="1"/>
                    </a:moveTo>
                    <a:cubicBezTo>
                      <a:pt x="454" y="1"/>
                      <a:pt x="424" y="21"/>
                      <a:pt x="413" y="54"/>
                    </a:cubicBezTo>
                    <a:lnTo>
                      <a:pt x="240" y="614"/>
                    </a:lnTo>
                    <a:cubicBezTo>
                      <a:pt x="234" y="635"/>
                      <a:pt x="236" y="658"/>
                      <a:pt x="248" y="675"/>
                    </a:cubicBezTo>
                    <a:cubicBezTo>
                      <a:pt x="259" y="695"/>
                      <a:pt x="278" y="708"/>
                      <a:pt x="301" y="710"/>
                    </a:cubicBezTo>
                    <a:cubicBezTo>
                      <a:pt x="355" y="720"/>
                      <a:pt x="510" y="762"/>
                      <a:pt x="570" y="846"/>
                    </a:cubicBezTo>
                    <a:cubicBezTo>
                      <a:pt x="591" y="879"/>
                      <a:pt x="599" y="911"/>
                      <a:pt x="591" y="952"/>
                    </a:cubicBezTo>
                    <a:cubicBezTo>
                      <a:pt x="585" y="980"/>
                      <a:pt x="572" y="1000"/>
                      <a:pt x="547" y="1015"/>
                    </a:cubicBezTo>
                    <a:cubicBezTo>
                      <a:pt x="506" y="1040"/>
                      <a:pt x="443" y="1049"/>
                      <a:pt x="373" y="1049"/>
                    </a:cubicBezTo>
                    <a:cubicBezTo>
                      <a:pt x="279" y="1049"/>
                      <a:pt x="174" y="1032"/>
                      <a:pt x="104" y="1013"/>
                    </a:cubicBezTo>
                    <a:cubicBezTo>
                      <a:pt x="97" y="1011"/>
                      <a:pt x="90" y="1010"/>
                      <a:pt x="83" y="1010"/>
                    </a:cubicBezTo>
                    <a:cubicBezTo>
                      <a:pt x="50" y="1010"/>
                      <a:pt x="19" y="1032"/>
                      <a:pt x="10" y="1065"/>
                    </a:cubicBezTo>
                    <a:cubicBezTo>
                      <a:pt x="0" y="1105"/>
                      <a:pt x="23" y="1147"/>
                      <a:pt x="64" y="1159"/>
                    </a:cubicBezTo>
                    <a:cubicBezTo>
                      <a:pt x="87" y="1165"/>
                      <a:pt x="227" y="1201"/>
                      <a:pt x="372" y="1201"/>
                    </a:cubicBezTo>
                    <a:cubicBezTo>
                      <a:pt x="463" y="1201"/>
                      <a:pt x="557" y="1188"/>
                      <a:pt x="627" y="1143"/>
                    </a:cubicBezTo>
                    <a:cubicBezTo>
                      <a:pt x="687" y="1105"/>
                      <a:pt x="725" y="1049"/>
                      <a:pt x="739" y="980"/>
                    </a:cubicBezTo>
                    <a:cubicBezTo>
                      <a:pt x="754" y="900"/>
                      <a:pt x="739" y="823"/>
                      <a:pt x="693" y="760"/>
                    </a:cubicBezTo>
                    <a:cubicBezTo>
                      <a:pt x="622" y="658"/>
                      <a:pt x="495" y="606"/>
                      <a:pt x="409" y="581"/>
                    </a:cubicBezTo>
                    <a:lnTo>
                      <a:pt x="558" y="98"/>
                    </a:lnTo>
                    <a:cubicBezTo>
                      <a:pt x="570" y="60"/>
                      <a:pt x="547" y="17"/>
                      <a:pt x="509" y="4"/>
                    </a:cubicBezTo>
                    <a:cubicBezTo>
                      <a:pt x="501" y="2"/>
                      <a:pt x="494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8"/>
              <p:cNvSpPr/>
              <p:nvPr/>
            </p:nvSpPr>
            <p:spPr>
              <a:xfrm>
                <a:off x="2165725" y="3199550"/>
                <a:ext cx="181950" cy="94850"/>
              </a:xfrm>
              <a:custGeom>
                <a:avLst/>
                <a:gdLst/>
                <a:ahLst/>
                <a:cxnLst/>
                <a:rect l="l" t="t" r="r" b="b"/>
                <a:pathLst>
                  <a:path w="7278" h="3794" extrusionOk="0">
                    <a:moveTo>
                      <a:pt x="4326" y="1"/>
                    </a:moveTo>
                    <a:cubicBezTo>
                      <a:pt x="3356" y="1"/>
                      <a:pt x="2354" y="378"/>
                      <a:pt x="1592" y="961"/>
                    </a:cubicBezTo>
                    <a:cubicBezTo>
                      <a:pt x="0" y="2183"/>
                      <a:pt x="1997" y="2749"/>
                      <a:pt x="1997" y="2749"/>
                    </a:cubicBezTo>
                    <a:lnTo>
                      <a:pt x="2411" y="3580"/>
                    </a:lnTo>
                    <a:cubicBezTo>
                      <a:pt x="2485" y="3726"/>
                      <a:pt x="2620" y="3794"/>
                      <a:pt x="2754" y="3794"/>
                    </a:cubicBezTo>
                    <a:cubicBezTo>
                      <a:pt x="2935" y="3794"/>
                      <a:pt x="3115" y="3671"/>
                      <a:pt x="3140" y="3453"/>
                    </a:cubicBezTo>
                    <a:cubicBezTo>
                      <a:pt x="3246" y="2544"/>
                      <a:pt x="3131" y="1951"/>
                      <a:pt x="3459" y="1897"/>
                    </a:cubicBezTo>
                    <a:cubicBezTo>
                      <a:pt x="3888" y="1825"/>
                      <a:pt x="3936" y="1205"/>
                      <a:pt x="3936" y="1205"/>
                    </a:cubicBezTo>
                    <a:cubicBezTo>
                      <a:pt x="3936" y="1205"/>
                      <a:pt x="5009" y="1721"/>
                      <a:pt x="5839" y="2281"/>
                    </a:cubicBezTo>
                    <a:cubicBezTo>
                      <a:pt x="5927" y="2341"/>
                      <a:pt x="6050" y="2362"/>
                      <a:pt x="6177" y="2362"/>
                    </a:cubicBezTo>
                    <a:cubicBezTo>
                      <a:pt x="6475" y="2362"/>
                      <a:pt x="6802" y="2249"/>
                      <a:pt x="6802" y="2249"/>
                    </a:cubicBezTo>
                    <a:lnTo>
                      <a:pt x="6867" y="2931"/>
                    </a:lnTo>
                    <a:cubicBezTo>
                      <a:pt x="7278" y="2337"/>
                      <a:pt x="7038" y="1564"/>
                      <a:pt x="7038" y="1564"/>
                    </a:cubicBezTo>
                    <a:cubicBezTo>
                      <a:pt x="6405" y="448"/>
                      <a:pt x="5384" y="1"/>
                      <a:pt x="43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8"/>
              <p:cNvSpPr/>
              <p:nvPr/>
            </p:nvSpPr>
            <p:spPr>
              <a:xfrm>
                <a:off x="2273425" y="3286275"/>
                <a:ext cx="9275" cy="9875"/>
              </a:xfrm>
              <a:custGeom>
                <a:avLst/>
                <a:gdLst/>
                <a:ahLst/>
                <a:cxnLst/>
                <a:rect l="l" t="t" r="r" b="b"/>
                <a:pathLst>
                  <a:path w="371" h="395" extrusionOk="0">
                    <a:moveTo>
                      <a:pt x="219" y="1"/>
                    </a:moveTo>
                    <a:cubicBezTo>
                      <a:pt x="152" y="1"/>
                      <a:pt x="81" y="53"/>
                      <a:pt x="45" y="136"/>
                    </a:cubicBezTo>
                    <a:cubicBezTo>
                      <a:pt x="0" y="239"/>
                      <a:pt x="25" y="351"/>
                      <a:pt x="102" y="385"/>
                    </a:cubicBezTo>
                    <a:cubicBezTo>
                      <a:pt x="117" y="391"/>
                      <a:pt x="133" y="394"/>
                      <a:pt x="149" y="394"/>
                    </a:cubicBezTo>
                    <a:cubicBezTo>
                      <a:pt x="215" y="394"/>
                      <a:pt x="287" y="342"/>
                      <a:pt x="325" y="260"/>
                    </a:cubicBezTo>
                    <a:cubicBezTo>
                      <a:pt x="371" y="157"/>
                      <a:pt x="346" y="46"/>
                      <a:pt x="267" y="11"/>
                    </a:cubicBezTo>
                    <a:cubicBezTo>
                      <a:pt x="252" y="4"/>
                      <a:pt x="235" y="1"/>
                      <a:pt x="2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8"/>
              <p:cNvSpPr/>
              <p:nvPr/>
            </p:nvSpPr>
            <p:spPr>
              <a:xfrm>
                <a:off x="2305400" y="3297650"/>
                <a:ext cx="9350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94" extrusionOk="0">
                    <a:moveTo>
                      <a:pt x="221" y="0"/>
                    </a:moveTo>
                    <a:cubicBezTo>
                      <a:pt x="155" y="0"/>
                      <a:pt x="84" y="53"/>
                      <a:pt x="47" y="135"/>
                    </a:cubicBezTo>
                    <a:cubicBezTo>
                      <a:pt x="1" y="237"/>
                      <a:pt x="28" y="348"/>
                      <a:pt x="104" y="383"/>
                    </a:cubicBezTo>
                    <a:cubicBezTo>
                      <a:pt x="120" y="390"/>
                      <a:pt x="136" y="393"/>
                      <a:pt x="153" y="393"/>
                    </a:cubicBezTo>
                    <a:cubicBezTo>
                      <a:pt x="219" y="393"/>
                      <a:pt x="290" y="341"/>
                      <a:pt x="327" y="258"/>
                    </a:cubicBezTo>
                    <a:cubicBezTo>
                      <a:pt x="373" y="155"/>
                      <a:pt x="346" y="43"/>
                      <a:pt x="269" y="11"/>
                    </a:cubicBezTo>
                    <a:cubicBezTo>
                      <a:pt x="254" y="4"/>
                      <a:pt x="238" y="0"/>
                      <a:pt x="2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8"/>
              <p:cNvSpPr/>
              <p:nvPr/>
            </p:nvSpPr>
            <p:spPr>
              <a:xfrm>
                <a:off x="2248825" y="3295650"/>
                <a:ext cx="20650" cy="1150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460" extrusionOk="0">
                    <a:moveTo>
                      <a:pt x="271" y="0"/>
                    </a:moveTo>
                    <a:cubicBezTo>
                      <a:pt x="150" y="0"/>
                      <a:pt x="58" y="40"/>
                      <a:pt x="35" y="112"/>
                    </a:cubicBezTo>
                    <a:cubicBezTo>
                      <a:pt x="0" y="221"/>
                      <a:pt x="142" y="363"/>
                      <a:pt x="351" y="426"/>
                    </a:cubicBezTo>
                    <a:cubicBezTo>
                      <a:pt x="423" y="449"/>
                      <a:pt x="493" y="459"/>
                      <a:pt x="555" y="459"/>
                    </a:cubicBezTo>
                    <a:cubicBezTo>
                      <a:pt x="676" y="459"/>
                      <a:pt x="769" y="420"/>
                      <a:pt x="791" y="348"/>
                    </a:cubicBezTo>
                    <a:cubicBezTo>
                      <a:pt x="825" y="240"/>
                      <a:pt x="683" y="98"/>
                      <a:pt x="474" y="33"/>
                    </a:cubicBezTo>
                    <a:cubicBezTo>
                      <a:pt x="403" y="11"/>
                      <a:pt x="333" y="0"/>
                      <a:pt x="271" y="0"/>
                    </a:cubicBezTo>
                    <a:close/>
                  </a:path>
                </a:pathLst>
              </a:custGeom>
              <a:solidFill>
                <a:srgbClr val="74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8"/>
              <p:cNvSpPr/>
              <p:nvPr/>
            </p:nvSpPr>
            <p:spPr>
              <a:xfrm>
                <a:off x="2302050" y="3315350"/>
                <a:ext cx="18550" cy="11500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60" extrusionOk="0">
                    <a:moveTo>
                      <a:pt x="271" y="1"/>
                    </a:moveTo>
                    <a:cubicBezTo>
                      <a:pt x="150" y="1"/>
                      <a:pt x="58" y="40"/>
                      <a:pt x="35" y="112"/>
                    </a:cubicBezTo>
                    <a:cubicBezTo>
                      <a:pt x="1" y="221"/>
                      <a:pt x="143" y="362"/>
                      <a:pt x="352" y="427"/>
                    </a:cubicBezTo>
                    <a:cubicBezTo>
                      <a:pt x="422" y="449"/>
                      <a:pt x="491" y="460"/>
                      <a:pt x="554" y="460"/>
                    </a:cubicBezTo>
                    <a:cubicBezTo>
                      <a:pt x="598" y="460"/>
                      <a:pt x="639" y="454"/>
                      <a:pt x="674" y="444"/>
                    </a:cubicBezTo>
                    <a:lnTo>
                      <a:pt x="741" y="193"/>
                    </a:lnTo>
                    <a:cubicBezTo>
                      <a:pt x="683" y="127"/>
                      <a:pt x="589" y="70"/>
                      <a:pt x="474" y="33"/>
                    </a:cubicBezTo>
                    <a:cubicBezTo>
                      <a:pt x="403" y="11"/>
                      <a:pt x="333" y="1"/>
                      <a:pt x="271" y="1"/>
                    </a:cubicBezTo>
                    <a:close/>
                  </a:path>
                </a:pathLst>
              </a:custGeom>
              <a:solidFill>
                <a:srgbClr val="74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8"/>
              <p:cNvSpPr/>
              <p:nvPr/>
            </p:nvSpPr>
            <p:spPr>
              <a:xfrm>
                <a:off x="2264850" y="3265800"/>
                <a:ext cx="266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522" extrusionOk="0">
                    <a:moveTo>
                      <a:pt x="557" y="0"/>
                    </a:moveTo>
                    <a:cubicBezTo>
                      <a:pt x="371" y="0"/>
                      <a:pt x="187" y="83"/>
                      <a:pt x="61" y="241"/>
                    </a:cubicBezTo>
                    <a:cubicBezTo>
                      <a:pt x="0" y="320"/>
                      <a:pt x="40" y="444"/>
                      <a:pt x="115" y="492"/>
                    </a:cubicBezTo>
                    <a:cubicBezTo>
                      <a:pt x="146" y="512"/>
                      <a:pt x="178" y="521"/>
                      <a:pt x="209" y="521"/>
                    </a:cubicBezTo>
                    <a:cubicBezTo>
                      <a:pt x="270" y="521"/>
                      <a:pt x="328" y="489"/>
                      <a:pt x="368" y="439"/>
                    </a:cubicBezTo>
                    <a:cubicBezTo>
                      <a:pt x="412" y="383"/>
                      <a:pt x="471" y="361"/>
                      <a:pt x="533" y="361"/>
                    </a:cubicBezTo>
                    <a:cubicBezTo>
                      <a:pt x="612" y="361"/>
                      <a:pt x="695" y="398"/>
                      <a:pt x="756" y="446"/>
                    </a:cubicBezTo>
                    <a:lnTo>
                      <a:pt x="756" y="444"/>
                    </a:lnTo>
                    <a:cubicBezTo>
                      <a:pt x="782" y="466"/>
                      <a:pt x="814" y="476"/>
                      <a:pt x="847" y="476"/>
                    </a:cubicBezTo>
                    <a:cubicBezTo>
                      <a:pt x="909" y="476"/>
                      <a:pt x="974" y="441"/>
                      <a:pt x="1007" y="391"/>
                    </a:cubicBezTo>
                    <a:cubicBezTo>
                      <a:pt x="1065" y="303"/>
                      <a:pt x="1028" y="199"/>
                      <a:pt x="953" y="139"/>
                    </a:cubicBezTo>
                    <a:cubicBezTo>
                      <a:pt x="834" y="46"/>
                      <a:pt x="695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8"/>
              <p:cNvSpPr/>
              <p:nvPr/>
            </p:nvSpPr>
            <p:spPr>
              <a:xfrm>
                <a:off x="2305125" y="3276700"/>
                <a:ext cx="23500" cy="1770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708" extrusionOk="0">
                    <a:moveTo>
                      <a:pt x="233" y="1"/>
                    </a:moveTo>
                    <a:cubicBezTo>
                      <a:pt x="10" y="1"/>
                      <a:pt x="0" y="352"/>
                      <a:pt x="232" y="363"/>
                    </a:cubicBezTo>
                    <a:cubicBezTo>
                      <a:pt x="399" y="373"/>
                      <a:pt x="493" y="459"/>
                      <a:pt x="557" y="609"/>
                    </a:cubicBezTo>
                    <a:cubicBezTo>
                      <a:pt x="586" y="679"/>
                      <a:pt x="640" y="708"/>
                      <a:pt x="696" y="708"/>
                    </a:cubicBezTo>
                    <a:cubicBezTo>
                      <a:pt x="813" y="708"/>
                      <a:pt x="940" y="584"/>
                      <a:pt x="879" y="440"/>
                    </a:cubicBezTo>
                    <a:cubicBezTo>
                      <a:pt x="766" y="172"/>
                      <a:pt x="532" y="14"/>
                      <a:pt x="244" y="1"/>
                    </a:cubicBezTo>
                    <a:cubicBezTo>
                      <a:pt x="240" y="1"/>
                      <a:pt x="237" y="1"/>
                      <a:pt x="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8"/>
              <p:cNvSpPr/>
              <p:nvPr/>
            </p:nvSpPr>
            <p:spPr>
              <a:xfrm>
                <a:off x="2193000" y="3294550"/>
                <a:ext cx="168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674" h="751" extrusionOk="0">
                    <a:moveTo>
                      <a:pt x="48" y="0"/>
                    </a:moveTo>
                    <a:cubicBezTo>
                      <a:pt x="2" y="257"/>
                      <a:pt x="0" y="495"/>
                      <a:pt x="39" y="750"/>
                    </a:cubicBezTo>
                    <a:cubicBezTo>
                      <a:pt x="265" y="716"/>
                      <a:pt x="482" y="616"/>
                      <a:pt x="674" y="432"/>
                    </a:cubicBezTo>
                    <a:cubicBezTo>
                      <a:pt x="392" y="349"/>
                      <a:pt x="187" y="194"/>
                      <a:pt x="48" y="0"/>
                    </a:cubicBezTo>
                    <a:close/>
                  </a:path>
                </a:pathLst>
              </a:custGeom>
              <a:solidFill>
                <a:srgbClr val="2011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8"/>
              <p:cNvSpPr/>
              <p:nvPr/>
            </p:nvSpPr>
            <p:spPr>
              <a:xfrm>
                <a:off x="2260950" y="3321925"/>
                <a:ext cx="39550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232" extrusionOk="0">
                    <a:moveTo>
                      <a:pt x="248" y="1"/>
                    </a:moveTo>
                    <a:lnTo>
                      <a:pt x="248" y="1"/>
                    </a:lnTo>
                    <a:cubicBezTo>
                      <a:pt x="248" y="1"/>
                      <a:pt x="1" y="1002"/>
                      <a:pt x="666" y="1207"/>
                    </a:cubicBezTo>
                    <a:cubicBezTo>
                      <a:pt x="721" y="1224"/>
                      <a:pt x="774" y="1232"/>
                      <a:pt x="825" y="1232"/>
                    </a:cubicBezTo>
                    <a:cubicBezTo>
                      <a:pt x="1297" y="1232"/>
                      <a:pt x="1581" y="576"/>
                      <a:pt x="1581" y="576"/>
                    </a:cubicBezTo>
                    <a:cubicBezTo>
                      <a:pt x="1581" y="576"/>
                      <a:pt x="1132" y="379"/>
                      <a:pt x="2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8"/>
              <p:cNvSpPr/>
              <p:nvPr/>
            </p:nvSpPr>
            <p:spPr>
              <a:xfrm>
                <a:off x="2266700" y="3354100"/>
                <a:ext cx="1332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533" h="297" extrusionOk="0">
                    <a:moveTo>
                      <a:pt x="94" y="1"/>
                    </a:moveTo>
                    <a:cubicBezTo>
                      <a:pt x="48" y="1"/>
                      <a:pt x="1" y="47"/>
                      <a:pt x="30" y="99"/>
                    </a:cubicBezTo>
                    <a:cubicBezTo>
                      <a:pt x="113" y="245"/>
                      <a:pt x="264" y="296"/>
                      <a:pt x="423" y="296"/>
                    </a:cubicBezTo>
                    <a:cubicBezTo>
                      <a:pt x="429" y="296"/>
                      <a:pt x="434" y="296"/>
                      <a:pt x="440" y="296"/>
                    </a:cubicBezTo>
                    <a:cubicBezTo>
                      <a:pt x="528" y="294"/>
                      <a:pt x="532" y="160"/>
                      <a:pt x="446" y="160"/>
                    </a:cubicBezTo>
                    <a:cubicBezTo>
                      <a:pt x="445" y="160"/>
                      <a:pt x="445" y="160"/>
                      <a:pt x="444" y="160"/>
                    </a:cubicBezTo>
                    <a:cubicBezTo>
                      <a:pt x="439" y="160"/>
                      <a:pt x="434" y="160"/>
                      <a:pt x="429" y="160"/>
                    </a:cubicBezTo>
                    <a:cubicBezTo>
                      <a:pt x="321" y="160"/>
                      <a:pt x="209" y="138"/>
                      <a:pt x="150" y="35"/>
                    </a:cubicBezTo>
                    <a:cubicBezTo>
                      <a:pt x="137" y="11"/>
                      <a:pt x="115" y="1"/>
                      <a:pt x="94" y="1"/>
                    </a:cubicBezTo>
                    <a:close/>
                  </a:path>
                </a:pathLst>
              </a:custGeom>
              <a:solidFill>
                <a:srgbClr val="74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8"/>
              <p:cNvSpPr/>
              <p:nvPr/>
            </p:nvSpPr>
            <p:spPr>
              <a:xfrm>
                <a:off x="2184550" y="3242600"/>
                <a:ext cx="52450" cy="6470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588" extrusionOk="0">
                    <a:moveTo>
                      <a:pt x="962" y="0"/>
                    </a:moveTo>
                    <a:cubicBezTo>
                      <a:pt x="434" y="0"/>
                      <a:pt x="221" y="487"/>
                      <a:pt x="116" y="1018"/>
                    </a:cubicBezTo>
                    <a:cubicBezTo>
                      <a:pt x="1" y="1601"/>
                      <a:pt x="139" y="2452"/>
                      <a:pt x="950" y="2575"/>
                    </a:cubicBezTo>
                    <a:cubicBezTo>
                      <a:pt x="1004" y="2583"/>
                      <a:pt x="1055" y="2587"/>
                      <a:pt x="1103" y="2587"/>
                    </a:cubicBezTo>
                    <a:cubicBezTo>
                      <a:pt x="1426" y="2587"/>
                      <a:pt x="1648" y="2420"/>
                      <a:pt x="1794" y="2216"/>
                    </a:cubicBezTo>
                    <a:cubicBezTo>
                      <a:pt x="2000" y="1931"/>
                      <a:pt x="2098" y="1372"/>
                      <a:pt x="2002" y="1033"/>
                    </a:cubicBezTo>
                    <a:cubicBezTo>
                      <a:pt x="1877" y="594"/>
                      <a:pt x="1564" y="87"/>
                      <a:pt x="1123" y="14"/>
                    </a:cubicBezTo>
                    <a:cubicBezTo>
                      <a:pt x="1066" y="5"/>
                      <a:pt x="1013" y="0"/>
                      <a:pt x="962" y="0"/>
                    </a:cubicBez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8"/>
              <p:cNvSpPr/>
              <p:nvPr/>
            </p:nvSpPr>
            <p:spPr>
              <a:xfrm>
                <a:off x="2202425" y="3253300"/>
                <a:ext cx="19275" cy="3905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1562" extrusionOk="0">
                    <a:moveTo>
                      <a:pt x="104" y="1"/>
                    </a:moveTo>
                    <a:cubicBezTo>
                      <a:pt x="102" y="1"/>
                      <a:pt x="100" y="1"/>
                      <a:pt x="97" y="1"/>
                    </a:cubicBezTo>
                    <a:cubicBezTo>
                      <a:pt x="0" y="3"/>
                      <a:pt x="18" y="150"/>
                      <a:pt x="113" y="150"/>
                    </a:cubicBezTo>
                    <a:cubicBezTo>
                      <a:pt x="113" y="150"/>
                      <a:pt x="114" y="150"/>
                      <a:pt x="115" y="150"/>
                    </a:cubicBezTo>
                    <a:cubicBezTo>
                      <a:pt x="116" y="150"/>
                      <a:pt x="118" y="150"/>
                      <a:pt x="119" y="150"/>
                    </a:cubicBezTo>
                    <a:cubicBezTo>
                      <a:pt x="402" y="150"/>
                      <a:pt x="535" y="510"/>
                      <a:pt x="550" y="735"/>
                    </a:cubicBezTo>
                    <a:cubicBezTo>
                      <a:pt x="567" y="990"/>
                      <a:pt x="475" y="1232"/>
                      <a:pt x="372" y="1459"/>
                    </a:cubicBezTo>
                    <a:cubicBezTo>
                      <a:pt x="345" y="1515"/>
                      <a:pt x="395" y="1561"/>
                      <a:pt x="445" y="1561"/>
                    </a:cubicBezTo>
                    <a:cubicBezTo>
                      <a:pt x="470" y="1561"/>
                      <a:pt x="496" y="1548"/>
                      <a:pt x="510" y="1518"/>
                    </a:cubicBezTo>
                    <a:cubicBezTo>
                      <a:pt x="659" y="1190"/>
                      <a:pt x="771" y="822"/>
                      <a:pt x="650" y="465"/>
                    </a:cubicBezTo>
                    <a:cubicBezTo>
                      <a:pt x="564" y="220"/>
                      <a:pt x="375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8"/>
              <p:cNvSpPr/>
              <p:nvPr/>
            </p:nvSpPr>
            <p:spPr>
              <a:xfrm>
                <a:off x="2282450" y="4484325"/>
                <a:ext cx="141200" cy="127275"/>
              </a:xfrm>
              <a:custGeom>
                <a:avLst/>
                <a:gdLst/>
                <a:ahLst/>
                <a:cxnLst/>
                <a:rect l="l" t="t" r="r" b="b"/>
                <a:pathLst>
                  <a:path w="5648" h="5091" extrusionOk="0">
                    <a:moveTo>
                      <a:pt x="1715" y="1"/>
                    </a:moveTo>
                    <a:lnTo>
                      <a:pt x="0" y="4760"/>
                    </a:lnTo>
                    <a:lnTo>
                      <a:pt x="2707" y="5090"/>
                    </a:lnTo>
                    <a:lnTo>
                      <a:pt x="5647" y="216"/>
                    </a:lnTo>
                    <a:lnTo>
                      <a:pt x="1715" y="1"/>
                    </a:ln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8"/>
              <p:cNvSpPr/>
              <p:nvPr/>
            </p:nvSpPr>
            <p:spPr>
              <a:xfrm>
                <a:off x="2273200" y="4593600"/>
                <a:ext cx="230675" cy="98400"/>
              </a:xfrm>
              <a:custGeom>
                <a:avLst/>
                <a:gdLst/>
                <a:ahLst/>
                <a:cxnLst/>
                <a:rect l="l" t="t" r="r" b="b"/>
                <a:pathLst>
                  <a:path w="9227" h="3936" extrusionOk="0">
                    <a:moveTo>
                      <a:pt x="153" y="1"/>
                    </a:moveTo>
                    <a:cubicBezTo>
                      <a:pt x="60" y="1"/>
                      <a:pt x="0" y="56"/>
                      <a:pt x="15" y="213"/>
                    </a:cubicBezTo>
                    <a:cubicBezTo>
                      <a:pt x="55" y="619"/>
                      <a:pt x="261" y="2495"/>
                      <a:pt x="360" y="3420"/>
                    </a:cubicBezTo>
                    <a:cubicBezTo>
                      <a:pt x="395" y="3733"/>
                      <a:pt x="416" y="3936"/>
                      <a:pt x="416" y="3936"/>
                    </a:cubicBezTo>
                    <a:lnTo>
                      <a:pt x="9227" y="3936"/>
                    </a:lnTo>
                    <a:cubicBezTo>
                      <a:pt x="9188" y="3746"/>
                      <a:pt x="9146" y="3573"/>
                      <a:pt x="9096" y="3420"/>
                    </a:cubicBezTo>
                    <a:cubicBezTo>
                      <a:pt x="8780" y="2424"/>
                      <a:pt x="8220" y="2114"/>
                      <a:pt x="7590" y="2073"/>
                    </a:cubicBezTo>
                    <a:cubicBezTo>
                      <a:pt x="6865" y="2027"/>
                      <a:pt x="4174" y="1166"/>
                      <a:pt x="4174" y="1166"/>
                    </a:cubicBezTo>
                    <a:cubicBezTo>
                      <a:pt x="4174" y="1166"/>
                      <a:pt x="4228" y="335"/>
                      <a:pt x="3733" y="170"/>
                    </a:cubicBezTo>
                    <a:cubicBezTo>
                      <a:pt x="3662" y="147"/>
                      <a:pt x="3580" y="137"/>
                      <a:pt x="3491" y="137"/>
                    </a:cubicBezTo>
                    <a:cubicBezTo>
                      <a:pt x="2948" y="137"/>
                      <a:pt x="2142" y="506"/>
                      <a:pt x="2142" y="506"/>
                    </a:cubicBezTo>
                    <a:lnTo>
                      <a:pt x="825" y="349"/>
                    </a:lnTo>
                    <a:cubicBezTo>
                      <a:pt x="825" y="349"/>
                      <a:pt x="385" y="1"/>
                      <a:pt x="1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8"/>
              <p:cNvSpPr/>
              <p:nvPr/>
            </p:nvSpPr>
            <p:spPr>
              <a:xfrm>
                <a:off x="2282200" y="4679050"/>
                <a:ext cx="22167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8867" h="518" extrusionOk="0">
                    <a:moveTo>
                      <a:pt x="0" y="0"/>
                    </a:moveTo>
                    <a:cubicBezTo>
                      <a:pt x="35" y="315"/>
                      <a:pt x="56" y="518"/>
                      <a:pt x="56" y="518"/>
                    </a:cubicBezTo>
                    <a:lnTo>
                      <a:pt x="8867" y="518"/>
                    </a:lnTo>
                    <a:cubicBezTo>
                      <a:pt x="8828" y="328"/>
                      <a:pt x="8786" y="155"/>
                      <a:pt x="87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8"/>
              <p:cNvSpPr/>
              <p:nvPr/>
            </p:nvSpPr>
            <p:spPr>
              <a:xfrm>
                <a:off x="2276400" y="4625875"/>
                <a:ext cx="31625" cy="52275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2091" extrusionOk="0">
                    <a:moveTo>
                      <a:pt x="101" y="0"/>
                    </a:moveTo>
                    <a:cubicBezTo>
                      <a:pt x="41" y="0"/>
                      <a:pt x="0" y="90"/>
                      <a:pt x="66" y="126"/>
                    </a:cubicBezTo>
                    <a:cubicBezTo>
                      <a:pt x="729" y="502"/>
                      <a:pt x="1115" y="1252"/>
                      <a:pt x="781" y="1987"/>
                    </a:cubicBezTo>
                    <a:cubicBezTo>
                      <a:pt x="757" y="2041"/>
                      <a:pt x="805" y="2091"/>
                      <a:pt x="849" y="2091"/>
                    </a:cubicBezTo>
                    <a:cubicBezTo>
                      <a:pt x="869" y="2091"/>
                      <a:pt x="889" y="2081"/>
                      <a:pt x="900" y="2056"/>
                    </a:cubicBezTo>
                    <a:cubicBezTo>
                      <a:pt x="1264" y="1254"/>
                      <a:pt x="869" y="426"/>
                      <a:pt x="135" y="9"/>
                    </a:cubicBezTo>
                    <a:cubicBezTo>
                      <a:pt x="123" y="3"/>
                      <a:pt x="112" y="0"/>
                      <a:pt x="1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8"/>
              <p:cNvSpPr/>
              <p:nvPr/>
            </p:nvSpPr>
            <p:spPr>
              <a:xfrm>
                <a:off x="2365925" y="4622800"/>
                <a:ext cx="384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581" extrusionOk="0">
                    <a:moveTo>
                      <a:pt x="893" y="1"/>
                    </a:moveTo>
                    <a:cubicBezTo>
                      <a:pt x="566" y="1"/>
                      <a:pt x="252" y="178"/>
                      <a:pt x="35" y="481"/>
                    </a:cubicBezTo>
                    <a:cubicBezTo>
                      <a:pt x="0" y="532"/>
                      <a:pt x="47" y="581"/>
                      <a:pt x="96" y="581"/>
                    </a:cubicBezTo>
                    <a:cubicBezTo>
                      <a:pt x="116" y="581"/>
                      <a:pt x="137" y="572"/>
                      <a:pt x="152" y="550"/>
                    </a:cubicBezTo>
                    <a:cubicBezTo>
                      <a:pt x="341" y="287"/>
                      <a:pt x="609" y="139"/>
                      <a:pt x="888" y="139"/>
                    </a:cubicBezTo>
                    <a:cubicBezTo>
                      <a:pt x="1063" y="139"/>
                      <a:pt x="1243" y="197"/>
                      <a:pt x="1411" y="322"/>
                    </a:cubicBezTo>
                    <a:cubicBezTo>
                      <a:pt x="1423" y="332"/>
                      <a:pt x="1436" y="336"/>
                      <a:pt x="1447" y="336"/>
                    </a:cubicBezTo>
                    <a:cubicBezTo>
                      <a:pt x="1502" y="336"/>
                      <a:pt x="1538" y="248"/>
                      <a:pt x="1480" y="205"/>
                    </a:cubicBezTo>
                    <a:cubicBezTo>
                      <a:pt x="1292" y="65"/>
                      <a:pt x="1090" y="1"/>
                      <a:pt x="8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8"/>
              <p:cNvSpPr/>
              <p:nvPr/>
            </p:nvSpPr>
            <p:spPr>
              <a:xfrm>
                <a:off x="2384875" y="4628500"/>
                <a:ext cx="384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581" extrusionOk="0">
                    <a:moveTo>
                      <a:pt x="895" y="1"/>
                    </a:moveTo>
                    <a:cubicBezTo>
                      <a:pt x="568" y="1"/>
                      <a:pt x="253" y="178"/>
                      <a:pt x="37" y="484"/>
                    </a:cubicBezTo>
                    <a:cubicBezTo>
                      <a:pt x="1" y="533"/>
                      <a:pt x="48" y="581"/>
                      <a:pt x="97" y="581"/>
                    </a:cubicBezTo>
                    <a:cubicBezTo>
                      <a:pt x="118" y="581"/>
                      <a:pt x="139" y="572"/>
                      <a:pt x="154" y="551"/>
                    </a:cubicBezTo>
                    <a:cubicBezTo>
                      <a:pt x="342" y="287"/>
                      <a:pt x="610" y="139"/>
                      <a:pt x="888" y="139"/>
                    </a:cubicBezTo>
                    <a:cubicBezTo>
                      <a:pt x="1064" y="139"/>
                      <a:pt x="1244" y="198"/>
                      <a:pt x="1412" y="324"/>
                    </a:cubicBezTo>
                    <a:cubicBezTo>
                      <a:pt x="1424" y="333"/>
                      <a:pt x="1437" y="337"/>
                      <a:pt x="1448" y="337"/>
                    </a:cubicBezTo>
                    <a:cubicBezTo>
                      <a:pt x="1502" y="337"/>
                      <a:pt x="1538" y="248"/>
                      <a:pt x="1481" y="205"/>
                    </a:cubicBezTo>
                    <a:cubicBezTo>
                      <a:pt x="1294" y="65"/>
                      <a:pt x="1092" y="1"/>
                      <a:pt x="8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8"/>
              <p:cNvSpPr/>
              <p:nvPr/>
            </p:nvSpPr>
            <p:spPr>
              <a:xfrm>
                <a:off x="2404475" y="4634250"/>
                <a:ext cx="384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581" extrusionOk="0">
                    <a:moveTo>
                      <a:pt x="894" y="0"/>
                    </a:moveTo>
                    <a:cubicBezTo>
                      <a:pt x="566" y="0"/>
                      <a:pt x="252" y="178"/>
                      <a:pt x="35" y="482"/>
                    </a:cubicBezTo>
                    <a:cubicBezTo>
                      <a:pt x="0" y="532"/>
                      <a:pt x="48" y="581"/>
                      <a:pt x="97" y="581"/>
                    </a:cubicBezTo>
                    <a:cubicBezTo>
                      <a:pt x="118" y="581"/>
                      <a:pt x="139" y="572"/>
                      <a:pt x="154" y="551"/>
                    </a:cubicBezTo>
                    <a:cubicBezTo>
                      <a:pt x="341" y="286"/>
                      <a:pt x="609" y="138"/>
                      <a:pt x="888" y="138"/>
                    </a:cubicBezTo>
                    <a:cubicBezTo>
                      <a:pt x="1064" y="138"/>
                      <a:pt x="1244" y="197"/>
                      <a:pt x="1413" y="323"/>
                    </a:cubicBezTo>
                    <a:cubicBezTo>
                      <a:pt x="1425" y="332"/>
                      <a:pt x="1437" y="336"/>
                      <a:pt x="1448" y="336"/>
                    </a:cubicBezTo>
                    <a:cubicBezTo>
                      <a:pt x="1502" y="336"/>
                      <a:pt x="1539" y="248"/>
                      <a:pt x="1482" y="206"/>
                    </a:cubicBezTo>
                    <a:cubicBezTo>
                      <a:pt x="1293" y="65"/>
                      <a:pt x="1091" y="0"/>
                      <a:pt x="8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8"/>
              <p:cNvSpPr/>
              <p:nvPr/>
            </p:nvSpPr>
            <p:spPr>
              <a:xfrm>
                <a:off x="1968525" y="3929225"/>
                <a:ext cx="738825" cy="600350"/>
              </a:xfrm>
              <a:custGeom>
                <a:avLst/>
                <a:gdLst/>
                <a:ahLst/>
                <a:cxnLst/>
                <a:rect l="l" t="t" r="r" b="b"/>
                <a:pathLst>
                  <a:path w="29553" h="24014" extrusionOk="0">
                    <a:moveTo>
                      <a:pt x="21752" y="0"/>
                    </a:moveTo>
                    <a:cubicBezTo>
                      <a:pt x="13166" y="0"/>
                      <a:pt x="265" y="3763"/>
                      <a:pt x="265" y="3763"/>
                    </a:cubicBezTo>
                    <a:cubicBezTo>
                      <a:pt x="265" y="3763"/>
                      <a:pt x="0" y="7268"/>
                      <a:pt x="3541" y="9899"/>
                    </a:cubicBezTo>
                    <a:cubicBezTo>
                      <a:pt x="4641" y="10716"/>
                      <a:pt x="6714" y="10984"/>
                      <a:pt x="8959" y="10984"/>
                    </a:cubicBezTo>
                    <a:cubicBezTo>
                      <a:pt x="13219" y="10984"/>
                      <a:pt x="18095" y="10020"/>
                      <a:pt x="18095" y="10020"/>
                    </a:cubicBezTo>
                    <a:lnTo>
                      <a:pt x="18095" y="10020"/>
                    </a:lnTo>
                    <a:lnTo>
                      <a:pt x="12849" y="23695"/>
                    </a:lnTo>
                    <a:lnTo>
                      <a:pt x="18845" y="24014"/>
                    </a:lnTo>
                    <a:cubicBezTo>
                      <a:pt x="18845" y="24014"/>
                      <a:pt x="29553" y="6968"/>
                      <a:pt x="29229" y="3425"/>
                    </a:cubicBezTo>
                    <a:cubicBezTo>
                      <a:pt x="28994" y="865"/>
                      <a:pt x="25869" y="0"/>
                      <a:pt x="217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8"/>
              <p:cNvSpPr/>
              <p:nvPr/>
            </p:nvSpPr>
            <p:spPr>
              <a:xfrm>
                <a:off x="2607400" y="3999600"/>
                <a:ext cx="9145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3658" h="688" extrusionOk="0">
                    <a:moveTo>
                      <a:pt x="132" y="1"/>
                    </a:moveTo>
                    <a:cubicBezTo>
                      <a:pt x="53" y="1"/>
                      <a:pt x="0" y="121"/>
                      <a:pt x="84" y="171"/>
                    </a:cubicBezTo>
                    <a:cubicBezTo>
                      <a:pt x="666" y="515"/>
                      <a:pt x="1321" y="687"/>
                      <a:pt x="1978" y="687"/>
                    </a:cubicBezTo>
                    <a:cubicBezTo>
                      <a:pt x="2519" y="687"/>
                      <a:pt x="3062" y="570"/>
                      <a:pt x="3566" y="334"/>
                    </a:cubicBezTo>
                    <a:cubicBezTo>
                      <a:pt x="3657" y="291"/>
                      <a:pt x="3601" y="167"/>
                      <a:pt x="3515" y="167"/>
                    </a:cubicBezTo>
                    <a:cubicBezTo>
                      <a:pt x="3502" y="167"/>
                      <a:pt x="3488" y="170"/>
                      <a:pt x="3474" y="177"/>
                    </a:cubicBezTo>
                    <a:cubicBezTo>
                      <a:pt x="3002" y="398"/>
                      <a:pt x="2492" y="508"/>
                      <a:pt x="1984" y="508"/>
                    </a:cubicBezTo>
                    <a:cubicBezTo>
                      <a:pt x="1356" y="508"/>
                      <a:pt x="730" y="341"/>
                      <a:pt x="177" y="14"/>
                    </a:cubicBezTo>
                    <a:cubicBezTo>
                      <a:pt x="161" y="5"/>
                      <a:pt x="146" y="1"/>
                      <a:pt x="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8"/>
              <p:cNvSpPr/>
              <p:nvPr/>
            </p:nvSpPr>
            <p:spPr>
              <a:xfrm>
                <a:off x="2022800" y="4022700"/>
                <a:ext cx="483725" cy="459800"/>
              </a:xfrm>
              <a:custGeom>
                <a:avLst/>
                <a:gdLst/>
                <a:ahLst/>
                <a:cxnLst/>
                <a:rect l="l" t="t" r="r" b="b"/>
                <a:pathLst>
                  <a:path w="19349" h="18392" extrusionOk="0">
                    <a:moveTo>
                      <a:pt x="18005" y="0"/>
                    </a:moveTo>
                    <a:cubicBezTo>
                      <a:pt x="17998" y="0"/>
                      <a:pt x="17991" y="1"/>
                      <a:pt x="17984" y="3"/>
                    </a:cubicBezTo>
                    <a:cubicBezTo>
                      <a:pt x="17731" y="60"/>
                      <a:pt x="17485" y="185"/>
                      <a:pt x="17255" y="373"/>
                    </a:cubicBezTo>
                    <a:cubicBezTo>
                      <a:pt x="17215" y="404"/>
                      <a:pt x="17209" y="461"/>
                      <a:pt x="17242" y="500"/>
                    </a:cubicBezTo>
                    <a:cubicBezTo>
                      <a:pt x="17259" y="523"/>
                      <a:pt x="17286" y="534"/>
                      <a:pt x="17313" y="534"/>
                    </a:cubicBezTo>
                    <a:cubicBezTo>
                      <a:pt x="17332" y="534"/>
                      <a:pt x="17353" y="527"/>
                      <a:pt x="17368" y="513"/>
                    </a:cubicBezTo>
                    <a:cubicBezTo>
                      <a:pt x="17579" y="344"/>
                      <a:pt x="17800" y="231"/>
                      <a:pt x="18026" y="179"/>
                    </a:cubicBezTo>
                    <a:cubicBezTo>
                      <a:pt x="18074" y="168"/>
                      <a:pt x="18105" y="120"/>
                      <a:pt x="18094" y="70"/>
                    </a:cubicBezTo>
                    <a:cubicBezTo>
                      <a:pt x="18084" y="29"/>
                      <a:pt x="18047" y="0"/>
                      <a:pt x="18005" y="0"/>
                    </a:cubicBezTo>
                    <a:close/>
                    <a:moveTo>
                      <a:pt x="18778" y="38"/>
                    </a:moveTo>
                    <a:cubicBezTo>
                      <a:pt x="18743" y="38"/>
                      <a:pt x="18710" y="59"/>
                      <a:pt x="18694" y="93"/>
                    </a:cubicBezTo>
                    <a:cubicBezTo>
                      <a:pt x="18675" y="139"/>
                      <a:pt x="18696" y="193"/>
                      <a:pt x="18742" y="212"/>
                    </a:cubicBezTo>
                    <a:cubicBezTo>
                      <a:pt x="18945" y="300"/>
                      <a:pt x="19074" y="479"/>
                      <a:pt x="19137" y="757"/>
                    </a:cubicBezTo>
                    <a:lnTo>
                      <a:pt x="19135" y="757"/>
                    </a:lnTo>
                    <a:cubicBezTo>
                      <a:pt x="19145" y="799"/>
                      <a:pt x="19183" y="828"/>
                      <a:pt x="19225" y="828"/>
                    </a:cubicBezTo>
                    <a:cubicBezTo>
                      <a:pt x="19231" y="828"/>
                      <a:pt x="19237" y="828"/>
                      <a:pt x="19245" y="826"/>
                    </a:cubicBezTo>
                    <a:cubicBezTo>
                      <a:pt x="19292" y="814"/>
                      <a:pt x="19325" y="766"/>
                      <a:pt x="19314" y="718"/>
                    </a:cubicBezTo>
                    <a:cubicBezTo>
                      <a:pt x="19239" y="383"/>
                      <a:pt x="19070" y="156"/>
                      <a:pt x="18813" y="45"/>
                    </a:cubicBezTo>
                    <a:cubicBezTo>
                      <a:pt x="18801" y="40"/>
                      <a:pt x="18790" y="38"/>
                      <a:pt x="18778" y="38"/>
                    </a:cubicBezTo>
                    <a:close/>
                    <a:moveTo>
                      <a:pt x="16778" y="927"/>
                    </a:moveTo>
                    <a:cubicBezTo>
                      <a:pt x="16750" y="927"/>
                      <a:pt x="16723" y="940"/>
                      <a:pt x="16705" y="964"/>
                    </a:cubicBezTo>
                    <a:cubicBezTo>
                      <a:pt x="16561" y="1162"/>
                      <a:pt x="16423" y="1382"/>
                      <a:pt x="16283" y="1643"/>
                    </a:cubicBezTo>
                    <a:cubicBezTo>
                      <a:pt x="16258" y="1687"/>
                      <a:pt x="16275" y="1743"/>
                      <a:pt x="16319" y="1766"/>
                    </a:cubicBezTo>
                    <a:cubicBezTo>
                      <a:pt x="16333" y="1773"/>
                      <a:pt x="16348" y="1777"/>
                      <a:pt x="16361" y="1777"/>
                    </a:cubicBezTo>
                    <a:cubicBezTo>
                      <a:pt x="16394" y="1777"/>
                      <a:pt x="16425" y="1760"/>
                      <a:pt x="16442" y="1729"/>
                    </a:cubicBezTo>
                    <a:cubicBezTo>
                      <a:pt x="16578" y="1476"/>
                      <a:pt x="16712" y="1261"/>
                      <a:pt x="16852" y="1071"/>
                    </a:cubicBezTo>
                    <a:cubicBezTo>
                      <a:pt x="16881" y="1031"/>
                      <a:pt x="16872" y="975"/>
                      <a:pt x="16831" y="945"/>
                    </a:cubicBezTo>
                    <a:cubicBezTo>
                      <a:pt x="16815" y="933"/>
                      <a:pt x="16796" y="927"/>
                      <a:pt x="16778" y="927"/>
                    </a:cubicBezTo>
                    <a:close/>
                    <a:moveTo>
                      <a:pt x="97" y="1036"/>
                    </a:moveTo>
                    <a:cubicBezTo>
                      <a:pt x="94" y="1036"/>
                      <a:pt x="90" y="1036"/>
                      <a:pt x="87" y="1037"/>
                    </a:cubicBezTo>
                    <a:cubicBezTo>
                      <a:pt x="37" y="1043"/>
                      <a:pt x="1" y="1089"/>
                      <a:pt x="6" y="1138"/>
                    </a:cubicBezTo>
                    <a:cubicBezTo>
                      <a:pt x="8" y="1150"/>
                      <a:pt x="45" y="1463"/>
                      <a:pt x="185" y="1923"/>
                    </a:cubicBezTo>
                    <a:cubicBezTo>
                      <a:pt x="196" y="1963"/>
                      <a:pt x="233" y="1988"/>
                      <a:pt x="271" y="1988"/>
                    </a:cubicBezTo>
                    <a:cubicBezTo>
                      <a:pt x="281" y="1988"/>
                      <a:pt x="288" y="1986"/>
                      <a:pt x="298" y="1984"/>
                    </a:cubicBezTo>
                    <a:cubicBezTo>
                      <a:pt x="346" y="1969"/>
                      <a:pt x="373" y="1919"/>
                      <a:pt x="359" y="1871"/>
                    </a:cubicBezTo>
                    <a:cubicBezTo>
                      <a:pt x="225" y="1426"/>
                      <a:pt x="187" y="1119"/>
                      <a:pt x="187" y="1117"/>
                    </a:cubicBezTo>
                    <a:cubicBezTo>
                      <a:pt x="181" y="1071"/>
                      <a:pt x="143" y="1036"/>
                      <a:pt x="97" y="1036"/>
                    </a:cubicBezTo>
                    <a:close/>
                    <a:moveTo>
                      <a:pt x="19254" y="1430"/>
                    </a:moveTo>
                    <a:cubicBezTo>
                      <a:pt x="19206" y="1430"/>
                      <a:pt x="19166" y="1465"/>
                      <a:pt x="19162" y="1513"/>
                    </a:cubicBezTo>
                    <a:cubicBezTo>
                      <a:pt x="19141" y="1739"/>
                      <a:pt x="19099" y="1996"/>
                      <a:pt x="19037" y="2278"/>
                    </a:cubicBezTo>
                    <a:cubicBezTo>
                      <a:pt x="19026" y="2326"/>
                      <a:pt x="19057" y="2376"/>
                      <a:pt x="19106" y="2385"/>
                    </a:cubicBezTo>
                    <a:cubicBezTo>
                      <a:pt x="19112" y="2387"/>
                      <a:pt x="19120" y="2387"/>
                      <a:pt x="19126" y="2387"/>
                    </a:cubicBezTo>
                    <a:cubicBezTo>
                      <a:pt x="19168" y="2387"/>
                      <a:pt x="19204" y="2358"/>
                      <a:pt x="19214" y="2316"/>
                    </a:cubicBezTo>
                    <a:cubicBezTo>
                      <a:pt x="19277" y="2029"/>
                      <a:pt x="19321" y="1762"/>
                      <a:pt x="19342" y="1530"/>
                    </a:cubicBezTo>
                    <a:cubicBezTo>
                      <a:pt x="19348" y="1480"/>
                      <a:pt x="19312" y="1436"/>
                      <a:pt x="19262" y="1430"/>
                    </a:cubicBezTo>
                    <a:cubicBezTo>
                      <a:pt x="19259" y="1430"/>
                      <a:pt x="19257" y="1430"/>
                      <a:pt x="19254" y="1430"/>
                    </a:cubicBezTo>
                    <a:close/>
                    <a:moveTo>
                      <a:pt x="16018" y="2303"/>
                    </a:moveTo>
                    <a:cubicBezTo>
                      <a:pt x="15983" y="2303"/>
                      <a:pt x="15949" y="2323"/>
                      <a:pt x="15934" y="2357"/>
                    </a:cubicBezTo>
                    <a:cubicBezTo>
                      <a:pt x="15822" y="2604"/>
                      <a:pt x="15721" y="2851"/>
                      <a:pt x="15625" y="3084"/>
                    </a:cubicBezTo>
                    <a:cubicBezTo>
                      <a:pt x="15606" y="3130"/>
                      <a:pt x="15627" y="3183"/>
                      <a:pt x="15673" y="3203"/>
                    </a:cubicBezTo>
                    <a:cubicBezTo>
                      <a:pt x="15684" y="3208"/>
                      <a:pt x="15696" y="3210"/>
                      <a:pt x="15707" y="3210"/>
                    </a:cubicBezTo>
                    <a:cubicBezTo>
                      <a:pt x="15744" y="3210"/>
                      <a:pt x="15778" y="3189"/>
                      <a:pt x="15792" y="3153"/>
                    </a:cubicBezTo>
                    <a:cubicBezTo>
                      <a:pt x="15888" y="2922"/>
                      <a:pt x="15989" y="2675"/>
                      <a:pt x="16099" y="2431"/>
                    </a:cubicBezTo>
                    <a:cubicBezTo>
                      <a:pt x="16120" y="2385"/>
                      <a:pt x="16099" y="2332"/>
                      <a:pt x="16054" y="2311"/>
                    </a:cubicBezTo>
                    <a:cubicBezTo>
                      <a:pt x="16042" y="2306"/>
                      <a:pt x="16030" y="2303"/>
                      <a:pt x="16018" y="2303"/>
                    </a:cubicBezTo>
                    <a:close/>
                    <a:moveTo>
                      <a:pt x="546" y="2544"/>
                    </a:moveTo>
                    <a:cubicBezTo>
                      <a:pt x="534" y="2544"/>
                      <a:pt x="521" y="2547"/>
                      <a:pt x="509" y="2552"/>
                    </a:cubicBezTo>
                    <a:cubicBezTo>
                      <a:pt x="465" y="2573"/>
                      <a:pt x="444" y="2627"/>
                      <a:pt x="465" y="2673"/>
                    </a:cubicBezTo>
                    <a:cubicBezTo>
                      <a:pt x="574" y="2919"/>
                      <a:pt x="701" y="3156"/>
                      <a:pt x="839" y="3377"/>
                    </a:cubicBezTo>
                    <a:cubicBezTo>
                      <a:pt x="856" y="3406"/>
                      <a:pt x="887" y="3421"/>
                      <a:pt x="916" y="3421"/>
                    </a:cubicBezTo>
                    <a:cubicBezTo>
                      <a:pt x="933" y="3421"/>
                      <a:pt x="950" y="3415"/>
                      <a:pt x="964" y="3406"/>
                    </a:cubicBezTo>
                    <a:cubicBezTo>
                      <a:pt x="1008" y="3381"/>
                      <a:pt x="1019" y="3323"/>
                      <a:pt x="992" y="3281"/>
                    </a:cubicBezTo>
                    <a:cubicBezTo>
                      <a:pt x="860" y="3068"/>
                      <a:pt x="737" y="2838"/>
                      <a:pt x="630" y="2598"/>
                    </a:cubicBezTo>
                    <a:cubicBezTo>
                      <a:pt x="614" y="2564"/>
                      <a:pt x="581" y="2544"/>
                      <a:pt x="546" y="2544"/>
                    </a:cubicBezTo>
                    <a:close/>
                    <a:moveTo>
                      <a:pt x="18928" y="2969"/>
                    </a:moveTo>
                    <a:cubicBezTo>
                      <a:pt x="18889" y="2969"/>
                      <a:pt x="18852" y="2994"/>
                      <a:pt x="18840" y="3034"/>
                    </a:cubicBezTo>
                    <a:cubicBezTo>
                      <a:pt x="18773" y="3266"/>
                      <a:pt x="18692" y="3517"/>
                      <a:pt x="18604" y="3780"/>
                    </a:cubicBezTo>
                    <a:cubicBezTo>
                      <a:pt x="18587" y="3828"/>
                      <a:pt x="18611" y="3880"/>
                      <a:pt x="18659" y="3895"/>
                    </a:cubicBezTo>
                    <a:cubicBezTo>
                      <a:pt x="18669" y="3899"/>
                      <a:pt x="18681" y="3901"/>
                      <a:pt x="18690" y="3901"/>
                    </a:cubicBezTo>
                    <a:cubicBezTo>
                      <a:pt x="18727" y="3901"/>
                      <a:pt x="18763" y="3876"/>
                      <a:pt x="18775" y="3837"/>
                    </a:cubicBezTo>
                    <a:cubicBezTo>
                      <a:pt x="18865" y="3573"/>
                      <a:pt x="18945" y="3320"/>
                      <a:pt x="19014" y="3086"/>
                    </a:cubicBezTo>
                    <a:cubicBezTo>
                      <a:pt x="19030" y="3036"/>
                      <a:pt x="19001" y="2986"/>
                      <a:pt x="18953" y="2972"/>
                    </a:cubicBezTo>
                    <a:cubicBezTo>
                      <a:pt x="18945" y="2970"/>
                      <a:pt x="18936" y="2969"/>
                      <a:pt x="18928" y="2969"/>
                    </a:cubicBezTo>
                    <a:close/>
                    <a:moveTo>
                      <a:pt x="15400" y="3752"/>
                    </a:moveTo>
                    <a:cubicBezTo>
                      <a:pt x="15366" y="3752"/>
                      <a:pt x="15333" y="3772"/>
                      <a:pt x="15318" y="3805"/>
                    </a:cubicBezTo>
                    <a:cubicBezTo>
                      <a:pt x="15235" y="3981"/>
                      <a:pt x="15166" y="4110"/>
                      <a:pt x="15105" y="4198"/>
                    </a:cubicBezTo>
                    <a:cubicBezTo>
                      <a:pt x="15065" y="4256"/>
                      <a:pt x="14992" y="4317"/>
                      <a:pt x="14886" y="4380"/>
                    </a:cubicBezTo>
                    <a:cubicBezTo>
                      <a:pt x="14844" y="4407"/>
                      <a:pt x="14831" y="4463"/>
                      <a:pt x="14856" y="4505"/>
                    </a:cubicBezTo>
                    <a:cubicBezTo>
                      <a:pt x="14873" y="4534"/>
                      <a:pt x="14904" y="4549"/>
                      <a:pt x="14934" y="4549"/>
                    </a:cubicBezTo>
                    <a:cubicBezTo>
                      <a:pt x="14950" y="4549"/>
                      <a:pt x="14967" y="4545"/>
                      <a:pt x="14980" y="4536"/>
                    </a:cubicBezTo>
                    <a:cubicBezTo>
                      <a:pt x="15109" y="4459"/>
                      <a:pt x="15199" y="4382"/>
                      <a:pt x="15255" y="4302"/>
                    </a:cubicBezTo>
                    <a:cubicBezTo>
                      <a:pt x="15322" y="4204"/>
                      <a:pt x="15395" y="4070"/>
                      <a:pt x="15483" y="3882"/>
                    </a:cubicBezTo>
                    <a:cubicBezTo>
                      <a:pt x="15502" y="3836"/>
                      <a:pt x="15483" y="3782"/>
                      <a:pt x="15437" y="3761"/>
                    </a:cubicBezTo>
                    <a:cubicBezTo>
                      <a:pt x="15425" y="3755"/>
                      <a:pt x="15413" y="3752"/>
                      <a:pt x="15400" y="3752"/>
                    </a:cubicBezTo>
                    <a:close/>
                    <a:moveTo>
                      <a:pt x="1382" y="3871"/>
                    </a:moveTo>
                    <a:cubicBezTo>
                      <a:pt x="1361" y="3871"/>
                      <a:pt x="1340" y="3878"/>
                      <a:pt x="1322" y="3893"/>
                    </a:cubicBezTo>
                    <a:cubicBezTo>
                      <a:pt x="1286" y="3928"/>
                      <a:pt x="1280" y="3983"/>
                      <a:pt x="1315" y="4022"/>
                    </a:cubicBezTo>
                    <a:cubicBezTo>
                      <a:pt x="1491" y="4225"/>
                      <a:pt x="1683" y="4415"/>
                      <a:pt x="1886" y="4582"/>
                    </a:cubicBezTo>
                    <a:cubicBezTo>
                      <a:pt x="1904" y="4595"/>
                      <a:pt x="1925" y="4603"/>
                      <a:pt x="1944" y="4603"/>
                    </a:cubicBezTo>
                    <a:cubicBezTo>
                      <a:pt x="1971" y="4603"/>
                      <a:pt x="1996" y="4591"/>
                      <a:pt x="2015" y="4568"/>
                    </a:cubicBezTo>
                    <a:cubicBezTo>
                      <a:pt x="2045" y="4530"/>
                      <a:pt x="2040" y="4472"/>
                      <a:pt x="2001" y="4442"/>
                    </a:cubicBezTo>
                    <a:cubicBezTo>
                      <a:pt x="1806" y="4281"/>
                      <a:pt x="1622" y="4098"/>
                      <a:pt x="1451" y="3903"/>
                    </a:cubicBezTo>
                    <a:cubicBezTo>
                      <a:pt x="1433" y="3882"/>
                      <a:pt x="1408" y="3871"/>
                      <a:pt x="1382" y="3871"/>
                    </a:cubicBezTo>
                    <a:close/>
                    <a:moveTo>
                      <a:pt x="14210" y="4673"/>
                    </a:moveTo>
                    <a:cubicBezTo>
                      <a:pt x="14201" y="4673"/>
                      <a:pt x="14191" y="4675"/>
                      <a:pt x="14182" y="4678"/>
                    </a:cubicBezTo>
                    <a:cubicBezTo>
                      <a:pt x="13964" y="4749"/>
                      <a:pt x="13710" y="4818"/>
                      <a:pt x="13430" y="4885"/>
                    </a:cubicBezTo>
                    <a:cubicBezTo>
                      <a:pt x="13382" y="4896"/>
                      <a:pt x="13352" y="4946"/>
                      <a:pt x="13363" y="4994"/>
                    </a:cubicBezTo>
                    <a:cubicBezTo>
                      <a:pt x="13373" y="5036"/>
                      <a:pt x="13411" y="5063"/>
                      <a:pt x="13451" y="5063"/>
                    </a:cubicBezTo>
                    <a:cubicBezTo>
                      <a:pt x="13459" y="5063"/>
                      <a:pt x="13465" y="5063"/>
                      <a:pt x="13472" y="5061"/>
                    </a:cubicBezTo>
                    <a:cubicBezTo>
                      <a:pt x="13758" y="4994"/>
                      <a:pt x="14015" y="4923"/>
                      <a:pt x="14238" y="4850"/>
                    </a:cubicBezTo>
                    <a:cubicBezTo>
                      <a:pt x="14286" y="4835"/>
                      <a:pt x="14313" y="4783"/>
                      <a:pt x="14297" y="4735"/>
                    </a:cubicBezTo>
                    <a:cubicBezTo>
                      <a:pt x="14285" y="4698"/>
                      <a:pt x="14249" y="4673"/>
                      <a:pt x="14210" y="4673"/>
                    </a:cubicBezTo>
                    <a:close/>
                    <a:moveTo>
                      <a:pt x="12682" y="5046"/>
                    </a:moveTo>
                    <a:cubicBezTo>
                      <a:pt x="12677" y="5046"/>
                      <a:pt x="12671" y="5047"/>
                      <a:pt x="12665" y="5048"/>
                    </a:cubicBezTo>
                    <a:cubicBezTo>
                      <a:pt x="12421" y="5094"/>
                      <a:pt x="12160" y="5138"/>
                      <a:pt x="11892" y="5180"/>
                    </a:cubicBezTo>
                    <a:cubicBezTo>
                      <a:pt x="11842" y="5188"/>
                      <a:pt x="11807" y="5234"/>
                      <a:pt x="11815" y="5284"/>
                    </a:cubicBezTo>
                    <a:lnTo>
                      <a:pt x="11815" y="5282"/>
                    </a:lnTo>
                    <a:cubicBezTo>
                      <a:pt x="11823" y="5328"/>
                      <a:pt x="11861" y="5361"/>
                      <a:pt x="11905" y="5361"/>
                    </a:cubicBezTo>
                    <a:cubicBezTo>
                      <a:pt x="11909" y="5361"/>
                      <a:pt x="11915" y="5359"/>
                      <a:pt x="11919" y="5359"/>
                    </a:cubicBezTo>
                    <a:cubicBezTo>
                      <a:pt x="12191" y="5316"/>
                      <a:pt x="12452" y="5272"/>
                      <a:pt x="12698" y="5226"/>
                    </a:cubicBezTo>
                    <a:cubicBezTo>
                      <a:pt x="12747" y="5217"/>
                      <a:pt x="12780" y="5169"/>
                      <a:pt x="12770" y="5119"/>
                    </a:cubicBezTo>
                    <a:cubicBezTo>
                      <a:pt x="12762" y="5077"/>
                      <a:pt x="12725" y="5046"/>
                      <a:pt x="12682" y="5046"/>
                    </a:cubicBezTo>
                    <a:close/>
                    <a:moveTo>
                      <a:pt x="2592" y="4863"/>
                    </a:moveTo>
                    <a:cubicBezTo>
                      <a:pt x="2560" y="4863"/>
                      <a:pt x="2530" y="4880"/>
                      <a:pt x="2514" y="4910"/>
                    </a:cubicBezTo>
                    <a:cubicBezTo>
                      <a:pt x="2489" y="4954"/>
                      <a:pt x="2504" y="5010"/>
                      <a:pt x="2548" y="5034"/>
                    </a:cubicBezTo>
                    <a:cubicBezTo>
                      <a:pt x="2776" y="5163"/>
                      <a:pt x="3022" y="5274"/>
                      <a:pt x="3277" y="5364"/>
                    </a:cubicBezTo>
                    <a:cubicBezTo>
                      <a:pt x="3287" y="5368"/>
                      <a:pt x="3296" y="5370"/>
                      <a:pt x="3308" y="5370"/>
                    </a:cubicBezTo>
                    <a:cubicBezTo>
                      <a:pt x="3344" y="5370"/>
                      <a:pt x="3379" y="5347"/>
                      <a:pt x="3392" y="5309"/>
                    </a:cubicBezTo>
                    <a:cubicBezTo>
                      <a:pt x="3409" y="5263"/>
                      <a:pt x="3384" y="5211"/>
                      <a:pt x="3336" y="5194"/>
                    </a:cubicBezTo>
                    <a:cubicBezTo>
                      <a:pt x="3093" y="5107"/>
                      <a:pt x="2857" y="5000"/>
                      <a:pt x="2636" y="4875"/>
                    </a:cubicBezTo>
                    <a:cubicBezTo>
                      <a:pt x="2622" y="4867"/>
                      <a:pt x="2607" y="4863"/>
                      <a:pt x="2592" y="4863"/>
                    </a:cubicBezTo>
                    <a:close/>
                    <a:moveTo>
                      <a:pt x="18424" y="4459"/>
                    </a:moveTo>
                    <a:cubicBezTo>
                      <a:pt x="18387" y="4459"/>
                      <a:pt x="18352" y="4481"/>
                      <a:pt x="18339" y="4518"/>
                    </a:cubicBezTo>
                    <a:cubicBezTo>
                      <a:pt x="18253" y="4749"/>
                      <a:pt x="18159" y="4994"/>
                      <a:pt x="18055" y="5251"/>
                    </a:cubicBezTo>
                    <a:cubicBezTo>
                      <a:pt x="18038" y="5297"/>
                      <a:pt x="18061" y="5351"/>
                      <a:pt x="18107" y="5368"/>
                    </a:cubicBezTo>
                    <a:cubicBezTo>
                      <a:pt x="18118" y="5372"/>
                      <a:pt x="18128" y="5374"/>
                      <a:pt x="18140" y="5374"/>
                    </a:cubicBezTo>
                    <a:cubicBezTo>
                      <a:pt x="18176" y="5374"/>
                      <a:pt x="18211" y="5353"/>
                      <a:pt x="18224" y="5318"/>
                    </a:cubicBezTo>
                    <a:cubicBezTo>
                      <a:pt x="18328" y="5059"/>
                      <a:pt x="18423" y="4812"/>
                      <a:pt x="18510" y="4582"/>
                    </a:cubicBezTo>
                    <a:cubicBezTo>
                      <a:pt x="18527" y="4536"/>
                      <a:pt x="18502" y="4482"/>
                      <a:pt x="18456" y="4465"/>
                    </a:cubicBezTo>
                    <a:cubicBezTo>
                      <a:pt x="18445" y="4461"/>
                      <a:pt x="18434" y="4459"/>
                      <a:pt x="18424" y="4459"/>
                    </a:cubicBezTo>
                    <a:close/>
                    <a:moveTo>
                      <a:pt x="11128" y="5289"/>
                    </a:moveTo>
                    <a:cubicBezTo>
                      <a:pt x="11124" y="5289"/>
                      <a:pt x="11119" y="5289"/>
                      <a:pt x="11115" y="5290"/>
                    </a:cubicBezTo>
                    <a:cubicBezTo>
                      <a:pt x="10862" y="5320"/>
                      <a:pt x="10599" y="5351"/>
                      <a:pt x="10334" y="5378"/>
                    </a:cubicBezTo>
                    <a:cubicBezTo>
                      <a:pt x="10284" y="5384"/>
                      <a:pt x="10248" y="5428"/>
                      <a:pt x="10254" y="5478"/>
                    </a:cubicBezTo>
                    <a:cubicBezTo>
                      <a:pt x="10259" y="5524"/>
                      <a:pt x="10298" y="5560"/>
                      <a:pt x="10344" y="5560"/>
                    </a:cubicBezTo>
                    <a:cubicBezTo>
                      <a:pt x="10348" y="5560"/>
                      <a:pt x="10350" y="5558"/>
                      <a:pt x="10353" y="5558"/>
                    </a:cubicBezTo>
                    <a:cubicBezTo>
                      <a:pt x="10618" y="5531"/>
                      <a:pt x="10883" y="5501"/>
                      <a:pt x="11138" y="5468"/>
                    </a:cubicBezTo>
                    <a:cubicBezTo>
                      <a:pt x="11188" y="5462"/>
                      <a:pt x="11222" y="5416"/>
                      <a:pt x="11217" y="5368"/>
                    </a:cubicBezTo>
                    <a:cubicBezTo>
                      <a:pt x="11211" y="5323"/>
                      <a:pt x="11173" y="5289"/>
                      <a:pt x="11128" y="5289"/>
                    </a:cubicBezTo>
                    <a:close/>
                    <a:moveTo>
                      <a:pt x="4064" y="5393"/>
                    </a:moveTo>
                    <a:cubicBezTo>
                      <a:pt x="4022" y="5393"/>
                      <a:pt x="3984" y="5424"/>
                      <a:pt x="3975" y="5466"/>
                    </a:cubicBezTo>
                    <a:cubicBezTo>
                      <a:pt x="3966" y="5516"/>
                      <a:pt x="3998" y="5564"/>
                      <a:pt x="4048" y="5573"/>
                    </a:cubicBezTo>
                    <a:cubicBezTo>
                      <a:pt x="4238" y="5610"/>
                      <a:pt x="4438" y="5637"/>
                      <a:pt x="4639" y="5656"/>
                    </a:cubicBezTo>
                    <a:cubicBezTo>
                      <a:pt x="4704" y="5662"/>
                      <a:pt x="4769" y="5666"/>
                      <a:pt x="4837" y="5671"/>
                    </a:cubicBezTo>
                    <a:lnTo>
                      <a:pt x="4844" y="5671"/>
                    </a:lnTo>
                    <a:cubicBezTo>
                      <a:pt x="4890" y="5671"/>
                      <a:pt x="4931" y="5637"/>
                      <a:pt x="4934" y="5589"/>
                    </a:cubicBezTo>
                    <a:cubicBezTo>
                      <a:pt x="4938" y="5539"/>
                      <a:pt x="4900" y="5495"/>
                      <a:pt x="4850" y="5491"/>
                    </a:cubicBezTo>
                    <a:cubicBezTo>
                      <a:pt x="4785" y="5485"/>
                      <a:pt x="4720" y="5479"/>
                      <a:pt x="4654" y="5474"/>
                    </a:cubicBezTo>
                    <a:cubicBezTo>
                      <a:pt x="4459" y="5456"/>
                      <a:pt x="4267" y="5430"/>
                      <a:pt x="4081" y="5395"/>
                    </a:cubicBezTo>
                    <a:cubicBezTo>
                      <a:pt x="4075" y="5394"/>
                      <a:pt x="4069" y="5393"/>
                      <a:pt x="4064" y="5393"/>
                    </a:cubicBezTo>
                    <a:close/>
                    <a:moveTo>
                      <a:pt x="9560" y="5449"/>
                    </a:moveTo>
                    <a:cubicBezTo>
                      <a:pt x="9558" y="5449"/>
                      <a:pt x="9556" y="5449"/>
                      <a:pt x="9554" y="5449"/>
                    </a:cubicBezTo>
                    <a:cubicBezTo>
                      <a:pt x="9295" y="5470"/>
                      <a:pt x="9032" y="5489"/>
                      <a:pt x="8769" y="5504"/>
                    </a:cubicBezTo>
                    <a:cubicBezTo>
                      <a:pt x="8719" y="5506"/>
                      <a:pt x="8681" y="5550"/>
                      <a:pt x="8685" y="5600"/>
                    </a:cubicBezTo>
                    <a:cubicBezTo>
                      <a:pt x="8688" y="5648"/>
                      <a:pt x="8729" y="5685"/>
                      <a:pt x="8775" y="5685"/>
                    </a:cubicBezTo>
                    <a:lnTo>
                      <a:pt x="8780" y="5685"/>
                    </a:lnTo>
                    <a:cubicBezTo>
                      <a:pt x="9043" y="5669"/>
                      <a:pt x="9308" y="5652"/>
                      <a:pt x="9567" y="5631"/>
                    </a:cubicBezTo>
                    <a:cubicBezTo>
                      <a:pt x="9619" y="5627"/>
                      <a:pt x="9655" y="5583"/>
                      <a:pt x="9651" y="5533"/>
                    </a:cubicBezTo>
                    <a:cubicBezTo>
                      <a:pt x="9648" y="5486"/>
                      <a:pt x="9607" y="5449"/>
                      <a:pt x="9560" y="5449"/>
                    </a:cubicBezTo>
                    <a:close/>
                    <a:moveTo>
                      <a:pt x="5629" y="5539"/>
                    </a:moveTo>
                    <a:cubicBezTo>
                      <a:pt x="5581" y="5539"/>
                      <a:pt x="5540" y="5577"/>
                      <a:pt x="5539" y="5625"/>
                    </a:cubicBezTo>
                    <a:cubicBezTo>
                      <a:pt x="5537" y="5675"/>
                      <a:pt x="5575" y="5717"/>
                      <a:pt x="5625" y="5719"/>
                    </a:cubicBezTo>
                    <a:cubicBezTo>
                      <a:pt x="5880" y="5731"/>
                      <a:pt x="6145" y="5738"/>
                      <a:pt x="6413" y="5742"/>
                    </a:cubicBezTo>
                    <a:lnTo>
                      <a:pt x="6415" y="5742"/>
                    </a:lnTo>
                    <a:cubicBezTo>
                      <a:pt x="6465" y="5742"/>
                      <a:pt x="6505" y="5702"/>
                      <a:pt x="6505" y="5652"/>
                    </a:cubicBezTo>
                    <a:cubicBezTo>
                      <a:pt x="6507" y="5602"/>
                      <a:pt x="6467" y="5560"/>
                      <a:pt x="6417" y="5560"/>
                    </a:cubicBezTo>
                    <a:cubicBezTo>
                      <a:pt x="6149" y="5556"/>
                      <a:pt x="5886" y="5549"/>
                      <a:pt x="5633" y="5539"/>
                    </a:cubicBezTo>
                    <a:cubicBezTo>
                      <a:pt x="5631" y="5539"/>
                      <a:pt x="5630" y="5539"/>
                      <a:pt x="5629" y="5539"/>
                    </a:cubicBezTo>
                    <a:close/>
                    <a:moveTo>
                      <a:pt x="7993" y="5541"/>
                    </a:moveTo>
                    <a:cubicBezTo>
                      <a:pt x="7991" y="5541"/>
                      <a:pt x="7988" y="5541"/>
                      <a:pt x="7986" y="5541"/>
                    </a:cubicBezTo>
                    <a:cubicBezTo>
                      <a:pt x="7722" y="5550"/>
                      <a:pt x="7457" y="5558"/>
                      <a:pt x="7202" y="5560"/>
                    </a:cubicBezTo>
                    <a:cubicBezTo>
                      <a:pt x="7150" y="5562"/>
                      <a:pt x="7110" y="5602"/>
                      <a:pt x="7112" y="5652"/>
                    </a:cubicBezTo>
                    <a:cubicBezTo>
                      <a:pt x="7112" y="5702"/>
                      <a:pt x="7152" y="5742"/>
                      <a:pt x="7202" y="5742"/>
                    </a:cubicBezTo>
                    <a:lnTo>
                      <a:pt x="7204" y="5742"/>
                    </a:lnTo>
                    <a:cubicBezTo>
                      <a:pt x="7461" y="5738"/>
                      <a:pt x="7727" y="5733"/>
                      <a:pt x="7992" y="5723"/>
                    </a:cubicBezTo>
                    <a:cubicBezTo>
                      <a:pt x="8042" y="5721"/>
                      <a:pt x="8082" y="5679"/>
                      <a:pt x="8080" y="5629"/>
                    </a:cubicBezTo>
                    <a:cubicBezTo>
                      <a:pt x="8078" y="5581"/>
                      <a:pt x="8040" y="5541"/>
                      <a:pt x="7993" y="5541"/>
                    </a:cubicBezTo>
                    <a:close/>
                    <a:moveTo>
                      <a:pt x="17843" y="5923"/>
                    </a:moveTo>
                    <a:cubicBezTo>
                      <a:pt x="17808" y="5923"/>
                      <a:pt x="17774" y="5944"/>
                      <a:pt x="17760" y="5978"/>
                    </a:cubicBezTo>
                    <a:cubicBezTo>
                      <a:pt x="17666" y="6206"/>
                      <a:pt x="17566" y="6444"/>
                      <a:pt x="17455" y="6703"/>
                    </a:cubicBezTo>
                    <a:cubicBezTo>
                      <a:pt x="17434" y="6749"/>
                      <a:pt x="17455" y="6803"/>
                      <a:pt x="17501" y="6822"/>
                    </a:cubicBezTo>
                    <a:cubicBezTo>
                      <a:pt x="17514" y="6828"/>
                      <a:pt x="17526" y="6830"/>
                      <a:pt x="17537" y="6830"/>
                    </a:cubicBezTo>
                    <a:cubicBezTo>
                      <a:pt x="17572" y="6830"/>
                      <a:pt x="17606" y="6809"/>
                      <a:pt x="17622" y="6774"/>
                    </a:cubicBezTo>
                    <a:cubicBezTo>
                      <a:pt x="17733" y="6515"/>
                      <a:pt x="17833" y="6277"/>
                      <a:pt x="17927" y="6049"/>
                    </a:cubicBezTo>
                    <a:cubicBezTo>
                      <a:pt x="17946" y="6003"/>
                      <a:pt x="17925" y="5949"/>
                      <a:pt x="17879" y="5930"/>
                    </a:cubicBezTo>
                    <a:cubicBezTo>
                      <a:pt x="17867" y="5925"/>
                      <a:pt x="17855" y="5923"/>
                      <a:pt x="17843" y="5923"/>
                    </a:cubicBezTo>
                    <a:close/>
                    <a:moveTo>
                      <a:pt x="17226" y="7371"/>
                    </a:moveTo>
                    <a:cubicBezTo>
                      <a:pt x="17190" y="7371"/>
                      <a:pt x="17156" y="7392"/>
                      <a:pt x="17142" y="7426"/>
                    </a:cubicBezTo>
                    <a:cubicBezTo>
                      <a:pt x="17060" y="7613"/>
                      <a:pt x="16981" y="7797"/>
                      <a:pt x="16902" y="7975"/>
                    </a:cubicBezTo>
                    <a:lnTo>
                      <a:pt x="16828" y="8148"/>
                    </a:lnTo>
                    <a:cubicBezTo>
                      <a:pt x="16806" y="8194"/>
                      <a:pt x="16828" y="8247"/>
                      <a:pt x="16874" y="8267"/>
                    </a:cubicBezTo>
                    <a:cubicBezTo>
                      <a:pt x="16885" y="8272"/>
                      <a:pt x="16898" y="8274"/>
                      <a:pt x="16910" y="8274"/>
                    </a:cubicBezTo>
                    <a:cubicBezTo>
                      <a:pt x="16945" y="8274"/>
                      <a:pt x="16979" y="8253"/>
                      <a:pt x="16992" y="8221"/>
                    </a:cubicBezTo>
                    <a:lnTo>
                      <a:pt x="17069" y="8048"/>
                    </a:lnTo>
                    <a:cubicBezTo>
                      <a:pt x="17146" y="7870"/>
                      <a:pt x="17227" y="7685"/>
                      <a:pt x="17309" y="7497"/>
                    </a:cubicBezTo>
                    <a:cubicBezTo>
                      <a:pt x="17328" y="7453"/>
                      <a:pt x="17307" y="7400"/>
                      <a:pt x="17261" y="7379"/>
                    </a:cubicBezTo>
                    <a:cubicBezTo>
                      <a:pt x="17250" y="7374"/>
                      <a:pt x="17238" y="7371"/>
                      <a:pt x="17226" y="7371"/>
                    </a:cubicBezTo>
                    <a:close/>
                    <a:moveTo>
                      <a:pt x="16596" y="8815"/>
                    </a:moveTo>
                    <a:cubicBezTo>
                      <a:pt x="16561" y="8815"/>
                      <a:pt x="16527" y="8837"/>
                      <a:pt x="16513" y="8871"/>
                    </a:cubicBezTo>
                    <a:cubicBezTo>
                      <a:pt x="16482" y="8942"/>
                      <a:pt x="16452" y="9011"/>
                      <a:pt x="16423" y="9080"/>
                    </a:cubicBezTo>
                    <a:cubicBezTo>
                      <a:pt x="16356" y="9239"/>
                      <a:pt x="16281" y="9412"/>
                      <a:pt x="16204" y="9594"/>
                    </a:cubicBezTo>
                    <a:cubicBezTo>
                      <a:pt x="16183" y="9640"/>
                      <a:pt x="16204" y="9694"/>
                      <a:pt x="16250" y="9715"/>
                    </a:cubicBezTo>
                    <a:cubicBezTo>
                      <a:pt x="16262" y="9719"/>
                      <a:pt x="16275" y="9723"/>
                      <a:pt x="16287" y="9723"/>
                    </a:cubicBezTo>
                    <a:cubicBezTo>
                      <a:pt x="16321" y="9723"/>
                      <a:pt x="16356" y="9702"/>
                      <a:pt x="16369" y="9667"/>
                    </a:cubicBezTo>
                    <a:cubicBezTo>
                      <a:pt x="16448" y="9485"/>
                      <a:pt x="16523" y="9312"/>
                      <a:pt x="16590" y="9151"/>
                    </a:cubicBezTo>
                    <a:cubicBezTo>
                      <a:pt x="16618" y="9082"/>
                      <a:pt x="16649" y="9013"/>
                      <a:pt x="16680" y="8942"/>
                    </a:cubicBezTo>
                    <a:cubicBezTo>
                      <a:pt x="16699" y="8896"/>
                      <a:pt x="16678" y="8842"/>
                      <a:pt x="16632" y="8823"/>
                    </a:cubicBezTo>
                    <a:cubicBezTo>
                      <a:pt x="16620" y="8818"/>
                      <a:pt x="16608" y="8815"/>
                      <a:pt x="16596" y="8815"/>
                    </a:cubicBezTo>
                    <a:close/>
                    <a:moveTo>
                      <a:pt x="15977" y="10264"/>
                    </a:moveTo>
                    <a:cubicBezTo>
                      <a:pt x="15941" y="10264"/>
                      <a:pt x="15907" y="10285"/>
                      <a:pt x="15891" y="10319"/>
                    </a:cubicBezTo>
                    <a:cubicBezTo>
                      <a:pt x="15792" y="10551"/>
                      <a:pt x="15688" y="10793"/>
                      <a:pt x="15581" y="11042"/>
                    </a:cubicBezTo>
                    <a:cubicBezTo>
                      <a:pt x="15560" y="11088"/>
                      <a:pt x="15581" y="11142"/>
                      <a:pt x="15627" y="11161"/>
                    </a:cubicBezTo>
                    <a:cubicBezTo>
                      <a:pt x="15638" y="11167"/>
                      <a:pt x="15652" y="11169"/>
                      <a:pt x="15663" y="11169"/>
                    </a:cubicBezTo>
                    <a:cubicBezTo>
                      <a:pt x="15698" y="11169"/>
                      <a:pt x="15732" y="11150"/>
                      <a:pt x="15746" y="11115"/>
                    </a:cubicBezTo>
                    <a:cubicBezTo>
                      <a:pt x="15855" y="10866"/>
                      <a:pt x="15959" y="10622"/>
                      <a:pt x="16058" y="10390"/>
                    </a:cubicBezTo>
                    <a:cubicBezTo>
                      <a:pt x="16079" y="10344"/>
                      <a:pt x="16058" y="10292"/>
                      <a:pt x="16012" y="10271"/>
                    </a:cubicBezTo>
                    <a:cubicBezTo>
                      <a:pt x="16001" y="10266"/>
                      <a:pt x="15989" y="10264"/>
                      <a:pt x="15977" y="10264"/>
                    </a:cubicBezTo>
                    <a:close/>
                    <a:moveTo>
                      <a:pt x="15350" y="11711"/>
                    </a:moveTo>
                    <a:cubicBezTo>
                      <a:pt x="15315" y="11711"/>
                      <a:pt x="15282" y="11731"/>
                      <a:pt x="15266" y="11766"/>
                    </a:cubicBezTo>
                    <a:cubicBezTo>
                      <a:pt x="15164" y="12003"/>
                      <a:pt x="15059" y="12245"/>
                      <a:pt x="14951" y="12489"/>
                    </a:cubicBezTo>
                    <a:cubicBezTo>
                      <a:pt x="14932" y="12535"/>
                      <a:pt x="14953" y="12587"/>
                      <a:pt x="14999" y="12608"/>
                    </a:cubicBezTo>
                    <a:cubicBezTo>
                      <a:pt x="15011" y="12611"/>
                      <a:pt x="15022" y="12615"/>
                      <a:pt x="15036" y="12615"/>
                    </a:cubicBezTo>
                    <a:cubicBezTo>
                      <a:pt x="15070" y="12615"/>
                      <a:pt x="15103" y="12594"/>
                      <a:pt x="15118" y="12560"/>
                    </a:cubicBezTo>
                    <a:cubicBezTo>
                      <a:pt x="15224" y="12316"/>
                      <a:pt x="15329" y="12074"/>
                      <a:pt x="15433" y="11838"/>
                    </a:cubicBezTo>
                    <a:cubicBezTo>
                      <a:pt x="15452" y="11792"/>
                      <a:pt x="15431" y="11739"/>
                      <a:pt x="15385" y="11718"/>
                    </a:cubicBezTo>
                    <a:cubicBezTo>
                      <a:pt x="15373" y="11713"/>
                      <a:pt x="15362" y="11711"/>
                      <a:pt x="15350" y="11711"/>
                    </a:cubicBezTo>
                    <a:close/>
                    <a:moveTo>
                      <a:pt x="14720" y="13156"/>
                    </a:moveTo>
                    <a:cubicBezTo>
                      <a:pt x="14686" y="13156"/>
                      <a:pt x="14652" y="13176"/>
                      <a:pt x="14637" y="13210"/>
                    </a:cubicBezTo>
                    <a:lnTo>
                      <a:pt x="14322" y="13933"/>
                    </a:lnTo>
                    <a:cubicBezTo>
                      <a:pt x="14303" y="13979"/>
                      <a:pt x="14324" y="14033"/>
                      <a:pt x="14368" y="14052"/>
                    </a:cubicBezTo>
                    <a:lnTo>
                      <a:pt x="14370" y="14052"/>
                    </a:lnTo>
                    <a:cubicBezTo>
                      <a:pt x="14382" y="14058"/>
                      <a:pt x="14393" y="14060"/>
                      <a:pt x="14405" y="14060"/>
                    </a:cubicBezTo>
                    <a:cubicBezTo>
                      <a:pt x="14441" y="14060"/>
                      <a:pt x="14474" y="14039"/>
                      <a:pt x="14489" y="14006"/>
                    </a:cubicBezTo>
                    <a:lnTo>
                      <a:pt x="14804" y="13283"/>
                    </a:lnTo>
                    <a:cubicBezTo>
                      <a:pt x="14825" y="13237"/>
                      <a:pt x="14804" y="13183"/>
                      <a:pt x="14758" y="13164"/>
                    </a:cubicBezTo>
                    <a:cubicBezTo>
                      <a:pt x="14746" y="13158"/>
                      <a:pt x="14733" y="13156"/>
                      <a:pt x="14720" y="13156"/>
                    </a:cubicBezTo>
                    <a:close/>
                    <a:moveTo>
                      <a:pt x="14089" y="14600"/>
                    </a:moveTo>
                    <a:cubicBezTo>
                      <a:pt x="14054" y="14600"/>
                      <a:pt x="14021" y="14621"/>
                      <a:pt x="14006" y="14654"/>
                    </a:cubicBezTo>
                    <a:lnTo>
                      <a:pt x="13691" y="15378"/>
                    </a:lnTo>
                    <a:cubicBezTo>
                      <a:pt x="13670" y="15424"/>
                      <a:pt x="13691" y="15475"/>
                      <a:pt x="13737" y="15497"/>
                    </a:cubicBezTo>
                    <a:cubicBezTo>
                      <a:pt x="13749" y="15502"/>
                      <a:pt x="13762" y="15504"/>
                      <a:pt x="13774" y="15504"/>
                    </a:cubicBezTo>
                    <a:cubicBezTo>
                      <a:pt x="13808" y="15504"/>
                      <a:pt x="13843" y="15483"/>
                      <a:pt x="13856" y="15450"/>
                    </a:cubicBezTo>
                    <a:lnTo>
                      <a:pt x="14173" y="14727"/>
                    </a:lnTo>
                    <a:cubicBezTo>
                      <a:pt x="14194" y="14681"/>
                      <a:pt x="14173" y="14628"/>
                      <a:pt x="14127" y="14608"/>
                    </a:cubicBezTo>
                    <a:cubicBezTo>
                      <a:pt x="14114" y="14603"/>
                      <a:pt x="14102" y="14600"/>
                      <a:pt x="14089" y="14600"/>
                    </a:cubicBezTo>
                    <a:close/>
                    <a:moveTo>
                      <a:pt x="13458" y="16044"/>
                    </a:moveTo>
                    <a:cubicBezTo>
                      <a:pt x="13423" y="16044"/>
                      <a:pt x="13389" y="16064"/>
                      <a:pt x="13375" y="16099"/>
                    </a:cubicBezTo>
                    <a:lnTo>
                      <a:pt x="13058" y="16820"/>
                    </a:lnTo>
                    <a:cubicBezTo>
                      <a:pt x="13037" y="16866"/>
                      <a:pt x="13058" y="16920"/>
                      <a:pt x="13104" y="16939"/>
                    </a:cubicBezTo>
                    <a:cubicBezTo>
                      <a:pt x="13116" y="16945"/>
                      <a:pt x="13129" y="16947"/>
                      <a:pt x="13141" y="16947"/>
                    </a:cubicBezTo>
                    <a:cubicBezTo>
                      <a:pt x="13175" y="16947"/>
                      <a:pt x="13210" y="16928"/>
                      <a:pt x="13223" y="16893"/>
                    </a:cubicBezTo>
                    <a:lnTo>
                      <a:pt x="13540" y="16172"/>
                    </a:lnTo>
                    <a:cubicBezTo>
                      <a:pt x="13561" y="16126"/>
                      <a:pt x="13540" y="16072"/>
                      <a:pt x="13494" y="16051"/>
                    </a:cubicBezTo>
                    <a:cubicBezTo>
                      <a:pt x="13482" y="16046"/>
                      <a:pt x="13470" y="16044"/>
                      <a:pt x="13458" y="16044"/>
                    </a:cubicBezTo>
                    <a:close/>
                    <a:moveTo>
                      <a:pt x="12823" y="17487"/>
                    </a:moveTo>
                    <a:cubicBezTo>
                      <a:pt x="12789" y="17487"/>
                      <a:pt x="12756" y="17508"/>
                      <a:pt x="12742" y="17541"/>
                    </a:cubicBezTo>
                    <a:lnTo>
                      <a:pt x="12423" y="18265"/>
                    </a:lnTo>
                    <a:cubicBezTo>
                      <a:pt x="12404" y="18311"/>
                      <a:pt x="12425" y="18364"/>
                      <a:pt x="12469" y="18383"/>
                    </a:cubicBezTo>
                    <a:cubicBezTo>
                      <a:pt x="12483" y="18389"/>
                      <a:pt x="12494" y="18391"/>
                      <a:pt x="12506" y="18391"/>
                    </a:cubicBezTo>
                    <a:cubicBezTo>
                      <a:pt x="12542" y="18391"/>
                      <a:pt x="12575" y="18372"/>
                      <a:pt x="12590" y="18337"/>
                    </a:cubicBezTo>
                    <a:lnTo>
                      <a:pt x="12907" y="17614"/>
                    </a:lnTo>
                    <a:cubicBezTo>
                      <a:pt x="12928" y="17568"/>
                      <a:pt x="12907" y="17516"/>
                      <a:pt x="12861" y="17495"/>
                    </a:cubicBezTo>
                    <a:cubicBezTo>
                      <a:pt x="12848" y="17490"/>
                      <a:pt x="12836" y="17487"/>
                      <a:pt x="12823" y="174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8"/>
              <p:cNvSpPr/>
              <p:nvPr/>
            </p:nvSpPr>
            <p:spPr>
              <a:xfrm>
                <a:off x="2276600" y="4495900"/>
                <a:ext cx="187175" cy="52100"/>
              </a:xfrm>
              <a:custGeom>
                <a:avLst/>
                <a:gdLst/>
                <a:ahLst/>
                <a:cxnLst/>
                <a:rect l="l" t="t" r="r" b="b"/>
                <a:pathLst>
                  <a:path w="7487" h="2084" extrusionOk="0">
                    <a:moveTo>
                      <a:pt x="426" y="0"/>
                    </a:moveTo>
                    <a:lnTo>
                      <a:pt x="0" y="1863"/>
                    </a:lnTo>
                    <a:lnTo>
                      <a:pt x="6766" y="2083"/>
                    </a:lnTo>
                    <a:lnTo>
                      <a:pt x="7487" y="240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8"/>
              <p:cNvSpPr/>
              <p:nvPr/>
            </p:nvSpPr>
            <p:spPr>
              <a:xfrm>
                <a:off x="2546450" y="4131650"/>
                <a:ext cx="118375" cy="220425"/>
              </a:xfrm>
              <a:custGeom>
                <a:avLst/>
                <a:gdLst/>
                <a:ahLst/>
                <a:cxnLst/>
                <a:rect l="l" t="t" r="r" b="b"/>
                <a:pathLst>
                  <a:path w="4735" h="8817" extrusionOk="0">
                    <a:moveTo>
                      <a:pt x="4613" y="1"/>
                    </a:moveTo>
                    <a:cubicBezTo>
                      <a:pt x="4587" y="1"/>
                      <a:pt x="4561" y="14"/>
                      <a:pt x="4546" y="47"/>
                    </a:cubicBezTo>
                    <a:cubicBezTo>
                      <a:pt x="3200" y="3005"/>
                      <a:pt x="1698" y="5884"/>
                      <a:pt x="42" y="8681"/>
                    </a:cubicBezTo>
                    <a:cubicBezTo>
                      <a:pt x="1" y="8752"/>
                      <a:pt x="64" y="8817"/>
                      <a:pt x="126" y="8817"/>
                    </a:cubicBezTo>
                    <a:cubicBezTo>
                      <a:pt x="154" y="8817"/>
                      <a:pt x="181" y="8804"/>
                      <a:pt x="199" y="8773"/>
                    </a:cubicBezTo>
                    <a:cubicBezTo>
                      <a:pt x="1853" y="5977"/>
                      <a:pt x="3355" y="3097"/>
                      <a:pt x="4702" y="139"/>
                    </a:cubicBezTo>
                    <a:cubicBezTo>
                      <a:pt x="4735" y="67"/>
                      <a:pt x="4671" y="1"/>
                      <a:pt x="46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8"/>
              <p:cNvSpPr/>
              <p:nvPr/>
            </p:nvSpPr>
            <p:spPr>
              <a:xfrm>
                <a:off x="2415575" y="4053500"/>
                <a:ext cx="5880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5253" extrusionOk="0">
                    <a:moveTo>
                      <a:pt x="2230" y="1"/>
                    </a:moveTo>
                    <a:cubicBezTo>
                      <a:pt x="2203" y="1"/>
                      <a:pt x="2177" y="15"/>
                      <a:pt x="2162" y="48"/>
                    </a:cubicBezTo>
                    <a:cubicBezTo>
                      <a:pt x="1379" y="1715"/>
                      <a:pt x="668" y="3415"/>
                      <a:pt x="25" y="5143"/>
                    </a:cubicBezTo>
                    <a:cubicBezTo>
                      <a:pt x="1" y="5209"/>
                      <a:pt x="55" y="5252"/>
                      <a:pt x="111" y="5252"/>
                    </a:cubicBezTo>
                    <a:cubicBezTo>
                      <a:pt x="148" y="5252"/>
                      <a:pt x="186" y="5234"/>
                      <a:pt x="202" y="5191"/>
                    </a:cubicBezTo>
                    <a:cubicBezTo>
                      <a:pt x="836" y="3478"/>
                      <a:pt x="1544" y="1794"/>
                      <a:pt x="2317" y="139"/>
                    </a:cubicBezTo>
                    <a:cubicBezTo>
                      <a:pt x="2352" y="67"/>
                      <a:pt x="2288" y="1"/>
                      <a:pt x="22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8"/>
              <p:cNvSpPr/>
              <p:nvPr/>
            </p:nvSpPr>
            <p:spPr>
              <a:xfrm>
                <a:off x="2438025" y="4083925"/>
                <a:ext cx="900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270" extrusionOk="0">
                    <a:moveTo>
                      <a:pt x="113" y="1"/>
                    </a:moveTo>
                    <a:cubicBezTo>
                      <a:pt x="60" y="1"/>
                      <a:pt x="1" y="46"/>
                      <a:pt x="11" y="115"/>
                    </a:cubicBezTo>
                    <a:cubicBezTo>
                      <a:pt x="65" y="477"/>
                      <a:pt x="119" y="842"/>
                      <a:pt x="172" y="1204"/>
                    </a:cubicBezTo>
                    <a:cubicBezTo>
                      <a:pt x="179" y="1250"/>
                      <a:pt x="211" y="1270"/>
                      <a:pt x="246" y="1270"/>
                    </a:cubicBezTo>
                    <a:cubicBezTo>
                      <a:pt x="299" y="1270"/>
                      <a:pt x="359" y="1225"/>
                      <a:pt x="349" y="1156"/>
                    </a:cubicBezTo>
                    <a:cubicBezTo>
                      <a:pt x="295" y="792"/>
                      <a:pt x="240" y="429"/>
                      <a:pt x="188" y="67"/>
                    </a:cubicBezTo>
                    <a:cubicBezTo>
                      <a:pt x="181" y="21"/>
                      <a:pt x="149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8"/>
              <p:cNvSpPr/>
              <p:nvPr/>
            </p:nvSpPr>
            <p:spPr>
              <a:xfrm>
                <a:off x="1929475" y="3594850"/>
                <a:ext cx="465450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8618" h="14257" extrusionOk="0">
                    <a:moveTo>
                      <a:pt x="1846" y="0"/>
                    </a:moveTo>
                    <a:cubicBezTo>
                      <a:pt x="1846" y="1"/>
                      <a:pt x="1" y="11869"/>
                      <a:pt x="4737" y="13689"/>
                    </a:cubicBezTo>
                    <a:cubicBezTo>
                      <a:pt x="5803" y="14099"/>
                      <a:pt x="7109" y="14256"/>
                      <a:pt x="8490" y="14256"/>
                    </a:cubicBezTo>
                    <a:cubicBezTo>
                      <a:pt x="13134" y="14256"/>
                      <a:pt x="18617" y="12469"/>
                      <a:pt x="18617" y="12469"/>
                    </a:cubicBezTo>
                    <a:lnTo>
                      <a:pt x="18213" y="11013"/>
                    </a:lnTo>
                    <a:cubicBezTo>
                      <a:pt x="18213" y="11013"/>
                      <a:pt x="8499" y="10585"/>
                      <a:pt x="7973" y="9482"/>
                    </a:cubicBezTo>
                    <a:cubicBezTo>
                      <a:pt x="7445" y="8379"/>
                      <a:pt x="7486" y="881"/>
                      <a:pt x="7486" y="881"/>
                    </a:cubicBezTo>
                    <a:lnTo>
                      <a:pt x="1846" y="0"/>
                    </a:ln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8"/>
              <p:cNvSpPr/>
              <p:nvPr/>
            </p:nvSpPr>
            <p:spPr>
              <a:xfrm>
                <a:off x="2084500" y="3832450"/>
                <a:ext cx="46175" cy="1820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728" extrusionOk="0">
                    <a:moveTo>
                      <a:pt x="1713" y="1"/>
                    </a:moveTo>
                    <a:cubicBezTo>
                      <a:pt x="1706" y="1"/>
                      <a:pt x="1699" y="2"/>
                      <a:pt x="1691" y="3"/>
                    </a:cubicBezTo>
                    <a:cubicBezTo>
                      <a:pt x="1135" y="124"/>
                      <a:pt x="602" y="310"/>
                      <a:pt x="92" y="561"/>
                    </a:cubicBezTo>
                    <a:cubicBezTo>
                      <a:pt x="1" y="606"/>
                      <a:pt x="56" y="727"/>
                      <a:pt x="140" y="727"/>
                    </a:cubicBezTo>
                    <a:cubicBezTo>
                      <a:pt x="153" y="727"/>
                      <a:pt x="167" y="724"/>
                      <a:pt x="182" y="717"/>
                    </a:cubicBezTo>
                    <a:cubicBezTo>
                      <a:pt x="680" y="473"/>
                      <a:pt x="1198" y="295"/>
                      <a:pt x="1739" y="178"/>
                    </a:cubicBezTo>
                    <a:cubicBezTo>
                      <a:pt x="1847" y="154"/>
                      <a:pt x="1812" y="1"/>
                      <a:pt x="1713" y="1"/>
                    </a:cubicBezTo>
                    <a:close/>
                  </a:path>
                </a:pathLst>
              </a:custGeom>
              <a:solidFill>
                <a:srgbClr val="74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8"/>
              <p:cNvSpPr/>
              <p:nvPr/>
            </p:nvSpPr>
            <p:spPr>
              <a:xfrm>
                <a:off x="2072350" y="3824925"/>
                <a:ext cx="4390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593" extrusionOk="0">
                    <a:moveTo>
                      <a:pt x="105" y="0"/>
                    </a:moveTo>
                    <a:cubicBezTo>
                      <a:pt x="0" y="0"/>
                      <a:pt x="6" y="169"/>
                      <a:pt x="117" y="183"/>
                    </a:cubicBezTo>
                    <a:cubicBezTo>
                      <a:pt x="627" y="247"/>
                      <a:pt x="1099" y="377"/>
                      <a:pt x="1571" y="584"/>
                    </a:cubicBezTo>
                    <a:cubicBezTo>
                      <a:pt x="1585" y="590"/>
                      <a:pt x="1598" y="593"/>
                      <a:pt x="1610" y="593"/>
                    </a:cubicBezTo>
                    <a:cubicBezTo>
                      <a:pt x="1697" y="593"/>
                      <a:pt x="1755" y="469"/>
                      <a:pt x="1661" y="427"/>
                    </a:cubicBezTo>
                    <a:cubicBezTo>
                      <a:pt x="1161" y="208"/>
                      <a:pt x="658" y="70"/>
                      <a:pt x="117" y="1"/>
                    </a:cubicBezTo>
                    <a:cubicBezTo>
                      <a:pt x="113" y="1"/>
                      <a:pt x="109" y="0"/>
                      <a:pt x="105" y="0"/>
                    </a:cubicBezTo>
                    <a:close/>
                  </a:path>
                </a:pathLst>
              </a:custGeom>
              <a:solidFill>
                <a:srgbClr val="74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8"/>
              <p:cNvSpPr/>
              <p:nvPr/>
            </p:nvSpPr>
            <p:spPr>
              <a:xfrm>
                <a:off x="1949250" y="3448775"/>
                <a:ext cx="192500" cy="230500"/>
              </a:xfrm>
              <a:custGeom>
                <a:avLst/>
                <a:gdLst/>
                <a:ahLst/>
                <a:cxnLst/>
                <a:rect l="l" t="t" r="r" b="b"/>
                <a:pathLst>
                  <a:path w="7700" h="9220" extrusionOk="0">
                    <a:moveTo>
                      <a:pt x="4491" y="0"/>
                    </a:moveTo>
                    <a:cubicBezTo>
                      <a:pt x="3467" y="0"/>
                      <a:pt x="2598" y="582"/>
                      <a:pt x="1951" y="1642"/>
                    </a:cubicBezTo>
                    <a:cubicBezTo>
                      <a:pt x="905" y="3355"/>
                      <a:pt x="464" y="5406"/>
                      <a:pt x="0" y="9220"/>
                    </a:cubicBezTo>
                    <a:lnTo>
                      <a:pt x="6787" y="9091"/>
                    </a:lnTo>
                    <a:cubicBezTo>
                      <a:pt x="6787" y="9091"/>
                      <a:pt x="7700" y="5901"/>
                      <a:pt x="7529" y="3156"/>
                    </a:cubicBezTo>
                    <a:cubicBezTo>
                      <a:pt x="7422" y="1416"/>
                      <a:pt x="6597" y="593"/>
                      <a:pt x="5647" y="229"/>
                    </a:cubicBezTo>
                    <a:cubicBezTo>
                      <a:pt x="5244" y="75"/>
                      <a:pt x="4858" y="0"/>
                      <a:pt x="44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8"/>
              <p:cNvSpPr/>
              <p:nvPr/>
            </p:nvSpPr>
            <p:spPr>
              <a:xfrm>
                <a:off x="1971300" y="3411425"/>
                <a:ext cx="147250" cy="136750"/>
              </a:xfrm>
              <a:custGeom>
                <a:avLst/>
                <a:gdLst/>
                <a:ahLst/>
                <a:cxnLst/>
                <a:rect l="l" t="t" r="r" b="b"/>
                <a:pathLst>
                  <a:path w="5890" h="5470" extrusionOk="0">
                    <a:moveTo>
                      <a:pt x="5276" y="0"/>
                    </a:moveTo>
                    <a:cubicBezTo>
                      <a:pt x="5223" y="0"/>
                      <a:pt x="5173" y="41"/>
                      <a:pt x="5197" y="104"/>
                    </a:cubicBezTo>
                    <a:lnTo>
                      <a:pt x="5197" y="102"/>
                    </a:lnTo>
                    <a:lnTo>
                      <a:pt x="5197" y="102"/>
                    </a:lnTo>
                    <a:cubicBezTo>
                      <a:pt x="5471" y="808"/>
                      <a:pt x="5765" y="1782"/>
                      <a:pt x="4969" y="2267"/>
                    </a:cubicBezTo>
                    <a:cubicBezTo>
                      <a:pt x="4372" y="2630"/>
                      <a:pt x="3618" y="2509"/>
                      <a:pt x="2958" y="2596"/>
                    </a:cubicBezTo>
                    <a:cubicBezTo>
                      <a:pt x="2329" y="2676"/>
                      <a:pt x="1832" y="2954"/>
                      <a:pt x="1550" y="3539"/>
                    </a:cubicBezTo>
                    <a:cubicBezTo>
                      <a:pt x="1254" y="4153"/>
                      <a:pt x="1095" y="5299"/>
                      <a:pt x="238" y="5299"/>
                    </a:cubicBezTo>
                    <a:cubicBezTo>
                      <a:pt x="197" y="5299"/>
                      <a:pt x="154" y="5296"/>
                      <a:pt x="110" y="5291"/>
                    </a:cubicBezTo>
                    <a:cubicBezTo>
                      <a:pt x="106" y="5290"/>
                      <a:pt x="102" y="5290"/>
                      <a:pt x="98" y="5290"/>
                    </a:cubicBezTo>
                    <a:cubicBezTo>
                      <a:pt x="1" y="5290"/>
                      <a:pt x="6" y="5448"/>
                      <a:pt x="110" y="5461"/>
                    </a:cubicBezTo>
                    <a:cubicBezTo>
                      <a:pt x="156" y="5467"/>
                      <a:pt x="201" y="5470"/>
                      <a:pt x="245" y="5470"/>
                    </a:cubicBezTo>
                    <a:cubicBezTo>
                      <a:pt x="1004" y="5470"/>
                      <a:pt x="1321" y="4630"/>
                      <a:pt x="1541" y="4017"/>
                    </a:cubicBezTo>
                    <a:cubicBezTo>
                      <a:pt x="1690" y="3597"/>
                      <a:pt x="1875" y="3186"/>
                      <a:pt x="2285" y="2964"/>
                    </a:cubicBezTo>
                    <a:cubicBezTo>
                      <a:pt x="2671" y="2755"/>
                      <a:pt x="3131" y="2739"/>
                      <a:pt x="3559" y="2722"/>
                    </a:cubicBezTo>
                    <a:cubicBezTo>
                      <a:pt x="4178" y="2699"/>
                      <a:pt x="4915" y="2665"/>
                      <a:pt x="5358" y="2166"/>
                    </a:cubicBezTo>
                    <a:cubicBezTo>
                      <a:pt x="5889" y="1567"/>
                      <a:pt x="5615" y="712"/>
                      <a:pt x="5362" y="58"/>
                    </a:cubicBezTo>
                    <a:cubicBezTo>
                      <a:pt x="5346" y="18"/>
                      <a:pt x="5311" y="0"/>
                      <a:pt x="52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8"/>
              <p:cNvSpPr/>
              <p:nvPr/>
            </p:nvSpPr>
            <p:spPr>
              <a:xfrm>
                <a:off x="2026250" y="3540650"/>
                <a:ext cx="110450" cy="111500"/>
              </a:xfrm>
              <a:custGeom>
                <a:avLst/>
                <a:gdLst/>
                <a:ahLst/>
                <a:cxnLst/>
                <a:rect l="l" t="t" r="r" b="b"/>
                <a:pathLst>
                  <a:path w="4418" h="4460" extrusionOk="0">
                    <a:moveTo>
                      <a:pt x="3791" y="1"/>
                    </a:moveTo>
                    <a:cubicBezTo>
                      <a:pt x="2794" y="1"/>
                      <a:pt x="1811" y="398"/>
                      <a:pt x="1123" y="1138"/>
                    </a:cubicBezTo>
                    <a:cubicBezTo>
                      <a:pt x="315" y="2003"/>
                      <a:pt x="1" y="3248"/>
                      <a:pt x="250" y="4397"/>
                    </a:cubicBezTo>
                    <a:cubicBezTo>
                      <a:pt x="259" y="4441"/>
                      <a:pt x="291" y="4459"/>
                      <a:pt x="325" y="4459"/>
                    </a:cubicBezTo>
                    <a:cubicBezTo>
                      <a:pt x="375" y="4459"/>
                      <a:pt x="429" y="4418"/>
                      <a:pt x="415" y="4353"/>
                    </a:cubicBezTo>
                    <a:cubicBezTo>
                      <a:pt x="179" y="3264"/>
                      <a:pt x="480" y="2078"/>
                      <a:pt x="1244" y="1257"/>
                    </a:cubicBezTo>
                    <a:cubicBezTo>
                      <a:pt x="1895" y="556"/>
                      <a:pt x="2838" y="169"/>
                      <a:pt x="3788" y="169"/>
                    </a:cubicBezTo>
                    <a:cubicBezTo>
                      <a:pt x="3949" y="169"/>
                      <a:pt x="4109" y="180"/>
                      <a:pt x="4269" y="202"/>
                    </a:cubicBezTo>
                    <a:cubicBezTo>
                      <a:pt x="4274" y="203"/>
                      <a:pt x="4278" y="203"/>
                      <a:pt x="4283" y="203"/>
                    </a:cubicBezTo>
                    <a:cubicBezTo>
                      <a:pt x="4380" y="203"/>
                      <a:pt x="4417" y="52"/>
                      <a:pt x="4313" y="37"/>
                    </a:cubicBezTo>
                    <a:cubicBezTo>
                      <a:pt x="4140" y="13"/>
                      <a:pt x="3965" y="1"/>
                      <a:pt x="379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8"/>
              <p:cNvSpPr/>
              <p:nvPr/>
            </p:nvSpPr>
            <p:spPr>
              <a:xfrm>
                <a:off x="1953025" y="3648500"/>
                <a:ext cx="171900" cy="5950"/>
              </a:xfrm>
              <a:custGeom>
                <a:avLst/>
                <a:gdLst/>
                <a:ahLst/>
                <a:cxnLst/>
                <a:rect l="l" t="t" r="r" b="b"/>
                <a:pathLst>
                  <a:path w="6876" h="238" extrusionOk="0">
                    <a:moveTo>
                      <a:pt x="6770" y="1"/>
                    </a:moveTo>
                    <a:cubicBezTo>
                      <a:pt x="6769" y="1"/>
                      <a:pt x="6769" y="1"/>
                      <a:pt x="6768" y="1"/>
                    </a:cubicBezTo>
                    <a:cubicBezTo>
                      <a:pt x="5122" y="35"/>
                      <a:pt x="3474" y="71"/>
                      <a:pt x="1827" y="71"/>
                    </a:cubicBezTo>
                    <a:cubicBezTo>
                      <a:pt x="1254" y="71"/>
                      <a:pt x="681" y="67"/>
                      <a:pt x="108" y="57"/>
                    </a:cubicBezTo>
                    <a:cubicBezTo>
                      <a:pt x="107" y="57"/>
                      <a:pt x="107" y="57"/>
                      <a:pt x="106" y="57"/>
                    </a:cubicBezTo>
                    <a:cubicBezTo>
                      <a:pt x="1" y="57"/>
                      <a:pt x="1" y="222"/>
                      <a:pt x="108" y="223"/>
                    </a:cubicBezTo>
                    <a:cubicBezTo>
                      <a:pt x="675" y="233"/>
                      <a:pt x="1243" y="237"/>
                      <a:pt x="1810" y="237"/>
                    </a:cubicBezTo>
                    <a:cubicBezTo>
                      <a:pt x="3463" y="237"/>
                      <a:pt x="5116" y="202"/>
                      <a:pt x="6768" y="168"/>
                    </a:cubicBezTo>
                    <a:cubicBezTo>
                      <a:pt x="6875" y="166"/>
                      <a:pt x="6876" y="1"/>
                      <a:pt x="6770" y="1"/>
                    </a:cubicBezTo>
                    <a:close/>
                  </a:path>
                </a:pathLst>
              </a:custGeom>
              <a:solidFill>
                <a:srgbClr val="B86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8"/>
              <p:cNvSpPr/>
              <p:nvPr/>
            </p:nvSpPr>
            <p:spPr>
              <a:xfrm>
                <a:off x="2115200" y="3497975"/>
                <a:ext cx="27800" cy="17827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7131" extrusionOk="0">
                    <a:moveTo>
                      <a:pt x="717" y="1"/>
                    </a:moveTo>
                    <a:cubicBezTo>
                      <a:pt x="674" y="1"/>
                      <a:pt x="635" y="27"/>
                      <a:pt x="642" y="81"/>
                    </a:cubicBezTo>
                    <a:cubicBezTo>
                      <a:pt x="939" y="2414"/>
                      <a:pt x="728" y="4783"/>
                      <a:pt x="20" y="7025"/>
                    </a:cubicBezTo>
                    <a:cubicBezTo>
                      <a:pt x="1" y="7089"/>
                      <a:pt x="53" y="7130"/>
                      <a:pt x="105" y="7130"/>
                    </a:cubicBezTo>
                    <a:cubicBezTo>
                      <a:pt x="139" y="7130"/>
                      <a:pt x="172" y="7112"/>
                      <a:pt x="185" y="7071"/>
                    </a:cubicBezTo>
                    <a:cubicBezTo>
                      <a:pt x="897" y="4815"/>
                      <a:pt x="1112" y="2427"/>
                      <a:pt x="813" y="81"/>
                    </a:cubicBezTo>
                    <a:cubicBezTo>
                      <a:pt x="806" y="27"/>
                      <a:pt x="760" y="1"/>
                      <a:pt x="7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8"/>
              <p:cNvSpPr/>
              <p:nvPr/>
            </p:nvSpPr>
            <p:spPr>
              <a:xfrm>
                <a:off x="2222300" y="3907100"/>
                <a:ext cx="462325" cy="43075"/>
              </a:xfrm>
              <a:custGeom>
                <a:avLst/>
                <a:gdLst/>
                <a:ahLst/>
                <a:cxnLst/>
                <a:rect l="l" t="t" r="r" b="b"/>
                <a:pathLst>
                  <a:path w="18493" h="1723" extrusionOk="0">
                    <a:moveTo>
                      <a:pt x="515" y="0"/>
                    </a:moveTo>
                    <a:lnTo>
                      <a:pt x="1" y="1723"/>
                    </a:lnTo>
                    <a:lnTo>
                      <a:pt x="17980" y="1723"/>
                    </a:lnTo>
                    <a:lnTo>
                      <a:pt x="184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8"/>
              <p:cNvSpPr/>
              <p:nvPr/>
            </p:nvSpPr>
            <p:spPr>
              <a:xfrm>
                <a:off x="2363350" y="3699200"/>
                <a:ext cx="352300" cy="228775"/>
              </a:xfrm>
              <a:custGeom>
                <a:avLst/>
                <a:gdLst/>
                <a:ahLst/>
                <a:cxnLst/>
                <a:rect l="l" t="t" r="r" b="b"/>
                <a:pathLst>
                  <a:path w="14092" h="9151" extrusionOk="0">
                    <a:moveTo>
                      <a:pt x="3033" y="1"/>
                    </a:moveTo>
                    <a:cubicBezTo>
                      <a:pt x="2572" y="1"/>
                      <a:pt x="2170" y="311"/>
                      <a:pt x="2051" y="756"/>
                    </a:cubicBezTo>
                    <a:lnTo>
                      <a:pt x="169" y="7875"/>
                    </a:lnTo>
                    <a:cubicBezTo>
                      <a:pt x="0" y="8519"/>
                      <a:pt x="485" y="9151"/>
                      <a:pt x="1151" y="9151"/>
                    </a:cubicBezTo>
                    <a:lnTo>
                      <a:pt x="11201" y="9151"/>
                    </a:lnTo>
                    <a:cubicBezTo>
                      <a:pt x="11554" y="9151"/>
                      <a:pt x="11863" y="8913"/>
                      <a:pt x="11953" y="8571"/>
                    </a:cubicBezTo>
                    <a:lnTo>
                      <a:pt x="13961" y="977"/>
                    </a:lnTo>
                    <a:cubicBezTo>
                      <a:pt x="14092" y="484"/>
                      <a:pt x="13719" y="1"/>
                      <a:pt x="132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8"/>
              <p:cNvSpPr/>
              <p:nvPr/>
            </p:nvSpPr>
            <p:spPr>
              <a:xfrm>
                <a:off x="2383950" y="3699200"/>
                <a:ext cx="352375" cy="228775"/>
              </a:xfrm>
              <a:custGeom>
                <a:avLst/>
                <a:gdLst/>
                <a:ahLst/>
                <a:cxnLst/>
                <a:rect l="l" t="t" r="r" b="b"/>
                <a:pathLst>
                  <a:path w="14095" h="9151" extrusionOk="0">
                    <a:moveTo>
                      <a:pt x="3036" y="1"/>
                    </a:moveTo>
                    <a:cubicBezTo>
                      <a:pt x="2575" y="1"/>
                      <a:pt x="2170" y="311"/>
                      <a:pt x="2053" y="756"/>
                    </a:cubicBezTo>
                    <a:lnTo>
                      <a:pt x="172" y="7875"/>
                    </a:lnTo>
                    <a:cubicBezTo>
                      <a:pt x="1" y="8519"/>
                      <a:pt x="486" y="9151"/>
                      <a:pt x="1154" y="9151"/>
                    </a:cubicBezTo>
                    <a:lnTo>
                      <a:pt x="11204" y="9151"/>
                    </a:lnTo>
                    <a:cubicBezTo>
                      <a:pt x="11556" y="9151"/>
                      <a:pt x="11865" y="8913"/>
                      <a:pt x="11955" y="8571"/>
                    </a:cubicBezTo>
                    <a:lnTo>
                      <a:pt x="13964" y="977"/>
                    </a:lnTo>
                    <a:cubicBezTo>
                      <a:pt x="14094" y="484"/>
                      <a:pt x="13722" y="1"/>
                      <a:pt x="13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8"/>
              <p:cNvSpPr/>
              <p:nvPr/>
            </p:nvSpPr>
            <p:spPr>
              <a:xfrm>
                <a:off x="2530850" y="3799675"/>
                <a:ext cx="59150" cy="55875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2235" extrusionOk="0">
                    <a:moveTo>
                      <a:pt x="1376" y="0"/>
                    </a:moveTo>
                    <a:cubicBezTo>
                      <a:pt x="781" y="0"/>
                      <a:pt x="213" y="501"/>
                      <a:pt x="108" y="1119"/>
                    </a:cubicBezTo>
                    <a:cubicBezTo>
                      <a:pt x="1" y="1734"/>
                      <a:pt x="396" y="2235"/>
                      <a:pt x="990" y="2235"/>
                    </a:cubicBezTo>
                    <a:cubicBezTo>
                      <a:pt x="1585" y="2235"/>
                      <a:pt x="2153" y="1734"/>
                      <a:pt x="2260" y="1119"/>
                    </a:cubicBezTo>
                    <a:cubicBezTo>
                      <a:pt x="2366" y="501"/>
                      <a:pt x="1971" y="0"/>
                      <a:pt x="13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8"/>
              <p:cNvSpPr/>
              <p:nvPr/>
            </p:nvSpPr>
            <p:spPr>
              <a:xfrm>
                <a:off x="2383825" y="3714600"/>
                <a:ext cx="54775" cy="195000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7800" extrusionOk="0">
                    <a:moveTo>
                      <a:pt x="2079" y="1"/>
                    </a:moveTo>
                    <a:cubicBezTo>
                      <a:pt x="2043" y="1"/>
                      <a:pt x="2009" y="20"/>
                      <a:pt x="1997" y="65"/>
                    </a:cubicBezTo>
                    <a:cubicBezTo>
                      <a:pt x="1337" y="2605"/>
                      <a:pt x="677" y="5145"/>
                      <a:pt x="17" y="7687"/>
                    </a:cubicBezTo>
                    <a:cubicBezTo>
                      <a:pt x="0" y="7755"/>
                      <a:pt x="56" y="7799"/>
                      <a:pt x="111" y="7799"/>
                    </a:cubicBezTo>
                    <a:cubicBezTo>
                      <a:pt x="147" y="7799"/>
                      <a:pt x="182" y="7780"/>
                      <a:pt x="194" y="7735"/>
                    </a:cubicBezTo>
                    <a:cubicBezTo>
                      <a:pt x="854" y="5193"/>
                      <a:pt x="1514" y="2653"/>
                      <a:pt x="2172" y="113"/>
                    </a:cubicBezTo>
                    <a:cubicBezTo>
                      <a:pt x="2190" y="45"/>
                      <a:pt x="2134" y="1"/>
                      <a:pt x="20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7" name="Google Shape;657;p28"/>
            <p:cNvSpPr/>
            <p:nvPr/>
          </p:nvSpPr>
          <p:spPr>
            <a:xfrm>
              <a:off x="1161484" y="1291968"/>
              <a:ext cx="267655" cy="261999"/>
            </a:xfrm>
            <a:custGeom>
              <a:avLst/>
              <a:gdLst/>
              <a:ahLst/>
              <a:cxnLst/>
              <a:rect l="l" t="t" r="r" b="b"/>
              <a:pathLst>
                <a:path w="8676" h="8492" extrusionOk="0">
                  <a:moveTo>
                    <a:pt x="4336" y="2529"/>
                  </a:moveTo>
                  <a:cubicBezTo>
                    <a:pt x="5314" y="2529"/>
                    <a:pt x="6108" y="3325"/>
                    <a:pt x="6108" y="4302"/>
                  </a:cubicBezTo>
                  <a:cubicBezTo>
                    <a:pt x="6108" y="5280"/>
                    <a:pt x="5314" y="6076"/>
                    <a:pt x="4336" y="6076"/>
                  </a:cubicBezTo>
                  <a:cubicBezTo>
                    <a:pt x="3358" y="6076"/>
                    <a:pt x="2564" y="5280"/>
                    <a:pt x="2564" y="4302"/>
                  </a:cubicBezTo>
                  <a:cubicBezTo>
                    <a:pt x="2564" y="3325"/>
                    <a:pt x="3358" y="2529"/>
                    <a:pt x="4336" y="2529"/>
                  </a:cubicBezTo>
                  <a:close/>
                  <a:moveTo>
                    <a:pt x="3402" y="1"/>
                  </a:moveTo>
                  <a:lnTo>
                    <a:pt x="3402" y="1392"/>
                  </a:lnTo>
                  <a:cubicBezTo>
                    <a:pt x="3105" y="1488"/>
                    <a:pt x="2826" y="1628"/>
                    <a:pt x="2577" y="1804"/>
                  </a:cubicBezTo>
                  <a:lnTo>
                    <a:pt x="1457" y="993"/>
                  </a:lnTo>
                  <a:lnTo>
                    <a:pt x="358" y="2504"/>
                  </a:lnTo>
                  <a:lnTo>
                    <a:pt x="1449" y="3297"/>
                  </a:lnTo>
                  <a:cubicBezTo>
                    <a:pt x="1363" y="3548"/>
                    <a:pt x="1307" y="3813"/>
                    <a:pt x="1288" y="4089"/>
                  </a:cubicBezTo>
                  <a:lnTo>
                    <a:pt x="1" y="4432"/>
                  </a:lnTo>
                  <a:lnTo>
                    <a:pt x="484" y="6239"/>
                  </a:lnTo>
                  <a:lnTo>
                    <a:pt x="1733" y="5903"/>
                  </a:lnTo>
                  <a:cubicBezTo>
                    <a:pt x="1885" y="6149"/>
                    <a:pt x="2069" y="6370"/>
                    <a:pt x="2278" y="6561"/>
                  </a:cubicBezTo>
                  <a:lnTo>
                    <a:pt x="1758" y="7730"/>
                  </a:lnTo>
                  <a:lnTo>
                    <a:pt x="3467" y="8491"/>
                  </a:lnTo>
                  <a:lnTo>
                    <a:pt x="3979" y="7338"/>
                  </a:lnTo>
                  <a:cubicBezTo>
                    <a:pt x="4096" y="7352"/>
                    <a:pt x="4215" y="7359"/>
                    <a:pt x="4336" y="7359"/>
                  </a:cubicBezTo>
                  <a:cubicBezTo>
                    <a:pt x="4513" y="7359"/>
                    <a:pt x="4685" y="7344"/>
                    <a:pt x="4854" y="7315"/>
                  </a:cubicBezTo>
                  <a:lnTo>
                    <a:pt x="5428" y="8439"/>
                  </a:lnTo>
                  <a:lnTo>
                    <a:pt x="7093" y="7590"/>
                  </a:lnTo>
                  <a:lnTo>
                    <a:pt x="6509" y="6448"/>
                  </a:lnTo>
                  <a:cubicBezTo>
                    <a:pt x="6709" y="6247"/>
                    <a:pt x="6882" y="6017"/>
                    <a:pt x="7020" y="5765"/>
                  </a:cubicBezTo>
                  <a:lnTo>
                    <a:pt x="8286" y="6034"/>
                  </a:lnTo>
                  <a:lnTo>
                    <a:pt x="8675" y="4206"/>
                  </a:lnTo>
                  <a:lnTo>
                    <a:pt x="7369" y="3928"/>
                  </a:lnTo>
                  <a:cubicBezTo>
                    <a:pt x="7336" y="3655"/>
                    <a:pt x="7267" y="3394"/>
                    <a:pt x="7165" y="3149"/>
                  </a:cubicBezTo>
                  <a:lnTo>
                    <a:pt x="8217" y="2299"/>
                  </a:lnTo>
                  <a:lnTo>
                    <a:pt x="7041" y="845"/>
                  </a:lnTo>
                  <a:lnTo>
                    <a:pt x="5965" y="1718"/>
                  </a:lnTo>
                  <a:cubicBezTo>
                    <a:pt x="5750" y="1582"/>
                    <a:pt x="5518" y="1472"/>
                    <a:pt x="5270" y="1392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8" name="Google Shape;658;p28"/>
          <p:cNvSpPr/>
          <p:nvPr/>
        </p:nvSpPr>
        <p:spPr>
          <a:xfrm>
            <a:off x="3693369" y="19117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8"/>
          <p:cNvSpPr/>
          <p:nvPr/>
        </p:nvSpPr>
        <p:spPr>
          <a:xfrm>
            <a:off x="947688" y="3637822"/>
            <a:ext cx="175949" cy="17223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8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8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0"/>
          <p:cNvSpPr txBox="1">
            <a:spLocks noGrp="1"/>
          </p:cNvSpPr>
          <p:nvPr>
            <p:ph type="title"/>
          </p:nvPr>
        </p:nvSpPr>
        <p:spPr>
          <a:xfrm>
            <a:off x="3259601" y="1424527"/>
            <a:ext cx="2624797" cy="881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CSS</a:t>
            </a:r>
          </a:p>
        </p:txBody>
      </p:sp>
      <p:sp>
        <p:nvSpPr>
          <p:cNvPr id="675" name="Google Shape;675;p30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0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0"/>
          <p:cNvSpPr/>
          <p:nvPr/>
        </p:nvSpPr>
        <p:spPr>
          <a:xfrm>
            <a:off x="8195232" y="9007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0"/>
          <p:cNvSpPr/>
          <p:nvPr/>
        </p:nvSpPr>
        <p:spPr>
          <a:xfrm>
            <a:off x="1098827" y="4170317"/>
            <a:ext cx="255530" cy="250132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9" name="Google Shape;679;p30"/>
          <p:cNvGrpSpPr/>
          <p:nvPr/>
        </p:nvGrpSpPr>
        <p:grpSpPr>
          <a:xfrm>
            <a:off x="1013863" y="1163247"/>
            <a:ext cx="502499" cy="309947"/>
            <a:chOff x="14030713" y="3443022"/>
            <a:chExt cx="502499" cy="309947"/>
          </a:xfrm>
        </p:grpSpPr>
        <p:sp>
          <p:nvSpPr>
            <p:cNvPr id="680" name="Google Shape;680;p30"/>
            <p:cNvSpPr/>
            <p:nvPr/>
          </p:nvSpPr>
          <p:spPr>
            <a:xfrm>
              <a:off x="14030713" y="3443022"/>
              <a:ext cx="502499" cy="309804"/>
            </a:xfrm>
            <a:custGeom>
              <a:avLst/>
              <a:gdLst/>
              <a:ahLst/>
              <a:cxnLst/>
              <a:rect l="l" t="t" r="r" b="b"/>
              <a:pathLst>
                <a:path w="7067" h="4357" extrusionOk="0">
                  <a:moveTo>
                    <a:pt x="1482" y="0"/>
                  </a:moveTo>
                  <a:cubicBezTo>
                    <a:pt x="1437" y="89"/>
                    <a:pt x="1392" y="180"/>
                    <a:pt x="1350" y="270"/>
                  </a:cubicBezTo>
                  <a:cubicBezTo>
                    <a:pt x="1114" y="768"/>
                    <a:pt x="907" y="1280"/>
                    <a:pt x="681" y="1781"/>
                  </a:cubicBezTo>
                  <a:cubicBezTo>
                    <a:pt x="470" y="2250"/>
                    <a:pt x="239" y="2712"/>
                    <a:pt x="0" y="3169"/>
                  </a:cubicBezTo>
                  <a:cubicBezTo>
                    <a:pt x="1080" y="3805"/>
                    <a:pt x="2236" y="4161"/>
                    <a:pt x="3260" y="4357"/>
                  </a:cubicBezTo>
                  <a:cubicBezTo>
                    <a:pt x="5246" y="4197"/>
                    <a:pt x="6922" y="2850"/>
                    <a:pt x="6922" y="2850"/>
                  </a:cubicBezTo>
                  <a:cubicBezTo>
                    <a:pt x="7067" y="2562"/>
                    <a:pt x="7044" y="2239"/>
                    <a:pt x="6922" y="1894"/>
                  </a:cubicBezTo>
                  <a:cubicBezTo>
                    <a:pt x="6654" y="2036"/>
                    <a:pt x="6355" y="2098"/>
                    <a:pt x="6037" y="2098"/>
                  </a:cubicBezTo>
                  <a:cubicBezTo>
                    <a:pt x="4568" y="2098"/>
                    <a:pt x="2681" y="779"/>
                    <a:pt x="14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14262444" y="3593409"/>
              <a:ext cx="260529" cy="15956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779" y="1"/>
                  </a:moveTo>
                  <a:lnTo>
                    <a:pt x="779" y="1"/>
                  </a:lnTo>
                  <a:cubicBezTo>
                    <a:pt x="1013" y="1186"/>
                    <a:pt x="1" y="2242"/>
                    <a:pt x="1" y="2242"/>
                  </a:cubicBezTo>
                  <a:lnTo>
                    <a:pt x="1" y="2243"/>
                  </a:lnTo>
                  <a:cubicBezTo>
                    <a:pt x="1987" y="2082"/>
                    <a:pt x="3663" y="735"/>
                    <a:pt x="3663" y="735"/>
                  </a:cubicBezTo>
                  <a:lnTo>
                    <a:pt x="3663" y="735"/>
                  </a:lnTo>
                  <a:cubicBezTo>
                    <a:pt x="3561" y="758"/>
                    <a:pt x="3449" y="769"/>
                    <a:pt x="3330" y="769"/>
                  </a:cubicBezTo>
                  <a:cubicBezTo>
                    <a:pt x="2308" y="769"/>
                    <a:pt x="779" y="1"/>
                    <a:pt x="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0"/>
          <p:cNvGrpSpPr/>
          <p:nvPr/>
        </p:nvGrpSpPr>
        <p:grpSpPr>
          <a:xfrm>
            <a:off x="7789656" y="3980254"/>
            <a:ext cx="405580" cy="250130"/>
            <a:chOff x="3720050" y="2661900"/>
            <a:chExt cx="176700" cy="108975"/>
          </a:xfrm>
        </p:grpSpPr>
        <p:sp>
          <p:nvSpPr>
            <p:cNvPr id="683" name="Google Shape;683;p30"/>
            <p:cNvSpPr/>
            <p:nvPr/>
          </p:nvSpPr>
          <p:spPr>
            <a:xfrm>
              <a:off x="3720050" y="2661900"/>
              <a:ext cx="176700" cy="108975"/>
            </a:xfrm>
            <a:custGeom>
              <a:avLst/>
              <a:gdLst/>
              <a:ahLst/>
              <a:cxnLst/>
              <a:rect l="l" t="t" r="r" b="b"/>
              <a:pathLst>
                <a:path w="7068" h="4359" extrusionOk="0">
                  <a:moveTo>
                    <a:pt x="5586" y="0"/>
                  </a:moveTo>
                  <a:cubicBezTo>
                    <a:pt x="4387" y="780"/>
                    <a:pt x="2501" y="2098"/>
                    <a:pt x="1031" y="2098"/>
                  </a:cubicBezTo>
                  <a:cubicBezTo>
                    <a:pt x="713" y="2098"/>
                    <a:pt x="414" y="2037"/>
                    <a:pt x="146" y="1894"/>
                  </a:cubicBezTo>
                  <a:cubicBezTo>
                    <a:pt x="24" y="2239"/>
                    <a:pt x="1" y="2563"/>
                    <a:pt x="146" y="2851"/>
                  </a:cubicBezTo>
                  <a:cubicBezTo>
                    <a:pt x="146" y="2851"/>
                    <a:pt x="1822" y="4197"/>
                    <a:pt x="3808" y="4358"/>
                  </a:cubicBezTo>
                  <a:cubicBezTo>
                    <a:pt x="4832" y="4161"/>
                    <a:pt x="5988" y="3805"/>
                    <a:pt x="7068" y="3170"/>
                  </a:cubicBezTo>
                  <a:cubicBezTo>
                    <a:pt x="6829" y="2712"/>
                    <a:pt x="6598" y="2252"/>
                    <a:pt x="6387" y="1782"/>
                  </a:cubicBezTo>
                  <a:cubicBezTo>
                    <a:pt x="6161" y="1280"/>
                    <a:pt x="5954" y="768"/>
                    <a:pt x="5717" y="270"/>
                  </a:cubicBezTo>
                  <a:cubicBezTo>
                    <a:pt x="5675" y="180"/>
                    <a:pt x="5631" y="90"/>
                    <a:pt x="5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3723675" y="2714775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2885" y="0"/>
                  </a:moveTo>
                  <a:lnTo>
                    <a:pt x="2885" y="0"/>
                  </a:lnTo>
                  <a:cubicBezTo>
                    <a:pt x="2885" y="1"/>
                    <a:pt x="1354" y="770"/>
                    <a:pt x="332" y="770"/>
                  </a:cubicBezTo>
                  <a:cubicBezTo>
                    <a:pt x="214" y="770"/>
                    <a:pt x="102" y="759"/>
                    <a:pt x="1" y="736"/>
                  </a:cubicBezTo>
                  <a:lnTo>
                    <a:pt x="1" y="736"/>
                  </a:lnTo>
                  <a:cubicBezTo>
                    <a:pt x="1" y="737"/>
                    <a:pt x="1677" y="2082"/>
                    <a:pt x="3663" y="2243"/>
                  </a:cubicBezTo>
                  <a:cubicBezTo>
                    <a:pt x="3663" y="2243"/>
                    <a:pt x="2649" y="1186"/>
                    <a:pt x="28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74;p30">
            <a:extLst>
              <a:ext uri="{FF2B5EF4-FFF2-40B4-BE49-F238E27FC236}">
                <a16:creationId xmlns:a16="http://schemas.microsoft.com/office/drawing/2014/main" id="{074A5FDD-DB39-F9B7-DD57-E2EFCF80ADCF}"/>
              </a:ext>
            </a:extLst>
          </p:cNvPr>
          <p:cNvSpPr txBox="1">
            <a:spLocks/>
          </p:cNvSpPr>
          <p:nvPr/>
        </p:nvSpPr>
        <p:spPr>
          <a:xfrm>
            <a:off x="1332386" y="2634755"/>
            <a:ext cx="6479225" cy="881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 Black"/>
              <a:buNone/>
              <a:defRPr sz="3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 Black"/>
              <a:buNone/>
              <a:defRPr sz="6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 Black"/>
              <a:buNone/>
              <a:defRPr sz="6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 Black"/>
              <a:buNone/>
              <a:defRPr sz="6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 Black"/>
              <a:buNone/>
              <a:defRPr sz="6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 Black"/>
              <a:buNone/>
              <a:defRPr sz="6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 Black"/>
              <a:buNone/>
              <a:defRPr sz="6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 Black"/>
              <a:buNone/>
              <a:defRPr sz="6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 Black"/>
              <a:buNone/>
              <a:defRPr sz="60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n-US" sz="4400" b="1" dirty="0">
                <a:latin typeface="Josefin Sans" pitchFamily="2" charset="0"/>
                <a:ea typeface="Urbanist" panose="020B0A04040200000203" pitchFamily="34" charset="0"/>
                <a:cs typeface="Urbanist" panose="020B0A04040200000203" pitchFamily="34" charset="0"/>
              </a:rPr>
              <a:t> </a:t>
            </a:r>
            <a:r>
              <a:rPr lang="en-US" sz="4400" b="1" dirty="0">
                <a:solidFill>
                  <a:srgbClr val="0070C0"/>
                </a:solidFill>
                <a:latin typeface="Josefin Sans" pitchFamily="2" charset="0"/>
                <a:ea typeface="Urbanist" panose="020B0A04040200000203" pitchFamily="34" charset="0"/>
                <a:cs typeface="Urbanist" panose="020B0A04040200000203" pitchFamily="34" charset="0"/>
              </a:rPr>
              <a:t>C</a:t>
            </a:r>
            <a:r>
              <a:rPr lang="en-US" sz="4400" b="1" dirty="0">
                <a:latin typeface="Josefin Sans" pitchFamily="2" charset="0"/>
                <a:ea typeface="Urbanist" panose="020B0A04040200000203" pitchFamily="34" charset="0"/>
                <a:cs typeface="Urbanist" panose="020B0A04040200000203" pitchFamily="34" charset="0"/>
              </a:rPr>
              <a:t>ascading </a:t>
            </a:r>
            <a:r>
              <a:rPr lang="en-US" sz="4400" b="1" dirty="0">
                <a:solidFill>
                  <a:srgbClr val="0070C0"/>
                </a:solidFill>
                <a:latin typeface="Josefin Sans" pitchFamily="2" charset="0"/>
                <a:ea typeface="Urbanist" panose="020B0A04040200000203" pitchFamily="34" charset="0"/>
                <a:cs typeface="Urbanist" panose="020B0A04040200000203" pitchFamily="34" charset="0"/>
              </a:rPr>
              <a:t>S</a:t>
            </a:r>
            <a:r>
              <a:rPr lang="en-US" sz="4400" b="1" dirty="0">
                <a:latin typeface="Josefin Sans" pitchFamily="2" charset="0"/>
                <a:ea typeface="Urbanist" panose="020B0A04040200000203" pitchFamily="34" charset="0"/>
                <a:cs typeface="Urbanist" panose="020B0A04040200000203" pitchFamily="34" charset="0"/>
              </a:rPr>
              <a:t>tyle </a:t>
            </a:r>
            <a:r>
              <a:rPr lang="en-US" sz="4400" b="1" dirty="0">
                <a:solidFill>
                  <a:srgbClr val="0070C0"/>
                </a:solidFill>
                <a:latin typeface="Josefin Sans" pitchFamily="2" charset="0"/>
                <a:ea typeface="Urbanist" panose="020B0A04040200000203" pitchFamily="34" charset="0"/>
                <a:cs typeface="Urbanist" panose="020B0A04040200000203" pitchFamily="34" charset="0"/>
              </a:rPr>
              <a:t>S</a:t>
            </a:r>
            <a:r>
              <a:rPr lang="en-US" sz="4400" b="1" dirty="0">
                <a:latin typeface="Josefin Sans" pitchFamily="2" charset="0"/>
                <a:ea typeface="Urbanist" panose="020B0A04040200000203" pitchFamily="34" charset="0"/>
                <a:cs typeface="Urbanist" panose="020B0A04040200000203" pitchFamily="34" charset="0"/>
              </a:rPr>
              <a:t>heets</a:t>
            </a:r>
          </a:p>
          <a:p>
            <a:endParaRPr lang="en-US" sz="4400" b="1" dirty="0">
              <a:latin typeface="Josefin Sans" pitchFamily="2" charset="0"/>
              <a:ea typeface="Urbanist" panose="020B0A04040200000203" pitchFamily="34" charset="0"/>
              <a:cs typeface="Urbanist" panose="020B0A04040200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73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CSS?</a:t>
            </a:r>
            <a:endParaRPr dirty="0"/>
          </a:p>
        </p:txBody>
      </p:sp>
      <p:sp>
        <p:nvSpPr>
          <p:cNvPr id="886" name="Google Shape;886;p33"/>
          <p:cNvSpPr txBox="1">
            <a:spLocks noGrp="1"/>
          </p:cNvSpPr>
          <p:nvPr>
            <p:ph type="body" idx="1"/>
          </p:nvPr>
        </p:nvSpPr>
        <p:spPr>
          <a:xfrm>
            <a:off x="647707" y="1063588"/>
            <a:ext cx="6966915" cy="33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endParaRPr lang="en-US" dirty="0">
              <a:latin typeface="Josefin Sans" pitchFamily="2" charset="0"/>
              <a:ea typeface="Urbanist" panose="020B0A04040200000203" pitchFamily="34" charset="0"/>
              <a:cs typeface="Urbanist" panose="020B0A04040200000203" pitchFamily="3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Josefin Sans" pitchFamily="2" charset="0"/>
                <a:ea typeface="Urbanist" panose="020B0A04040200000203" pitchFamily="34" charset="0"/>
                <a:cs typeface="Urbanist" panose="020B0A04040200000203" pitchFamily="34" charset="0"/>
              </a:rPr>
              <a:t>Cascading Style Sheets (CSS) </a:t>
            </a:r>
            <a:r>
              <a:rPr lang="en-US" dirty="0">
                <a:latin typeface="Josefin Sans" pitchFamily="2" charset="0"/>
                <a:ea typeface="Urbanist" panose="020B0A04040200000203" pitchFamily="34" charset="0"/>
                <a:cs typeface="Urbanist" panose="020B0A04040200000203" pitchFamily="34" charset="0"/>
              </a:rPr>
              <a:t>is a stylesheet language used to describe the presentation of a document written in HTML or XML. It defines how elements are displayed on a web page.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endParaRPr lang="en-US" dirty="0">
              <a:latin typeface="Josefin Sans" pitchFamily="2" charset="0"/>
              <a:ea typeface="Urbanist" panose="020B0A04040200000203" pitchFamily="34" charset="0"/>
              <a:cs typeface="Urbanist" panose="020B0A04040200000203" pitchFamily="34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latin typeface="Josefin Sans" pitchFamily="2" charset="0"/>
                <a:ea typeface="Urbanist" panose="020B0A04040200000203" pitchFamily="34" charset="0"/>
                <a:cs typeface="Urbanist" panose="020B0A04040200000203" pitchFamily="34" charset="0"/>
              </a:rPr>
              <a:t>CSS makes websites visually appealing and user-friendly.</a:t>
            </a:r>
          </a:p>
          <a:p>
            <a:pPr marL="431800" lvl="0" indent="-285750" algn="l" rtl="0"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endParaRPr lang="en-US" dirty="0">
              <a:latin typeface="Josefin Sans" pitchFamily="2" charset="0"/>
              <a:ea typeface="Urbanist" panose="020B0A04040200000203" pitchFamily="34" charset="0"/>
              <a:cs typeface="Urbanist" panose="020B0A04040200000203" pitchFamily="34" charset="0"/>
            </a:endParaRPr>
          </a:p>
        </p:txBody>
      </p:sp>
      <p:sp>
        <p:nvSpPr>
          <p:cNvPr id="887" name="Google Shape;887;p33"/>
          <p:cNvSpPr/>
          <p:nvPr/>
        </p:nvSpPr>
        <p:spPr>
          <a:xfrm>
            <a:off x="8199244" y="40973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D333A6-5E3F-6691-A3DE-C460F77C601C}"/>
              </a:ext>
            </a:extLst>
          </p:cNvPr>
          <p:cNvGrpSpPr/>
          <p:nvPr/>
        </p:nvGrpSpPr>
        <p:grpSpPr>
          <a:xfrm>
            <a:off x="2782688" y="3020486"/>
            <a:ext cx="2696952" cy="1744580"/>
            <a:chOff x="4716037" y="1424420"/>
            <a:chExt cx="3715853" cy="2294661"/>
          </a:xfrm>
        </p:grpSpPr>
        <p:grpSp>
          <p:nvGrpSpPr>
            <p:cNvPr id="3" name="Google Shape;200;p26">
              <a:extLst>
                <a:ext uri="{FF2B5EF4-FFF2-40B4-BE49-F238E27FC236}">
                  <a16:creationId xmlns:a16="http://schemas.microsoft.com/office/drawing/2014/main" id="{BCB15A4D-BA73-9CCF-863A-A64354D28B6F}"/>
                </a:ext>
              </a:extLst>
            </p:cNvPr>
            <p:cNvGrpSpPr/>
            <p:nvPr/>
          </p:nvGrpSpPr>
          <p:grpSpPr>
            <a:xfrm>
              <a:off x="4716037" y="1424420"/>
              <a:ext cx="3715853" cy="2286606"/>
              <a:chOff x="5467825" y="2094550"/>
              <a:chExt cx="2061500" cy="1268575"/>
            </a:xfrm>
          </p:grpSpPr>
          <p:sp>
            <p:nvSpPr>
              <p:cNvPr id="935" name="Google Shape;201;p26">
                <a:extLst>
                  <a:ext uri="{FF2B5EF4-FFF2-40B4-BE49-F238E27FC236}">
                    <a16:creationId xmlns:a16="http://schemas.microsoft.com/office/drawing/2014/main" id="{252E63DA-9645-3D80-0422-AEB262C01C6D}"/>
                  </a:ext>
                </a:extLst>
              </p:cNvPr>
              <p:cNvSpPr/>
              <p:nvPr/>
            </p:nvSpPr>
            <p:spPr>
              <a:xfrm>
                <a:off x="5467825" y="2094550"/>
                <a:ext cx="2061500" cy="1268575"/>
              </a:xfrm>
              <a:custGeom>
                <a:avLst/>
                <a:gdLst/>
                <a:ahLst/>
                <a:cxnLst/>
                <a:rect l="l" t="t" r="r" b="b"/>
                <a:pathLst>
                  <a:path w="82460" h="50743" extrusionOk="0">
                    <a:moveTo>
                      <a:pt x="19385" y="1"/>
                    </a:moveTo>
                    <a:cubicBezTo>
                      <a:pt x="17341" y="1"/>
                      <a:pt x="15618" y="550"/>
                      <a:pt x="14182" y="2015"/>
                    </a:cubicBezTo>
                    <a:cubicBezTo>
                      <a:pt x="9797" y="6487"/>
                      <a:pt x="18316" y="15851"/>
                      <a:pt x="8645" y="24788"/>
                    </a:cubicBezTo>
                    <a:cubicBezTo>
                      <a:pt x="1" y="32773"/>
                      <a:pt x="7034" y="48410"/>
                      <a:pt x="14340" y="50742"/>
                    </a:cubicBezTo>
                    <a:lnTo>
                      <a:pt x="55177" y="50742"/>
                    </a:lnTo>
                    <a:lnTo>
                      <a:pt x="66004" y="50665"/>
                    </a:lnTo>
                    <a:cubicBezTo>
                      <a:pt x="82460" y="34600"/>
                      <a:pt x="79416" y="4079"/>
                      <a:pt x="58355" y="4079"/>
                    </a:cubicBezTo>
                    <a:cubicBezTo>
                      <a:pt x="57195" y="4079"/>
                      <a:pt x="55980" y="4171"/>
                      <a:pt x="54710" y="4364"/>
                    </a:cubicBezTo>
                    <a:cubicBezTo>
                      <a:pt x="52095" y="4762"/>
                      <a:pt x="49614" y="4929"/>
                      <a:pt x="47261" y="4929"/>
                    </a:cubicBezTo>
                    <a:cubicBezTo>
                      <a:pt x="34504" y="4929"/>
                      <a:pt x="25507" y="1"/>
                      <a:pt x="193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202;p26">
                <a:extLst>
                  <a:ext uri="{FF2B5EF4-FFF2-40B4-BE49-F238E27FC236}">
                    <a16:creationId xmlns:a16="http://schemas.microsoft.com/office/drawing/2014/main" id="{2A5DACD8-357A-FE07-5D9E-BAE37BF442FF}"/>
                  </a:ext>
                </a:extLst>
              </p:cNvPr>
              <p:cNvSpPr/>
              <p:nvPr/>
            </p:nvSpPr>
            <p:spPr>
              <a:xfrm>
                <a:off x="7030925" y="2165350"/>
                <a:ext cx="315075" cy="259175"/>
              </a:xfrm>
              <a:custGeom>
                <a:avLst/>
                <a:gdLst/>
                <a:ahLst/>
                <a:cxnLst/>
                <a:rect l="l" t="t" r="r" b="b"/>
                <a:pathLst>
                  <a:path w="12603" h="10367" extrusionOk="0">
                    <a:moveTo>
                      <a:pt x="153" y="1"/>
                    </a:moveTo>
                    <a:cubicBezTo>
                      <a:pt x="43" y="1"/>
                      <a:pt x="1" y="172"/>
                      <a:pt x="119" y="191"/>
                    </a:cubicBezTo>
                    <a:cubicBezTo>
                      <a:pt x="5663" y="1104"/>
                      <a:pt x="10437" y="5028"/>
                      <a:pt x="12387" y="10300"/>
                    </a:cubicBezTo>
                    <a:cubicBezTo>
                      <a:pt x="12404" y="10346"/>
                      <a:pt x="12444" y="10366"/>
                      <a:pt x="12483" y="10366"/>
                    </a:cubicBezTo>
                    <a:cubicBezTo>
                      <a:pt x="12544" y="10366"/>
                      <a:pt x="12603" y="10319"/>
                      <a:pt x="12576" y="10248"/>
                    </a:cubicBezTo>
                    <a:cubicBezTo>
                      <a:pt x="10602" y="4914"/>
                      <a:pt x="5786" y="927"/>
                      <a:pt x="171" y="3"/>
                    </a:cubicBezTo>
                    <a:cubicBezTo>
                      <a:pt x="165" y="1"/>
                      <a:pt x="159" y="1"/>
                      <a:pt x="1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203;p26">
                <a:extLst>
                  <a:ext uri="{FF2B5EF4-FFF2-40B4-BE49-F238E27FC236}">
                    <a16:creationId xmlns:a16="http://schemas.microsoft.com/office/drawing/2014/main" id="{7A2CF507-78F1-0A0D-5F54-F1BA76AFADE1}"/>
                  </a:ext>
                </a:extLst>
              </p:cNvPr>
              <p:cNvSpPr/>
              <p:nvPr/>
            </p:nvSpPr>
            <p:spPr>
              <a:xfrm>
                <a:off x="5691900" y="2431450"/>
                <a:ext cx="94600" cy="233775"/>
              </a:xfrm>
              <a:custGeom>
                <a:avLst/>
                <a:gdLst/>
                <a:ahLst/>
                <a:cxnLst/>
                <a:rect l="l" t="t" r="r" b="b"/>
                <a:pathLst>
                  <a:path w="3784" h="9351" extrusionOk="0">
                    <a:moveTo>
                      <a:pt x="3649" y="0"/>
                    </a:moveTo>
                    <a:cubicBezTo>
                      <a:pt x="3600" y="0"/>
                      <a:pt x="3552" y="32"/>
                      <a:pt x="3553" y="95"/>
                    </a:cubicBezTo>
                    <a:cubicBezTo>
                      <a:pt x="3586" y="3470"/>
                      <a:pt x="2350" y="6695"/>
                      <a:pt x="66" y="9181"/>
                    </a:cubicBezTo>
                    <a:cubicBezTo>
                      <a:pt x="0" y="9252"/>
                      <a:pt x="66" y="9350"/>
                      <a:pt x="139" y="9350"/>
                    </a:cubicBezTo>
                    <a:cubicBezTo>
                      <a:pt x="161" y="9350"/>
                      <a:pt x="183" y="9341"/>
                      <a:pt x="203" y="9320"/>
                    </a:cubicBezTo>
                    <a:cubicBezTo>
                      <a:pt x="2523" y="6796"/>
                      <a:pt x="3783" y="3521"/>
                      <a:pt x="3748" y="95"/>
                    </a:cubicBezTo>
                    <a:cubicBezTo>
                      <a:pt x="3748" y="32"/>
                      <a:pt x="3698" y="0"/>
                      <a:pt x="36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204;p26">
                <a:extLst>
                  <a:ext uri="{FF2B5EF4-FFF2-40B4-BE49-F238E27FC236}">
                    <a16:creationId xmlns:a16="http://schemas.microsoft.com/office/drawing/2014/main" id="{D06B7505-EE3C-38D5-B4D1-FB7EEB4BD150}"/>
                  </a:ext>
                </a:extLst>
              </p:cNvPr>
              <p:cNvSpPr/>
              <p:nvPr/>
            </p:nvSpPr>
            <p:spPr>
              <a:xfrm>
                <a:off x="7190675" y="3091725"/>
                <a:ext cx="138250" cy="226575"/>
              </a:xfrm>
              <a:custGeom>
                <a:avLst/>
                <a:gdLst/>
                <a:ahLst/>
                <a:cxnLst/>
                <a:rect l="l" t="t" r="r" b="b"/>
                <a:pathLst>
                  <a:path w="5530" h="9063" extrusionOk="0">
                    <a:moveTo>
                      <a:pt x="5411" y="1"/>
                    </a:moveTo>
                    <a:cubicBezTo>
                      <a:pt x="5371" y="1"/>
                      <a:pt x="5332" y="21"/>
                      <a:pt x="5316" y="68"/>
                    </a:cubicBezTo>
                    <a:cubicBezTo>
                      <a:pt x="4186" y="3351"/>
                      <a:pt x="2411" y="6332"/>
                      <a:pt x="66" y="8894"/>
                    </a:cubicBezTo>
                    <a:cubicBezTo>
                      <a:pt x="0" y="8965"/>
                      <a:pt x="65" y="9063"/>
                      <a:pt x="138" y="9063"/>
                    </a:cubicBezTo>
                    <a:cubicBezTo>
                      <a:pt x="160" y="9063"/>
                      <a:pt x="183" y="9053"/>
                      <a:pt x="203" y="9031"/>
                    </a:cubicBezTo>
                    <a:cubicBezTo>
                      <a:pt x="2570" y="6448"/>
                      <a:pt x="4364" y="3434"/>
                      <a:pt x="5504" y="121"/>
                    </a:cubicBezTo>
                    <a:cubicBezTo>
                      <a:pt x="5529" y="48"/>
                      <a:pt x="5470" y="1"/>
                      <a:pt x="54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206;p26">
              <a:extLst>
                <a:ext uri="{FF2B5EF4-FFF2-40B4-BE49-F238E27FC236}">
                  <a16:creationId xmlns:a16="http://schemas.microsoft.com/office/drawing/2014/main" id="{EF1FEFAA-3880-B131-E2FE-8B143FF606B3}"/>
                </a:ext>
              </a:extLst>
            </p:cNvPr>
            <p:cNvGrpSpPr/>
            <p:nvPr/>
          </p:nvGrpSpPr>
          <p:grpSpPr>
            <a:xfrm>
              <a:off x="5300845" y="1493624"/>
              <a:ext cx="2546216" cy="2225457"/>
              <a:chOff x="3720050" y="2029925"/>
              <a:chExt cx="1529075" cy="1336450"/>
            </a:xfrm>
          </p:grpSpPr>
          <p:sp>
            <p:nvSpPr>
              <p:cNvPr id="5" name="Google Shape;207;p26">
                <a:extLst>
                  <a:ext uri="{FF2B5EF4-FFF2-40B4-BE49-F238E27FC236}">
                    <a16:creationId xmlns:a16="http://schemas.microsoft.com/office/drawing/2014/main" id="{C1FF39A2-001B-A7C4-984A-2E0B32A3CF42}"/>
                  </a:ext>
                </a:extLst>
              </p:cNvPr>
              <p:cNvSpPr/>
              <p:nvPr/>
            </p:nvSpPr>
            <p:spPr>
              <a:xfrm>
                <a:off x="3760625" y="3361075"/>
                <a:ext cx="1438825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57553" h="212" extrusionOk="0">
                    <a:moveTo>
                      <a:pt x="112" y="0"/>
                    </a:moveTo>
                    <a:cubicBezTo>
                      <a:pt x="50" y="0"/>
                      <a:pt x="0" y="48"/>
                      <a:pt x="0" y="106"/>
                    </a:cubicBezTo>
                    <a:cubicBezTo>
                      <a:pt x="0" y="164"/>
                      <a:pt x="50" y="212"/>
                      <a:pt x="112" y="212"/>
                    </a:cubicBezTo>
                    <a:lnTo>
                      <a:pt x="57441" y="212"/>
                    </a:lnTo>
                    <a:cubicBezTo>
                      <a:pt x="57503" y="212"/>
                      <a:pt x="57552" y="165"/>
                      <a:pt x="57552" y="106"/>
                    </a:cubicBezTo>
                    <a:cubicBezTo>
                      <a:pt x="57552" y="48"/>
                      <a:pt x="57502" y="0"/>
                      <a:pt x="57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208;p26">
                <a:extLst>
                  <a:ext uri="{FF2B5EF4-FFF2-40B4-BE49-F238E27FC236}">
                    <a16:creationId xmlns:a16="http://schemas.microsoft.com/office/drawing/2014/main" id="{DCB22EF6-1807-8CF5-7265-57CE4537B15A}"/>
                  </a:ext>
                </a:extLst>
              </p:cNvPr>
              <p:cNvSpPr/>
              <p:nvPr/>
            </p:nvSpPr>
            <p:spPr>
              <a:xfrm>
                <a:off x="4329600" y="2029925"/>
                <a:ext cx="674775" cy="926550"/>
              </a:xfrm>
              <a:custGeom>
                <a:avLst/>
                <a:gdLst/>
                <a:ahLst/>
                <a:cxnLst/>
                <a:rect l="l" t="t" r="r" b="b"/>
                <a:pathLst>
                  <a:path w="26991" h="37062" extrusionOk="0">
                    <a:moveTo>
                      <a:pt x="496" y="0"/>
                    </a:moveTo>
                    <a:cubicBezTo>
                      <a:pt x="222" y="0"/>
                      <a:pt x="0" y="368"/>
                      <a:pt x="0" y="820"/>
                    </a:cubicBezTo>
                    <a:lnTo>
                      <a:pt x="0" y="37062"/>
                    </a:lnTo>
                    <a:lnTo>
                      <a:pt x="26991" y="37062"/>
                    </a:lnTo>
                    <a:lnTo>
                      <a:pt x="26991" y="820"/>
                    </a:lnTo>
                    <a:cubicBezTo>
                      <a:pt x="26991" y="367"/>
                      <a:pt x="26769" y="0"/>
                      <a:pt x="264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209;p26">
                <a:extLst>
                  <a:ext uri="{FF2B5EF4-FFF2-40B4-BE49-F238E27FC236}">
                    <a16:creationId xmlns:a16="http://schemas.microsoft.com/office/drawing/2014/main" id="{FAD1BE93-6B18-43B3-9C6A-84519732DEC6}"/>
                  </a:ext>
                </a:extLst>
              </p:cNvPr>
              <p:cNvSpPr/>
              <p:nvPr/>
            </p:nvSpPr>
            <p:spPr>
              <a:xfrm>
                <a:off x="4802700" y="2723250"/>
                <a:ext cx="113175" cy="117250"/>
              </a:xfrm>
              <a:custGeom>
                <a:avLst/>
                <a:gdLst/>
                <a:ahLst/>
                <a:cxnLst/>
                <a:rect l="l" t="t" r="r" b="b"/>
                <a:pathLst>
                  <a:path w="4527" h="4690" extrusionOk="0">
                    <a:moveTo>
                      <a:pt x="4441" y="0"/>
                    </a:moveTo>
                    <a:lnTo>
                      <a:pt x="0" y="4504"/>
                    </a:lnTo>
                    <a:cubicBezTo>
                      <a:pt x="3" y="4565"/>
                      <a:pt x="6" y="4628"/>
                      <a:pt x="11" y="4690"/>
                    </a:cubicBezTo>
                    <a:cubicBezTo>
                      <a:pt x="22" y="4687"/>
                      <a:pt x="32" y="4681"/>
                      <a:pt x="42" y="4671"/>
                    </a:cubicBezTo>
                    <a:lnTo>
                      <a:pt x="4526" y="125"/>
                    </a:lnTo>
                    <a:cubicBezTo>
                      <a:pt x="4497" y="83"/>
                      <a:pt x="4470" y="42"/>
                      <a:pt x="4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210;p26">
                <a:extLst>
                  <a:ext uri="{FF2B5EF4-FFF2-40B4-BE49-F238E27FC236}">
                    <a16:creationId xmlns:a16="http://schemas.microsoft.com/office/drawing/2014/main" id="{AEE24260-4E7B-C228-047F-9601E4E8DEF9}"/>
                  </a:ext>
                </a:extLst>
              </p:cNvPr>
              <p:cNvSpPr/>
              <p:nvPr/>
            </p:nvSpPr>
            <p:spPr>
              <a:xfrm>
                <a:off x="4888525" y="2704050"/>
                <a:ext cx="4385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716" extrusionOk="0">
                    <a:moveTo>
                      <a:pt x="1754" y="1"/>
                    </a:moveTo>
                    <a:lnTo>
                      <a:pt x="1" y="361"/>
                    </a:lnTo>
                    <a:lnTo>
                      <a:pt x="1465" y="1716"/>
                    </a:lnTo>
                    <a:lnTo>
                      <a:pt x="17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11;p26">
                <a:extLst>
                  <a:ext uri="{FF2B5EF4-FFF2-40B4-BE49-F238E27FC236}">
                    <a16:creationId xmlns:a16="http://schemas.microsoft.com/office/drawing/2014/main" id="{77D8E864-5126-568F-24FF-3DAC9A0A6968}"/>
                  </a:ext>
                </a:extLst>
              </p:cNvPr>
              <p:cNvSpPr/>
              <p:nvPr/>
            </p:nvSpPr>
            <p:spPr>
              <a:xfrm>
                <a:off x="4668950" y="2805900"/>
                <a:ext cx="77350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3094" h="3204" extrusionOk="0">
                    <a:moveTo>
                      <a:pt x="2967" y="0"/>
                    </a:moveTo>
                    <a:lnTo>
                      <a:pt x="29" y="3079"/>
                    </a:lnTo>
                    <a:cubicBezTo>
                      <a:pt x="0" y="3108"/>
                      <a:pt x="2" y="3154"/>
                      <a:pt x="31" y="3183"/>
                    </a:cubicBezTo>
                    <a:cubicBezTo>
                      <a:pt x="45" y="3196"/>
                      <a:pt x="64" y="3203"/>
                      <a:pt x="83" y="3203"/>
                    </a:cubicBezTo>
                    <a:cubicBezTo>
                      <a:pt x="102" y="3203"/>
                      <a:pt x="122" y="3196"/>
                      <a:pt x="137" y="3180"/>
                    </a:cubicBezTo>
                    <a:lnTo>
                      <a:pt x="3093" y="80"/>
                    </a:lnTo>
                    <a:cubicBezTo>
                      <a:pt x="3056" y="50"/>
                      <a:pt x="3008" y="29"/>
                      <a:pt x="2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12;p26">
                <a:extLst>
                  <a:ext uri="{FF2B5EF4-FFF2-40B4-BE49-F238E27FC236}">
                    <a16:creationId xmlns:a16="http://schemas.microsoft.com/office/drawing/2014/main" id="{A12675CB-3BE7-7856-BBEF-8CB4633FE6E8}"/>
                  </a:ext>
                </a:extLst>
              </p:cNvPr>
              <p:cNvSpPr/>
              <p:nvPr/>
            </p:nvSpPr>
            <p:spPr>
              <a:xfrm>
                <a:off x="4656225" y="2869350"/>
                <a:ext cx="29600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183" extrusionOk="0">
                    <a:moveTo>
                      <a:pt x="592" y="0"/>
                    </a:moveTo>
                    <a:cubicBezTo>
                      <a:pt x="265" y="0"/>
                      <a:pt x="1" y="266"/>
                      <a:pt x="1" y="592"/>
                    </a:cubicBezTo>
                    <a:cubicBezTo>
                      <a:pt x="1" y="917"/>
                      <a:pt x="265" y="1183"/>
                      <a:pt x="592" y="1183"/>
                    </a:cubicBezTo>
                    <a:cubicBezTo>
                      <a:pt x="918" y="1183"/>
                      <a:pt x="1183" y="917"/>
                      <a:pt x="1183" y="592"/>
                    </a:cubicBezTo>
                    <a:cubicBezTo>
                      <a:pt x="1183" y="266"/>
                      <a:pt x="918" y="0"/>
                      <a:pt x="5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13;p26">
                <a:extLst>
                  <a:ext uri="{FF2B5EF4-FFF2-40B4-BE49-F238E27FC236}">
                    <a16:creationId xmlns:a16="http://schemas.microsoft.com/office/drawing/2014/main" id="{8AB8667F-E8D2-B030-0F92-B318C0241A07}"/>
                  </a:ext>
                </a:extLst>
              </p:cNvPr>
              <p:cNvSpPr/>
              <p:nvPr/>
            </p:nvSpPr>
            <p:spPr>
              <a:xfrm>
                <a:off x="4752500" y="2796525"/>
                <a:ext cx="47625" cy="47450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898" extrusionOk="0">
                    <a:moveTo>
                      <a:pt x="98" y="0"/>
                    </a:moveTo>
                    <a:lnTo>
                      <a:pt x="1" y="97"/>
                    </a:lnTo>
                    <a:lnTo>
                      <a:pt x="1807" y="1898"/>
                    </a:lnTo>
                    <a:lnTo>
                      <a:pt x="1904" y="180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14;p26">
                <a:extLst>
                  <a:ext uri="{FF2B5EF4-FFF2-40B4-BE49-F238E27FC236}">
                    <a16:creationId xmlns:a16="http://schemas.microsoft.com/office/drawing/2014/main" id="{C8EA964C-A6E9-ED20-1416-B827A9D86461}"/>
                  </a:ext>
                </a:extLst>
              </p:cNvPr>
              <p:cNvSpPr/>
              <p:nvPr/>
            </p:nvSpPr>
            <p:spPr>
              <a:xfrm>
                <a:off x="4738675" y="2783475"/>
                <a:ext cx="29575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1183" extrusionOk="0">
                    <a:moveTo>
                      <a:pt x="591" y="1"/>
                    </a:moveTo>
                    <a:cubicBezTo>
                      <a:pt x="265" y="1"/>
                      <a:pt x="0" y="264"/>
                      <a:pt x="0" y="592"/>
                    </a:cubicBezTo>
                    <a:cubicBezTo>
                      <a:pt x="0" y="918"/>
                      <a:pt x="265" y="1183"/>
                      <a:pt x="591" y="1183"/>
                    </a:cubicBezTo>
                    <a:cubicBezTo>
                      <a:pt x="919" y="1183"/>
                      <a:pt x="1182" y="918"/>
                      <a:pt x="1182" y="592"/>
                    </a:cubicBezTo>
                    <a:cubicBezTo>
                      <a:pt x="1182" y="264"/>
                      <a:pt x="919" y="1"/>
                      <a:pt x="5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15;p26">
                <a:extLst>
                  <a:ext uri="{FF2B5EF4-FFF2-40B4-BE49-F238E27FC236}">
                    <a16:creationId xmlns:a16="http://schemas.microsoft.com/office/drawing/2014/main" id="{3737E4E6-48C8-3FF0-F196-954AE7B6A1B5}"/>
                  </a:ext>
                </a:extLst>
              </p:cNvPr>
              <p:cNvSpPr/>
              <p:nvPr/>
            </p:nvSpPr>
            <p:spPr>
              <a:xfrm>
                <a:off x="4784550" y="2827775"/>
                <a:ext cx="29575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1183" extrusionOk="0">
                    <a:moveTo>
                      <a:pt x="592" y="0"/>
                    </a:moveTo>
                    <a:cubicBezTo>
                      <a:pt x="266" y="0"/>
                      <a:pt x="1" y="265"/>
                      <a:pt x="1" y="591"/>
                    </a:cubicBezTo>
                    <a:cubicBezTo>
                      <a:pt x="1" y="919"/>
                      <a:pt x="266" y="1182"/>
                      <a:pt x="592" y="1182"/>
                    </a:cubicBezTo>
                    <a:cubicBezTo>
                      <a:pt x="918" y="1182"/>
                      <a:pt x="1183" y="919"/>
                      <a:pt x="1183" y="591"/>
                    </a:cubicBezTo>
                    <a:cubicBezTo>
                      <a:pt x="1183" y="265"/>
                      <a:pt x="918" y="0"/>
                      <a:pt x="5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16;p26">
                <a:extLst>
                  <a:ext uri="{FF2B5EF4-FFF2-40B4-BE49-F238E27FC236}">
                    <a16:creationId xmlns:a16="http://schemas.microsoft.com/office/drawing/2014/main" id="{1BEC5DE0-B27B-15EC-2B73-5E715A2E8393}"/>
                  </a:ext>
                </a:extLst>
              </p:cNvPr>
              <p:cNvSpPr/>
              <p:nvPr/>
            </p:nvSpPr>
            <p:spPr>
              <a:xfrm>
                <a:off x="4413425" y="2883725"/>
                <a:ext cx="189450" cy="5125"/>
              </a:xfrm>
              <a:custGeom>
                <a:avLst/>
                <a:gdLst/>
                <a:ahLst/>
                <a:cxnLst/>
                <a:rect l="l" t="t" r="r" b="b"/>
                <a:pathLst>
                  <a:path w="7578" h="205" extrusionOk="0">
                    <a:moveTo>
                      <a:pt x="104" y="1"/>
                    </a:moveTo>
                    <a:cubicBezTo>
                      <a:pt x="47" y="1"/>
                      <a:pt x="1" y="47"/>
                      <a:pt x="1" y="102"/>
                    </a:cubicBezTo>
                    <a:cubicBezTo>
                      <a:pt x="1" y="158"/>
                      <a:pt x="47" y="205"/>
                      <a:pt x="104" y="205"/>
                    </a:cubicBezTo>
                    <a:lnTo>
                      <a:pt x="7476" y="205"/>
                    </a:lnTo>
                    <a:cubicBezTo>
                      <a:pt x="7533" y="205"/>
                      <a:pt x="7578" y="158"/>
                      <a:pt x="7578" y="102"/>
                    </a:cubicBezTo>
                    <a:cubicBezTo>
                      <a:pt x="7578" y="47"/>
                      <a:pt x="7533" y="1"/>
                      <a:pt x="74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17;p26">
                <a:extLst>
                  <a:ext uri="{FF2B5EF4-FFF2-40B4-BE49-F238E27FC236}">
                    <a16:creationId xmlns:a16="http://schemas.microsoft.com/office/drawing/2014/main" id="{4BC1F9E9-AD4D-AB1D-91DE-04663A57B6C8}"/>
                  </a:ext>
                </a:extLst>
              </p:cNvPr>
              <p:cNvSpPr/>
              <p:nvPr/>
            </p:nvSpPr>
            <p:spPr>
              <a:xfrm>
                <a:off x="4413425" y="2852400"/>
                <a:ext cx="1894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7578" h="204" extrusionOk="0">
                    <a:moveTo>
                      <a:pt x="104" y="0"/>
                    </a:moveTo>
                    <a:cubicBezTo>
                      <a:pt x="47" y="0"/>
                      <a:pt x="1" y="45"/>
                      <a:pt x="1" y="102"/>
                    </a:cubicBezTo>
                    <a:cubicBezTo>
                      <a:pt x="1" y="158"/>
                      <a:pt x="47" y="203"/>
                      <a:pt x="104" y="203"/>
                    </a:cubicBezTo>
                    <a:lnTo>
                      <a:pt x="7476" y="203"/>
                    </a:lnTo>
                    <a:cubicBezTo>
                      <a:pt x="7533" y="203"/>
                      <a:pt x="7578" y="158"/>
                      <a:pt x="7578" y="102"/>
                    </a:cubicBezTo>
                    <a:cubicBezTo>
                      <a:pt x="7578" y="45"/>
                      <a:pt x="7533" y="0"/>
                      <a:pt x="74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18;p26">
                <a:extLst>
                  <a:ext uri="{FF2B5EF4-FFF2-40B4-BE49-F238E27FC236}">
                    <a16:creationId xmlns:a16="http://schemas.microsoft.com/office/drawing/2014/main" id="{792CE974-E7D5-206E-C26A-E089A57FD810}"/>
                  </a:ext>
                </a:extLst>
              </p:cNvPr>
              <p:cNvSpPr/>
              <p:nvPr/>
            </p:nvSpPr>
            <p:spPr>
              <a:xfrm>
                <a:off x="4413425" y="2821025"/>
                <a:ext cx="189450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7578" h="206" extrusionOk="0">
                    <a:moveTo>
                      <a:pt x="104" y="1"/>
                    </a:moveTo>
                    <a:cubicBezTo>
                      <a:pt x="47" y="1"/>
                      <a:pt x="1" y="47"/>
                      <a:pt x="1" y="102"/>
                    </a:cubicBezTo>
                    <a:cubicBezTo>
                      <a:pt x="1" y="159"/>
                      <a:pt x="47" y="205"/>
                      <a:pt x="104" y="205"/>
                    </a:cubicBezTo>
                    <a:lnTo>
                      <a:pt x="7476" y="205"/>
                    </a:lnTo>
                    <a:cubicBezTo>
                      <a:pt x="7533" y="205"/>
                      <a:pt x="7578" y="159"/>
                      <a:pt x="7578" y="102"/>
                    </a:cubicBezTo>
                    <a:cubicBezTo>
                      <a:pt x="7578" y="47"/>
                      <a:pt x="7533" y="1"/>
                      <a:pt x="74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19;p26">
                <a:extLst>
                  <a:ext uri="{FF2B5EF4-FFF2-40B4-BE49-F238E27FC236}">
                    <a16:creationId xmlns:a16="http://schemas.microsoft.com/office/drawing/2014/main" id="{B92A6D72-73BE-7562-CF3B-87A71F4781C5}"/>
                  </a:ext>
                </a:extLst>
              </p:cNvPr>
              <p:cNvSpPr/>
              <p:nvPr/>
            </p:nvSpPr>
            <p:spPr>
              <a:xfrm>
                <a:off x="4413425" y="2789700"/>
                <a:ext cx="1894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7578" h="204" extrusionOk="0">
                    <a:moveTo>
                      <a:pt x="104" y="1"/>
                    </a:moveTo>
                    <a:cubicBezTo>
                      <a:pt x="47" y="1"/>
                      <a:pt x="1" y="46"/>
                      <a:pt x="1" y="102"/>
                    </a:cubicBezTo>
                    <a:cubicBezTo>
                      <a:pt x="1" y="159"/>
                      <a:pt x="47" y="204"/>
                      <a:pt x="104" y="204"/>
                    </a:cubicBezTo>
                    <a:lnTo>
                      <a:pt x="7476" y="204"/>
                    </a:lnTo>
                    <a:cubicBezTo>
                      <a:pt x="7533" y="204"/>
                      <a:pt x="7578" y="159"/>
                      <a:pt x="7578" y="102"/>
                    </a:cubicBezTo>
                    <a:cubicBezTo>
                      <a:pt x="7578" y="46"/>
                      <a:pt x="7533" y="1"/>
                      <a:pt x="74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20;p26">
                <a:extLst>
                  <a:ext uri="{FF2B5EF4-FFF2-40B4-BE49-F238E27FC236}">
                    <a16:creationId xmlns:a16="http://schemas.microsoft.com/office/drawing/2014/main" id="{7A61E7C3-80AF-C592-6717-1F8D93D85E95}"/>
                  </a:ext>
                </a:extLst>
              </p:cNvPr>
              <p:cNvSpPr/>
              <p:nvPr/>
            </p:nvSpPr>
            <p:spPr>
              <a:xfrm>
                <a:off x="4413425" y="2758350"/>
                <a:ext cx="189450" cy="5125"/>
              </a:xfrm>
              <a:custGeom>
                <a:avLst/>
                <a:gdLst/>
                <a:ahLst/>
                <a:cxnLst/>
                <a:rect l="l" t="t" r="r" b="b"/>
                <a:pathLst>
                  <a:path w="7578" h="205" extrusionOk="0">
                    <a:moveTo>
                      <a:pt x="104" y="0"/>
                    </a:moveTo>
                    <a:cubicBezTo>
                      <a:pt x="47" y="0"/>
                      <a:pt x="1" y="47"/>
                      <a:pt x="1" y="102"/>
                    </a:cubicBezTo>
                    <a:cubicBezTo>
                      <a:pt x="1" y="158"/>
                      <a:pt x="47" y="205"/>
                      <a:pt x="104" y="205"/>
                    </a:cubicBezTo>
                    <a:lnTo>
                      <a:pt x="7476" y="205"/>
                    </a:lnTo>
                    <a:cubicBezTo>
                      <a:pt x="7533" y="205"/>
                      <a:pt x="7578" y="158"/>
                      <a:pt x="7578" y="102"/>
                    </a:cubicBezTo>
                    <a:cubicBezTo>
                      <a:pt x="7578" y="47"/>
                      <a:pt x="7533" y="0"/>
                      <a:pt x="74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21;p26">
                <a:extLst>
                  <a:ext uri="{FF2B5EF4-FFF2-40B4-BE49-F238E27FC236}">
                    <a16:creationId xmlns:a16="http://schemas.microsoft.com/office/drawing/2014/main" id="{BBED90BD-F7A0-7AF4-029C-2A79BFAF9C7A}"/>
                  </a:ext>
                </a:extLst>
              </p:cNvPr>
              <p:cNvSpPr/>
              <p:nvPr/>
            </p:nvSpPr>
            <p:spPr>
              <a:xfrm>
                <a:off x="4721200" y="2180075"/>
                <a:ext cx="197675" cy="197650"/>
              </a:xfrm>
              <a:custGeom>
                <a:avLst/>
                <a:gdLst/>
                <a:ahLst/>
                <a:cxnLst/>
                <a:rect l="l" t="t" r="r" b="b"/>
                <a:pathLst>
                  <a:path w="7907" h="7906" extrusionOk="0">
                    <a:moveTo>
                      <a:pt x="3953" y="0"/>
                    </a:moveTo>
                    <a:cubicBezTo>
                      <a:pt x="3899" y="0"/>
                      <a:pt x="3844" y="0"/>
                      <a:pt x="3791" y="3"/>
                    </a:cubicBezTo>
                    <a:cubicBezTo>
                      <a:pt x="1684" y="89"/>
                      <a:pt x="1" y="1824"/>
                      <a:pt x="1" y="3952"/>
                    </a:cubicBezTo>
                    <a:cubicBezTo>
                      <a:pt x="1" y="4588"/>
                      <a:pt x="152" y="5189"/>
                      <a:pt x="417" y="5721"/>
                    </a:cubicBezTo>
                    <a:cubicBezTo>
                      <a:pt x="1066" y="7016"/>
                      <a:pt x="2406" y="7906"/>
                      <a:pt x="3953" y="7906"/>
                    </a:cubicBezTo>
                    <a:cubicBezTo>
                      <a:pt x="5691" y="7906"/>
                      <a:pt x="7166" y="6784"/>
                      <a:pt x="7696" y="5227"/>
                    </a:cubicBezTo>
                    <a:cubicBezTo>
                      <a:pt x="7832" y="4827"/>
                      <a:pt x="7906" y="4398"/>
                      <a:pt x="7906" y="3952"/>
                    </a:cubicBezTo>
                    <a:cubicBezTo>
                      <a:pt x="7906" y="1918"/>
                      <a:pt x="6369" y="242"/>
                      <a:pt x="4393" y="23"/>
                    </a:cubicBezTo>
                    <a:cubicBezTo>
                      <a:pt x="4248" y="7"/>
                      <a:pt x="4102" y="0"/>
                      <a:pt x="3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22;p26">
                <a:extLst>
                  <a:ext uri="{FF2B5EF4-FFF2-40B4-BE49-F238E27FC236}">
                    <a16:creationId xmlns:a16="http://schemas.microsoft.com/office/drawing/2014/main" id="{2BD685B5-849B-BC04-59D5-5D791528679B}"/>
                  </a:ext>
                </a:extLst>
              </p:cNvPr>
              <p:cNvSpPr/>
              <p:nvPr/>
            </p:nvSpPr>
            <p:spPr>
              <a:xfrm>
                <a:off x="4820000" y="2180075"/>
                <a:ext cx="98875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3955" h="5228" extrusionOk="0">
                    <a:moveTo>
                      <a:pt x="1" y="0"/>
                    </a:moveTo>
                    <a:lnTo>
                      <a:pt x="1" y="3952"/>
                    </a:lnTo>
                    <a:cubicBezTo>
                      <a:pt x="1" y="3952"/>
                      <a:pt x="2543" y="4752"/>
                      <a:pt x="3744" y="5227"/>
                    </a:cubicBezTo>
                    <a:cubicBezTo>
                      <a:pt x="3880" y="4827"/>
                      <a:pt x="3954" y="4398"/>
                      <a:pt x="3954" y="3952"/>
                    </a:cubicBezTo>
                    <a:cubicBezTo>
                      <a:pt x="3954" y="1769"/>
                      <a:pt x="2186" y="0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23;p26">
                <a:extLst>
                  <a:ext uri="{FF2B5EF4-FFF2-40B4-BE49-F238E27FC236}">
                    <a16:creationId xmlns:a16="http://schemas.microsoft.com/office/drawing/2014/main" id="{D64E7FAA-4052-5EEA-B1C7-95D91B24DCB2}"/>
                  </a:ext>
                </a:extLst>
              </p:cNvPr>
              <p:cNvSpPr/>
              <p:nvPr/>
            </p:nvSpPr>
            <p:spPr>
              <a:xfrm>
                <a:off x="4721200" y="2180075"/>
                <a:ext cx="109850" cy="143050"/>
              </a:xfrm>
              <a:custGeom>
                <a:avLst/>
                <a:gdLst/>
                <a:ahLst/>
                <a:cxnLst/>
                <a:rect l="l" t="t" r="r" b="b"/>
                <a:pathLst>
                  <a:path w="4394" h="5722" extrusionOk="0">
                    <a:moveTo>
                      <a:pt x="3953" y="0"/>
                    </a:moveTo>
                    <a:cubicBezTo>
                      <a:pt x="3899" y="0"/>
                      <a:pt x="3844" y="0"/>
                      <a:pt x="3791" y="3"/>
                    </a:cubicBezTo>
                    <a:cubicBezTo>
                      <a:pt x="1684" y="89"/>
                      <a:pt x="1" y="1824"/>
                      <a:pt x="1" y="3952"/>
                    </a:cubicBezTo>
                    <a:cubicBezTo>
                      <a:pt x="1" y="4588"/>
                      <a:pt x="152" y="5189"/>
                      <a:pt x="417" y="5721"/>
                    </a:cubicBezTo>
                    <a:lnTo>
                      <a:pt x="3953" y="3952"/>
                    </a:lnTo>
                    <a:lnTo>
                      <a:pt x="4393" y="23"/>
                    </a:lnTo>
                    <a:cubicBezTo>
                      <a:pt x="4248" y="7"/>
                      <a:pt x="4102" y="0"/>
                      <a:pt x="39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4;p26">
                <a:extLst>
                  <a:ext uri="{FF2B5EF4-FFF2-40B4-BE49-F238E27FC236}">
                    <a16:creationId xmlns:a16="http://schemas.microsoft.com/office/drawing/2014/main" id="{47586715-E0A6-7606-AC17-39699CF63A5B}"/>
                  </a:ext>
                </a:extLst>
              </p:cNvPr>
              <p:cNvSpPr/>
              <p:nvPr/>
            </p:nvSpPr>
            <p:spPr>
              <a:xfrm>
                <a:off x="4356650" y="2097500"/>
                <a:ext cx="5050" cy="8590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34360" extrusionOk="0">
                    <a:moveTo>
                      <a:pt x="0" y="0"/>
                    </a:moveTo>
                    <a:lnTo>
                      <a:pt x="0" y="34360"/>
                    </a:lnTo>
                    <a:lnTo>
                      <a:pt x="202" y="34360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25;p26">
                <a:extLst>
                  <a:ext uri="{FF2B5EF4-FFF2-40B4-BE49-F238E27FC236}">
                    <a16:creationId xmlns:a16="http://schemas.microsoft.com/office/drawing/2014/main" id="{96E4C08B-5A54-C540-D73E-D89B1B479C90}"/>
                  </a:ext>
                </a:extLst>
              </p:cNvPr>
              <p:cNvSpPr/>
              <p:nvPr/>
            </p:nvSpPr>
            <p:spPr>
              <a:xfrm>
                <a:off x="4974800" y="2097500"/>
                <a:ext cx="5100" cy="85900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34360" extrusionOk="0">
                    <a:moveTo>
                      <a:pt x="1" y="0"/>
                    </a:moveTo>
                    <a:lnTo>
                      <a:pt x="1" y="34360"/>
                    </a:lnTo>
                    <a:lnTo>
                      <a:pt x="203" y="34360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26;p26">
                <a:extLst>
                  <a:ext uri="{FF2B5EF4-FFF2-40B4-BE49-F238E27FC236}">
                    <a16:creationId xmlns:a16="http://schemas.microsoft.com/office/drawing/2014/main" id="{3C493EC0-B3EE-CB5A-D035-7B76569E916E}"/>
                  </a:ext>
                </a:extLst>
              </p:cNvPr>
              <p:cNvSpPr/>
              <p:nvPr/>
            </p:nvSpPr>
            <p:spPr>
              <a:xfrm>
                <a:off x="4329600" y="2029925"/>
                <a:ext cx="674775" cy="75750"/>
              </a:xfrm>
              <a:custGeom>
                <a:avLst/>
                <a:gdLst/>
                <a:ahLst/>
                <a:cxnLst/>
                <a:rect l="l" t="t" r="r" b="b"/>
                <a:pathLst>
                  <a:path w="26991" h="3030" extrusionOk="0">
                    <a:moveTo>
                      <a:pt x="561" y="0"/>
                    </a:moveTo>
                    <a:cubicBezTo>
                      <a:pt x="251" y="0"/>
                      <a:pt x="0" y="252"/>
                      <a:pt x="0" y="561"/>
                    </a:cubicBezTo>
                    <a:lnTo>
                      <a:pt x="0" y="3029"/>
                    </a:lnTo>
                    <a:lnTo>
                      <a:pt x="26991" y="3029"/>
                    </a:lnTo>
                    <a:lnTo>
                      <a:pt x="26991" y="413"/>
                    </a:lnTo>
                    <a:cubicBezTo>
                      <a:pt x="26991" y="185"/>
                      <a:pt x="26807" y="1"/>
                      <a:pt x="26578" y="1"/>
                    </a:cubicBezTo>
                    <a:lnTo>
                      <a:pt x="265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27;p26">
                <a:extLst>
                  <a:ext uri="{FF2B5EF4-FFF2-40B4-BE49-F238E27FC236}">
                    <a16:creationId xmlns:a16="http://schemas.microsoft.com/office/drawing/2014/main" id="{E3CDE7A2-70DD-0B1F-3F52-BEEFDA322A9B}"/>
                  </a:ext>
                </a:extLst>
              </p:cNvPr>
              <p:cNvSpPr/>
              <p:nvPr/>
            </p:nvSpPr>
            <p:spPr>
              <a:xfrm>
                <a:off x="4951400" y="2055050"/>
                <a:ext cx="23425" cy="2342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937" extrusionOk="0">
                    <a:moveTo>
                      <a:pt x="469" y="0"/>
                    </a:moveTo>
                    <a:cubicBezTo>
                      <a:pt x="211" y="0"/>
                      <a:pt x="1" y="209"/>
                      <a:pt x="1" y="468"/>
                    </a:cubicBezTo>
                    <a:cubicBezTo>
                      <a:pt x="1" y="726"/>
                      <a:pt x="211" y="936"/>
                      <a:pt x="469" y="936"/>
                    </a:cubicBezTo>
                    <a:cubicBezTo>
                      <a:pt x="728" y="936"/>
                      <a:pt x="937" y="726"/>
                      <a:pt x="937" y="468"/>
                    </a:cubicBezTo>
                    <a:cubicBezTo>
                      <a:pt x="937" y="209"/>
                      <a:pt x="728" y="0"/>
                      <a:pt x="4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28;p26">
                <a:extLst>
                  <a:ext uri="{FF2B5EF4-FFF2-40B4-BE49-F238E27FC236}">
                    <a16:creationId xmlns:a16="http://schemas.microsoft.com/office/drawing/2014/main" id="{00A70B68-EE64-89B4-3F96-20A3110979D5}"/>
                  </a:ext>
                </a:extLst>
              </p:cNvPr>
              <p:cNvSpPr/>
              <p:nvPr/>
            </p:nvSpPr>
            <p:spPr>
              <a:xfrm>
                <a:off x="4913475" y="2055050"/>
                <a:ext cx="23425" cy="2342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937" extrusionOk="0">
                    <a:moveTo>
                      <a:pt x="469" y="0"/>
                    </a:moveTo>
                    <a:cubicBezTo>
                      <a:pt x="211" y="0"/>
                      <a:pt x="1" y="209"/>
                      <a:pt x="1" y="468"/>
                    </a:cubicBezTo>
                    <a:cubicBezTo>
                      <a:pt x="1" y="726"/>
                      <a:pt x="211" y="936"/>
                      <a:pt x="469" y="936"/>
                    </a:cubicBezTo>
                    <a:cubicBezTo>
                      <a:pt x="728" y="936"/>
                      <a:pt x="937" y="726"/>
                      <a:pt x="937" y="468"/>
                    </a:cubicBezTo>
                    <a:cubicBezTo>
                      <a:pt x="937" y="209"/>
                      <a:pt x="728" y="0"/>
                      <a:pt x="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29;p26">
                <a:extLst>
                  <a:ext uri="{FF2B5EF4-FFF2-40B4-BE49-F238E27FC236}">
                    <a16:creationId xmlns:a16="http://schemas.microsoft.com/office/drawing/2014/main" id="{8444FB6C-9993-262C-8C34-FE4F5E38C33C}"/>
                  </a:ext>
                </a:extLst>
              </p:cNvPr>
              <p:cNvSpPr/>
              <p:nvPr/>
            </p:nvSpPr>
            <p:spPr>
              <a:xfrm>
                <a:off x="4877425" y="2055050"/>
                <a:ext cx="23400" cy="2342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37" extrusionOk="0">
                    <a:moveTo>
                      <a:pt x="468" y="0"/>
                    </a:moveTo>
                    <a:cubicBezTo>
                      <a:pt x="210" y="0"/>
                      <a:pt x="0" y="209"/>
                      <a:pt x="0" y="468"/>
                    </a:cubicBezTo>
                    <a:cubicBezTo>
                      <a:pt x="0" y="726"/>
                      <a:pt x="210" y="936"/>
                      <a:pt x="468" y="936"/>
                    </a:cubicBezTo>
                    <a:cubicBezTo>
                      <a:pt x="727" y="936"/>
                      <a:pt x="936" y="726"/>
                      <a:pt x="936" y="468"/>
                    </a:cubicBezTo>
                    <a:cubicBezTo>
                      <a:pt x="936" y="209"/>
                      <a:pt x="72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30;p26">
                <a:extLst>
                  <a:ext uri="{FF2B5EF4-FFF2-40B4-BE49-F238E27FC236}">
                    <a16:creationId xmlns:a16="http://schemas.microsoft.com/office/drawing/2014/main" id="{C5A356B5-F71E-5EE3-BD35-07AC7C1870ED}"/>
                  </a:ext>
                </a:extLst>
              </p:cNvPr>
              <p:cNvSpPr/>
              <p:nvPr/>
            </p:nvSpPr>
            <p:spPr>
              <a:xfrm>
                <a:off x="4311775" y="2956450"/>
                <a:ext cx="71042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28417" h="570" extrusionOk="0">
                    <a:moveTo>
                      <a:pt x="286" y="1"/>
                    </a:moveTo>
                    <a:cubicBezTo>
                      <a:pt x="128" y="1"/>
                      <a:pt x="1" y="128"/>
                      <a:pt x="1" y="286"/>
                    </a:cubicBezTo>
                    <a:cubicBezTo>
                      <a:pt x="1" y="442"/>
                      <a:pt x="128" y="570"/>
                      <a:pt x="286" y="570"/>
                    </a:cubicBezTo>
                    <a:lnTo>
                      <a:pt x="28131" y="570"/>
                    </a:lnTo>
                    <a:cubicBezTo>
                      <a:pt x="28289" y="570"/>
                      <a:pt x="28416" y="442"/>
                      <a:pt x="28416" y="286"/>
                    </a:cubicBezTo>
                    <a:cubicBezTo>
                      <a:pt x="28416" y="128"/>
                      <a:pt x="28289" y="1"/>
                      <a:pt x="281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31;p26">
                <a:extLst>
                  <a:ext uri="{FF2B5EF4-FFF2-40B4-BE49-F238E27FC236}">
                    <a16:creationId xmlns:a16="http://schemas.microsoft.com/office/drawing/2014/main" id="{5C33EE6E-F3C0-F808-944C-80F8EFE59611}"/>
                  </a:ext>
                </a:extLst>
              </p:cNvPr>
              <p:cNvSpPr/>
              <p:nvPr/>
            </p:nvSpPr>
            <p:spPr>
              <a:xfrm>
                <a:off x="4415900" y="2402525"/>
                <a:ext cx="45725" cy="288050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1522" extrusionOk="0">
                    <a:moveTo>
                      <a:pt x="0" y="0"/>
                    </a:moveTo>
                    <a:lnTo>
                      <a:pt x="0" y="11521"/>
                    </a:lnTo>
                    <a:lnTo>
                      <a:pt x="1829" y="11521"/>
                    </a:lnTo>
                    <a:lnTo>
                      <a:pt x="182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32;p26">
                <a:extLst>
                  <a:ext uri="{FF2B5EF4-FFF2-40B4-BE49-F238E27FC236}">
                    <a16:creationId xmlns:a16="http://schemas.microsoft.com/office/drawing/2014/main" id="{30F62F3C-05D6-91C0-C427-152D12DEEC04}"/>
                  </a:ext>
                </a:extLst>
              </p:cNvPr>
              <p:cNvSpPr/>
              <p:nvPr/>
            </p:nvSpPr>
            <p:spPr>
              <a:xfrm>
                <a:off x="4498625" y="2509825"/>
                <a:ext cx="45725" cy="180750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7230" extrusionOk="0">
                    <a:moveTo>
                      <a:pt x="0" y="0"/>
                    </a:moveTo>
                    <a:lnTo>
                      <a:pt x="0" y="7229"/>
                    </a:lnTo>
                    <a:lnTo>
                      <a:pt x="1829" y="7229"/>
                    </a:lnTo>
                    <a:lnTo>
                      <a:pt x="18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33;p26">
                <a:extLst>
                  <a:ext uri="{FF2B5EF4-FFF2-40B4-BE49-F238E27FC236}">
                    <a16:creationId xmlns:a16="http://schemas.microsoft.com/office/drawing/2014/main" id="{55822449-929C-31D0-5D79-7C3F6605C783}"/>
                  </a:ext>
                </a:extLst>
              </p:cNvPr>
              <p:cNvSpPr/>
              <p:nvPr/>
            </p:nvSpPr>
            <p:spPr>
              <a:xfrm>
                <a:off x="4581350" y="2436675"/>
                <a:ext cx="45725" cy="253850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0154" extrusionOk="0">
                    <a:moveTo>
                      <a:pt x="0" y="0"/>
                    </a:moveTo>
                    <a:lnTo>
                      <a:pt x="0" y="10154"/>
                    </a:lnTo>
                    <a:lnTo>
                      <a:pt x="1828" y="10154"/>
                    </a:lnTo>
                    <a:lnTo>
                      <a:pt x="182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34;p26">
                <a:extLst>
                  <a:ext uri="{FF2B5EF4-FFF2-40B4-BE49-F238E27FC236}">
                    <a16:creationId xmlns:a16="http://schemas.microsoft.com/office/drawing/2014/main" id="{EEAB0170-36D0-4E8D-815A-B1F54B8BD5AA}"/>
                  </a:ext>
                </a:extLst>
              </p:cNvPr>
              <p:cNvSpPr/>
              <p:nvPr/>
            </p:nvSpPr>
            <p:spPr>
              <a:xfrm>
                <a:off x="4662475" y="2509825"/>
                <a:ext cx="45725" cy="180750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7230" extrusionOk="0">
                    <a:moveTo>
                      <a:pt x="0" y="0"/>
                    </a:moveTo>
                    <a:lnTo>
                      <a:pt x="0" y="7229"/>
                    </a:lnTo>
                    <a:lnTo>
                      <a:pt x="1828" y="7229"/>
                    </a:lnTo>
                    <a:lnTo>
                      <a:pt x="18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35;p26">
                <a:extLst>
                  <a:ext uri="{FF2B5EF4-FFF2-40B4-BE49-F238E27FC236}">
                    <a16:creationId xmlns:a16="http://schemas.microsoft.com/office/drawing/2014/main" id="{73A0BAFF-0CCE-87C9-5B71-495B668AEA28}"/>
                  </a:ext>
                </a:extLst>
              </p:cNvPr>
              <p:cNvSpPr/>
              <p:nvPr/>
            </p:nvSpPr>
            <p:spPr>
              <a:xfrm>
                <a:off x="4415900" y="2573600"/>
                <a:ext cx="45725" cy="116975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4679" extrusionOk="0">
                    <a:moveTo>
                      <a:pt x="0" y="1"/>
                    </a:moveTo>
                    <a:lnTo>
                      <a:pt x="0" y="4678"/>
                    </a:lnTo>
                    <a:lnTo>
                      <a:pt x="1829" y="4678"/>
                    </a:lnTo>
                    <a:lnTo>
                      <a:pt x="1829" y="1"/>
                    </a:ln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36;p26">
                <a:extLst>
                  <a:ext uri="{FF2B5EF4-FFF2-40B4-BE49-F238E27FC236}">
                    <a16:creationId xmlns:a16="http://schemas.microsoft.com/office/drawing/2014/main" id="{FA91E62F-9634-0459-267B-D48DD88E49C2}"/>
                  </a:ext>
                </a:extLst>
              </p:cNvPr>
              <p:cNvSpPr/>
              <p:nvPr/>
            </p:nvSpPr>
            <p:spPr>
              <a:xfrm>
                <a:off x="4498625" y="2620825"/>
                <a:ext cx="45725" cy="69750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2790" extrusionOk="0">
                    <a:moveTo>
                      <a:pt x="0" y="1"/>
                    </a:moveTo>
                    <a:lnTo>
                      <a:pt x="0" y="2789"/>
                    </a:lnTo>
                    <a:lnTo>
                      <a:pt x="1829" y="2789"/>
                    </a:lnTo>
                    <a:lnTo>
                      <a:pt x="1829" y="1"/>
                    </a:ln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37;p26">
                <a:extLst>
                  <a:ext uri="{FF2B5EF4-FFF2-40B4-BE49-F238E27FC236}">
                    <a16:creationId xmlns:a16="http://schemas.microsoft.com/office/drawing/2014/main" id="{92D7592A-BAC5-6448-4E10-12BA333D7E9B}"/>
                  </a:ext>
                </a:extLst>
              </p:cNvPr>
              <p:cNvSpPr/>
              <p:nvPr/>
            </p:nvSpPr>
            <p:spPr>
              <a:xfrm>
                <a:off x="4581350" y="2573600"/>
                <a:ext cx="45725" cy="116975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4679" extrusionOk="0">
                    <a:moveTo>
                      <a:pt x="0" y="1"/>
                    </a:moveTo>
                    <a:lnTo>
                      <a:pt x="0" y="4678"/>
                    </a:lnTo>
                    <a:lnTo>
                      <a:pt x="1828" y="4678"/>
                    </a:lnTo>
                    <a:lnTo>
                      <a:pt x="1828" y="1"/>
                    </a:ln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38;p26">
                <a:extLst>
                  <a:ext uri="{FF2B5EF4-FFF2-40B4-BE49-F238E27FC236}">
                    <a16:creationId xmlns:a16="http://schemas.microsoft.com/office/drawing/2014/main" id="{BBCBBD74-7905-E406-BC93-130FA4C6101E}"/>
                  </a:ext>
                </a:extLst>
              </p:cNvPr>
              <p:cNvSpPr/>
              <p:nvPr/>
            </p:nvSpPr>
            <p:spPr>
              <a:xfrm>
                <a:off x="4662475" y="2546500"/>
                <a:ext cx="45725" cy="144075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5763" extrusionOk="0">
                    <a:moveTo>
                      <a:pt x="0" y="1"/>
                    </a:moveTo>
                    <a:lnTo>
                      <a:pt x="0" y="5762"/>
                    </a:lnTo>
                    <a:lnTo>
                      <a:pt x="1828" y="5762"/>
                    </a:lnTo>
                    <a:lnTo>
                      <a:pt x="1828" y="1"/>
                    </a:ln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39;p26">
                <a:extLst>
                  <a:ext uri="{FF2B5EF4-FFF2-40B4-BE49-F238E27FC236}">
                    <a16:creationId xmlns:a16="http://schemas.microsoft.com/office/drawing/2014/main" id="{F4233FC0-CBF6-F5F9-FB6D-0CA4D988C665}"/>
                  </a:ext>
                </a:extLst>
              </p:cNvPr>
              <p:cNvSpPr/>
              <p:nvPr/>
            </p:nvSpPr>
            <p:spPr>
              <a:xfrm>
                <a:off x="4395700" y="2690550"/>
                <a:ext cx="327200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088" h="123" extrusionOk="0">
                    <a:moveTo>
                      <a:pt x="62" y="0"/>
                    </a:moveTo>
                    <a:cubicBezTo>
                      <a:pt x="28" y="0"/>
                      <a:pt x="0" y="28"/>
                      <a:pt x="0" y="61"/>
                    </a:cubicBezTo>
                    <a:cubicBezTo>
                      <a:pt x="0" y="94"/>
                      <a:pt x="28" y="122"/>
                      <a:pt x="62" y="122"/>
                    </a:cubicBezTo>
                    <a:lnTo>
                      <a:pt x="13027" y="122"/>
                    </a:lnTo>
                    <a:cubicBezTo>
                      <a:pt x="13060" y="122"/>
                      <a:pt x="13088" y="94"/>
                      <a:pt x="13088" y="61"/>
                    </a:cubicBezTo>
                    <a:cubicBezTo>
                      <a:pt x="13088" y="28"/>
                      <a:pt x="13060" y="0"/>
                      <a:pt x="13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0;p26">
                <a:extLst>
                  <a:ext uri="{FF2B5EF4-FFF2-40B4-BE49-F238E27FC236}">
                    <a16:creationId xmlns:a16="http://schemas.microsoft.com/office/drawing/2014/main" id="{45A7A2AC-4100-A20A-0554-5EB84C1D4121}"/>
                  </a:ext>
                </a:extLst>
              </p:cNvPr>
              <p:cNvSpPr/>
              <p:nvPr/>
            </p:nvSpPr>
            <p:spPr>
              <a:xfrm>
                <a:off x="4426800" y="2193625"/>
                <a:ext cx="216900" cy="141575"/>
              </a:xfrm>
              <a:custGeom>
                <a:avLst/>
                <a:gdLst/>
                <a:ahLst/>
                <a:cxnLst/>
                <a:rect l="l" t="t" r="r" b="b"/>
                <a:pathLst>
                  <a:path w="8676" h="5663" extrusionOk="0">
                    <a:moveTo>
                      <a:pt x="1427" y="0"/>
                    </a:moveTo>
                    <a:cubicBezTo>
                      <a:pt x="179" y="0"/>
                      <a:pt x="1" y="5663"/>
                      <a:pt x="1" y="5663"/>
                    </a:cubicBezTo>
                    <a:lnTo>
                      <a:pt x="8675" y="5663"/>
                    </a:lnTo>
                    <a:cubicBezTo>
                      <a:pt x="8675" y="5663"/>
                      <a:pt x="8611" y="2987"/>
                      <a:pt x="7954" y="2987"/>
                    </a:cubicBezTo>
                    <a:cubicBezTo>
                      <a:pt x="7942" y="2987"/>
                      <a:pt x="7929" y="2988"/>
                      <a:pt x="7916" y="2990"/>
                    </a:cubicBezTo>
                    <a:cubicBezTo>
                      <a:pt x="7225" y="3096"/>
                      <a:pt x="7563" y="4013"/>
                      <a:pt x="6760" y="4066"/>
                    </a:cubicBezTo>
                    <a:cubicBezTo>
                      <a:pt x="6753" y="4067"/>
                      <a:pt x="6746" y="4067"/>
                      <a:pt x="6739" y="4067"/>
                    </a:cubicBezTo>
                    <a:cubicBezTo>
                      <a:pt x="5955" y="4067"/>
                      <a:pt x="5893" y="1245"/>
                      <a:pt x="5055" y="1147"/>
                    </a:cubicBezTo>
                    <a:cubicBezTo>
                      <a:pt x="5028" y="1144"/>
                      <a:pt x="5001" y="1143"/>
                      <a:pt x="4975" y="1143"/>
                    </a:cubicBezTo>
                    <a:cubicBezTo>
                      <a:pt x="3948" y="1143"/>
                      <a:pt x="4306" y="3682"/>
                      <a:pt x="3479" y="3907"/>
                    </a:cubicBezTo>
                    <a:cubicBezTo>
                      <a:pt x="3456" y="3913"/>
                      <a:pt x="3434" y="3916"/>
                      <a:pt x="3412" y="3916"/>
                    </a:cubicBezTo>
                    <a:cubicBezTo>
                      <a:pt x="2633" y="3916"/>
                      <a:pt x="2642" y="0"/>
                      <a:pt x="1427" y="0"/>
                    </a:cubicBezTo>
                    <a:close/>
                  </a:path>
                </a:pathLst>
              </a:custGeom>
              <a:solidFill>
                <a:srgbClr val="5C9D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1;p26">
                <a:extLst>
                  <a:ext uri="{FF2B5EF4-FFF2-40B4-BE49-F238E27FC236}">
                    <a16:creationId xmlns:a16="http://schemas.microsoft.com/office/drawing/2014/main" id="{77A1857F-C539-2FC1-4B88-B92D446DA6F6}"/>
                  </a:ext>
                </a:extLst>
              </p:cNvPr>
              <p:cNvSpPr/>
              <p:nvPr/>
            </p:nvSpPr>
            <p:spPr>
              <a:xfrm>
                <a:off x="4415900" y="2335175"/>
                <a:ext cx="2402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9609" h="123" extrusionOk="0">
                    <a:moveTo>
                      <a:pt x="61" y="1"/>
                    </a:moveTo>
                    <a:cubicBezTo>
                      <a:pt x="28" y="1"/>
                      <a:pt x="0" y="28"/>
                      <a:pt x="0" y="62"/>
                    </a:cubicBezTo>
                    <a:cubicBezTo>
                      <a:pt x="0" y="95"/>
                      <a:pt x="28" y="123"/>
                      <a:pt x="61" y="123"/>
                    </a:cubicBezTo>
                    <a:lnTo>
                      <a:pt x="9547" y="123"/>
                    </a:lnTo>
                    <a:cubicBezTo>
                      <a:pt x="9581" y="123"/>
                      <a:pt x="9608" y="95"/>
                      <a:pt x="9608" y="62"/>
                    </a:cubicBezTo>
                    <a:cubicBezTo>
                      <a:pt x="9608" y="28"/>
                      <a:pt x="9581" y="1"/>
                      <a:pt x="95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42;p26">
                <a:extLst>
                  <a:ext uri="{FF2B5EF4-FFF2-40B4-BE49-F238E27FC236}">
                    <a16:creationId xmlns:a16="http://schemas.microsoft.com/office/drawing/2014/main" id="{E3867CA7-C869-DBCD-043A-F334E80945E9}"/>
                  </a:ext>
                </a:extLst>
              </p:cNvPr>
              <p:cNvSpPr/>
              <p:nvPr/>
            </p:nvSpPr>
            <p:spPr>
              <a:xfrm>
                <a:off x="4767025" y="2514975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655" extrusionOk="0">
                    <a:moveTo>
                      <a:pt x="0" y="0"/>
                    </a:moveTo>
                    <a:lnTo>
                      <a:pt x="0" y="1655"/>
                    </a:lnTo>
                    <a:lnTo>
                      <a:pt x="1655" y="1655"/>
                    </a:lnTo>
                    <a:lnTo>
                      <a:pt x="16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43;p26">
                <a:extLst>
                  <a:ext uri="{FF2B5EF4-FFF2-40B4-BE49-F238E27FC236}">
                    <a16:creationId xmlns:a16="http://schemas.microsoft.com/office/drawing/2014/main" id="{E1B931EF-639F-AD55-0021-AE04FE6E5319}"/>
                  </a:ext>
                </a:extLst>
              </p:cNvPr>
              <p:cNvSpPr/>
              <p:nvPr/>
            </p:nvSpPr>
            <p:spPr>
              <a:xfrm>
                <a:off x="4767025" y="2612350"/>
                <a:ext cx="41375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656" extrusionOk="0">
                    <a:moveTo>
                      <a:pt x="0" y="1"/>
                    </a:moveTo>
                    <a:lnTo>
                      <a:pt x="0" y="1655"/>
                    </a:lnTo>
                    <a:lnTo>
                      <a:pt x="1655" y="1655"/>
                    </a:lnTo>
                    <a:lnTo>
                      <a:pt x="165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44;p26">
                <a:extLst>
                  <a:ext uri="{FF2B5EF4-FFF2-40B4-BE49-F238E27FC236}">
                    <a16:creationId xmlns:a16="http://schemas.microsoft.com/office/drawing/2014/main" id="{445D5247-318E-BF92-2DAB-E18CFCE09EBB}"/>
                  </a:ext>
                </a:extLst>
              </p:cNvPr>
              <p:cNvSpPr/>
              <p:nvPr/>
            </p:nvSpPr>
            <p:spPr>
              <a:xfrm>
                <a:off x="4835775" y="2525975"/>
                <a:ext cx="109075" cy="5125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205" extrusionOk="0">
                    <a:moveTo>
                      <a:pt x="9" y="1"/>
                    </a:moveTo>
                    <a:cubicBezTo>
                      <a:pt x="3" y="1"/>
                      <a:pt x="0" y="5"/>
                      <a:pt x="0" y="9"/>
                    </a:cubicBezTo>
                    <a:lnTo>
                      <a:pt x="0" y="195"/>
                    </a:lnTo>
                    <a:cubicBezTo>
                      <a:pt x="0" y="200"/>
                      <a:pt x="3" y="205"/>
                      <a:pt x="9" y="205"/>
                    </a:cubicBezTo>
                    <a:lnTo>
                      <a:pt x="4353" y="205"/>
                    </a:lnTo>
                    <a:cubicBezTo>
                      <a:pt x="4358" y="205"/>
                      <a:pt x="4362" y="200"/>
                      <a:pt x="4362" y="195"/>
                    </a:cubicBezTo>
                    <a:lnTo>
                      <a:pt x="4362" y="9"/>
                    </a:lnTo>
                    <a:cubicBezTo>
                      <a:pt x="4362" y="5"/>
                      <a:pt x="4358" y="1"/>
                      <a:pt x="43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45;p26">
                <a:extLst>
                  <a:ext uri="{FF2B5EF4-FFF2-40B4-BE49-F238E27FC236}">
                    <a16:creationId xmlns:a16="http://schemas.microsoft.com/office/drawing/2014/main" id="{CB0A68D4-C884-2A82-C9B4-92F254DF5371}"/>
                  </a:ext>
                </a:extLst>
              </p:cNvPr>
              <p:cNvSpPr/>
              <p:nvPr/>
            </p:nvSpPr>
            <p:spPr>
              <a:xfrm>
                <a:off x="4835775" y="2540250"/>
                <a:ext cx="1090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204" extrusionOk="0">
                    <a:moveTo>
                      <a:pt x="9" y="0"/>
                    </a:moveTo>
                    <a:cubicBezTo>
                      <a:pt x="3" y="0"/>
                      <a:pt x="0" y="5"/>
                      <a:pt x="0" y="9"/>
                    </a:cubicBezTo>
                    <a:lnTo>
                      <a:pt x="0" y="194"/>
                    </a:lnTo>
                    <a:cubicBezTo>
                      <a:pt x="0" y="199"/>
                      <a:pt x="3" y="203"/>
                      <a:pt x="9" y="203"/>
                    </a:cubicBezTo>
                    <a:lnTo>
                      <a:pt x="4353" y="203"/>
                    </a:lnTo>
                    <a:cubicBezTo>
                      <a:pt x="4358" y="203"/>
                      <a:pt x="4362" y="199"/>
                      <a:pt x="4362" y="194"/>
                    </a:cubicBezTo>
                    <a:lnTo>
                      <a:pt x="4362" y="9"/>
                    </a:lnTo>
                    <a:cubicBezTo>
                      <a:pt x="4362" y="5"/>
                      <a:pt x="4358" y="0"/>
                      <a:pt x="43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46;p26">
                <a:extLst>
                  <a:ext uri="{FF2B5EF4-FFF2-40B4-BE49-F238E27FC236}">
                    <a16:creationId xmlns:a16="http://schemas.microsoft.com/office/drawing/2014/main" id="{548A177C-0315-0779-6FC2-903ED5691616}"/>
                  </a:ext>
                </a:extLst>
              </p:cNvPr>
              <p:cNvSpPr/>
              <p:nvPr/>
            </p:nvSpPr>
            <p:spPr>
              <a:xfrm>
                <a:off x="4835775" y="2623375"/>
                <a:ext cx="109075" cy="5125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205" extrusionOk="0">
                    <a:moveTo>
                      <a:pt x="9" y="0"/>
                    </a:moveTo>
                    <a:cubicBezTo>
                      <a:pt x="3" y="0"/>
                      <a:pt x="0" y="4"/>
                      <a:pt x="0" y="9"/>
                    </a:cubicBezTo>
                    <a:lnTo>
                      <a:pt x="0" y="194"/>
                    </a:lnTo>
                    <a:cubicBezTo>
                      <a:pt x="0" y="200"/>
                      <a:pt x="3" y="204"/>
                      <a:pt x="9" y="204"/>
                    </a:cubicBezTo>
                    <a:lnTo>
                      <a:pt x="4353" y="204"/>
                    </a:lnTo>
                    <a:cubicBezTo>
                      <a:pt x="4358" y="204"/>
                      <a:pt x="4362" y="200"/>
                      <a:pt x="4362" y="194"/>
                    </a:cubicBezTo>
                    <a:lnTo>
                      <a:pt x="4362" y="9"/>
                    </a:lnTo>
                    <a:cubicBezTo>
                      <a:pt x="4362" y="4"/>
                      <a:pt x="4358" y="0"/>
                      <a:pt x="43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47;p26">
                <a:extLst>
                  <a:ext uri="{FF2B5EF4-FFF2-40B4-BE49-F238E27FC236}">
                    <a16:creationId xmlns:a16="http://schemas.microsoft.com/office/drawing/2014/main" id="{0577BB7C-804F-E498-1392-9B1796B6EFE7}"/>
                  </a:ext>
                </a:extLst>
              </p:cNvPr>
              <p:cNvSpPr/>
              <p:nvPr/>
            </p:nvSpPr>
            <p:spPr>
              <a:xfrm>
                <a:off x="4835775" y="2637625"/>
                <a:ext cx="1090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204" extrusionOk="0">
                    <a:moveTo>
                      <a:pt x="9" y="1"/>
                    </a:moveTo>
                    <a:cubicBezTo>
                      <a:pt x="3" y="1"/>
                      <a:pt x="0" y="5"/>
                      <a:pt x="0" y="10"/>
                    </a:cubicBezTo>
                    <a:lnTo>
                      <a:pt x="0" y="195"/>
                    </a:lnTo>
                    <a:cubicBezTo>
                      <a:pt x="0" y="199"/>
                      <a:pt x="3" y="204"/>
                      <a:pt x="9" y="204"/>
                    </a:cubicBezTo>
                    <a:lnTo>
                      <a:pt x="4353" y="204"/>
                    </a:lnTo>
                    <a:cubicBezTo>
                      <a:pt x="4358" y="204"/>
                      <a:pt x="4362" y="199"/>
                      <a:pt x="4362" y="195"/>
                    </a:cubicBezTo>
                    <a:lnTo>
                      <a:pt x="4362" y="10"/>
                    </a:lnTo>
                    <a:cubicBezTo>
                      <a:pt x="4362" y="5"/>
                      <a:pt x="4358" y="1"/>
                      <a:pt x="43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48;p26">
                <a:extLst>
                  <a:ext uri="{FF2B5EF4-FFF2-40B4-BE49-F238E27FC236}">
                    <a16:creationId xmlns:a16="http://schemas.microsoft.com/office/drawing/2014/main" id="{920CD38F-E554-8AC5-0E6C-7D0D7AB306E9}"/>
                  </a:ext>
                </a:extLst>
              </p:cNvPr>
              <p:cNvSpPr/>
              <p:nvPr/>
            </p:nvSpPr>
            <p:spPr>
              <a:xfrm>
                <a:off x="3989725" y="2056700"/>
                <a:ext cx="74675" cy="62175"/>
              </a:xfrm>
              <a:custGeom>
                <a:avLst/>
                <a:gdLst/>
                <a:ahLst/>
                <a:cxnLst/>
                <a:rect l="l" t="t" r="r" b="b"/>
                <a:pathLst>
                  <a:path w="2987" h="2487" extrusionOk="0">
                    <a:moveTo>
                      <a:pt x="1797" y="1"/>
                    </a:moveTo>
                    <a:cubicBezTo>
                      <a:pt x="1003" y="1"/>
                      <a:pt x="989" y="930"/>
                      <a:pt x="989" y="930"/>
                    </a:cubicBezTo>
                    <a:cubicBezTo>
                      <a:pt x="989" y="930"/>
                      <a:pt x="1" y="1161"/>
                      <a:pt x="173" y="1854"/>
                    </a:cubicBezTo>
                    <a:cubicBezTo>
                      <a:pt x="319" y="2443"/>
                      <a:pt x="1181" y="2487"/>
                      <a:pt x="1435" y="2487"/>
                    </a:cubicBezTo>
                    <a:cubicBezTo>
                      <a:pt x="1480" y="2487"/>
                      <a:pt x="1506" y="2486"/>
                      <a:pt x="1506" y="2486"/>
                    </a:cubicBezTo>
                    <a:cubicBezTo>
                      <a:pt x="1506" y="2486"/>
                      <a:pt x="2468" y="2106"/>
                      <a:pt x="2716" y="1347"/>
                    </a:cubicBezTo>
                    <a:cubicBezTo>
                      <a:pt x="2716" y="1347"/>
                      <a:pt x="2987" y="184"/>
                      <a:pt x="1996" y="18"/>
                    </a:cubicBezTo>
                    <a:cubicBezTo>
                      <a:pt x="1925" y="6"/>
                      <a:pt x="1859" y="1"/>
                      <a:pt x="1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49;p26">
                <a:extLst>
                  <a:ext uri="{FF2B5EF4-FFF2-40B4-BE49-F238E27FC236}">
                    <a16:creationId xmlns:a16="http://schemas.microsoft.com/office/drawing/2014/main" id="{9C13549B-2D69-CFF7-5DCA-52AD350BB021}"/>
                  </a:ext>
                </a:extLst>
              </p:cNvPr>
              <p:cNvSpPr/>
              <p:nvPr/>
            </p:nvSpPr>
            <p:spPr>
              <a:xfrm>
                <a:off x="3998250" y="2077025"/>
                <a:ext cx="174550" cy="194575"/>
              </a:xfrm>
              <a:custGeom>
                <a:avLst/>
                <a:gdLst/>
                <a:ahLst/>
                <a:cxnLst/>
                <a:rect l="l" t="t" r="r" b="b"/>
                <a:pathLst>
                  <a:path w="6982" h="7783" extrusionOk="0">
                    <a:moveTo>
                      <a:pt x="3118" y="0"/>
                    </a:moveTo>
                    <a:cubicBezTo>
                      <a:pt x="2132" y="0"/>
                      <a:pt x="1541" y="664"/>
                      <a:pt x="1346" y="984"/>
                    </a:cubicBezTo>
                    <a:cubicBezTo>
                      <a:pt x="916" y="1694"/>
                      <a:pt x="875" y="2290"/>
                      <a:pt x="826" y="3211"/>
                    </a:cubicBezTo>
                    <a:cubicBezTo>
                      <a:pt x="684" y="5920"/>
                      <a:pt x="0" y="7167"/>
                      <a:pt x="0" y="7167"/>
                    </a:cubicBezTo>
                    <a:cubicBezTo>
                      <a:pt x="0" y="7167"/>
                      <a:pt x="1434" y="7394"/>
                      <a:pt x="2665" y="7394"/>
                    </a:cubicBezTo>
                    <a:cubicBezTo>
                      <a:pt x="2726" y="7394"/>
                      <a:pt x="2786" y="7393"/>
                      <a:pt x="2845" y="7392"/>
                    </a:cubicBezTo>
                    <a:cubicBezTo>
                      <a:pt x="2845" y="7392"/>
                      <a:pt x="3037" y="7384"/>
                      <a:pt x="3312" y="7384"/>
                    </a:cubicBezTo>
                    <a:cubicBezTo>
                      <a:pt x="3828" y="7384"/>
                      <a:pt x="4641" y="7411"/>
                      <a:pt x="5050" y="7563"/>
                    </a:cubicBezTo>
                    <a:cubicBezTo>
                      <a:pt x="5335" y="7668"/>
                      <a:pt x="5614" y="7782"/>
                      <a:pt x="5868" y="7782"/>
                    </a:cubicBezTo>
                    <a:cubicBezTo>
                      <a:pt x="6175" y="7782"/>
                      <a:pt x="6443" y="7614"/>
                      <a:pt x="6634" y="7056"/>
                    </a:cubicBezTo>
                    <a:cubicBezTo>
                      <a:pt x="6981" y="6036"/>
                      <a:pt x="6130" y="5200"/>
                      <a:pt x="6130" y="5200"/>
                    </a:cubicBezTo>
                    <a:cubicBezTo>
                      <a:pt x="6130" y="5200"/>
                      <a:pt x="5743" y="4708"/>
                      <a:pt x="5573" y="3860"/>
                    </a:cubicBezTo>
                    <a:cubicBezTo>
                      <a:pt x="5433" y="3157"/>
                      <a:pt x="5995" y="1690"/>
                      <a:pt x="5526" y="947"/>
                    </a:cubicBezTo>
                    <a:cubicBezTo>
                      <a:pt x="5146" y="346"/>
                      <a:pt x="4684" y="254"/>
                      <a:pt x="4438" y="254"/>
                    </a:cubicBezTo>
                    <a:cubicBezTo>
                      <a:pt x="4331" y="254"/>
                      <a:pt x="4265" y="272"/>
                      <a:pt x="4265" y="272"/>
                    </a:cubicBezTo>
                    <a:cubicBezTo>
                      <a:pt x="3837" y="78"/>
                      <a:pt x="3455" y="0"/>
                      <a:pt x="3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50;p26">
                <a:extLst>
                  <a:ext uri="{FF2B5EF4-FFF2-40B4-BE49-F238E27FC236}">
                    <a16:creationId xmlns:a16="http://schemas.microsoft.com/office/drawing/2014/main" id="{DAFCFA55-B0A3-0A12-D691-EC9F01D2D065}"/>
                  </a:ext>
                </a:extLst>
              </p:cNvPr>
              <p:cNvSpPr/>
              <p:nvPr/>
            </p:nvSpPr>
            <p:spPr>
              <a:xfrm>
                <a:off x="4022800" y="2078900"/>
                <a:ext cx="36400" cy="39800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1592" extrusionOk="0">
                    <a:moveTo>
                      <a:pt x="1405" y="1"/>
                    </a:moveTo>
                    <a:cubicBezTo>
                      <a:pt x="1402" y="1"/>
                      <a:pt x="1398" y="1"/>
                      <a:pt x="1394" y="3"/>
                    </a:cubicBezTo>
                    <a:cubicBezTo>
                      <a:pt x="664" y="211"/>
                      <a:pt x="135" y="796"/>
                      <a:pt x="5" y="1545"/>
                    </a:cubicBezTo>
                    <a:cubicBezTo>
                      <a:pt x="0" y="1573"/>
                      <a:pt x="24" y="1592"/>
                      <a:pt x="46" y="1592"/>
                    </a:cubicBezTo>
                    <a:cubicBezTo>
                      <a:pt x="60" y="1592"/>
                      <a:pt x="73" y="1583"/>
                      <a:pt x="76" y="1564"/>
                    </a:cubicBezTo>
                    <a:cubicBezTo>
                      <a:pt x="200" y="840"/>
                      <a:pt x="706" y="275"/>
                      <a:pt x="1414" y="74"/>
                    </a:cubicBezTo>
                    <a:cubicBezTo>
                      <a:pt x="1456" y="62"/>
                      <a:pt x="1443" y="1"/>
                      <a:pt x="14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51;p26">
                <a:extLst>
                  <a:ext uri="{FF2B5EF4-FFF2-40B4-BE49-F238E27FC236}">
                    <a16:creationId xmlns:a16="http://schemas.microsoft.com/office/drawing/2014/main" id="{7B5C4954-0DF4-D534-580B-DDF84360CB50}"/>
                  </a:ext>
                </a:extLst>
              </p:cNvPr>
              <p:cNvSpPr/>
              <p:nvPr/>
            </p:nvSpPr>
            <p:spPr>
              <a:xfrm>
                <a:off x="4131375" y="2169500"/>
                <a:ext cx="2025" cy="33200"/>
              </a:xfrm>
              <a:custGeom>
                <a:avLst/>
                <a:gdLst/>
                <a:ahLst/>
                <a:cxnLst/>
                <a:rect l="l" t="t" r="r" b="b"/>
                <a:pathLst>
                  <a:path w="81" h="1328" extrusionOk="0">
                    <a:moveTo>
                      <a:pt x="41" y="0"/>
                    </a:moveTo>
                    <a:cubicBezTo>
                      <a:pt x="19" y="0"/>
                      <a:pt x="1" y="19"/>
                      <a:pt x="1" y="41"/>
                    </a:cubicBezTo>
                    <a:lnTo>
                      <a:pt x="1" y="1287"/>
                    </a:lnTo>
                    <a:cubicBezTo>
                      <a:pt x="1" y="1308"/>
                      <a:pt x="19" y="1327"/>
                      <a:pt x="41" y="1327"/>
                    </a:cubicBezTo>
                    <a:cubicBezTo>
                      <a:pt x="63" y="1327"/>
                      <a:pt x="80" y="1308"/>
                      <a:pt x="80" y="1287"/>
                    </a:cubicBezTo>
                    <a:lnTo>
                      <a:pt x="80" y="41"/>
                    </a:lnTo>
                    <a:cubicBezTo>
                      <a:pt x="80" y="19"/>
                      <a:pt x="63" y="0"/>
                      <a:pt x="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52;p26">
                <a:extLst>
                  <a:ext uri="{FF2B5EF4-FFF2-40B4-BE49-F238E27FC236}">
                    <a16:creationId xmlns:a16="http://schemas.microsoft.com/office/drawing/2014/main" id="{0E5C9C46-98D6-2594-EFCF-94E66B0E22D8}"/>
                  </a:ext>
                </a:extLst>
              </p:cNvPr>
              <p:cNvSpPr/>
              <p:nvPr/>
            </p:nvSpPr>
            <p:spPr>
              <a:xfrm>
                <a:off x="4123675" y="2192150"/>
                <a:ext cx="17475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699" h="935" extrusionOk="0">
                    <a:moveTo>
                      <a:pt x="349" y="0"/>
                    </a:moveTo>
                    <a:cubicBezTo>
                      <a:pt x="304" y="0"/>
                      <a:pt x="259" y="22"/>
                      <a:pt x="233" y="66"/>
                    </a:cubicBezTo>
                    <a:lnTo>
                      <a:pt x="26" y="418"/>
                    </a:lnTo>
                    <a:cubicBezTo>
                      <a:pt x="0" y="462"/>
                      <a:pt x="2" y="518"/>
                      <a:pt x="29" y="560"/>
                    </a:cubicBezTo>
                    <a:lnTo>
                      <a:pt x="238" y="875"/>
                    </a:lnTo>
                    <a:cubicBezTo>
                      <a:pt x="264" y="914"/>
                      <a:pt x="307" y="934"/>
                      <a:pt x="349" y="934"/>
                    </a:cubicBezTo>
                    <a:cubicBezTo>
                      <a:pt x="392" y="934"/>
                      <a:pt x="434" y="914"/>
                      <a:pt x="461" y="875"/>
                    </a:cubicBezTo>
                    <a:lnTo>
                      <a:pt x="669" y="560"/>
                    </a:lnTo>
                    <a:cubicBezTo>
                      <a:pt x="697" y="517"/>
                      <a:pt x="698" y="462"/>
                      <a:pt x="672" y="418"/>
                    </a:cubicBezTo>
                    <a:lnTo>
                      <a:pt x="464" y="66"/>
                    </a:lnTo>
                    <a:cubicBezTo>
                      <a:pt x="438" y="22"/>
                      <a:pt x="394" y="0"/>
                      <a:pt x="34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53;p26">
                <a:extLst>
                  <a:ext uri="{FF2B5EF4-FFF2-40B4-BE49-F238E27FC236}">
                    <a16:creationId xmlns:a16="http://schemas.microsoft.com/office/drawing/2014/main" id="{2EED1875-B1DA-2078-774A-4936843A9872}"/>
                  </a:ext>
                </a:extLst>
              </p:cNvPr>
              <p:cNvSpPr/>
              <p:nvPr/>
            </p:nvSpPr>
            <p:spPr>
              <a:xfrm>
                <a:off x="4262200" y="2300500"/>
                <a:ext cx="63150" cy="59200"/>
              </a:xfrm>
              <a:custGeom>
                <a:avLst/>
                <a:gdLst/>
                <a:ahLst/>
                <a:cxnLst/>
                <a:rect l="l" t="t" r="r" b="b"/>
                <a:pathLst>
                  <a:path w="2526" h="2368" extrusionOk="0">
                    <a:moveTo>
                      <a:pt x="504" y="0"/>
                    </a:moveTo>
                    <a:lnTo>
                      <a:pt x="504" y="0"/>
                    </a:lnTo>
                    <a:cubicBezTo>
                      <a:pt x="504" y="0"/>
                      <a:pt x="0" y="1720"/>
                      <a:pt x="2262" y="2366"/>
                    </a:cubicBezTo>
                    <a:lnTo>
                      <a:pt x="2262" y="2367"/>
                    </a:lnTo>
                    <a:cubicBezTo>
                      <a:pt x="2262" y="2367"/>
                      <a:pt x="2525" y="2283"/>
                      <a:pt x="2043" y="1633"/>
                    </a:cubicBezTo>
                    <a:cubicBezTo>
                      <a:pt x="1561" y="982"/>
                      <a:pt x="505" y="0"/>
                      <a:pt x="5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54;p26">
                <a:extLst>
                  <a:ext uri="{FF2B5EF4-FFF2-40B4-BE49-F238E27FC236}">
                    <a16:creationId xmlns:a16="http://schemas.microsoft.com/office/drawing/2014/main" id="{82D0338C-8B11-B2CF-2478-50024179BD9F}"/>
                  </a:ext>
                </a:extLst>
              </p:cNvPr>
              <p:cNvSpPr/>
              <p:nvPr/>
            </p:nvSpPr>
            <p:spPr>
              <a:xfrm>
                <a:off x="4269725" y="2261225"/>
                <a:ext cx="64200" cy="86875"/>
              </a:xfrm>
              <a:custGeom>
                <a:avLst/>
                <a:gdLst/>
                <a:ahLst/>
                <a:cxnLst/>
                <a:rect l="l" t="t" r="r" b="b"/>
                <a:pathLst>
                  <a:path w="2568" h="3475" extrusionOk="0">
                    <a:moveTo>
                      <a:pt x="1600" y="1"/>
                    </a:moveTo>
                    <a:lnTo>
                      <a:pt x="1" y="2401"/>
                    </a:lnTo>
                    <a:lnTo>
                      <a:pt x="1175" y="3475"/>
                    </a:lnTo>
                    <a:lnTo>
                      <a:pt x="2568" y="444"/>
                    </a:lnTo>
                    <a:lnTo>
                      <a:pt x="1600" y="1"/>
                    </a:ln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55;p26">
                <a:extLst>
                  <a:ext uri="{FF2B5EF4-FFF2-40B4-BE49-F238E27FC236}">
                    <a16:creationId xmlns:a16="http://schemas.microsoft.com/office/drawing/2014/main" id="{3D33C515-AE72-3950-8273-3098F11062F9}"/>
                  </a:ext>
                </a:extLst>
              </p:cNvPr>
              <p:cNvSpPr/>
              <p:nvPr/>
            </p:nvSpPr>
            <p:spPr>
              <a:xfrm>
                <a:off x="4134025" y="2245650"/>
                <a:ext cx="184725" cy="220725"/>
              </a:xfrm>
              <a:custGeom>
                <a:avLst/>
                <a:gdLst/>
                <a:ahLst/>
                <a:cxnLst/>
                <a:rect l="l" t="t" r="r" b="b"/>
                <a:pathLst>
                  <a:path w="7389" h="8829" extrusionOk="0">
                    <a:moveTo>
                      <a:pt x="1437" y="1"/>
                    </a:moveTo>
                    <a:lnTo>
                      <a:pt x="829" y="1438"/>
                    </a:lnTo>
                    <a:lnTo>
                      <a:pt x="0" y="3392"/>
                    </a:lnTo>
                    <a:cubicBezTo>
                      <a:pt x="0" y="3392"/>
                      <a:pt x="584" y="5191"/>
                      <a:pt x="1227" y="6672"/>
                    </a:cubicBezTo>
                    <a:cubicBezTo>
                      <a:pt x="1526" y="7359"/>
                      <a:pt x="1837" y="7977"/>
                      <a:pt x="2108" y="8316"/>
                    </a:cubicBezTo>
                    <a:cubicBezTo>
                      <a:pt x="2199" y="8429"/>
                      <a:pt x="2298" y="8523"/>
                      <a:pt x="2401" y="8599"/>
                    </a:cubicBezTo>
                    <a:cubicBezTo>
                      <a:pt x="2616" y="8755"/>
                      <a:pt x="2855" y="8828"/>
                      <a:pt x="3107" y="8828"/>
                    </a:cubicBezTo>
                    <a:cubicBezTo>
                      <a:pt x="3658" y="8828"/>
                      <a:pt x="4270" y="8475"/>
                      <a:pt x="4827" y="7851"/>
                    </a:cubicBezTo>
                    <a:cubicBezTo>
                      <a:pt x="5043" y="7609"/>
                      <a:pt x="5250" y="7327"/>
                      <a:pt x="5443" y="7008"/>
                    </a:cubicBezTo>
                    <a:cubicBezTo>
                      <a:pt x="6470" y="5315"/>
                      <a:pt x="7389" y="4561"/>
                      <a:pt x="7389" y="4561"/>
                    </a:cubicBezTo>
                    <a:lnTo>
                      <a:pt x="7389" y="4560"/>
                    </a:lnTo>
                    <a:cubicBezTo>
                      <a:pt x="6934" y="4324"/>
                      <a:pt x="6548" y="3989"/>
                      <a:pt x="6250" y="3588"/>
                    </a:cubicBezTo>
                    <a:cubicBezTo>
                      <a:pt x="5952" y="3188"/>
                      <a:pt x="5742" y="2721"/>
                      <a:pt x="5637" y="2220"/>
                    </a:cubicBezTo>
                    <a:cubicBezTo>
                      <a:pt x="5636" y="2211"/>
                      <a:pt x="5633" y="2203"/>
                      <a:pt x="5631" y="2194"/>
                    </a:cubicBezTo>
                    <a:lnTo>
                      <a:pt x="3515" y="5180"/>
                    </a:lnTo>
                    <a:lnTo>
                      <a:pt x="2415" y="2440"/>
                    </a:lnTo>
                    <a:lnTo>
                      <a:pt x="1672" y="586"/>
                    </a:lnTo>
                    <a:lnTo>
                      <a:pt x="14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56;p26">
                <a:extLst>
                  <a:ext uri="{FF2B5EF4-FFF2-40B4-BE49-F238E27FC236}">
                    <a16:creationId xmlns:a16="http://schemas.microsoft.com/office/drawing/2014/main" id="{D6A3318F-720D-99FB-F23D-2EB8595E6FAA}"/>
                  </a:ext>
                </a:extLst>
              </p:cNvPr>
              <p:cNvSpPr/>
              <p:nvPr/>
            </p:nvSpPr>
            <p:spPr>
              <a:xfrm>
                <a:off x="4194025" y="2438150"/>
                <a:ext cx="6070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1129" extrusionOk="0">
                    <a:moveTo>
                      <a:pt x="1841" y="1"/>
                    </a:moveTo>
                    <a:cubicBezTo>
                      <a:pt x="1108" y="1"/>
                      <a:pt x="368" y="568"/>
                      <a:pt x="1" y="899"/>
                    </a:cubicBezTo>
                    <a:cubicBezTo>
                      <a:pt x="216" y="1055"/>
                      <a:pt x="455" y="1128"/>
                      <a:pt x="707" y="1128"/>
                    </a:cubicBezTo>
                    <a:cubicBezTo>
                      <a:pt x="1258" y="1128"/>
                      <a:pt x="1870" y="775"/>
                      <a:pt x="2427" y="151"/>
                    </a:cubicBezTo>
                    <a:cubicBezTo>
                      <a:pt x="2372" y="115"/>
                      <a:pt x="2309" y="85"/>
                      <a:pt x="2232" y="60"/>
                    </a:cubicBezTo>
                    <a:cubicBezTo>
                      <a:pt x="2103" y="19"/>
                      <a:pt x="1972" y="1"/>
                      <a:pt x="18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57;p26">
                <a:extLst>
                  <a:ext uri="{FF2B5EF4-FFF2-40B4-BE49-F238E27FC236}">
                    <a16:creationId xmlns:a16="http://schemas.microsoft.com/office/drawing/2014/main" id="{347DA8AE-B717-2780-0329-F8721BD56054}"/>
                  </a:ext>
                </a:extLst>
              </p:cNvPr>
              <p:cNvSpPr/>
              <p:nvPr/>
            </p:nvSpPr>
            <p:spPr>
              <a:xfrm>
                <a:off x="4203625" y="2374000"/>
                <a:ext cx="19325" cy="42875"/>
              </a:xfrm>
              <a:custGeom>
                <a:avLst/>
                <a:gdLst/>
                <a:ahLst/>
                <a:cxnLst/>
                <a:rect l="l" t="t" r="r" b="b"/>
                <a:pathLst>
                  <a:path w="773" h="1715" extrusionOk="0">
                    <a:moveTo>
                      <a:pt x="719" y="1"/>
                    </a:moveTo>
                    <a:cubicBezTo>
                      <a:pt x="707" y="1"/>
                      <a:pt x="695" y="7"/>
                      <a:pt x="687" y="21"/>
                    </a:cubicBezTo>
                    <a:cubicBezTo>
                      <a:pt x="401" y="543"/>
                      <a:pt x="175" y="1093"/>
                      <a:pt x="8" y="1665"/>
                    </a:cubicBezTo>
                    <a:cubicBezTo>
                      <a:pt x="0" y="1695"/>
                      <a:pt x="25" y="1715"/>
                      <a:pt x="49" y="1715"/>
                    </a:cubicBezTo>
                    <a:cubicBezTo>
                      <a:pt x="65" y="1715"/>
                      <a:pt x="80" y="1707"/>
                      <a:pt x="85" y="1687"/>
                    </a:cubicBezTo>
                    <a:cubicBezTo>
                      <a:pt x="248" y="1121"/>
                      <a:pt x="473" y="577"/>
                      <a:pt x="756" y="60"/>
                    </a:cubicBezTo>
                    <a:cubicBezTo>
                      <a:pt x="772" y="29"/>
                      <a:pt x="745" y="1"/>
                      <a:pt x="7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58;p26">
                <a:extLst>
                  <a:ext uri="{FF2B5EF4-FFF2-40B4-BE49-F238E27FC236}">
                    <a16:creationId xmlns:a16="http://schemas.microsoft.com/office/drawing/2014/main" id="{B9C1A45E-4D63-E017-9F17-E7757AE3F86A}"/>
                  </a:ext>
                </a:extLst>
              </p:cNvPr>
              <p:cNvSpPr/>
              <p:nvPr/>
            </p:nvSpPr>
            <p:spPr>
              <a:xfrm>
                <a:off x="4200900" y="2387725"/>
                <a:ext cx="1540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616" h="524" extrusionOk="0">
                    <a:moveTo>
                      <a:pt x="554" y="0"/>
                    </a:moveTo>
                    <a:cubicBezTo>
                      <a:pt x="545" y="0"/>
                      <a:pt x="537" y="3"/>
                      <a:pt x="528" y="10"/>
                    </a:cubicBezTo>
                    <a:cubicBezTo>
                      <a:pt x="356" y="153"/>
                      <a:pt x="204" y="315"/>
                      <a:pt x="32" y="457"/>
                    </a:cubicBezTo>
                    <a:cubicBezTo>
                      <a:pt x="1" y="483"/>
                      <a:pt x="29" y="524"/>
                      <a:pt x="62" y="524"/>
                    </a:cubicBezTo>
                    <a:cubicBezTo>
                      <a:pt x="70" y="524"/>
                      <a:pt x="80" y="521"/>
                      <a:pt x="88" y="514"/>
                    </a:cubicBezTo>
                    <a:cubicBezTo>
                      <a:pt x="259" y="372"/>
                      <a:pt x="413" y="210"/>
                      <a:pt x="583" y="66"/>
                    </a:cubicBezTo>
                    <a:cubicBezTo>
                      <a:pt x="616" y="41"/>
                      <a:pt x="587" y="0"/>
                      <a:pt x="5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59;p26">
                <a:extLst>
                  <a:ext uri="{FF2B5EF4-FFF2-40B4-BE49-F238E27FC236}">
                    <a16:creationId xmlns:a16="http://schemas.microsoft.com/office/drawing/2014/main" id="{2517DAEC-4FCD-2C8D-B779-6C9DB15092F7}"/>
                  </a:ext>
                </a:extLst>
              </p:cNvPr>
              <p:cNvSpPr/>
              <p:nvPr/>
            </p:nvSpPr>
            <p:spPr>
              <a:xfrm>
                <a:off x="4231375" y="3227425"/>
                <a:ext cx="51675" cy="86825"/>
              </a:xfrm>
              <a:custGeom>
                <a:avLst/>
                <a:gdLst/>
                <a:ahLst/>
                <a:cxnLst/>
                <a:rect l="l" t="t" r="r" b="b"/>
                <a:pathLst>
                  <a:path w="2067" h="3473" extrusionOk="0">
                    <a:moveTo>
                      <a:pt x="0" y="1"/>
                    </a:moveTo>
                    <a:lnTo>
                      <a:pt x="780" y="3473"/>
                    </a:lnTo>
                    <a:lnTo>
                      <a:pt x="1979" y="3453"/>
                    </a:lnTo>
                    <a:lnTo>
                      <a:pt x="2066" y="1"/>
                    </a:ln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60;p26">
                <a:extLst>
                  <a:ext uri="{FF2B5EF4-FFF2-40B4-BE49-F238E27FC236}">
                    <a16:creationId xmlns:a16="http://schemas.microsoft.com/office/drawing/2014/main" id="{615612EF-EB54-7447-7797-9098C5704175}"/>
                  </a:ext>
                </a:extLst>
              </p:cNvPr>
              <p:cNvSpPr/>
              <p:nvPr/>
            </p:nvSpPr>
            <p:spPr>
              <a:xfrm>
                <a:off x="4226750" y="3225075"/>
                <a:ext cx="69775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2791" h="1489" extrusionOk="0">
                    <a:moveTo>
                      <a:pt x="2331" y="0"/>
                    </a:moveTo>
                    <a:lnTo>
                      <a:pt x="133" y="167"/>
                    </a:lnTo>
                    <a:cubicBezTo>
                      <a:pt x="133" y="167"/>
                      <a:pt x="0" y="487"/>
                      <a:pt x="83" y="849"/>
                    </a:cubicBezTo>
                    <a:cubicBezTo>
                      <a:pt x="190" y="1320"/>
                      <a:pt x="468" y="1488"/>
                      <a:pt x="468" y="1488"/>
                    </a:cubicBezTo>
                    <a:lnTo>
                      <a:pt x="2208" y="1379"/>
                    </a:lnTo>
                    <a:cubicBezTo>
                      <a:pt x="2208" y="1379"/>
                      <a:pt x="2790" y="843"/>
                      <a:pt x="23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61;p26">
                <a:extLst>
                  <a:ext uri="{FF2B5EF4-FFF2-40B4-BE49-F238E27FC236}">
                    <a16:creationId xmlns:a16="http://schemas.microsoft.com/office/drawing/2014/main" id="{584CA8A5-B38F-334F-1423-437173E8A96B}"/>
                  </a:ext>
                </a:extLst>
              </p:cNvPr>
              <p:cNvSpPr/>
              <p:nvPr/>
            </p:nvSpPr>
            <p:spPr>
              <a:xfrm>
                <a:off x="4242200" y="3287700"/>
                <a:ext cx="117775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4711" h="2936" extrusionOk="0">
                    <a:moveTo>
                      <a:pt x="1704" y="1"/>
                    </a:moveTo>
                    <a:cubicBezTo>
                      <a:pt x="1494" y="1"/>
                      <a:pt x="1313" y="162"/>
                      <a:pt x="1284" y="375"/>
                    </a:cubicBezTo>
                    <a:lnTo>
                      <a:pt x="1207" y="920"/>
                    </a:lnTo>
                    <a:lnTo>
                      <a:pt x="673" y="839"/>
                    </a:lnTo>
                    <a:cubicBezTo>
                      <a:pt x="673" y="839"/>
                      <a:pt x="192" y="390"/>
                      <a:pt x="46" y="390"/>
                    </a:cubicBezTo>
                    <a:cubicBezTo>
                      <a:pt x="16" y="390"/>
                      <a:pt x="0" y="409"/>
                      <a:pt x="5" y="454"/>
                    </a:cubicBezTo>
                    <a:cubicBezTo>
                      <a:pt x="19" y="606"/>
                      <a:pt x="266" y="1662"/>
                      <a:pt x="327" y="2199"/>
                    </a:cubicBezTo>
                    <a:cubicBezTo>
                      <a:pt x="371" y="2600"/>
                      <a:pt x="409" y="2935"/>
                      <a:pt x="409" y="2935"/>
                    </a:cubicBezTo>
                    <a:lnTo>
                      <a:pt x="1364" y="2929"/>
                    </a:lnTo>
                    <a:cubicBezTo>
                      <a:pt x="1408" y="2891"/>
                      <a:pt x="1673" y="2662"/>
                      <a:pt x="1845" y="2662"/>
                    </a:cubicBezTo>
                    <a:cubicBezTo>
                      <a:pt x="1862" y="2662"/>
                      <a:pt x="1877" y="2664"/>
                      <a:pt x="1891" y="2669"/>
                    </a:cubicBezTo>
                    <a:cubicBezTo>
                      <a:pt x="2048" y="2716"/>
                      <a:pt x="2152" y="2882"/>
                      <a:pt x="2177" y="2925"/>
                    </a:cubicBezTo>
                    <a:lnTo>
                      <a:pt x="4710" y="2911"/>
                    </a:lnTo>
                    <a:cubicBezTo>
                      <a:pt x="4662" y="2674"/>
                      <a:pt x="4596" y="2498"/>
                      <a:pt x="4513" y="2364"/>
                    </a:cubicBezTo>
                    <a:cubicBezTo>
                      <a:pt x="4354" y="2109"/>
                      <a:pt x="4139" y="2020"/>
                      <a:pt x="3906" y="2005"/>
                    </a:cubicBezTo>
                    <a:cubicBezTo>
                      <a:pt x="3551" y="1986"/>
                      <a:pt x="2431" y="1246"/>
                      <a:pt x="2431" y="1246"/>
                    </a:cubicBezTo>
                    <a:lnTo>
                      <a:pt x="2430" y="1246"/>
                    </a:lnTo>
                    <a:cubicBezTo>
                      <a:pt x="2430" y="1246"/>
                      <a:pt x="2000" y="677"/>
                      <a:pt x="1975" y="245"/>
                    </a:cubicBezTo>
                    <a:cubicBezTo>
                      <a:pt x="1966" y="84"/>
                      <a:pt x="1872" y="20"/>
                      <a:pt x="1759" y="4"/>
                    </a:cubicBezTo>
                    <a:cubicBezTo>
                      <a:pt x="1741" y="2"/>
                      <a:pt x="1722" y="1"/>
                      <a:pt x="17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62;p26">
                <a:extLst>
                  <a:ext uri="{FF2B5EF4-FFF2-40B4-BE49-F238E27FC236}">
                    <a16:creationId xmlns:a16="http://schemas.microsoft.com/office/drawing/2014/main" id="{55E57653-7B23-22FE-77DA-E138C026DC5C}"/>
                  </a:ext>
                </a:extLst>
              </p:cNvPr>
              <p:cNvSpPr/>
              <p:nvPr/>
            </p:nvSpPr>
            <p:spPr>
              <a:xfrm>
                <a:off x="4311700" y="3325450"/>
                <a:ext cx="56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236" extrusionOk="0">
                    <a:moveTo>
                      <a:pt x="186" y="1"/>
                    </a:moveTo>
                    <a:cubicBezTo>
                      <a:pt x="178" y="1"/>
                      <a:pt x="171" y="3"/>
                      <a:pt x="164" y="7"/>
                    </a:cubicBezTo>
                    <a:cubicBezTo>
                      <a:pt x="102" y="49"/>
                      <a:pt x="50" y="108"/>
                      <a:pt x="14" y="182"/>
                    </a:cubicBezTo>
                    <a:cubicBezTo>
                      <a:pt x="1" y="209"/>
                      <a:pt x="25" y="235"/>
                      <a:pt x="47" y="235"/>
                    </a:cubicBezTo>
                    <a:cubicBezTo>
                      <a:pt x="57" y="235"/>
                      <a:pt x="66" y="230"/>
                      <a:pt x="72" y="218"/>
                    </a:cubicBezTo>
                    <a:cubicBezTo>
                      <a:pt x="103" y="153"/>
                      <a:pt x="148" y="101"/>
                      <a:pt x="203" y="63"/>
                    </a:cubicBezTo>
                    <a:cubicBezTo>
                      <a:pt x="222" y="52"/>
                      <a:pt x="225" y="26"/>
                      <a:pt x="209" y="11"/>
                    </a:cubicBezTo>
                    <a:lnTo>
                      <a:pt x="208" y="10"/>
                    </a:lnTo>
                    <a:cubicBezTo>
                      <a:pt x="202" y="4"/>
                      <a:pt x="194" y="1"/>
                      <a:pt x="1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63;p26">
                <a:extLst>
                  <a:ext uri="{FF2B5EF4-FFF2-40B4-BE49-F238E27FC236}">
                    <a16:creationId xmlns:a16="http://schemas.microsoft.com/office/drawing/2014/main" id="{B4FFBD5B-1390-E691-B3F1-553E2C852C50}"/>
                  </a:ext>
                </a:extLst>
              </p:cNvPr>
              <p:cNvSpPr/>
              <p:nvPr/>
            </p:nvSpPr>
            <p:spPr>
              <a:xfrm>
                <a:off x="4306675" y="3322500"/>
                <a:ext cx="56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36" extrusionOk="0">
                    <a:moveTo>
                      <a:pt x="184" y="1"/>
                    </a:moveTo>
                    <a:cubicBezTo>
                      <a:pt x="177" y="1"/>
                      <a:pt x="170" y="3"/>
                      <a:pt x="164" y="8"/>
                    </a:cubicBezTo>
                    <a:cubicBezTo>
                      <a:pt x="100" y="50"/>
                      <a:pt x="48" y="109"/>
                      <a:pt x="13" y="183"/>
                    </a:cubicBezTo>
                    <a:cubicBezTo>
                      <a:pt x="0" y="210"/>
                      <a:pt x="24" y="236"/>
                      <a:pt x="45" y="236"/>
                    </a:cubicBezTo>
                    <a:cubicBezTo>
                      <a:pt x="55" y="236"/>
                      <a:pt x="64" y="231"/>
                      <a:pt x="70" y="219"/>
                    </a:cubicBezTo>
                    <a:cubicBezTo>
                      <a:pt x="102" y="154"/>
                      <a:pt x="148" y="102"/>
                      <a:pt x="202" y="64"/>
                    </a:cubicBezTo>
                    <a:cubicBezTo>
                      <a:pt x="220" y="52"/>
                      <a:pt x="223" y="26"/>
                      <a:pt x="207" y="10"/>
                    </a:cubicBezTo>
                    <a:cubicBezTo>
                      <a:pt x="201" y="4"/>
                      <a:pt x="192" y="1"/>
                      <a:pt x="1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64;p26">
                <a:extLst>
                  <a:ext uri="{FF2B5EF4-FFF2-40B4-BE49-F238E27FC236}">
                    <a16:creationId xmlns:a16="http://schemas.microsoft.com/office/drawing/2014/main" id="{436DE79C-BCBE-32EF-0264-E5DC0CFF8AEE}"/>
                  </a:ext>
                </a:extLst>
              </p:cNvPr>
              <p:cNvSpPr/>
              <p:nvPr/>
            </p:nvSpPr>
            <p:spPr>
              <a:xfrm>
                <a:off x="4301450" y="3319775"/>
                <a:ext cx="56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36" extrusionOk="0">
                    <a:moveTo>
                      <a:pt x="184" y="1"/>
                    </a:moveTo>
                    <a:cubicBezTo>
                      <a:pt x="177" y="1"/>
                      <a:pt x="170" y="3"/>
                      <a:pt x="164" y="6"/>
                    </a:cubicBezTo>
                    <a:cubicBezTo>
                      <a:pt x="102" y="48"/>
                      <a:pt x="48" y="108"/>
                      <a:pt x="14" y="182"/>
                    </a:cubicBezTo>
                    <a:cubicBezTo>
                      <a:pt x="0" y="209"/>
                      <a:pt x="24" y="236"/>
                      <a:pt x="46" y="236"/>
                    </a:cubicBezTo>
                    <a:cubicBezTo>
                      <a:pt x="56" y="236"/>
                      <a:pt x="65" y="231"/>
                      <a:pt x="70" y="219"/>
                    </a:cubicBezTo>
                    <a:cubicBezTo>
                      <a:pt x="102" y="153"/>
                      <a:pt x="148" y="101"/>
                      <a:pt x="202" y="64"/>
                    </a:cubicBezTo>
                    <a:cubicBezTo>
                      <a:pt x="221" y="51"/>
                      <a:pt x="224" y="25"/>
                      <a:pt x="208" y="11"/>
                    </a:cubicBezTo>
                    <a:lnTo>
                      <a:pt x="208" y="9"/>
                    </a:lnTo>
                    <a:cubicBezTo>
                      <a:pt x="201" y="4"/>
                      <a:pt x="193" y="1"/>
                      <a:pt x="1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65;p26">
                <a:extLst>
                  <a:ext uri="{FF2B5EF4-FFF2-40B4-BE49-F238E27FC236}">
                    <a16:creationId xmlns:a16="http://schemas.microsoft.com/office/drawing/2014/main" id="{3953E6AA-A3B9-8872-5585-C6361AA1FBF0}"/>
                  </a:ext>
                </a:extLst>
              </p:cNvPr>
              <p:cNvSpPr/>
              <p:nvPr/>
            </p:nvSpPr>
            <p:spPr>
              <a:xfrm>
                <a:off x="4243550" y="3338650"/>
                <a:ext cx="123800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898" extrusionOk="0">
                    <a:moveTo>
                      <a:pt x="1670" y="1"/>
                    </a:moveTo>
                    <a:cubicBezTo>
                      <a:pt x="1422" y="1"/>
                      <a:pt x="1174" y="62"/>
                      <a:pt x="956" y="180"/>
                    </a:cubicBezTo>
                    <a:lnTo>
                      <a:pt x="273" y="161"/>
                    </a:lnTo>
                    <a:cubicBezTo>
                      <a:pt x="273" y="161"/>
                      <a:pt x="0" y="215"/>
                      <a:pt x="120" y="576"/>
                    </a:cubicBezTo>
                    <a:cubicBezTo>
                      <a:pt x="196" y="802"/>
                      <a:pt x="355" y="897"/>
                      <a:pt x="355" y="897"/>
                    </a:cubicBezTo>
                    <a:lnTo>
                      <a:pt x="1304" y="897"/>
                    </a:lnTo>
                    <a:cubicBezTo>
                      <a:pt x="1304" y="897"/>
                      <a:pt x="1305" y="896"/>
                      <a:pt x="1310" y="891"/>
                    </a:cubicBezTo>
                    <a:cubicBezTo>
                      <a:pt x="1358" y="849"/>
                      <a:pt x="1614" y="680"/>
                      <a:pt x="1788" y="680"/>
                    </a:cubicBezTo>
                    <a:cubicBezTo>
                      <a:pt x="1981" y="680"/>
                      <a:pt x="2098" y="844"/>
                      <a:pt x="2123" y="887"/>
                    </a:cubicBezTo>
                    <a:cubicBezTo>
                      <a:pt x="2125" y="893"/>
                      <a:pt x="2127" y="897"/>
                      <a:pt x="2127" y="897"/>
                    </a:cubicBezTo>
                    <a:lnTo>
                      <a:pt x="4656" y="897"/>
                    </a:lnTo>
                    <a:cubicBezTo>
                      <a:pt x="4656" y="897"/>
                      <a:pt x="4952" y="654"/>
                      <a:pt x="4656" y="425"/>
                    </a:cubicBezTo>
                    <a:cubicBezTo>
                      <a:pt x="4595" y="377"/>
                      <a:pt x="4529" y="347"/>
                      <a:pt x="4459" y="326"/>
                    </a:cubicBezTo>
                    <a:cubicBezTo>
                      <a:pt x="4377" y="302"/>
                      <a:pt x="4293" y="294"/>
                      <a:pt x="4215" y="294"/>
                    </a:cubicBezTo>
                    <a:cubicBezTo>
                      <a:pt x="4041" y="294"/>
                      <a:pt x="3902" y="336"/>
                      <a:pt x="3902" y="336"/>
                    </a:cubicBezTo>
                    <a:cubicBezTo>
                      <a:pt x="3902" y="336"/>
                      <a:pt x="3389" y="575"/>
                      <a:pt x="2985" y="575"/>
                    </a:cubicBezTo>
                    <a:cubicBezTo>
                      <a:pt x="2931" y="575"/>
                      <a:pt x="2879" y="571"/>
                      <a:pt x="2831" y="561"/>
                    </a:cubicBezTo>
                    <a:cubicBezTo>
                      <a:pt x="2490" y="494"/>
                      <a:pt x="2302" y="99"/>
                      <a:pt x="1962" y="29"/>
                    </a:cubicBezTo>
                    <a:cubicBezTo>
                      <a:pt x="1866" y="10"/>
                      <a:pt x="1768" y="1"/>
                      <a:pt x="16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266;p26">
                <a:extLst>
                  <a:ext uri="{FF2B5EF4-FFF2-40B4-BE49-F238E27FC236}">
                    <a16:creationId xmlns:a16="http://schemas.microsoft.com/office/drawing/2014/main" id="{BA309351-8008-CF95-4681-16D53EC2D885}"/>
                  </a:ext>
                </a:extLst>
              </p:cNvPr>
              <p:cNvSpPr/>
              <p:nvPr/>
            </p:nvSpPr>
            <p:spPr>
              <a:xfrm>
                <a:off x="4036175" y="3227425"/>
                <a:ext cx="52600" cy="92225"/>
              </a:xfrm>
              <a:custGeom>
                <a:avLst/>
                <a:gdLst/>
                <a:ahLst/>
                <a:cxnLst/>
                <a:rect l="l" t="t" r="r" b="b"/>
                <a:pathLst>
                  <a:path w="2104" h="3689" extrusionOk="0">
                    <a:moveTo>
                      <a:pt x="2076" y="1"/>
                    </a:moveTo>
                    <a:lnTo>
                      <a:pt x="0" y="192"/>
                    </a:lnTo>
                    <a:lnTo>
                      <a:pt x="904" y="3689"/>
                    </a:lnTo>
                    <a:lnTo>
                      <a:pt x="2104" y="3628"/>
                    </a:lnTo>
                    <a:lnTo>
                      <a:pt x="2076" y="1"/>
                    </a:ln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267;p26">
                <a:extLst>
                  <a:ext uri="{FF2B5EF4-FFF2-40B4-BE49-F238E27FC236}">
                    <a16:creationId xmlns:a16="http://schemas.microsoft.com/office/drawing/2014/main" id="{F0FCCD9A-8146-D7A2-13BC-F87651A7F050}"/>
                  </a:ext>
                </a:extLst>
              </p:cNvPr>
              <p:cNvSpPr/>
              <p:nvPr/>
            </p:nvSpPr>
            <p:spPr>
              <a:xfrm>
                <a:off x="4033125" y="3229275"/>
                <a:ext cx="69775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2791" h="1489" extrusionOk="0">
                    <a:moveTo>
                      <a:pt x="2331" y="0"/>
                    </a:moveTo>
                    <a:lnTo>
                      <a:pt x="134" y="167"/>
                    </a:lnTo>
                    <a:cubicBezTo>
                      <a:pt x="134" y="167"/>
                      <a:pt x="0" y="487"/>
                      <a:pt x="83" y="849"/>
                    </a:cubicBezTo>
                    <a:cubicBezTo>
                      <a:pt x="190" y="1320"/>
                      <a:pt x="468" y="1488"/>
                      <a:pt x="468" y="1488"/>
                    </a:cubicBezTo>
                    <a:lnTo>
                      <a:pt x="2208" y="1381"/>
                    </a:lnTo>
                    <a:cubicBezTo>
                      <a:pt x="2208" y="1381"/>
                      <a:pt x="2791" y="844"/>
                      <a:pt x="23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268;p26">
                <a:extLst>
                  <a:ext uri="{FF2B5EF4-FFF2-40B4-BE49-F238E27FC236}">
                    <a16:creationId xmlns:a16="http://schemas.microsoft.com/office/drawing/2014/main" id="{2E8A79A3-6A63-AF16-8360-B69331CAECA5}"/>
                  </a:ext>
                </a:extLst>
              </p:cNvPr>
              <p:cNvSpPr/>
              <p:nvPr/>
            </p:nvSpPr>
            <p:spPr>
              <a:xfrm>
                <a:off x="4032250" y="3283850"/>
                <a:ext cx="70300" cy="7725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3090" extrusionOk="0">
                    <a:moveTo>
                      <a:pt x="1402" y="0"/>
                    </a:moveTo>
                    <a:cubicBezTo>
                      <a:pt x="1361" y="0"/>
                      <a:pt x="1319" y="9"/>
                      <a:pt x="1277" y="28"/>
                    </a:cubicBezTo>
                    <a:cubicBezTo>
                      <a:pt x="816" y="238"/>
                      <a:pt x="1000" y="1264"/>
                      <a:pt x="1000" y="1264"/>
                    </a:cubicBezTo>
                    <a:cubicBezTo>
                      <a:pt x="1000" y="1264"/>
                      <a:pt x="955" y="1617"/>
                      <a:pt x="606" y="1929"/>
                    </a:cubicBezTo>
                    <a:cubicBezTo>
                      <a:pt x="350" y="2158"/>
                      <a:pt x="95" y="2326"/>
                      <a:pt x="27" y="2655"/>
                    </a:cubicBezTo>
                    <a:cubicBezTo>
                      <a:pt x="1" y="2775"/>
                      <a:pt x="1" y="2915"/>
                      <a:pt x="34" y="3089"/>
                    </a:cubicBezTo>
                    <a:lnTo>
                      <a:pt x="2733" y="3089"/>
                    </a:lnTo>
                    <a:cubicBezTo>
                      <a:pt x="2733" y="3089"/>
                      <a:pt x="2811" y="2937"/>
                      <a:pt x="2682" y="2518"/>
                    </a:cubicBezTo>
                    <a:cubicBezTo>
                      <a:pt x="2657" y="2434"/>
                      <a:pt x="2627" y="2329"/>
                      <a:pt x="2595" y="2214"/>
                    </a:cubicBezTo>
                    <a:cubicBezTo>
                      <a:pt x="2472" y="1762"/>
                      <a:pt x="2326" y="1171"/>
                      <a:pt x="2326" y="1171"/>
                    </a:cubicBezTo>
                    <a:cubicBezTo>
                      <a:pt x="2326" y="1171"/>
                      <a:pt x="1882" y="0"/>
                      <a:pt x="14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269;p26">
                <a:extLst>
                  <a:ext uri="{FF2B5EF4-FFF2-40B4-BE49-F238E27FC236}">
                    <a16:creationId xmlns:a16="http://schemas.microsoft.com/office/drawing/2014/main" id="{18A5D7F8-A421-4217-6FF7-AA5E468F3408}"/>
                  </a:ext>
                </a:extLst>
              </p:cNvPr>
              <p:cNvSpPr/>
              <p:nvPr/>
            </p:nvSpPr>
            <p:spPr>
              <a:xfrm>
                <a:off x="4046025" y="3299050"/>
                <a:ext cx="51050" cy="29700"/>
              </a:xfrm>
              <a:custGeom>
                <a:avLst/>
                <a:gdLst/>
                <a:ahLst/>
                <a:cxnLst/>
                <a:rect l="l" t="t" r="r" b="b"/>
                <a:pathLst>
                  <a:path w="2042" h="1188" extrusionOk="0">
                    <a:moveTo>
                      <a:pt x="290" y="1"/>
                    </a:moveTo>
                    <a:cubicBezTo>
                      <a:pt x="260" y="1"/>
                      <a:pt x="149" y="14"/>
                      <a:pt x="80" y="202"/>
                    </a:cubicBezTo>
                    <a:cubicBezTo>
                      <a:pt x="0" y="420"/>
                      <a:pt x="556" y="1187"/>
                      <a:pt x="556" y="1187"/>
                    </a:cubicBezTo>
                    <a:lnTo>
                      <a:pt x="1934" y="1187"/>
                    </a:lnTo>
                    <a:cubicBezTo>
                      <a:pt x="1934" y="1187"/>
                      <a:pt x="2041" y="631"/>
                      <a:pt x="1985" y="317"/>
                    </a:cubicBezTo>
                    <a:cubicBezTo>
                      <a:pt x="1928" y="2"/>
                      <a:pt x="1710" y="1"/>
                      <a:pt x="1710" y="1"/>
                    </a:cubicBezTo>
                    <a:cubicBezTo>
                      <a:pt x="1587" y="184"/>
                      <a:pt x="1389" y="245"/>
                      <a:pt x="1180" y="245"/>
                    </a:cubicBezTo>
                    <a:cubicBezTo>
                      <a:pt x="761" y="245"/>
                      <a:pt x="297" y="1"/>
                      <a:pt x="297" y="1"/>
                    </a:cubicBezTo>
                    <a:cubicBezTo>
                      <a:pt x="297" y="1"/>
                      <a:pt x="294" y="1"/>
                      <a:pt x="2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270;p26">
                <a:extLst>
                  <a:ext uri="{FF2B5EF4-FFF2-40B4-BE49-F238E27FC236}">
                    <a16:creationId xmlns:a16="http://schemas.microsoft.com/office/drawing/2014/main" id="{9F7E4E3C-8113-E2F3-F0FA-4CC05EAD4FA7}"/>
                  </a:ext>
                </a:extLst>
              </p:cNvPr>
              <p:cNvSpPr/>
              <p:nvPr/>
            </p:nvSpPr>
            <p:spPr>
              <a:xfrm>
                <a:off x="4057775" y="3315225"/>
                <a:ext cx="16525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02" extrusionOk="0">
                    <a:moveTo>
                      <a:pt x="318" y="1"/>
                    </a:moveTo>
                    <a:cubicBezTo>
                      <a:pt x="219" y="1"/>
                      <a:pt x="119" y="35"/>
                      <a:pt x="31" y="103"/>
                    </a:cubicBezTo>
                    <a:cubicBezTo>
                      <a:pt x="0" y="128"/>
                      <a:pt x="29" y="169"/>
                      <a:pt x="62" y="169"/>
                    </a:cubicBezTo>
                    <a:cubicBezTo>
                      <a:pt x="71" y="169"/>
                      <a:pt x="80" y="166"/>
                      <a:pt x="88" y="159"/>
                    </a:cubicBezTo>
                    <a:cubicBezTo>
                      <a:pt x="157" y="106"/>
                      <a:pt x="236" y="79"/>
                      <a:pt x="314" y="79"/>
                    </a:cubicBezTo>
                    <a:cubicBezTo>
                      <a:pt x="408" y="79"/>
                      <a:pt x="502" y="117"/>
                      <a:pt x="576" y="190"/>
                    </a:cubicBezTo>
                    <a:cubicBezTo>
                      <a:pt x="584" y="198"/>
                      <a:pt x="593" y="202"/>
                      <a:pt x="602" y="202"/>
                    </a:cubicBezTo>
                    <a:cubicBezTo>
                      <a:pt x="633" y="202"/>
                      <a:pt x="661" y="161"/>
                      <a:pt x="633" y="133"/>
                    </a:cubicBezTo>
                    <a:cubicBezTo>
                      <a:pt x="542" y="45"/>
                      <a:pt x="430" y="1"/>
                      <a:pt x="3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271;p26">
                <a:extLst>
                  <a:ext uri="{FF2B5EF4-FFF2-40B4-BE49-F238E27FC236}">
                    <a16:creationId xmlns:a16="http://schemas.microsoft.com/office/drawing/2014/main" id="{63256BAC-C6B2-F34D-A7C2-18F4D744F199}"/>
                  </a:ext>
                </a:extLst>
              </p:cNvPr>
              <p:cNvSpPr/>
              <p:nvPr/>
            </p:nvSpPr>
            <p:spPr>
              <a:xfrm>
                <a:off x="4055850" y="3321525"/>
                <a:ext cx="16525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02" extrusionOk="0">
                    <a:moveTo>
                      <a:pt x="319" y="1"/>
                    </a:moveTo>
                    <a:cubicBezTo>
                      <a:pt x="220" y="1"/>
                      <a:pt x="121" y="35"/>
                      <a:pt x="33" y="103"/>
                    </a:cubicBezTo>
                    <a:cubicBezTo>
                      <a:pt x="1" y="128"/>
                      <a:pt x="30" y="168"/>
                      <a:pt x="64" y="168"/>
                    </a:cubicBezTo>
                    <a:cubicBezTo>
                      <a:pt x="72" y="168"/>
                      <a:pt x="81" y="166"/>
                      <a:pt x="89" y="160"/>
                    </a:cubicBezTo>
                    <a:cubicBezTo>
                      <a:pt x="158" y="106"/>
                      <a:pt x="237" y="79"/>
                      <a:pt x="315" y="79"/>
                    </a:cubicBezTo>
                    <a:cubicBezTo>
                      <a:pt x="409" y="79"/>
                      <a:pt x="502" y="117"/>
                      <a:pt x="576" y="190"/>
                    </a:cubicBezTo>
                    <a:cubicBezTo>
                      <a:pt x="585" y="198"/>
                      <a:pt x="594" y="202"/>
                      <a:pt x="603" y="202"/>
                    </a:cubicBezTo>
                    <a:cubicBezTo>
                      <a:pt x="634" y="202"/>
                      <a:pt x="661" y="161"/>
                      <a:pt x="633" y="133"/>
                    </a:cubicBezTo>
                    <a:cubicBezTo>
                      <a:pt x="542" y="45"/>
                      <a:pt x="431" y="1"/>
                      <a:pt x="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272;p26">
                <a:extLst>
                  <a:ext uri="{FF2B5EF4-FFF2-40B4-BE49-F238E27FC236}">
                    <a16:creationId xmlns:a16="http://schemas.microsoft.com/office/drawing/2014/main" id="{1ADAF6E1-E802-DEA2-F1EC-C6EDA0B20EED}"/>
                  </a:ext>
                </a:extLst>
              </p:cNvPr>
              <p:cNvSpPr/>
              <p:nvPr/>
            </p:nvSpPr>
            <p:spPr>
              <a:xfrm>
                <a:off x="4053950" y="3327325"/>
                <a:ext cx="1655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02" extrusionOk="0">
                    <a:moveTo>
                      <a:pt x="319" y="1"/>
                    </a:moveTo>
                    <a:cubicBezTo>
                      <a:pt x="220" y="1"/>
                      <a:pt x="120" y="35"/>
                      <a:pt x="32" y="103"/>
                    </a:cubicBezTo>
                    <a:cubicBezTo>
                      <a:pt x="0" y="128"/>
                      <a:pt x="29" y="169"/>
                      <a:pt x="62" y="169"/>
                    </a:cubicBezTo>
                    <a:cubicBezTo>
                      <a:pt x="71" y="169"/>
                      <a:pt x="80" y="166"/>
                      <a:pt x="89" y="159"/>
                    </a:cubicBezTo>
                    <a:cubicBezTo>
                      <a:pt x="158" y="105"/>
                      <a:pt x="236" y="79"/>
                      <a:pt x="314" y="79"/>
                    </a:cubicBezTo>
                    <a:cubicBezTo>
                      <a:pt x="408" y="79"/>
                      <a:pt x="501" y="117"/>
                      <a:pt x="575" y="190"/>
                    </a:cubicBezTo>
                    <a:cubicBezTo>
                      <a:pt x="584" y="198"/>
                      <a:pt x="594" y="201"/>
                      <a:pt x="603" y="201"/>
                    </a:cubicBezTo>
                    <a:cubicBezTo>
                      <a:pt x="634" y="201"/>
                      <a:pt x="661" y="161"/>
                      <a:pt x="632" y="133"/>
                    </a:cubicBezTo>
                    <a:cubicBezTo>
                      <a:pt x="542" y="45"/>
                      <a:pt x="431" y="1"/>
                      <a:pt x="3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273;p26">
                <a:extLst>
                  <a:ext uri="{FF2B5EF4-FFF2-40B4-BE49-F238E27FC236}">
                    <a16:creationId xmlns:a16="http://schemas.microsoft.com/office/drawing/2014/main" id="{B59206F4-081E-4EC3-6D33-2147408FC201}"/>
                  </a:ext>
                </a:extLst>
              </p:cNvPr>
              <p:cNvSpPr/>
              <p:nvPr/>
            </p:nvSpPr>
            <p:spPr>
              <a:xfrm>
                <a:off x="4032250" y="3339075"/>
                <a:ext cx="70300" cy="2202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881" extrusionOk="0">
                    <a:moveTo>
                      <a:pt x="2542" y="0"/>
                    </a:moveTo>
                    <a:cubicBezTo>
                      <a:pt x="2462" y="0"/>
                      <a:pt x="2370" y="36"/>
                      <a:pt x="2318" y="170"/>
                    </a:cubicBezTo>
                    <a:cubicBezTo>
                      <a:pt x="2221" y="423"/>
                      <a:pt x="2030" y="477"/>
                      <a:pt x="1852" y="477"/>
                    </a:cubicBezTo>
                    <a:cubicBezTo>
                      <a:pt x="1834" y="477"/>
                      <a:pt x="1817" y="477"/>
                      <a:pt x="1800" y="476"/>
                    </a:cubicBezTo>
                    <a:cubicBezTo>
                      <a:pt x="1620" y="468"/>
                      <a:pt x="1323" y="157"/>
                      <a:pt x="855" y="157"/>
                    </a:cubicBezTo>
                    <a:cubicBezTo>
                      <a:pt x="830" y="157"/>
                      <a:pt x="804" y="158"/>
                      <a:pt x="777" y="160"/>
                    </a:cubicBezTo>
                    <a:cubicBezTo>
                      <a:pt x="383" y="190"/>
                      <a:pt x="344" y="458"/>
                      <a:pt x="118" y="458"/>
                    </a:cubicBezTo>
                    <a:cubicBezTo>
                      <a:pt x="91" y="458"/>
                      <a:pt x="60" y="454"/>
                      <a:pt x="27" y="446"/>
                    </a:cubicBezTo>
                    <a:lnTo>
                      <a:pt x="27" y="446"/>
                    </a:lnTo>
                    <a:cubicBezTo>
                      <a:pt x="1" y="566"/>
                      <a:pt x="1" y="706"/>
                      <a:pt x="34" y="880"/>
                    </a:cubicBezTo>
                    <a:lnTo>
                      <a:pt x="2733" y="880"/>
                    </a:lnTo>
                    <a:cubicBezTo>
                      <a:pt x="2733" y="880"/>
                      <a:pt x="2811" y="728"/>
                      <a:pt x="2682" y="309"/>
                    </a:cubicBezTo>
                    <a:cubicBezTo>
                      <a:pt x="2657" y="225"/>
                      <a:pt x="2627" y="120"/>
                      <a:pt x="2595" y="5"/>
                    </a:cubicBezTo>
                    <a:cubicBezTo>
                      <a:pt x="2578" y="2"/>
                      <a:pt x="2561" y="0"/>
                      <a:pt x="25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274;p26">
                <a:extLst>
                  <a:ext uri="{FF2B5EF4-FFF2-40B4-BE49-F238E27FC236}">
                    <a16:creationId xmlns:a16="http://schemas.microsoft.com/office/drawing/2014/main" id="{003CABD7-AD3B-DFE0-A82B-9386EF23D426}"/>
                  </a:ext>
                </a:extLst>
              </p:cNvPr>
              <p:cNvSpPr/>
              <p:nvPr/>
            </p:nvSpPr>
            <p:spPr>
              <a:xfrm>
                <a:off x="4019150" y="2407000"/>
                <a:ext cx="134200" cy="53925"/>
              </a:xfrm>
              <a:custGeom>
                <a:avLst/>
                <a:gdLst/>
                <a:ahLst/>
                <a:cxnLst/>
                <a:rect l="l" t="t" r="r" b="b"/>
                <a:pathLst>
                  <a:path w="5368" h="2157" extrusionOk="0">
                    <a:moveTo>
                      <a:pt x="120" y="1"/>
                    </a:moveTo>
                    <a:cubicBezTo>
                      <a:pt x="120" y="1"/>
                      <a:pt x="125" y="69"/>
                      <a:pt x="128" y="176"/>
                    </a:cubicBezTo>
                    <a:cubicBezTo>
                      <a:pt x="133" y="357"/>
                      <a:pt x="136" y="650"/>
                      <a:pt x="109" y="921"/>
                    </a:cubicBezTo>
                    <a:cubicBezTo>
                      <a:pt x="90" y="1110"/>
                      <a:pt x="57" y="1289"/>
                      <a:pt x="0" y="1412"/>
                    </a:cubicBezTo>
                    <a:cubicBezTo>
                      <a:pt x="0" y="1412"/>
                      <a:pt x="1225" y="2157"/>
                      <a:pt x="2963" y="2157"/>
                    </a:cubicBezTo>
                    <a:cubicBezTo>
                      <a:pt x="3622" y="2157"/>
                      <a:pt x="4356" y="2050"/>
                      <a:pt x="5124" y="1754"/>
                    </a:cubicBezTo>
                    <a:lnTo>
                      <a:pt x="5269" y="921"/>
                    </a:lnTo>
                    <a:lnTo>
                      <a:pt x="5346" y="486"/>
                    </a:lnTo>
                    <a:lnTo>
                      <a:pt x="5368" y="358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275;p26">
                <a:extLst>
                  <a:ext uri="{FF2B5EF4-FFF2-40B4-BE49-F238E27FC236}">
                    <a16:creationId xmlns:a16="http://schemas.microsoft.com/office/drawing/2014/main" id="{1E5A0473-AC06-8970-9C61-B6DD56B5E05D}"/>
                  </a:ext>
                </a:extLst>
              </p:cNvPr>
              <p:cNvSpPr/>
              <p:nvPr/>
            </p:nvSpPr>
            <p:spPr>
              <a:xfrm>
                <a:off x="4021850" y="2411375"/>
                <a:ext cx="130950" cy="22425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897" extrusionOk="0">
                    <a:moveTo>
                      <a:pt x="20" y="1"/>
                    </a:moveTo>
                    <a:cubicBezTo>
                      <a:pt x="25" y="182"/>
                      <a:pt x="28" y="475"/>
                      <a:pt x="1" y="746"/>
                    </a:cubicBezTo>
                    <a:cubicBezTo>
                      <a:pt x="1030" y="843"/>
                      <a:pt x="1991" y="896"/>
                      <a:pt x="2871" y="896"/>
                    </a:cubicBezTo>
                    <a:cubicBezTo>
                      <a:pt x="3711" y="896"/>
                      <a:pt x="4478" y="848"/>
                      <a:pt x="5161" y="746"/>
                    </a:cubicBezTo>
                    <a:lnTo>
                      <a:pt x="5238" y="311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rgbClr val="5E19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276;p26">
                <a:extLst>
                  <a:ext uri="{FF2B5EF4-FFF2-40B4-BE49-F238E27FC236}">
                    <a16:creationId xmlns:a16="http://schemas.microsoft.com/office/drawing/2014/main" id="{96B6EA94-854A-0561-328A-BAA6E6C71A42}"/>
                  </a:ext>
                </a:extLst>
              </p:cNvPr>
              <p:cNvSpPr/>
              <p:nvPr/>
            </p:nvSpPr>
            <p:spPr>
              <a:xfrm>
                <a:off x="3965625" y="2454850"/>
                <a:ext cx="154975" cy="782200"/>
              </a:xfrm>
              <a:custGeom>
                <a:avLst/>
                <a:gdLst/>
                <a:ahLst/>
                <a:cxnLst/>
                <a:rect l="l" t="t" r="r" b="b"/>
                <a:pathLst>
                  <a:path w="6199" h="31288" extrusionOk="0">
                    <a:moveTo>
                      <a:pt x="2967" y="0"/>
                    </a:moveTo>
                    <a:cubicBezTo>
                      <a:pt x="2967" y="0"/>
                      <a:pt x="236" y="1007"/>
                      <a:pt x="119" y="4041"/>
                    </a:cubicBezTo>
                    <a:cubicBezTo>
                      <a:pt x="0" y="7073"/>
                      <a:pt x="1039" y="18545"/>
                      <a:pt x="1181" y="20757"/>
                    </a:cubicBezTo>
                    <a:cubicBezTo>
                      <a:pt x="1317" y="22891"/>
                      <a:pt x="1707" y="27880"/>
                      <a:pt x="1888" y="30166"/>
                    </a:cubicBezTo>
                    <a:cubicBezTo>
                      <a:pt x="1938" y="30803"/>
                      <a:pt x="2469" y="31288"/>
                      <a:pt x="3101" y="31288"/>
                    </a:cubicBezTo>
                    <a:cubicBezTo>
                      <a:pt x="3123" y="31288"/>
                      <a:pt x="3145" y="31287"/>
                      <a:pt x="3167" y="31286"/>
                    </a:cubicBezTo>
                    <a:lnTo>
                      <a:pt x="5017" y="31185"/>
                    </a:lnTo>
                    <a:cubicBezTo>
                      <a:pt x="5686" y="31148"/>
                      <a:pt x="6199" y="30578"/>
                      <a:pt x="6166" y="29908"/>
                    </a:cubicBezTo>
                    <a:cubicBezTo>
                      <a:pt x="5914" y="24944"/>
                      <a:pt x="4978" y="6318"/>
                      <a:pt x="5034" y="4782"/>
                    </a:cubicBezTo>
                    <a:cubicBezTo>
                      <a:pt x="5098" y="3008"/>
                      <a:pt x="4969" y="846"/>
                      <a:pt x="4969" y="846"/>
                    </a:cubicBezTo>
                    <a:lnTo>
                      <a:pt x="29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277;p26">
                <a:extLst>
                  <a:ext uri="{FF2B5EF4-FFF2-40B4-BE49-F238E27FC236}">
                    <a16:creationId xmlns:a16="http://schemas.microsoft.com/office/drawing/2014/main" id="{677BE04D-EDE3-70B1-6FC5-2E2A985F88EE}"/>
                  </a:ext>
                </a:extLst>
              </p:cNvPr>
              <p:cNvSpPr/>
              <p:nvPr/>
            </p:nvSpPr>
            <p:spPr>
              <a:xfrm>
                <a:off x="4036275" y="3234300"/>
                <a:ext cx="57300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2292" h="153" extrusionOk="0">
                    <a:moveTo>
                      <a:pt x="2245" y="0"/>
                    </a:moveTo>
                    <a:cubicBezTo>
                      <a:pt x="2244" y="0"/>
                      <a:pt x="2242" y="0"/>
                      <a:pt x="2240" y="1"/>
                    </a:cubicBezTo>
                    <a:cubicBezTo>
                      <a:pt x="1842" y="69"/>
                      <a:pt x="1435" y="93"/>
                      <a:pt x="1029" y="93"/>
                    </a:cubicBezTo>
                    <a:cubicBezTo>
                      <a:pt x="698" y="93"/>
                      <a:pt x="367" y="77"/>
                      <a:pt x="39" y="57"/>
                    </a:cubicBezTo>
                    <a:cubicBezTo>
                      <a:pt x="39" y="57"/>
                      <a:pt x="38" y="57"/>
                      <a:pt x="37" y="57"/>
                    </a:cubicBezTo>
                    <a:cubicBezTo>
                      <a:pt x="0" y="57"/>
                      <a:pt x="1" y="114"/>
                      <a:pt x="39" y="117"/>
                    </a:cubicBezTo>
                    <a:cubicBezTo>
                      <a:pt x="365" y="137"/>
                      <a:pt x="693" y="153"/>
                      <a:pt x="1022" y="153"/>
                    </a:cubicBezTo>
                    <a:cubicBezTo>
                      <a:pt x="1436" y="153"/>
                      <a:pt x="1850" y="128"/>
                      <a:pt x="2256" y="59"/>
                    </a:cubicBezTo>
                    <a:cubicBezTo>
                      <a:pt x="2292" y="52"/>
                      <a:pt x="2279" y="0"/>
                      <a:pt x="22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278;p26">
                <a:extLst>
                  <a:ext uri="{FF2B5EF4-FFF2-40B4-BE49-F238E27FC236}">
                    <a16:creationId xmlns:a16="http://schemas.microsoft.com/office/drawing/2014/main" id="{746071F7-58C3-8A99-D088-D25CC76C272A}"/>
                  </a:ext>
                </a:extLst>
              </p:cNvPr>
              <p:cNvSpPr/>
              <p:nvPr/>
            </p:nvSpPr>
            <p:spPr>
              <a:xfrm>
                <a:off x="4028550" y="2867100"/>
                <a:ext cx="54750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31" extrusionOk="0">
                    <a:moveTo>
                      <a:pt x="2127" y="1"/>
                    </a:moveTo>
                    <a:cubicBezTo>
                      <a:pt x="2121" y="1"/>
                      <a:pt x="2115" y="2"/>
                      <a:pt x="2109" y="5"/>
                    </a:cubicBezTo>
                    <a:cubicBezTo>
                      <a:pt x="1768" y="169"/>
                      <a:pt x="1397" y="251"/>
                      <a:pt x="1026" y="251"/>
                    </a:cubicBezTo>
                    <a:cubicBezTo>
                      <a:pt x="698" y="251"/>
                      <a:pt x="371" y="187"/>
                      <a:pt x="63" y="60"/>
                    </a:cubicBezTo>
                    <a:cubicBezTo>
                      <a:pt x="58" y="58"/>
                      <a:pt x="53" y="57"/>
                      <a:pt x="49" y="57"/>
                    </a:cubicBezTo>
                    <a:cubicBezTo>
                      <a:pt x="12" y="57"/>
                      <a:pt x="0" y="120"/>
                      <a:pt x="41" y="137"/>
                    </a:cubicBezTo>
                    <a:cubicBezTo>
                      <a:pt x="356" y="266"/>
                      <a:pt x="690" y="331"/>
                      <a:pt x="1023" y="331"/>
                    </a:cubicBezTo>
                    <a:cubicBezTo>
                      <a:pt x="1409" y="331"/>
                      <a:pt x="1795" y="245"/>
                      <a:pt x="2149" y="75"/>
                    </a:cubicBezTo>
                    <a:cubicBezTo>
                      <a:pt x="2189" y="54"/>
                      <a:pt x="2164" y="1"/>
                      <a:pt x="21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279;p26">
                <a:extLst>
                  <a:ext uri="{FF2B5EF4-FFF2-40B4-BE49-F238E27FC236}">
                    <a16:creationId xmlns:a16="http://schemas.microsoft.com/office/drawing/2014/main" id="{C39B4D36-DFBD-CE72-2082-A7264E13A35B}"/>
                  </a:ext>
                </a:extLst>
              </p:cNvPr>
              <p:cNvSpPr/>
              <p:nvPr/>
            </p:nvSpPr>
            <p:spPr>
              <a:xfrm>
                <a:off x="4072675" y="2450825"/>
                <a:ext cx="239775" cy="782650"/>
              </a:xfrm>
              <a:custGeom>
                <a:avLst/>
                <a:gdLst/>
                <a:ahLst/>
                <a:cxnLst/>
                <a:rect l="l" t="t" r="r" b="b"/>
                <a:pathLst>
                  <a:path w="9591" h="31306" extrusionOk="0">
                    <a:moveTo>
                      <a:pt x="481" y="1"/>
                    </a:moveTo>
                    <a:cubicBezTo>
                      <a:pt x="184" y="450"/>
                      <a:pt x="0" y="1255"/>
                      <a:pt x="9" y="2588"/>
                    </a:cubicBezTo>
                    <a:lnTo>
                      <a:pt x="5146" y="30566"/>
                    </a:lnTo>
                    <a:cubicBezTo>
                      <a:pt x="5224" y="30989"/>
                      <a:pt x="5591" y="31299"/>
                      <a:pt x="6021" y="31304"/>
                    </a:cubicBezTo>
                    <a:cubicBezTo>
                      <a:pt x="6125" y="31305"/>
                      <a:pt x="6238" y="31305"/>
                      <a:pt x="6356" y="31305"/>
                    </a:cubicBezTo>
                    <a:cubicBezTo>
                      <a:pt x="7100" y="31305"/>
                      <a:pt x="8079" y="31277"/>
                      <a:pt x="8787" y="31153"/>
                    </a:cubicBezTo>
                    <a:cubicBezTo>
                      <a:pt x="9266" y="31069"/>
                      <a:pt x="9591" y="30621"/>
                      <a:pt x="9523" y="30139"/>
                    </a:cubicBezTo>
                    <a:cubicBezTo>
                      <a:pt x="9015" y="26591"/>
                      <a:pt x="6747" y="10857"/>
                      <a:pt x="6060" y="8226"/>
                    </a:cubicBezTo>
                    <a:lnTo>
                      <a:pt x="6062" y="8226"/>
                    </a:lnTo>
                    <a:cubicBezTo>
                      <a:pt x="5623" y="6546"/>
                      <a:pt x="5566" y="5713"/>
                      <a:pt x="5224" y="4474"/>
                    </a:cubicBezTo>
                    <a:cubicBezTo>
                      <a:pt x="4936" y="4358"/>
                      <a:pt x="4287" y="2649"/>
                      <a:pt x="4013" y="2498"/>
                    </a:cubicBezTo>
                    <a:cubicBezTo>
                      <a:pt x="3631" y="2285"/>
                      <a:pt x="3257" y="2053"/>
                      <a:pt x="2872" y="1840"/>
                    </a:cubicBezTo>
                    <a:cubicBezTo>
                      <a:pt x="2583" y="1681"/>
                      <a:pt x="2298" y="1516"/>
                      <a:pt x="2020" y="1341"/>
                    </a:cubicBezTo>
                    <a:cubicBezTo>
                      <a:pt x="1455" y="983"/>
                      <a:pt x="867" y="566"/>
                      <a:pt x="4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280;p26">
                <a:extLst>
                  <a:ext uri="{FF2B5EF4-FFF2-40B4-BE49-F238E27FC236}">
                    <a16:creationId xmlns:a16="http://schemas.microsoft.com/office/drawing/2014/main" id="{15FF3970-B0F0-0EA3-C409-6E3ED033C7BE}"/>
                  </a:ext>
                </a:extLst>
              </p:cNvPr>
              <p:cNvSpPr/>
              <p:nvPr/>
            </p:nvSpPr>
            <p:spPr>
              <a:xfrm>
                <a:off x="4229600" y="3229400"/>
                <a:ext cx="55175" cy="4675"/>
              </a:xfrm>
              <a:custGeom>
                <a:avLst/>
                <a:gdLst/>
                <a:ahLst/>
                <a:cxnLst/>
                <a:rect l="l" t="t" r="r" b="b"/>
                <a:pathLst>
                  <a:path w="2207" h="187" extrusionOk="0">
                    <a:moveTo>
                      <a:pt x="2173" y="1"/>
                    </a:moveTo>
                    <a:cubicBezTo>
                      <a:pt x="2172" y="1"/>
                      <a:pt x="2170" y="1"/>
                      <a:pt x="2169" y="1"/>
                    </a:cubicBezTo>
                    <a:cubicBezTo>
                      <a:pt x="1541" y="85"/>
                      <a:pt x="910" y="126"/>
                      <a:pt x="277" y="126"/>
                    </a:cubicBezTo>
                    <a:cubicBezTo>
                      <a:pt x="198" y="126"/>
                      <a:pt x="119" y="126"/>
                      <a:pt x="40" y="124"/>
                    </a:cubicBezTo>
                    <a:cubicBezTo>
                      <a:pt x="39" y="124"/>
                      <a:pt x="39" y="124"/>
                      <a:pt x="38" y="124"/>
                    </a:cubicBezTo>
                    <a:cubicBezTo>
                      <a:pt x="0" y="124"/>
                      <a:pt x="1" y="182"/>
                      <a:pt x="40" y="184"/>
                    </a:cubicBezTo>
                    <a:cubicBezTo>
                      <a:pt x="124" y="185"/>
                      <a:pt x="209" y="186"/>
                      <a:pt x="293" y="186"/>
                    </a:cubicBezTo>
                    <a:cubicBezTo>
                      <a:pt x="921" y="186"/>
                      <a:pt x="1546" y="144"/>
                      <a:pt x="2169" y="61"/>
                    </a:cubicBezTo>
                    <a:cubicBezTo>
                      <a:pt x="2205" y="56"/>
                      <a:pt x="2207" y="1"/>
                      <a:pt x="2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281;p26">
                <a:extLst>
                  <a:ext uri="{FF2B5EF4-FFF2-40B4-BE49-F238E27FC236}">
                    <a16:creationId xmlns:a16="http://schemas.microsoft.com/office/drawing/2014/main" id="{05DB6F61-B09A-E7AA-C7EA-7C8D026179B5}"/>
                  </a:ext>
                </a:extLst>
              </p:cNvPr>
              <p:cNvSpPr/>
              <p:nvPr/>
            </p:nvSpPr>
            <p:spPr>
              <a:xfrm>
                <a:off x="4205600" y="2857250"/>
                <a:ext cx="489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408" extrusionOk="0">
                    <a:moveTo>
                      <a:pt x="1901" y="0"/>
                    </a:moveTo>
                    <a:cubicBezTo>
                      <a:pt x="1894" y="0"/>
                      <a:pt x="1887" y="2"/>
                      <a:pt x="1880" y="6"/>
                    </a:cubicBezTo>
                    <a:cubicBezTo>
                      <a:pt x="1546" y="219"/>
                      <a:pt x="1166" y="328"/>
                      <a:pt x="782" y="328"/>
                    </a:cubicBezTo>
                    <a:cubicBezTo>
                      <a:pt x="540" y="328"/>
                      <a:pt x="297" y="285"/>
                      <a:pt x="64" y="198"/>
                    </a:cubicBezTo>
                    <a:cubicBezTo>
                      <a:pt x="59" y="196"/>
                      <a:pt x="54" y="195"/>
                      <a:pt x="50" y="195"/>
                    </a:cubicBezTo>
                    <a:cubicBezTo>
                      <a:pt x="13" y="195"/>
                      <a:pt x="0" y="259"/>
                      <a:pt x="42" y="274"/>
                    </a:cubicBezTo>
                    <a:cubicBezTo>
                      <a:pt x="282" y="364"/>
                      <a:pt x="531" y="408"/>
                      <a:pt x="780" y="408"/>
                    </a:cubicBezTo>
                    <a:cubicBezTo>
                      <a:pt x="1179" y="408"/>
                      <a:pt x="1575" y="295"/>
                      <a:pt x="1921" y="76"/>
                    </a:cubicBezTo>
                    <a:cubicBezTo>
                      <a:pt x="1957" y="53"/>
                      <a:pt x="1935" y="0"/>
                      <a:pt x="19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282;p26">
                <a:extLst>
                  <a:ext uri="{FF2B5EF4-FFF2-40B4-BE49-F238E27FC236}">
                    <a16:creationId xmlns:a16="http://schemas.microsoft.com/office/drawing/2014/main" id="{8A8B2AC6-221B-3C5F-39F9-E9B7331DC9D8}"/>
                  </a:ext>
                </a:extLst>
              </p:cNvPr>
              <p:cNvSpPr/>
              <p:nvPr/>
            </p:nvSpPr>
            <p:spPr>
              <a:xfrm>
                <a:off x="4098500" y="2604425"/>
                <a:ext cx="119125" cy="617625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24705" extrusionOk="0">
                    <a:moveTo>
                      <a:pt x="78" y="0"/>
                    </a:moveTo>
                    <a:lnTo>
                      <a:pt x="0" y="16"/>
                    </a:lnTo>
                    <a:lnTo>
                      <a:pt x="4687" y="24705"/>
                    </a:lnTo>
                    <a:lnTo>
                      <a:pt x="4765" y="2469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283;p26">
                <a:extLst>
                  <a:ext uri="{FF2B5EF4-FFF2-40B4-BE49-F238E27FC236}">
                    <a16:creationId xmlns:a16="http://schemas.microsoft.com/office/drawing/2014/main" id="{1D1E49B5-41BA-C076-4B88-CB7ED2CAAF5E}"/>
                  </a:ext>
                </a:extLst>
              </p:cNvPr>
              <p:cNvSpPr/>
              <p:nvPr/>
            </p:nvSpPr>
            <p:spPr>
              <a:xfrm>
                <a:off x="3997700" y="2435975"/>
                <a:ext cx="205600" cy="126725"/>
              </a:xfrm>
              <a:custGeom>
                <a:avLst/>
                <a:gdLst/>
                <a:ahLst/>
                <a:cxnLst/>
                <a:rect l="l" t="t" r="r" b="b"/>
                <a:pathLst>
                  <a:path w="8224" h="5069" extrusionOk="0">
                    <a:moveTo>
                      <a:pt x="858" y="1"/>
                    </a:moveTo>
                    <a:cubicBezTo>
                      <a:pt x="525" y="1112"/>
                      <a:pt x="1" y="1939"/>
                      <a:pt x="1" y="1939"/>
                    </a:cubicBezTo>
                    <a:cubicBezTo>
                      <a:pt x="721" y="3285"/>
                      <a:pt x="8223" y="5068"/>
                      <a:pt x="8223" y="5068"/>
                    </a:cubicBezTo>
                    <a:cubicBezTo>
                      <a:pt x="7240" y="2269"/>
                      <a:pt x="6099" y="400"/>
                      <a:pt x="6099" y="400"/>
                    </a:cubicBezTo>
                    <a:cubicBezTo>
                      <a:pt x="5379" y="518"/>
                      <a:pt x="4721" y="564"/>
                      <a:pt x="4132" y="564"/>
                    </a:cubicBezTo>
                    <a:cubicBezTo>
                      <a:pt x="2066" y="564"/>
                      <a:pt x="858" y="1"/>
                      <a:pt x="8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284;p26">
                <a:extLst>
                  <a:ext uri="{FF2B5EF4-FFF2-40B4-BE49-F238E27FC236}">
                    <a16:creationId xmlns:a16="http://schemas.microsoft.com/office/drawing/2014/main" id="{CC9AC1D6-B109-BCCB-D915-3AB24C02288E}"/>
                  </a:ext>
                </a:extLst>
              </p:cNvPr>
              <p:cNvSpPr/>
              <p:nvPr/>
            </p:nvSpPr>
            <p:spPr>
              <a:xfrm>
                <a:off x="4131325" y="2470000"/>
                <a:ext cx="70750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3466" extrusionOk="0">
                    <a:moveTo>
                      <a:pt x="39" y="1"/>
                    </a:moveTo>
                    <a:cubicBezTo>
                      <a:pt x="19" y="1"/>
                      <a:pt x="0" y="14"/>
                      <a:pt x="3" y="39"/>
                    </a:cubicBezTo>
                    <a:cubicBezTo>
                      <a:pt x="117" y="1615"/>
                      <a:pt x="1331" y="2920"/>
                      <a:pt x="2767" y="3462"/>
                    </a:cubicBezTo>
                    <a:cubicBezTo>
                      <a:pt x="2772" y="3464"/>
                      <a:pt x="2777" y="3465"/>
                      <a:pt x="2781" y="3465"/>
                    </a:cubicBezTo>
                    <a:cubicBezTo>
                      <a:pt x="2818" y="3465"/>
                      <a:pt x="2830" y="3402"/>
                      <a:pt x="2788" y="3385"/>
                    </a:cubicBezTo>
                    <a:cubicBezTo>
                      <a:pt x="1388" y="2857"/>
                      <a:pt x="194" y="1576"/>
                      <a:pt x="82" y="39"/>
                    </a:cubicBezTo>
                    <a:cubicBezTo>
                      <a:pt x="80" y="14"/>
                      <a:pt x="59" y="1"/>
                      <a:pt x="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285;p26">
                <a:extLst>
                  <a:ext uri="{FF2B5EF4-FFF2-40B4-BE49-F238E27FC236}">
                    <a16:creationId xmlns:a16="http://schemas.microsoft.com/office/drawing/2014/main" id="{EB5575D9-AC26-40D4-9F86-CCF1D091097C}"/>
                  </a:ext>
                </a:extLst>
              </p:cNvPr>
              <p:cNvSpPr/>
              <p:nvPr/>
            </p:nvSpPr>
            <p:spPr>
              <a:xfrm>
                <a:off x="3970000" y="2467950"/>
                <a:ext cx="77025" cy="72575"/>
              </a:xfrm>
              <a:custGeom>
                <a:avLst/>
                <a:gdLst/>
                <a:ahLst/>
                <a:cxnLst/>
                <a:rect l="l" t="t" r="r" b="b"/>
                <a:pathLst>
                  <a:path w="3081" h="2903" extrusionOk="0">
                    <a:moveTo>
                      <a:pt x="3041" y="0"/>
                    </a:moveTo>
                    <a:cubicBezTo>
                      <a:pt x="3022" y="0"/>
                      <a:pt x="3001" y="13"/>
                      <a:pt x="3001" y="38"/>
                    </a:cubicBezTo>
                    <a:cubicBezTo>
                      <a:pt x="2982" y="787"/>
                      <a:pt x="2669" y="1516"/>
                      <a:pt x="2127" y="2036"/>
                    </a:cubicBezTo>
                    <a:cubicBezTo>
                      <a:pt x="1597" y="2545"/>
                      <a:pt x="876" y="2823"/>
                      <a:pt x="144" y="2823"/>
                    </a:cubicBezTo>
                    <a:cubicBezTo>
                      <a:pt x="113" y="2823"/>
                      <a:pt x="82" y="2822"/>
                      <a:pt x="51" y="2821"/>
                    </a:cubicBezTo>
                    <a:cubicBezTo>
                      <a:pt x="51" y="2821"/>
                      <a:pt x="50" y="2821"/>
                      <a:pt x="50" y="2821"/>
                    </a:cubicBezTo>
                    <a:cubicBezTo>
                      <a:pt x="0" y="2821"/>
                      <a:pt x="1" y="2900"/>
                      <a:pt x="51" y="2901"/>
                    </a:cubicBezTo>
                    <a:cubicBezTo>
                      <a:pt x="83" y="2902"/>
                      <a:pt x="116" y="2903"/>
                      <a:pt x="148" y="2903"/>
                    </a:cubicBezTo>
                    <a:cubicBezTo>
                      <a:pt x="899" y="2903"/>
                      <a:pt x="1640" y="2613"/>
                      <a:pt x="2183" y="2093"/>
                    </a:cubicBezTo>
                    <a:cubicBezTo>
                      <a:pt x="2740" y="1558"/>
                      <a:pt x="3061" y="808"/>
                      <a:pt x="3080" y="38"/>
                    </a:cubicBezTo>
                    <a:cubicBezTo>
                      <a:pt x="3081" y="13"/>
                      <a:pt x="3061" y="0"/>
                      <a:pt x="30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286;p26">
                <a:extLst>
                  <a:ext uri="{FF2B5EF4-FFF2-40B4-BE49-F238E27FC236}">
                    <a16:creationId xmlns:a16="http://schemas.microsoft.com/office/drawing/2014/main" id="{726F3A73-6321-7514-B691-AF1D3B4BA425}"/>
                  </a:ext>
                </a:extLst>
              </p:cNvPr>
              <p:cNvSpPr/>
              <p:nvPr/>
            </p:nvSpPr>
            <p:spPr>
              <a:xfrm>
                <a:off x="4081925" y="2525850"/>
                <a:ext cx="10300" cy="9235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3694" extrusionOk="0">
                    <a:moveTo>
                      <a:pt x="39" y="0"/>
                    </a:moveTo>
                    <a:cubicBezTo>
                      <a:pt x="19" y="0"/>
                      <a:pt x="0" y="13"/>
                      <a:pt x="3" y="39"/>
                    </a:cubicBezTo>
                    <a:cubicBezTo>
                      <a:pt x="101" y="1244"/>
                      <a:pt x="232" y="2448"/>
                      <a:pt x="330" y="3655"/>
                    </a:cubicBezTo>
                    <a:cubicBezTo>
                      <a:pt x="332" y="3680"/>
                      <a:pt x="354" y="3693"/>
                      <a:pt x="374" y="3693"/>
                    </a:cubicBezTo>
                    <a:cubicBezTo>
                      <a:pt x="393" y="3693"/>
                      <a:pt x="412" y="3681"/>
                      <a:pt x="410" y="3655"/>
                    </a:cubicBezTo>
                    <a:cubicBezTo>
                      <a:pt x="311" y="2448"/>
                      <a:pt x="181" y="1244"/>
                      <a:pt x="82" y="39"/>
                    </a:cubicBezTo>
                    <a:cubicBezTo>
                      <a:pt x="80" y="13"/>
                      <a:pt x="59" y="0"/>
                      <a:pt x="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287;p26">
                <a:extLst>
                  <a:ext uri="{FF2B5EF4-FFF2-40B4-BE49-F238E27FC236}">
                    <a16:creationId xmlns:a16="http://schemas.microsoft.com/office/drawing/2014/main" id="{7887FC33-6E55-0962-1D9B-7A920B900544}"/>
                  </a:ext>
                </a:extLst>
              </p:cNvPr>
              <p:cNvSpPr/>
              <p:nvPr/>
            </p:nvSpPr>
            <p:spPr>
              <a:xfrm>
                <a:off x="4086150" y="2527825"/>
                <a:ext cx="13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2032" extrusionOk="0">
                    <a:moveTo>
                      <a:pt x="358" y="0"/>
                    </a:moveTo>
                    <a:cubicBezTo>
                      <a:pt x="335" y="0"/>
                      <a:pt x="309" y="20"/>
                      <a:pt x="315" y="50"/>
                    </a:cubicBezTo>
                    <a:cubicBezTo>
                      <a:pt x="374" y="406"/>
                      <a:pt x="415" y="765"/>
                      <a:pt x="435" y="1126"/>
                    </a:cubicBezTo>
                    <a:cubicBezTo>
                      <a:pt x="444" y="1278"/>
                      <a:pt x="455" y="1433"/>
                      <a:pt x="445" y="1585"/>
                    </a:cubicBezTo>
                    <a:cubicBezTo>
                      <a:pt x="435" y="1732"/>
                      <a:pt x="346" y="1957"/>
                      <a:pt x="183" y="1957"/>
                    </a:cubicBezTo>
                    <a:cubicBezTo>
                      <a:pt x="152" y="1957"/>
                      <a:pt x="118" y="1949"/>
                      <a:pt x="81" y="1930"/>
                    </a:cubicBezTo>
                    <a:cubicBezTo>
                      <a:pt x="75" y="1927"/>
                      <a:pt x="69" y="1925"/>
                      <a:pt x="62" y="1925"/>
                    </a:cubicBezTo>
                    <a:cubicBezTo>
                      <a:pt x="25" y="1925"/>
                      <a:pt x="1" y="1980"/>
                      <a:pt x="41" y="2000"/>
                    </a:cubicBezTo>
                    <a:cubicBezTo>
                      <a:pt x="84" y="2021"/>
                      <a:pt x="128" y="2032"/>
                      <a:pt x="172" y="2032"/>
                    </a:cubicBezTo>
                    <a:cubicBezTo>
                      <a:pt x="256" y="2032"/>
                      <a:pt x="338" y="1994"/>
                      <a:pt x="402" y="1929"/>
                    </a:cubicBezTo>
                    <a:cubicBezTo>
                      <a:pt x="516" y="1811"/>
                      <a:pt x="528" y="1635"/>
                      <a:pt x="528" y="1480"/>
                    </a:cubicBezTo>
                    <a:cubicBezTo>
                      <a:pt x="525" y="994"/>
                      <a:pt x="471" y="507"/>
                      <a:pt x="391" y="29"/>
                    </a:cubicBezTo>
                    <a:cubicBezTo>
                      <a:pt x="388" y="9"/>
                      <a:pt x="374" y="0"/>
                      <a:pt x="3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288;p26">
                <a:extLst>
                  <a:ext uri="{FF2B5EF4-FFF2-40B4-BE49-F238E27FC236}">
                    <a16:creationId xmlns:a16="http://schemas.microsoft.com/office/drawing/2014/main" id="{846CE038-AB6F-3DFE-C116-997E5C1B7F65}"/>
                  </a:ext>
                </a:extLst>
              </p:cNvPr>
              <p:cNvSpPr/>
              <p:nvPr/>
            </p:nvSpPr>
            <p:spPr>
              <a:xfrm>
                <a:off x="4014250" y="2457550"/>
                <a:ext cx="145100" cy="17625"/>
              </a:xfrm>
              <a:custGeom>
                <a:avLst/>
                <a:gdLst/>
                <a:ahLst/>
                <a:cxnLst/>
                <a:rect l="l" t="t" r="r" b="b"/>
                <a:pathLst>
                  <a:path w="5804" h="705" extrusionOk="0">
                    <a:moveTo>
                      <a:pt x="58" y="1"/>
                    </a:moveTo>
                    <a:cubicBezTo>
                      <a:pt x="28" y="1"/>
                      <a:pt x="0" y="41"/>
                      <a:pt x="28" y="69"/>
                    </a:cubicBezTo>
                    <a:cubicBezTo>
                      <a:pt x="335" y="381"/>
                      <a:pt x="867" y="421"/>
                      <a:pt x="1274" y="495"/>
                    </a:cubicBezTo>
                    <a:cubicBezTo>
                      <a:pt x="1796" y="589"/>
                      <a:pt x="2321" y="662"/>
                      <a:pt x="2852" y="691"/>
                    </a:cubicBezTo>
                    <a:cubicBezTo>
                      <a:pt x="3017" y="700"/>
                      <a:pt x="3184" y="704"/>
                      <a:pt x="3351" y="704"/>
                    </a:cubicBezTo>
                    <a:cubicBezTo>
                      <a:pt x="4174" y="704"/>
                      <a:pt x="5004" y="586"/>
                      <a:pt x="5763" y="260"/>
                    </a:cubicBezTo>
                    <a:cubicBezTo>
                      <a:pt x="5804" y="243"/>
                      <a:pt x="5778" y="187"/>
                      <a:pt x="5740" y="187"/>
                    </a:cubicBezTo>
                    <a:cubicBezTo>
                      <a:pt x="5734" y="187"/>
                      <a:pt x="5729" y="188"/>
                      <a:pt x="5723" y="191"/>
                    </a:cubicBezTo>
                    <a:cubicBezTo>
                      <a:pt x="4977" y="511"/>
                      <a:pt x="4161" y="625"/>
                      <a:pt x="3352" y="625"/>
                    </a:cubicBezTo>
                    <a:cubicBezTo>
                      <a:pt x="3202" y="625"/>
                      <a:pt x="3053" y="621"/>
                      <a:pt x="2904" y="614"/>
                    </a:cubicBezTo>
                    <a:cubicBezTo>
                      <a:pt x="2389" y="588"/>
                      <a:pt x="1878" y="521"/>
                      <a:pt x="1372" y="431"/>
                    </a:cubicBezTo>
                    <a:cubicBezTo>
                      <a:pt x="1141" y="391"/>
                      <a:pt x="907" y="350"/>
                      <a:pt x="679" y="294"/>
                    </a:cubicBezTo>
                    <a:cubicBezTo>
                      <a:pt x="464" y="241"/>
                      <a:pt x="243" y="173"/>
                      <a:pt x="85" y="13"/>
                    </a:cubicBezTo>
                    <a:cubicBezTo>
                      <a:pt x="76" y="4"/>
                      <a:pt x="67" y="1"/>
                      <a:pt x="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289;p26">
                <a:extLst>
                  <a:ext uri="{FF2B5EF4-FFF2-40B4-BE49-F238E27FC236}">
                    <a16:creationId xmlns:a16="http://schemas.microsoft.com/office/drawing/2014/main" id="{97AA4043-D09C-31CD-81D5-16486083304D}"/>
                  </a:ext>
                </a:extLst>
              </p:cNvPr>
              <p:cNvSpPr/>
              <p:nvPr/>
            </p:nvSpPr>
            <p:spPr>
              <a:xfrm>
                <a:off x="3983975" y="2221125"/>
                <a:ext cx="195100" cy="204950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8198" extrusionOk="0">
                    <a:moveTo>
                      <a:pt x="5984" y="0"/>
                    </a:moveTo>
                    <a:cubicBezTo>
                      <a:pt x="5877" y="0"/>
                      <a:pt x="5766" y="2"/>
                      <a:pt x="5652" y="7"/>
                    </a:cubicBezTo>
                    <a:cubicBezTo>
                      <a:pt x="4570" y="49"/>
                      <a:pt x="3206" y="268"/>
                      <a:pt x="3206" y="268"/>
                    </a:cubicBezTo>
                    <a:cubicBezTo>
                      <a:pt x="3206" y="268"/>
                      <a:pt x="3147" y="294"/>
                      <a:pt x="3043" y="340"/>
                    </a:cubicBezTo>
                    <a:cubicBezTo>
                      <a:pt x="2644" y="512"/>
                      <a:pt x="1593" y="957"/>
                      <a:pt x="664" y="1245"/>
                    </a:cubicBezTo>
                    <a:cubicBezTo>
                      <a:pt x="410" y="1324"/>
                      <a:pt x="244" y="1466"/>
                      <a:pt x="141" y="1651"/>
                    </a:cubicBezTo>
                    <a:cubicBezTo>
                      <a:pt x="35" y="1847"/>
                      <a:pt x="0" y="2089"/>
                      <a:pt x="15" y="2357"/>
                    </a:cubicBezTo>
                    <a:cubicBezTo>
                      <a:pt x="50" y="3019"/>
                      <a:pt x="383" y="3836"/>
                      <a:pt x="664" y="4459"/>
                    </a:cubicBezTo>
                    <a:cubicBezTo>
                      <a:pt x="790" y="4741"/>
                      <a:pt x="893" y="5105"/>
                      <a:pt x="975" y="5490"/>
                    </a:cubicBezTo>
                    <a:cubicBezTo>
                      <a:pt x="1220" y="6630"/>
                      <a:pt x="1287" y="7962"/>
                      <a:pt x="1287" y="7962"/>
                    </a:cubicBezTo>
                    <a:cubicBezTo>
                      <a:pt x="2992" y="8036"/>
                      <a:pt x="4841" y="8198"/>
                      <a:pt x="6040" y="8198"/>
                    </a:cubicBezTo>
                    <a:cubicBezTo>
                      <a:pt x="6545" y="8198"/>
                      <a:pt x="6934" y="8169"/>
                      <a:pt x="7150" y="8093"/>
                    </a:cubicBezTo>
                    <a:cubicBezTo>
                      <a:pt x="7150" y="8093"/>
                      <a:pt x="7182" y="7915"/>
                      <a:pt x="7229" y="7653"/>
                    </a:cubicBezTo>
                    <a:cubicBezTo>
                      <a:pt x="7306" y="7228"/>
                      <a:pt x="7424" y="6587"/>
                      <a:pt x="7510" y="6136"/>
                    </a:cubicBezTo>
                    <a:cubicBezTo>
                      <a:pt x="7635" y="5490"/>
                      <a:pt x="7770" y="4388"/>
                      <a:pt x="7797" y="3268"/>
                    </a:cubicBezTo>
                    <a:cubicBezTo>
                      <a:pt x="7802" y="3127"/>
                      <a:pt x="7803" y="2987"/>
                      <a:pt x="7803" y="2848"/>
                    </a:cubicBezTo>
                    <a:cubicBezTo>
                      <a:pt x="7803" y="2394"/>
                      <a:pt x="7760" y="1957"/>
                      <a:pt x="7674" y="1567"/>
                    </a:cubicBezTo>
                    <a:cubicBezTo>
                      <a:pt x="7522" y="875"/>
                      <a:pt x="7241" y="333"/>
                      <a:pt x="6847" y="118"/>
                    </a:cubicBezTo>
                    <a:cubicBezTo>
                      <a:pt x="6689" y="32"/>
                      <a:pt x="6370" y="0"/>
                      <a:pt x="59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290;p26">
                <a:extLst>
                  <a:ext uri="{FF2B5EF4-FFF2-40B4-BE49-F238E27FC236}">
                    <a16:creationId xmlns:a16="http://schemas.microsoft.com/office/drawing/2014/main" id="{7D09DB4F-2CDA-F9A1-0A1A-C7C2C0F8666D}"/>
                  </a:ext>
                </a:extLst>
              </p:cNvPr>
              <p:cNvSpPr/>
              <p:nvPr/>
            </p:nvSpPr>
            <p:spPr>
              <a:xfrm>
                <a:off x="4015550" y="2410850"/>
                <a:ext cx="149825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299" extrusionOk="0">
                    <a:moveTo>
                      <a:pt x="49" y="0"/>
                    </a:moveTo>
                    <a:cubicBezTo>
                      <a:pt x="1" y="0"/>
                      <a:pt x="2" y="77"/>
                      <a:pt x="51" y="80"/>
                    </a:cubicBezTo>
                    <a:cubicBezTo>
                      <a:pt x="1042" y="147"/>
                      <a:pt x="2035" y="178"/>
                      <a:pt x="3026" y="238"/>
                    </a:cubicBezTo>
                    <a:cubicBezTo>
                      <a:pt x="3580" y="271"/>
                      <a:pt x="4130" y="299"/>
                      <a:pt x="4680" y="299"/>
                    </a:cubicBezTo>
                    <a:cubicBezTo>
                      <a:pt x="5100" y="299"/>
                      <a:pt x="5520" y="283"/>
                      <a:pt x="5942" y="242"/>
                    </a:cubicBezTo>
                    <a:cubicBezTo>
                      <a:pt x="5990" y="238"/>
                      <a:pt x="5992" y="162"/>
                      <a:pt x="5946" y="162"/>
                    </a:cubicBezTo>
                    <a:cubicBezTo>
                      <a:pt x="5944" y="162"/>
                      <a:pt x="5943" y="162"/>
                      <a:pt x="5942" y="162"/>
                    </a:cubicBezTo>
                    <a:cubicBezTo>
                      <a:pt x="5520" y="203"/>
                      <a:pt x="5100" y="219"/>
                      <a:pt x="4680" y="219"/>
                    </a:cubicBezTo>
                    <a:cubicBezTo>
                      <a:pt x="4130" y="219"/>
                      <a:pt x="3580" y="192"/>
                      <a:pt x="3026" y="158"/>
                    </a:cubicBezTo>
                    <a:cubicBezTo>
                      <a:pt x="2035" y="99"/>
                      <a:pt x="1042" y="67"/>
                      <a:pt x="51" y="0"/>
                    </a:cubicBezTo>
                    <a:cubicBezTo>
                      <a:pt x="51" y="0"/>
                      <a:pt x="50" y="0"/>
                      <a:pt x="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291;p26">
                <a:extLst>
                  <a:ext uri="{FF2B5EF4-FFF2-40B4-BE49-F238E27FC236}">
                    <a16:creationId xmlns:a16="http://schemas.microsoft.com/office/drawing/2014/main" id="{09FB4FA5-8D0D-06B8-F180-21629ABD0A7E}"/>
                  </a:ext>
                </a:extLst>
              </p:cNvPr>
              <p:cNvSpPr/>
              <p:nvPr/>
            </p:nvSpPr>
            <p:spPr>
              <a:xfrm>
                <a:off x="4125250" y="2221125"/>
                <a:ext cx="69175" cy="85550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3422" extrusionOk="0">
                    <a:moveTo>
                      <a:pt x="333" y="0"/>
                    </a:moveTo>
                    <a:cubicBezTo>
                      <a:pt x="226" y="0"/>
                      <a:pt x="115" y="2"/>
                      <a:pt x="1" y="7"/>
                    </a:cubicBezTo>
                    <a:cubicBezTo>
                      <a:pt x="141" y="450"/>
                      <a:pt x="540" y="1579"/>
                      <a:pt x="1180" y="2419"/>
                    </a:cubicBezTo>
                    <a:cubicBezTo>
                      <a:pt x="1457" y="2782"/>
                      <a:pt x="1780" y="3093"/>
                      <a:pt x="2146" y="3268"/>
                    </a:cubicBezTo>
                    <a:cubicBezTo>
                      <a:pt x="2340" y="3361"/>
                      <a:pt x="2548" y="3416"/>
                      <a:pt x="2766" y="3421"/>
                    </a:cubicBezTo>
                    <a:lnTo>
                      <a:pt x="2023" y="1567"/>
                    </a:lnTo>
                    <a:cubicBezTo>
                      <a:pt x="1871" y="875"/>
                      <a:pt x="1590" y="333"/>
                      <a:pt x="1196" y="118"/>
                    </a:cubicBezTo>
                    <a:cubicBezTo>
                      <a:pt x="1038" y="32"/>
                      <a:pt x="719" y="0"/>
                      <a:pt x="333" y="0"/>
                    </a:cubicBez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292;p26">
                <a:extLst>
                  <a:ext uri="{FF2B5EF4-FFF2-40B4-BE49-F238E27FC236}">
                    <a16:creationId xmlns:a16="http://schemas.microsoft.com/office/drawing/2014/main" id="{3A28C537-D1F7-CA38-F835-40026E896A5F}"/>
                  </a:ext>
                </a:extLst>
              </p:cNvPr>
              <p:cNvSpPr/>
              <p:nvPr/>
            </p:nvSpPr>
            <p:spPr>
              <a:xfrm>
                <a:off x="4023300" y="2336275"/>
                <a:ext cx="12625" cy="84775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391" extrusionOk="0">
                    <a:moveTo>
                      <a:pt x="49" y="0"/>
                    </a:moveTo>
                    <a:cubicBezTo>
                      <a:pt x="25" y="0"/>
                      <a:pt x="0" y="20"/>
                      <a:pt x="8" y="50"/>
                    </a:cubicBezTo>
                    <a:cubicBezTo>
                      <a:pt x="295" y="1126"/>
                      <a:pt x="424" y="2237"/>
                      <a:pt x="393" y="3351"/>
                    </a:cubicBezTo>
                    <a:cubicBezTo>
                      <a:pt x="393" y="3377"/>
                      <a:pt x="412" y="3390"/>
                      <a:pt x="432" y="3390"/>
                    </a:cubicBezTo>
                    <a:cubicBezTo>
                      <a:pt x="452" y="3390"/>
                      <a:pt x="472" y="3377"/>
                      <a:pt x="473" y="3351"/>
                    </a:cubicBezTo>
                    <a:cubicBezTo>
                      <a:pt x="505" y="2231"/>
                      <a:pt x="373" y="1112"/>
                      <a:pt x="85" y="28"/>
                    </a:cubicBezTo>
                    <a:cubicBezTo>
                      <a:pt x="80" y="8"/>
                      <a:pt x="65" y="0"/>
                      <a:pt x="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293;p26">
                <a:extLst>
                  <a:ext uri="{FF2B5EF4-FFF2-40B4-BE49-F238E27FC236}">
                    <a16:creationId xmlns:a16="http://schemas.microsoft.com/office/drawing/2014/main" id="{270C3068-2FBE-B3E6-39F9-FDEFF5DF749E}"/>
                  </a:ext>
                </a:extLst>
              </p:cNvPr>
              <p:cNvSpPr/>
              <p:nvPr/>
            </p:nvSpPr>
            <p:spPr>
              <a:xfrm>
                <a:off x="4077350" y="2240475"/>
                <a:ext cx="48500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1174" extrusionOk="0">
                    <a:moveTo>
                      <a:pt x="1900" y="0"/>
                    </a:moveTo>
                    <a:cubicBezTo>
                      <a:pt x="1880" y="0"/>
                      <a:pt x="1860" y="13"/>
                      <a:pt x="1860" y="38"/>
                    </a:cubicBezTo>
                    <a:cubicBezTo>
                      <a:pt x="1859" y="453"/>
                      <a:pt x="1613" y="850"/>
                      <a:pt x="1227" y="1015"/>
                    </a:cubicBezTo>
                    <a:cubicBezTo>
                      <a:pt x="1101" y="1069"/>
                      <a:pt x="966" y="1095"/>
                      <a:pt x="832" y="1095"/>
                    </a:cubicBezTo>
                    <a:cubicBezTo>
                      <a:pt x="559" y="1095"/>
                      <a:pt x="287" y="989"/>
                      <a:pt x="86" y="797"/>
                    </a:cubicBezTo>
                    <a:cubicBezTo>
                      <a:pt x="78" y="790"/>
                      <a:pt x="69" y="787"/>
                      <a:pt x="60" y="787"/>
                    </a:cubicBezTo>
                    <a:cubicBezTo>
                      <a:pt x="29" y="787"/>
                      <a:pt x="1" y="827"/>
                      <a:pt x="29" y="854"/>
                    </a:cubicBezTo>
                    <a:cubicBezTo>
                      <a:pt x="245" y="1059"/>
                      <a:pt x="538" y="1173"/>
                      <a:pt x="832" y="1173"/>
                    </a:cubicBezTo>
                    <a:cubicBezTo>
                      <a:pt x="977" y="1173"/>
                      <a:pt x="1123" y="1146"/>
                      <a:pt x="1259" y="1087"/>
                    </a:cubicBezTo>
                    <a:cubicBezTo>
                      <a:pt x="1672" y="912"/>
                      <a:pt x="1939" y="483"/>
                      <a:pt x="1940" y="38"/>
                    </a:cubicBezTo>
                    <a:cubicBezTo>
                      <a:pt x="1940" y="13"/>
                      <a:pt x="1920" y="0"/>
                      <a:pt x="19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294;p26">
                <a:extLst>
                  <a:ext uri="{FF2B5EF4-FFF2-40B4-BE49-F238E27FC236}">
                    <a16:creationId xmlns:a16="http://schemas.microsoft.com/office/drawing/2014/main" id="{48EACF06-AF63-AB9D-CF8E-F37F3D8139C5}"/>
                  </a:ext>
                </a:extLst>
              </p:cNvPr>
              <p:cNvSpPr/>
              <p:nvPr/>
            </p:nvSpPr>
            <p:spPr>
              <a:xfrm>
                <a:off x="4162925" y="2264175"/>
                <a:ext cx="31925" cy="148650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5946" extrusionOk="0">
                    <a:moveTo>
                      <a:pt x="178" y="0"/>
                    </a:moveTo>
                    <a:cubicBezTo>
                      <a:pt x="158" y="0"/>
                      <a:pt x="137" y="13"/>
                      <a:pt x="134" y="38"/>
                    </a:cubicBezTo>
                    <a:cubicBezTo>
                      <a:pt x="15" y="937"/>
                      <a:pt x="747" y="1601"/>
                      <a:pt x="1036" y="2385"/>
                    </a:cubicBezTo>
                    <a:cubicBezTo>
                      <a:pt x="1190" y="2800"/>
                      <a:pt x="1198" y="3258"/>
                      <a:pt x="1043" y="3675"/>
                    </a:cubicBezTo>
                    <a:cubicBezTo>
                      <a:pt x="887" y="4095"/>
                      <a:pt x="571" y="4416"/>
                      <a:pt x="300" y="4763"/>
                    </a:cubicBezTo>
                    <a:cubicBezTo>
                      <a:pt x="37" y="5099"/>
                      <a:pt x="0" y="5493"/>
                      <a:pt x="21" y="5908"/>
                    </a:cubicBezTo>
                    <a:cubicBezTo>
                      <a:pt x="22" y="5933"/>
                      <a:pt x="43" y="5946"/>
                      <a:pt x="63" y="5946"/>
                    </a:cubicBezTo>
                    <a:cubicBezTo>
                      <a:pt x="83" y="5946"/>
                      <a:pt x="102" y="5933"/>
                      <a:pt x="100" y="5908"/>
                    </a:cubicBezTo>
                    <a:cubicBezTo>
                      <a:pt x="90" y="5701"/>
                      <a:pt x="87" y="5491"/>
                      <a:pt x="132" y="5288"/>
                    </a:cubicBezTo>
                    <a:cubicBezTo>
                      <a:pt x="182" y="5070"/>
                      <a:pt x="289" y="4901"/>
                      <a:pt x="428" y="4730"/>
                    </a:cubicBezTo>
                    <a:cubicBezTo>
                      <a:pt x="674" y="4424"/>
                      <a:pt x="946" y="4129"/>
                      <a:pt x="1096" y="3759"/>
                    </a:cubicBezTo>
                    <a:cubicBezTo>
                      <a:pt x="1243" y="3396"/>
                      <a:pt x="1277" y="2989"/>
                      <a:pt x="1187" y="2606"/>
                    </a:cubicBezTo>
                    <a:cubicBezTo>
                      <a:pt x="1091" y="2202"/>
                      <a:pt x="865" y="1847"/>
                      <a:pt x="657" y="1494"/>
                    </a:cubicBezTo>
                    <a:cubicBezTo>
                      <a:pt x="394" y="1052"/>
                      <a:pt x="144" y="568"/>
                      <a:pt x="213" y="38"/>
                    </a:cubicBezTo>
                    <a:cubicBezTo>
                      <a:pt x="216" y="13"/>
                      <a:pt x="198" y="0"/>
                      <a:pt x="1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295;p26">
                <a:extLst>
                  <a:ext uri="{FF2B5EF4-FFF2-40B4-BE49-F238E27FC236}">
                    <a16:creationId xmlns:a16="http://schemas.microsoft.com/office/drawing/2014/main" id="{5F9DF41D-497A-3CD8-F6DD-0C46D2865F9A}"/>
                  </a:ext>
                </a:extLst>
              </p:cNvPr>
              <p:cNvSpPr/>
              <p:nvPr/>
            </p:nvSpPr>
            <p:spPr>
              <a:xfrm>
                <a:off x="4164400" y="2264150"/>
                <a:ext cx="1615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576" extrusionOk="0">
                    <a:moveTo>
                      <a:pt x="119" y="1"/>
                    </a:moveTo>
                    <a:cubicBezTo>
                      <a:pt x="99" y="1"/>
                      <a:pt x="78" y="13"/>
                      <a:pt x="75" y="39"/>
                    </a:cubicBezTo>
                    <a:cubicBezTo>
                      <a:pt x="1" y="594"/>
                      <a:pt x="251" y="1059"/>
                      <a:pt x="522" y="1516"/>
                    </a:cubicBezTo>
                    <a:cubicBezTo>
                      <a:pt x="541" y="1527"/>
                      <a:pt x="561" y="1537"/>
                      <a:pt x="580" y="1547"/>
                    </a:cubicBezTo>
                    <a:cubicBezTo>
                      <a:pt x="602" y="1557"/>
                      <a:pt x="624" y="1567"/>
                      <a:pt x="645" y="1576"/>
                    </a:cubicBezTo>
                    <a:cubicBezTo>
                      <a:pt x="630" y="1548"/>
                      <a:pt x="614" y="1522"/>
                      <a:pt x="598" y="1495"/>
                    </a:cubicBezTo>
                    <a:cubicBezTo>
                      <a:pt x="592" y="1486"/>
                      <a:pt x="588" y="1479"/>
                      <a:pt x="582" y="1470"/>
                    </a:cubicBezTo>
                    <a:cubicBezTo>
                      <a:pt x="325" y="1034"/>
                      <a:pt x="85" y="559"/>
                      <a:pt x="154" y="39"/>
                    </a:cubicBezTo>
                    <a:cubicBezTo>
                      <a:pt x="157" y="13"/>
                      <a:pt x="139" y="1"/>
                      <a:pt x="119" y="1"/>
                    </a:cubicBezTo>
                    <a:close/>
                  </a:path>
                </a:pathLst>
              </a:custGeom>
              <a:solidFill>
                <a:srgbClr val="5E19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296;p26">
                <a:extLst>
                  <a:ext uri="{FF2B5EF4-FFF2-40B4-BE49-F238E27FC236}">
                    <a16:creationId xmlns:a16="http://schemas.microsoft.com/office/drawing/2014/main" id="{FD56E437-9912-526D-3D50-7927A224E404}"/>
                  </a:ext>
                </a:extLst>
              </p:cNvPr>
              <p:cNvSpPr/>
              <p:nvPr/>
            </p:nvSpPr>
            <p:spPr>
              <a:xfrm>
                <a:off x="4060000" y="2170250"/>
                <a:ext cx="56275" cy="8415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3366" extrusionOk="0">
                    <a:moveTo>
                      <a:pt x="254" y="1"/>
                    </a:moveTo>
                    <a:lnTo>
                      <a:pt x="2" y="2637"/>
                    </a:lnTo>
                    <a:lnTo>
                      <a:pt x="0" y="2637"/>
                    </a:lnTo>
                    <a:cubicBezTo>
                      <a:pt x="241" y="2935"/>
                      <a:pt x="1011" y="3366"/>
                      <a:pt x="1583" y="3366"/>
                    </a:cubicBezTo>
                    <a:cubicBezTo>
                      <a:pt x="1944" y="3366"/>
                      <a:pt x="2226" y="3195"/>
                      <a:pt x="2250" y="2714"/>
                    </a:cubicBezTo>
                    <a:lnTo>
                      <a:pt x="2104" y="2053"/>
                    </a:lnTo>
                    <a:lnTo>
                      <a:pt x="1946" y="1332"/>
                    </a:lnTo>
                    <a:lnTo>
                      <a:pt x="1834" y="828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297;p26">
                <a:extLst>
                  <a:ext uri="{FF2B5EF4-FFF2-40B4-BE49-F238E27FC236}">
                    <a16:creationId xmlns:a16="http://schemas.microsoft.com/office/drawing/2014/main" id="{F93A71EF-EECD-7DAA-F349-2C35E9D55A30}"/>
                  </a:ext>
                </a:extLst>
              </p:cNvPr>
              <p:cNvSpPr/>
              <p:nvPr/>
            </p:nvSpPr>
            <p:spPr>
              <a:xfrm>
                <a:off x="4075600" y="2190750"/>
                <a:ext cx="39100" cy="40400"/>
              </a:xfrm>
              <a:custGeom>
                <a:avLst/>
                <a:gdLst/>
                <a:ahLst/>
                <a:cxnLst/>
                <a:rect l="l" t="t" r="r" b="b"/>
                <a:pathLst>
                  <a:path w="1564" h="1616" extrusionOk="0">
                    <a:moveTo>
                      <a:pt x="1" y="1"/>
                    </a:moveTo>
                    <a:cubicBezTo>
                      <a:pt x="676" y="1181"/>
                      <a:pt x="1305" y="1615"/>
                      <a:pt x="1537" y="1615"/>
                    </a:cubicBezTo>
                    <a:cubicBezTo>
                      <a:pt x="1546" y="1615"/>
                      <a:pt x="1555" y="1614"/>
                      <a:pt x="1564" y="1613"/>
                    </a:cubicBezTo>
                    <a:lnTo>
                      <a:pt x="1318" y="4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298;p26">
                <a:extLst>
                  <a:ext uri="{FF2B5EF4-FFF2-40B4-BE49-F238E27FC236}">
                    <a16:creationId xmlns:a16="http://schemas.microsoft.com/office/drawing/2014/main" id="{5614D03E-9310-DB77-4791-D2BABC802687}"/>
                  </a:ext>
                </a:extLst>
              </p:cNvPr>
              <p:cNvSpPr/>
              <p:nvPr/>
            </p:nvSpPr>
            <p:spPr>
              <a:xfrm>
                <a:off x="4027475" y="2100575"/>
                <a:ext cx="114175" cy="102875"/>
              </a:xfrm>
              <a:custGeom>
                <a:avLst/>
                <a:gdLst/>
                <a:ahLst/>
                <a:cxnLst/>
                <a:rect l="l" t="t" r="r" b="b"/>
                <a:pathLst>
                  <a:path w="4567" h="4115" extrusionOk="0">
                    <a:moveTo>
                      <a:pt x="2755" y="1"/>
                    </a:moveTo>
                    <a:cubicBezTo>
                      <a:pt x="2692" y="1"/>
                      <a:pt x="2630" y="3"/>
                      <a:pt x="2567" y="9"/>
                    </a:cubicBezTo>
                    <a:cubicBezTo>
                      <a:pt x="0" y="241"/>
                      <a:pt x="741" y="1761"/>
                      <a:pt x="1022" y="2462"/>
                    </a:cubicBezTo>
                    <a:cubicBezTo>
                      <a:pt x="1217" y="2950"/>
                      <a:pt x="1377" y="3102"/>
                      <a:pt x="1797" y="3553"/>
                    </a:cubicBezTo>
                    <a:cubicBezTo>
                      <a:pt x="2166" y="3950"/>
                      <a:pt x="2743" y="4115"/>
                      <a:pt x="3040" y="4115"/>
                    </a:cubicBezTo>
                    <a:cubicBezTo>
                      <a:pt x="3046" y="4115"/>
                      <a:pt x="3051" y="4115"/>
                      <a:pt x="3056" y="4115"/>
                    </a:cubicBezTo>
                    <a:cubicBezTo>
                      <a:pt x="4119" y="4093"/>
                      <a:pt x="4567" y="3616"/>
                      <a:pt x="4294" y="2198"/>
                    </a:cubicBezTo>
                    <a:cubicBezTo>
                      <a:pt x="4123" y="1317"/>
                      <a:pt x="4320" y="796"/>
                      <a:pt x="4060" y="476"/>
                    </a:cubicBezTo>
                    <a:cubicBezTo>
                      <a:pt x="4042" y="461"/>
                      <a:pt x="4026" y="447"/>
                      <a:pt x="4009" y="434"/>
                    </a:cubicBezTo>
                    <a:cubicBezTo>
                      <a:pt x="3654" y="148"/>
                      <a:pt x="3209" y="1"/>
                      <a:pt x="2755" y="1"/>
                    </a:cubicBez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299;p26">
                <a:extLst>
                  <a:ext uri="{FF2B5EF4-FFF2-40B4-BE49-F238E27FC236}">
                    <a16:creationId xmlns:a16="http://schemas.microsoft.com/office/drawing/2014/main" id="{A048AADB-422B-AF66-D82C-88D7D6CC8D80}"/>
                  </a:ext>
                </a:extLst>
              </p:cNvPr>
              <p:cNvSpPr/>
              <p:nvPr/>
            </p:nvSpPr>
            <p:spPr>
              <a:xfrm>
                <a:off x="4032650" y="2096450"/>
                <a:ext cx="103325" cy="6235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2494" extrusionOk="0">
                    <a:moveTo>
                      <a:pt x="2383" y="0"/>
                    </a:moveTo>
                    <a:cubicBezTo>
                      <a:pt x="1591" y="0"/>
                      <a:pt x="678" y="249"/>
                      <a:pt x="390" y="591"/>
                    </a:cubicBezTo>
                    <a:cubicBezTo>
                      <a:pt x="1" y="1053"/>
                      <a:pt x="589" y="2472"/>
                      <a:pt x="589" y="2472"/>
                    </a:cubicBezTo>
                    <a:cubicBezTo>
                      <a:pt x="589" y="2472"/>
                      <a:pt x="716" y="2493"/>
                      <a:pt x="880" y="2493"/>
                    </a:cubicBezTo>
                    <a:cubicBezTo>
                      <a:pt x="1069" y="2493"/>
                      <a:pt x="1307" y="2465"/>
                      <a:pt x="1455" y="2341"/>
                    </a:cubicBezTo>
                    <a:cubicBezTo>
                      <a:pt x="1729" y="2111"/>
                      <a:pt x="1462" y="1692"/>
                      <a:pt x="1712" y="1692"/>
                    </a:cubicBezTo>
                    <a:cubicBezTo>
                      <a:pt x="1714" y="1692"/>
                      <a:pt x="1716" y="1692"/>
                      <a:pt x="1719" y="1692"/>
                    </a:cubicBezTo>
                    <a:cubicBezTo>
                      <a:pt x="1733" y="1693"/>
                      <a:pt x="1747" y="1693"/>
                      <a:pt x="1761" y="1693"/>
                    </a:cubicBezTo>
                    <a:cubicBezTo>
                      <a:pt x="2580" y="1693"/>
                      <a:pt x="1723" y="955"/>
                      <a:pt x="2025" y="955"/>
                    </a:cubicBezTo>
                    <a:cubicBezTo>
                      <a:pt x="2032" y="955"/>
                      <a:pt x="2040" y="956"/>
                      <a:pt x="2049" y="956"/>
                    </a:cubicBezTo>
                    <a:cubicBezTo>
                      <a:pt x="2380" y="989"/>
                      <a:pt x="2791" y="1167"/>
                      <a:pt x="3121" y="1167"/>
                    </a:cubicBezTo>
                    <a:cubicBezTo>
                      <a:pt x="3162" y="1167"/>
                      <a:pt x="3202" y="1164"/>
                      <a:pt x="3240" y="1158"/>
                    </a:cubicBezTo>
                    <a:cubicBezTo>
                      <a:pt x="3240" y="1158"/>
                      <a:pt x="2920" y="962"/>
                      <a:pt x="2917" y="736"/>
                    </a:cubicBezTo>
                    <a:lnTo>
                      <a:pt x="2917" y="736"/>
                    </a:lnTo>
                    <a:cubicBezTo>
                      <a:pt x="2917" y="736"/>
                      <a:pt x="3623" y="1234"/>
                      <a:pt x="4045" y="1234"/>
                    </a:cubicBezTo>
                    <a:cubicBezTo>
                      <a:pt x="4076" y="1234"/>
                      <a:pt x="4105" y="1231"/>
                      <a:pt x="4132" y="1226"/>
                    </a:cubicBezTo>
                    <a:cubicBezTo>
                      <a:pt x="4132" y="1226"/>
                      <a:pt x="3971" y="355"/>
                      <a:pt x="3137" y="97"/>
                    </a:cubicBezTo>
                    <a:cubicBezTo>
                      <a:pt x="2922" y="30"/>
                      <a:pt x="2660" y="0"/>
                      <a:pt x="23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300;p26">
                <a:extLst>
                  <a:ext uri="{FF2B5EF4-FFF2-40B4-BE49-F238E27FC236}">
                    <a16:creationId xmlns:a16="http://schemas.microsoft.com/office/drawing/2014/main" id="{678BF7AD-4C5F-BD09-B4E7-FE0C2362BD91}"/>
                  </a:ext>
                </a:extLst>
              </p:cNvPr>
              <p:cNvSpPr/>
              <p:nvPr/>
            </p:nvSpPr>
            <p:spPr>
              <a:xfrm>
                <a:off x="4110525" y="2183325"/>
                <a:ext cx="9825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132" extrusionOk="0">
                    <a:moveTo>
                      <a:pt x="329" y="0"/>
                    </a:moveTo>
                    <a:cubicBezTo>
                      <a:pt x="323" y="0"/>
                      <a:pt x="317" y="2"/>
                      <a:pt x="310" y="5"/>
                    </a:cubicBezTo>
                    <a:cubicBezTo>
                      <a:pt x="270" y="24"/>
                      <a:pt x="226" y="40"/>
                      <a:pt x="183" y="40"/>
                    </a:cubicBezTo>
                    <a:cubicBezTo>
                      <a:pt x="153" y="40"/>
                      <a:pt x="124" y="32"/>
                      <a:pt x="96" y="12"/>
                    </a:cubicBezTo>
                    <a:cubicBezTo>
                      <a:pt x="87" y="6"/>
                      <a:pt x="78" y="3"/>
                      <a:pt x="69" y="3"/>
                    </a:cubicBezTo>
                    <a:cubicBezTo>
                      <a:pt x="31" y="3"/>
                      <a:pt x="0" y="56"/>
                      <a:pt x="39" y="85"/>
                    </a:cubicBezTo>
                    <a:cubicBezTo>
                      <a:pt x="85" y="117"/>
                      <a:pt x="134" y="131"/>
                      <a:pt x="184" y="131"/>
                    </a:cubicBezTo>
                    <a:cubicBezTo>
                      <a:pt x="239" y="131"/>
                      <a:pt x="294" y="115"/>
                      <a:pt x="346" y="90"/>
                    </a:cubicBezTo>
                    <a:cubicBezTo>
                      <a:pt x="392" y="68"/>
                      <a:pt x="371" y="0"/>
                      <a:pt x="329" y="0"/>
                    </a:cubicBezTo>
                    <a:close/>
                  </a:path>
                </a:pathLst>
              </a:custGeom>
              <a:solidFill>
                <a:srgbClr val="5E19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301;p26">
                <a:extLst>
                  <a:ext uri="{FF2B5EF4-FFF2-40B4-BE49-F238E27FC236}">
                    <a16:creationId xmlns:a16="http://schemas.microsoft.com/office/drawing/2014/main" id="{29157856-7F7E-CFF8-D29D-DCB852E9BE20}"/>
                  </a:ext>
                </a:extLst>
              </p:cNvPr>
              <p:cNvSpPr/>
              <p:nvPr/>
            </p:nvSpPr>
            <p:spPr>
              <a:xfrm>
                <a:off x="4085950" y="2157825"/>
                <a:ext cx="1377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551" h="285" extrusionOk="0">
                    <a:moveTo>
                      <a:pt x="322" y="1"/>
                    </a:moveTo>
                    <a:cubicBezTo>
                      <a:pt x="301" y="1"/>
                      <a:pt x="279" y="2"/>
                      <a:pt x="257" y="5"/>
                    </a:cubicBezTo>
                    <a:cubicBezTo>
                      <a:pt x="113" y="24"/>
                      <a:pt x="1" y="101"/>
                      <a:pt x="11" y="177"/>
                    </a:cubicBezTo>
                    <a:cubicBezTo>
                      <a:pt x="20" y="241"/>
                      <a:pt x="112" y="285"/>
                      <a:pt x="229" y="285"/>
                    </a:cubicBezTo>
                    <a:cubicBezTo>
                      <a:pt x="250" y="285"/>
                      <a:pt x="272" y="283"/>
                      <a:pt x="294" y="280"/>
                    </a:cubicBezTo>
                    <a:cubicBezTo>
                      <a:pt x="438" y="262"/>
                      <a:pt x="550" y="185"/>
                      <a:pt x="540" y="109"/>
                    </a:cubicBezTo>
                    <a:cubicBezTo>
                      <a:pt x="531" y="44"/>
                      <a:pt x="439" y="1"/>
                      <a:pt x="322" y="1"/>
                    </a:cubicBezTo>
                    <a:close/>
                  </a:path>
                </a:pathLst>
              </a:custGeom>
              <a:solidFill>
                <a:srgbClr val="5E19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302;p26">
                <a:extLst>
                  <a:ext uri="{FF2B5EF4-FFF2-40B4-BE49-F238E27FC236}">
                    <a16:creationId xmlns:a16="http://schemas.microsoft.com/office/drawing/2014/main" id="{7DDC9FD2-3BAD-5C04-C997-21C34D9A55C6}"/>
                  </a:ext>
                </a:extLst>
              </p:cNvPr>
              <p:cNvSpPr/>
              <p:nvPr/>
            </p:nvSpPr>
            <p:spPr>
              <a:xfrm>
                <a:off x="4124050" y="2154950"/>
                <a:ext cx="116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467" h="284" extrusionOk="0">
                    <a:moveTo>
                      <a:pt x="318" y="1"/>
                    </a:moveTo>
                    <a:cubicBezTo>
                      <a:pt x="299" y="1"/>
                      <a:pt x="278" y="2"/>
                      <a:pt x="257" y="4"/>
                    </a:cubicBezTo>
                    <a:cubicBezTo>
                      <a:pt x="111" y="23"/>
                      <a:pt x="1" y="100"/>
                      <a:pt x="10" y="177"/>
                    </a:cubicBezTo>
                    <a:cubicBezTo>
                      <a:pt x="18" y="241"/>
                      <a:pt x="110" y="284"/>
                      <a:pt x="228" y="284"/>
                    </a:cubicBezTo>
                    <a:cubicBezTo>
                      <a:pt x="249" y="284"/>
                      <a:pt x="270" y="282"/>
                      <a:pt x="292" y="279"/>
                    </a:cubicBezTo>
                    <a:cubicBezTo>
                      <a:pt x="360" y="271"/>
                      <a:pt x="421" y="249"/>
                      <a:pt x="466" y="222"/>
                    </a:cubicBezTo>
                    <a:cubicBezTo>
                      <a:pt x="456" y="156"/>
                      <a:pt x="444" y="91"/>
                      <a:pt x="431" y="23"/>
                    </a:cubicBezTo>
                    <a:cubicBezTo>
                      <a:pt x="431" y="20"/>
                      <a:pt x="430" y="17"/>
                      <a:pt x="430" y="14"/>
                    </a:cubicBezTo>
                    <a:cubicBezTo>
                      <a:pt x="398" y="6"/>
                      <a:pt x="359" y="1"/>
                      <a:pt x="318" y="1"/>
                    </a:cubicBezTo>
                    <a:close/>
                  </a:path>
                </a:pathLst>
              </a:custGeom>
              <a:solidFill>
                <a:srgbClr val="5E19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303;p26">
                <a:extLst>
                  <a:ext uri="{FF2B5EF4-FFF2-40B4-BE49-F238E27FC236}">
                    <a16:creationId xmlns:a16="http://schemas.microsoft.com/office/drawing/2014/main" id="{2CAB63D8-8611-19FC-D362-8CE9BA692CA6}"/>
                  </a:ext>
                </a:extLst>
              </p:cNvPr>
              <p:cNvSpPr/>
              <p:nvPr/>
            </p:nvSpPr>
            <p:spPr>
              <a:xfrm>
                <a:off x="4098200" y="2144900"/>
                <a:ext cx="535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61" extrusionOk="0">
                    <a:moveTo>
                      <a:pt x="99" y="0"/>
                    </a:moveTo>
                    <a:cubicBezTo>
                      <a:pt x="96" y="0"/>
                      <a:pt x="93" y="0"/>
                      <a:pt x="90" y="1"/>
                    </a:cubicBezTo>
                    <a:cubicBezTo>
                      <a:pt x="37" y="8"/>
                      <a:pt x="1" y="72"/>
                      <a:pt x="9" y="143"/>
                    </a:cubicBezTo>
                    <a:cubicBezTo>
                      <a:pt x="19" y="210"/>
                      <a:pt x="64" y="261"/>
                      <a:pt x="114" y="261"/>
                    </a:cubicBezTo>
                    <a:cubicBezTo>
                      <a:pt x="117" y="261"/>
                      <a:pt x="120" y="260"/>
                      <a:pt x="124" y="260"/>
                    </a:cubicBezTo>
                    <a:cubicBezTo>
                      <a:pt x="177" y="254"/>
                      <a:pt x="214" y="190"/>
                      <a:pt x="203" y="118"/>
                    </a:cubicBezTo>
                    <a:cubicBezTo>
                      <a:pt x="195" y="51"/>
                      <a:pt x="149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304;p26">
                <a:extLst>
                  <a:ext uri="{FF2B5EF4-FFF2-40B4-BE49-F238E27FC236}">
                    <a16:creationId xmlns:a16="http://schemas.microsoft.com/office/drawing/2014/main" id="{BC47BB1F-98BF-5ECD-237F-3601DED1FFE9}"/>
                  </a:ext>
                </a:extLst>
              </p:cNvPr>
              <p:cNvSpPr/>
              <p:nvPr/>
            </p:nvSpPr>
            <p:spPr>
              <a:xfrm>
                <a:off x="4120125" y="2143100"/>
                <a:ext cx="5300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62" extrusionOk="0">
                    <a:moveTo>
                      <a:pt x="100" y="1"/>
                    </a:moveTo>
                    <a:cubicBezTo>
                      <a:pt x="97" y="1"/>
                      <a:pt x="93" y="1"/>
                      <a:pt x="90" y="2"/>
                    </a:cubicBezTo>
                    <a:cubicBezTo>
                      <a:pt x="36" y="7"/>
                      <a:pt x="0" y="71"/>
                      <a:pt x="9" y="144"/>
                    </a:cubicBezTo>
                    <a:cubicBezTo>
                      <a:pt x="17" y="211"/>
                      <a:pt x="64" y="261"/>
                      <a:pt x="115" y="261"/>
                    </a:cubicBezTo>
                    <a:cubicBezTo>
                      <a:pt x="118" y="261"/>
                      <a:pt x="120" y="261"/>
                      <a:pt x="123" y="261"/>
                    </a:cubicBezTo>
                    <a:cubicBezTo>
                      <a:pt x="177" y="254"/>
                      <a:pt x="212" y="190"/>
                      <a:pt x="203" y="119"/>
                    </a:cubicBezTo>
                    <a:cubicBezTo>
                      <a:pt x="195" y="51"/>
                      <a:pt x="150" y="1"/>
                      <a:pt x="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305;p26">
                <a:extLst>
                  <a:ext uri="{FF2B5EF4-FFF2-40B4-BE49-F238E27FC236}">
                    <a16:creationId xmlns:a16="http://schemas.microsoft.com/office/drawing/2014/main" id="{D68ED0DB-D8AD-8189-92B2-7A38980BD640}"/>
                  </a:ext>
                </a:extLst>
              </p:cNvPr>
              <p:cNvSpPr/>
              <p:nvPr/>
            </p:nvSpPr>
            <p:spPr>
              <a:xfrm>
                <a:off x="4089325" y="2133950"/>
                <a:ext cx="15100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604" h="399" extrusionOk="0">
                    <a:moveTo>
                      <a:pt x="400" y="1"/>
                    </a:moveTo>
                    <a:cubicBezTo>
                      <a:pt x="222" y="1"/>
                      <a:pt x="62" y="118"/>
                      <a:pt x="17" y="299"/>
                    </a:cubicBezTo>
                    <a:cubicBezTo>
                      <a:pt x="1" y="363"/>
                      <a:pt x="50" y="399"/>
                      <a:pt x="101" y="399"/>
                    </a:cubicBezTo>
                    <a:cubicBezTo>
                      <a:pt x="143" y="399"/>
                      <a:pt x="185" y="376"/>
                      <a:pt x="198" y="326"/>
                    </a:cubicBezTo>
                    <a:cubicBezTo>
                      <a:pt x="222" y="228"/>
                      <a:pt x="314" y="186"/>
                      <a:pt x="405" y="186"/>
                    </a:cubicBezTo>
                    <a:cubicBezTo>
                      <a:pt x="428" y="186"/>
                      <a:pt x="451" y="188"/>
                      <a:pt x="473" y="194"/>
                    </a:cubicBezTo>
                    <a:lnTo>
                      <a:pt x="472" y="194"/>
                    </a:lnTo>
                    <a:cubicBezTo>
                      <a:pt x="480" y="196"/>
                      <a:pt x="488" y="197"/>
                      <a:pt x="495" y="197"/>
                    </a:cubicBezTo>
                    <a:cubicBezTo>
                      <a:pt x="590" y="197"/>
                      <a:pt x="604" y="38"/>
                      <a:pt x="498" y="13"/>
                    </a:cubicBezTo>
                    <a:cubicBezTo>
                      <a:pt x="465" y="5"/>
                      <a:pt x="432" y="1"/>
                      <a:pt x="4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306;p26">
                <a:extLst>
                  <a:ext uri="{FF2B5EF4-FFF2-40B4-BE49-F238E27FC236}">
                    <a16:creationId xmlns:a16="http://schemas.microsoft.com/office/drawing/2014/main" id="{673CD955-748B-8E88-A13C-A0221CB41B8A}"/>
                  </a:ext>
                </a:extLst>
              </p:cNvPr>
              <p:cNvSpPr/>
              <p:nvPr/>
            </p:nvSpPr>
            <p:spPr>
              <a:xfrm>
                <a:off x="4115550" y="2130975"/>
                <a:ext cx="1642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657" h="362" extrusionOk="0">
                    <a:moveTo>
                      <a:pt x="225" y="0"/>
                    </a:moveTo>
                    <a:cubicBezTo>
                      <a:pt x="185" y="0"/>
                      <a:pt x="143" y="8"/>
                      <a:pt x="99" y="24"/>
                    </a:cubicBezTo>
                    <a:cubicBezTo>
                      <a:pt x="1" y="62"/>
                      <a:pt x="47" y="201"/>
                      <a:pt x="136" y="201"/>
                    </a:cubicBezTo>
                    <a:cubicBezTo>
                      <a:pt x="147" y="201"/>
                      <a:pt x="158" y="199"/>
                      <a:pt x="170" y="194"/>
                    </a:cubicBezTo>
                    <a:cubicBezTo>
                      <a:pt x="190" y="186"/>
                      <a:pt x="210" y="183"/>
                      <a:pt x="229" y="183"/>
                    </a:cubicBezTo>
                    <a:cubicBezTo>
                      <a:pt x="327" y="183"/>
                      <a:pt x="409" y="272"/>
                      <a:pt x="477" y="337"/>
                    </a:cubicBezTo>
                    <a:cubicBezTo>
                      <a:pt x="495" y="354"/>
                      <a:pt x="513" y="361"/>
                      <a:pt x="531" y="361"/>
                    </a:cubicBezTo>
                    <a:cubicBezTo>
                      <a:pt x="600" y="361"/>
                      <a:pt x="657" y="256"/>
                      <a:pt x="590" y="191"/>
                    </a:cubicBezTo>
                    <a:cubicBezTo>
                      <a:pt x="483" y="90"/>
                      <a:pt x="364" y="0"/>
                      <a:pt x="2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307;p26">
                <a:extLst>
                  <a:ext uri="{FF2B5EF4-FFF2-40B4-BE49-F238E27FC236}">
                    <a16:creationId xmlns:a16="http://schemas.microsoft.com/office/drawing/2014/main" id="{DD1B953B-93F9-BA80-6243-5DAB17BEB316}"/>
                  </a:ext>
                </a:extLst>
              </p:cNvPr>
              <p:cNvSpPr/>
              <p:nvPr/>
            </p:nvSpPr>
            <p:spPr>
              <a:xfrm>
                <a:off x="4111100" y="2151350"/>
                <a:ext cx="877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513" extrusionOk="0">
                    <a:moveTo>
                      <a:pt x="62" y="0"/>
                    </a:moveTo>
                    <a:cubicBezTo>
                      <a:pt x="57" y="0"/>
                      <a:pt x="52" y="1"/>
                      <a:pt x="47" y="3"/>
                    </a:cubicBezTo>
                    <a:cubicBezTo>
                      <a:pt x="24" y="12"/>
                      <a:pt x="11" y="38"/>
                      <a:pt x="19" y="61"/>
                    </a:cubicBezTo>
                    <a:cubicBezTo>
                      <a:pt x="22" y="70"/>
                      <a:pt x="89" y="248"/>
                      <a:pt x="229" y="367"/>
                    </a:cubicBezTo>
                    <a:cubicBezTo>
                      <a:pt x="192" y="389"/>
                      <a:pt x="129" y="416"/>
                      <a:pt x="44" y="422"/>
                    </a:cubicBezTo>
                    <a:cubicBezTo>
                      <a:pt x="19" y="425"/>
                      <a:pt x="0" y="447"/>
                      <a:pt x="2" y="471"/>
                    </a:cubicBezTo>
                    <a:cubicBezTo>
                      <a:pt x="3" y="494"/>
                      <a:pt x="22" y="512"/>
                      <a:pt x="45" y="512"/>
                    </a:cubicBezTo>
                    <a:cubicBezTo>
                      <a:pt x="46" y="512"/>
                      <a:pt x="48" y="512"/>
                      <a:pt x="50" y="512"/>
                    </a:cubicBezTo>
                    <a:cubicBezTo>
                      <a:pt x="105" y="509"/>
                      <a:pt x="152" y="497"/>
                      <a:pt x="192" y="483"/>
                    </a:cubicBezTo>
                    <a:lnTo>
                      <a:pt x="190" y="483"/>
                    </a:lnTo>
                    <a:cubicBezTo>
                      <a:pt x="286" y="450"/>
                      <a:pt x="334" y="402"/>
                      <a:pt x="336" y="399"/>
                    </a:cubicBezTo>
                    <a:cubicBezTo>
                      <a:pt x="347" y="389"/>
                      <a:pt x="351" y="376"/>
                      <a:pt x="349" y="363"/>
                    </a:cubicBezTo>
                    <a:cubicBezTo>
                      <a:pt x="348" y="348"/>
                      <a:pt x="341" y="337"/>
                      <a:pt x="329" y="329"/>
                    </a:cubicBezTo>
                    <a:cubicBezTo>
                      <a:pt x="180" y="234"/>
                      <a:pt x="105" y="32"/>
                      <a:pt x="105" y="31"/>
                    </a:cubicBezTo>
                    <a:cubicBezTo>
                      <a:pt x="98" y="12"/>
                      <a:pt x="8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308;p26">
                <a:extLst>
                  <a:ext uri="{FF2B5EF4-FFF2-40B4-BE49-F238E27FC236}">
                    <a16:creationId xmlns:a16="http://schemas.microsoft.com/office/drawing/2014/main" id="{E0F7C23E-7E8E-7C17-DAF3-AD6DD5CFFEAF}"/>
                  </a:ext>
                </a:extLst>
              </p:cNvPr>
              <p:cNvSpPr/>
              <p:nvPr/>
            </p:nvSpPr>
            <p:spPr>
              <a:xfrm>
                <a:off x="4101350" y="2167650"/>
                <a:ext cx="24575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983" h="533" extrusionOk="0">
                    <a:moveTo>
                      <a:pt x="977" y="0"/>
                    </a:moveTo>
                    <a:lnTo>
                      <a:pt x="977" y="0"/>
                    </a:lnTo>
                    <a:cubicBezTo>
                      <a:pt x="977" y="0"/>
                      <a:pt x="801" y="55"/>
                      <a:pt x="465" y="55"/>
                    </a:cubicBezTo>
                    <a:cubicBezTo>
                      <a:pt x="335" y="55"/>
                      <a:pt x="179" y="47"/>
                      <a:pt x="1" y="24"/>
                    </a:cubicBezTo>
                    <a:lnTo>
                      <a:pt x="1" y="24"/>
                    </a:lnTo>
                    <a:cubicBezTo>
                      <a:pt x="1" y="24"/>
                      <a:pt x="111" y="532"/>
                      <a:pt x="519" y="532"/>
                    </a:cubicBezTo>
                    <a:cubicBezTo>
                      <a:pt x="541" y="532"/>
                      <a:pt x="565" y="531"/>
                      <a:pt x="589" y="528"/>
                    </a:cubicBezTo>
                    <a:cubicBezTo>
                      <a:pt x="983" y="474"/>
                      <a:pt x="977" y="0"/>
                      <a:pt x="97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309;p26">
                <a:extLst>
                  <a:ext uri="{FF2B5EF4-FFF2-40B4-BE49-F238E27FC236}">
                    <a16:creationId xmlns:a16="http://schemas.microsoft.com/office/drawing/2014/main" id="{F976523E-AA37-9B47-05C6-3287620B9C8E}"/>
                  </a:ext>
                </a:extLst>
              </p:cNvPr>
              <p:cNvSpPr/>
              <p:nvPr/>
            </p:nvSpPr>
            <p:spPr>
              <a:xfrm>
                <a:off x="4049125" y="2144750"/>
                <a:ext cx="31175" cy="34300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372" extrusionOk="0">
                    <a:moveTo>
                      <a:pt x="429" y="0"/>
                    </a:moveTo>
                    <a:cubicBezTo>
                      <a:pt x="404" y="0"/>
                      <a:pt x="380" y="3"/>
                      <a:pt x="357" y="9"/>
                    </a:cubicBezTo>
                    <a:cubicBezTo>
                      <a:pt x="4" y="105"/>
                      <a:pt x="1" y="431"/>
                      <a:pt x="77" y="751"/>
                    </a:cubicBezTo>
                    <a:cubicBezTo>
                      <a:pt x="143" y="1032"/>
                      <a:pt x="355" y="1371"/>
                      <a:pt x="700" y="1371"/>
                    </a:cubicBezTo>
                    <a:cubicBezTo>
                      <a:pt x="751" y="1371"/>
                      <a:pt x="805" y="1364"/>
                      <a:pt x="861" y="1348"/>
                    </a:cubicBezTo>
                    <a:cubicBezTo>
                      <a:pt x="1081" y="1286"/>
                      <a:pt x="1176" y="1128"/>
                      <a:pt x="1207" y="971"/>
                    </a:cubicBezTo>
                    <a:cubicBezTo>
                      <a:pt x="1247" y="779"/>
                      <a:pt x="1186" y="580"/>
                      <a:pt x="1058" y="431"/>
                    </a:cubicBezTo>
                    <a:cubicBezTo>
                      <a:pt x="910" y="256"/>
                      <a:pt x="654" y="0"/>
                      <a:pt x="429" y="0"/>
                    </a:cubicBez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310;p26">
                <a:extLst>
                  <a:ext uri="{FF2B5EF4-FFF2-40B4-BE49-F238E27FC236}">
                    <a16:creationId xmlns:a16="http://schemas.microsoft.com/office/drawing/2014/main" id="{BE97BA4C-33B4-5B92-8756-AC644F931D9D}"/>
                  </a:ext>
                </a:extLst>
              </p:cNvPr>
              <p:cNvSpPr/>
              <p:nvPr/>
            </p:nvSpPr>
            <p:spPr>
              <a:xfrm>
                <a:off x="4054600" y="2152125"/>
                <a:ext cx="14500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580" h="734" extrusionOk="0">
                    <a:moveTo>
                      <a:pt x="149" y="0"/>
                    </a:moveTo>
                    <a:cubicBezTo>
                      <a:pt x="114" y="0"/>
                      <a:pt x="78" y="7"/>
                      <a:pt x="42" y="23"/>
                    </a:cubicBezTo>
                    <a:cubicBezTo>
                      <a:pt x="1" y="42"/>
                      <a:pt x="27" y="98"/>
                      <a:pt x="66" y="98"/>
                    </a:cubicBezTo>
                    <a:cubicBezTo>
                      <a:pt x="72" y="98"/>
                      <a:pt x="78" y="97"/>
                      <a:pt x="84" y="94"/>
                    </a:cubicBezTo>
                    <a:cubicBezTo>
                      <a:pt x="108" y="84"/>
                      <a:pt x="131" y="79"/>
                      <a:pt x="153" y="79"/>
                    </a:cubicBezTo>
                    <a:cubicBezTo>
                      <a:pt x="271" y="79"/>
                      <a:pt x="380" y="202"/>
                      <a:pt x="428" y="294"/>
                    </a:cubicBezTo>
                    <a:cubicBezTo>
                      <a:pt x="490" y="417"/>
                      <a:pt x="496" y="558"/>
                      <a:pt x="492" y="694"/>
                    </a:cubicBezTo>
                    <a:cubicBezTo>
                      <a:pt x="491" y="720"/>
                      <a:pt x="511" y="733"/>
                      <a:pt x="532" y="733"/>
                    </a:cubicBezTo>
                    <a:cubicBezTo>
                      <a:pt x="553" y="733"/>
                      <a:pt x="573" y="720"/>
                      <a:pt x="574" y="694"/>
                    </a:cubicBezTo>
                    <a:cubicBezTo>
                      <a:pt x="580" y="498"/>
                      <a:pt x="557" y="290"/>
                      <a:pt x="419" y="137"/>
                    </a:cubicBezTo>
                    <a:cubicBezTo>
                      <a:pt x="348" y="59"/>
                      <a:pt x="251" y="0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311;p26">
                <a:extLst>
                  <a:ext uri="{FF2B5EF4-FFF2-40B4-BE49-F238E27FC236}">
                    <a16:creationId xmlns:a16="http://schemas.microsoft.com/office/drawing/2014/main" id="{11040BBA-D6C2-5541-1F1D-3BB8238C1E40}"/>
                  </a:ext>
                </a:extLst>
              </p:cNvPr>
              <p:cNvSpPr/>
              <p:nvPr/>
            </p:nvSpPr>
            <p:spPr>
              <a:xfrm>
                <a:off x="3864450" y="2152325"/>
                <a:ext cx="643650" cy="397300"/>
              </a:xfrm>
              <a:custGeom>
                <a:avLst/>
                <a:gdLst/>
                <a:ahLst/>
                <a:cxnLst/>
                <a:rect l="l" t="t" r="r" b="b"/>
                <a:pathLst>
                  <a:path w="25746" h="15892" extrusionOk="0">
                    <a:moveTo>
                      <a:pt x="24591" y="1"/>
                    </a:moveTo>
                    <a:lnTo>
                      <a:pt x="1" y="13840"/>
                    </a:lnTo>
                    <a:lnTo>
                      <a:pt x="1154" y="15891"/>
                    </a:lnTo>
                    <a:lnTo>
                      <a:pt x="25745" y="2052"/>
                    </a:lnTo>
                    <a:lnTo>
                      <a:pt x="245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312;p26">
                <a:extLst>
                  <a:ext uri="{FF2B5EF4-FFF2-40B4-BE49-F238E27FC236}">
                    <a16:creationId xmlns:a16="http://schemas.microsoft.com/office/drawing/2014/main" id="{13785BB2-AE8C-4353-4F14-ABF5FA5CA38D}"/>
                  </a:ext>
                </a:extLst>
              </p:cNvPr>
              <p:cNvSpPr/>
              <p:nvPr/>
            </p:nvSpPr>
            <p:spPr>
              <a:xfrm>
                <a:off x="3821550" y="2492800"/>
                <a:ext cx="81800" cy="77675"/>
              </a:xfrm>
              <a:custGeom>
                <a:avLst/>
                <a:gdLst/>
                <a:ahLst/>
                <a:cxnLst/>
                <a:rect l="l" t="t" r="r" b="b"/>
                <a:pathLst>
                  <a:path w="3272" h="3107" extrusionOk="0">
                    <a:moveTo>
                      <a:pt x="2228" y="1"/>
                    </a:moveTo>
                    <a:lnTo>
                      <a:pt x="0" y="1255"/>
                    </a:lnTo>
                    <a:lnTo>
                      <a:pt x="1043" y="3107"/>
                    </a:lnTo>
                    <a:lnTo>
                      <a:pt x="3271" y="1853"/>
                    </a:lnTo>
                    <a:lnTo>
                      <a:pt x="22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313;p26">
                <a:extLst>
                  <a:ext uri="{FF2B5EF4-FFF2-40B4-BE49-F238E27FC236}">
                    <a16:creationId xmlns:a16="http://schemas.microsoft.com/office/drawing/2014/main" id="{B420A1F7-82C3-B9A1-EDB5-5C9D4034B264}"/>
                  </a:ext>
                </a:extLst>
              </p:cNvPr>
              <p:cNvSpPr/>
              <p:nvPr/>
            </p:nvSpPr>
            <p:spPr>
              <a:xfrm>
                <a:off x="3944825" y="2451950"/>
                <a:ext cx="119600" cy="68900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2756" extrusionOk="0">
                    <a:moveTo>
                      <a:pt x="4052" y="0"/>
                    </a:moveTo>
                    <a:cubicBezTo>
                      <a:pt x="4015" y="0"/>
                      <a:pt x="3978" y="1"/>
                      <a:pt x="3941" y="2"/>
                    </a:cubicBezTo>
                    <a:cubicBezTo>
                      <a:pt x="2937" y="27"/>
                      <a:pt x="1958" y="390"/>
                      <a:pt x="1200" y="1052"/>
                    </a:cubicBezTo>
                    <a:cubicBezTo>
                      <a:pt x="670" y="1516"/>
                      <a:pt x="258" y="2104"/>
                      <a:pt x="0" y="2756"/>
                    </a:cubicBezTo>
                    <a:lnTo>
                      <a:pt x="150" y="2672"/>
                    </a:lnTo>
                    <a:cubicBezTo>
                      <a:pt x="232" y="2479"/>
                      <a:pt x="329" y="2292"/>
                      <a:pt x="441" y="2113"/>
                    </a:cubicBezTo>
                    <a:cubicBezTo>
                      <a:pt x="964" y="1268"/>
                      <a:pt x="1772" y="616"/>
                      <a:pt x="2720" y="313"/>
                    </a:cubicBezTo>
                    <a:cubicBezTo>
                      <a:pt x="3147" y="177"/>
                      <a:pt x="3593" y="109"/>
                      <a:pt x="4038" y="109"/>
                    </a:cubicBezTo>
                    <a:cubicBezTo>
                      <a:pt x="4237" y="109"/>
                      <a:pt x="4435" y="122"/>
                      <a:pt x="4632" y="150"/>
                    </a:cubicBezTo>
                    <a:lnTo>
                      <a:pt x="4784" y="63"/>
                    </a:lnTo>
                    <a:cubicBezTo>
                      <a:pt x="4542" y="21"/>
                      <a:pt x="4298" y="0"/>
                      <a:pt x="4052" y="0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314;p26">
                <a:extLst>
                  <a:ext uri="{FF2B5EF4-FFF2-40B4-BE49-F238E27FC236}">
                    <a16:creationId xmlns:a16="http://schemas.microsoft.com/office/drawing/2014/main" id="{6551E238-1CBE-DC65-E50B-25088C39D731}"/>
                  </a:ext>
                </a:extLst>
              </p:cNvPr>
              <p:cNvSpPr/>
              <p:nvPr/>
            </p:nvSpPr>
            <p:spPr>
              <a:xfrm>
                <a:off x="3947350" y="2396825"/>
                <a:ext cx="191150" cy="57400"/>
              </a:xfrm>
              <a:custGeom>
                <a:avLst/>
                <a:gdLst/>
                <a:ahLst/>
                <a:cxnLst/>
                <a:rect l="l" t="t" r="r" b="b"/>
                <a:pathLst>
                  <a:path w="7646" h="2296" extrusionOk="0">
                    <a:moveTo>
                      <a:pt x="5931" y="0"/>
                    </a:moveTo>
                    <a:cubicBezTo>
                      <a:pt x="5590" y="0"/>
                      <a:pt x="5250" y="65"/>
                      <a:pt x="4935" y="199"/>
                    </a:cubicBezTo>
                    <a:cubicBezTo>
                      <a:pt x="4247" y="492"/>
                      <a:pt x="3731" y="1057"/>
                      <a:pt x="3127" y="1478"/>
                    </a:cubicBezTo>
                    <a:cubicBezTo>
                      <a:pt x="2459" y="1945"/>
                      <a:pt x="1657" y="2187"/>
                      <a:pt x="854" y="2187"/>
                    </a:cubicBezTo>
                    <a:cubicBezTo>
                      <a:pt x="616" y="2187"/>
                      <a:pt x="378" y="2166"/>
                      <a:pt x="143" y="2123"/>
                    </a:cubicBezTo>
                    <a:lnTo>
                      <a:pt x="1" y="2203"/>
                    </a:lnTo>
                    <a:cubicBezTo>
                      <a:pt x="284" y="2264"/>
                      <a:pt x="574" y="2295"/>
                      <a:pt x="864" y="2295"/>
                    </a:cubicBezTo>
                    <a:cubicBezTo>
                      <a:pt x="995" y="2295"/>
                      <a:pt x="1126" y="2289"/>
                      <a:pt x="1257" y="2276"/>
                    </a:cubicBezTo>
                    <a:cubicBezTo>
                      <a:pt x="1842" y="2218"/>
                      <a:pt x="2417" y="2040"/>
                      <a:pt x="2923" y="1739"/>
                    </a:cubicBezTo>
                    <a:cubicBezTo>
                      <a:pt x="3556" y="1361"/>
                      <a:pt x="4054" y="799"/>
                      <a:pt x="4696" y="435"/>
                    </a:cubicBezTo>
                    <a:cubicBezTo>
                      <a:pt x="5082" y="218"/>
                      <a:pt x="5511" y="113"/>
                      <a:pt x="5939" y="113"/>
                    </a:cubicBezTo>
                    <a:cubicBezTo>
                      <a:pt x="6514" y="113"/>
                      <a:pt x="7086" y="302"/>
                      <a:pt x="7544" y="658"/>
                    </a:cubicBezTo>
                    <a:lnTo>
                      <a:pt x="7646" y="602"/>
                    </a:lnTo>
                    <a:cubicBezTo>
                      <a:pt x="7312" y="332"/>
                      <a:pt x="6915" y="147"/>
                      <a:pt x="6492" y="59"/>
                    </a:cubicBezTo>
                    <a:cubicBezTo>
                      <a:pt x="6308" y="20"/>
                      <a:pt x="6119" y="0"/>
                      <a:pt x="5931" y="0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315;p26">
                <a:extLst>
                  <a:ext uri="{FF2B5EF4-FFF2-40B4-BE49-F238E27FC236}">
                    <a16:creationId xmlns:a16="http://schemas.microsoft.com/office/drawing/2014/main" id="{226EC828-EC5E-C769-DAD1-CC18B5998805}"/>
                  </a:ext>
                </a:extLst>
              </p:cNvPr>
              <p:cNvSpPr/>
              <p:nvPr/>
            </p:nvSpPr>
            <p:spPr>
              <a:xfrm>
                <a:off x="4089375" y="2315275"/>
                <a:ext cx="100800" cy="63475"/>
              </a:xfrm>
              <a:custGeom>
                <a:avLst/>
                <a:gdLst/>
                <a:ahLst/>
                <a:cxnLst/>
                <a:rect l="l" t="t" r="r" b="b"/>
                <a:pathLst>
                  <a:path w="4032" h="2539" extrusionOk="0">
                    <a:moveTo>
                      <a:pt x="4032" y="0"/>
                    </a:moveTo>
                    <a:lnTo>
                      <a:pt x="3916" y="65"/>
                    </a:lnTo>
                    <a:cubicBezTo>
                      <a:pt x="3797" y="907"/>
                      <a:pt x="3292" y="1689"/>
                      <a:pt x="2537" y="2105"/>
                    </a:cubicBezTo>
                    <a:cubicBezTo>
                      <a:pt x="2138" y="2325"/>
                      <a:pt x="1689" y="2432"/>
                      <a:pt x="1241" y="2432"/>
                    </a:cubicBezTo>
                    <a:cubicBezTo>
                      <a:pt x="856" y="2432"/>
                      <a:pt x="472" y="2354"/>
                      <a:pt x="119" y="2202"/>
                    </a:cubicBezTo>
                    <a:lnTo>
                      <a:pt x="0" y="2269"/>
                    </a:lnTo>
                    <a:cubicBezTo>
                      <a:pt x="271" y="2393"/>
                      <a:pt x="559" y="2477"/>
                      <a:pt x="858" y="2515"/>
                    </a:cubicBezTo>
                    <a:cubicBezTo>
                      <a:pt x="981" y="2531"/>
                      <a:pt x="1105" y="2539"/>
                      <a:pt x="1228" y="2539"/>
                    </a:cubicBezTo>
                    <a:cubicBezTo>
                      <a:pt x="1941" y="2539"/>
                      <a:pt x="2641" y="2276"/>
                      <a:pt x="3161" y="1775"/>
                    </a:cubicBezTo>
                    <a:cubicBezTo>
                      <a:pt x="3648" y="1305"/>
                      <a:pt x="3959" y="668"/>
                      <a:pt x="4032" y="0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316;p26">
                <a:extLst>
                  <a:ext uri="{FF2B5EF4-FFF2-40B4-BE49-F238E27FC236}">
                    <a16:creationId xmlns:a16="http://schemas.microsoft.com/office/drawing/2014/main" id="{CF565FCB-451D-42A7-E1A2-7D14B9AB4DD4}"/>
                  </a:ext>
                </a:extLst>
              </p:cNvPr>
              <p:cNvSpPr/>
              <p:nvPr/>
            </p:nvSpPr>
            <p:spPr>
              <a:xfrm>
                <a:off x="4180450" y="2287500"/>
                <a:ext cx="62325" cy="100450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4018" extrusionOk="0">
                    <a:moveTo>
                      <a:pt x="2363" y="0"/>
                    </a:moveTo>
                    <a:lnTo>
                      <a:pt x="2261" y="58"/>
                    </a:lnTo>
                    <a:cubicBezTo>
                      <a:pt x="2291" y="181"/>
                      <a:pt x="2303" y="309"/>
                      <a:pt x="2292" y="435"/>
                    </a:cubicBezTo>
                    <a:cubicBezTo>
                      <a:pt x="2239" y="1066"/>
                      <a:pt x="1791" y="1557"/>
                      <a:pt x="1349" y="1970"/>
                    </a:cubicBezTo>
                    <a:cubicBezTo>
                      <a:pt x="916" y="2373"/>
                      <a:pt x="427" y="2761"/>
                      <a:pt x="164" y="3307"/>
                    </a:cubicBezTo>
                    <a:cubicBezTo>
                      <a:pt x="59" y="3528"/>
                      <a:pt x="1" y="3780"/>
                      <a:pt x="24" y="4017"/>
                    </a:cubicBezTo>
                    <a:lnTo>
                      <a:pt x="116" y="3965"/>
                    </a:lnTo>
                    <a:cubicBezTo>
                      <a:pt x="102" y="3525"/>
                      <a:pt x="419" y="3039"/>
                      <a:pt x="702" y="2732"/>
                    </a:cubicBezTo>
                    <a:cubicBezTo>
                      <a:pt x="1126" y="2272"/>
                      <a:pt x="1652" y="1908"/>
                      <a:pt x="2022" y="1395"/>
                    </a:cubicBezTo>
                    <a:cubicBezTo>
                      <a:pt x="2303" y="1001"/>
                      <a:pt x="2492" y="484"/>
                      <a:pt x="2363" y="0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317;p26">
                <a:extLst>
                  <a:ext uri="{FF2B5EF4-FFF2-40B4-BE49-F238E27FC236}">
                    <a16:creationId xmlns:a16="http://schemas.microsoft.com/office/drawing/2014/main" id="{36A91486-1E03-D65A-D3E9-DAF4D1739B21}"/>
                  </a:ext>
                </a:extLst>
              </p:cNvPr>
              <p:cNvSpPr/>
              <p:nvPr/>
            </p:nvSpPr>
            <p:spPr>
              <a:xfrm>
                <a:off x="4258825" y="2290200"/>
                <a:ext cx="81050" cy="538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2152" extrusionOk="0">
                    <a:moveTo>
                      <a:pt x="2074" y="0"/>
                    </a:moveTo>
                    <a:cubicBezTo>
                      <a:pt x="1724" y="0"/>
                      <a:pt x="1373" y="85"/>
                      <a:pt x="1062" y="261"/>
                    </a:cubicBezTo>
                    <a:cubicBezTo>
                      <a:pt x="395" y="641"/>
                      <a:pt x="1" y="1396"/>
                      <a:pt x="11" y="2152"/>
                    </a:cubicBezTo>
                    <a:lnTo>
                      <a:pt x="118" y="2093"/>
                    </a:lnTo>
                    <a:cubicBezTo>
                      <a:pt x="127" y="1394"/>
                      <a:pt x="499" y="703"/>
                      <a:pt x="1116" y="354"/>
                    </a:cubicBezTo>
                    <a:cubicBezTo>
                      <a:pt x="1411" y="187"/>
                      <a:pt x="1743" y="106"/>
                      <a:pt x="2077" y="106"/>
                    </a:cubicBezTo>
                    <a:cubicBezTo>
                      <a:pt x="2446" y="106"/>
                      <a:pt x="2816" y="205"/>
                      <a:pt x="3135" y="393"/>
                    </a:cubicBezTo>
                    <a:lnTo>
                      <a:pt x="3241" y="334"/>
                    </a:lnTo>
                    <a:cubicBezTo>
                      <a:pt x="2893" y="115"/>
                      <a:pt x="2484" y="0"/>
                      <a:pt x="2074" y="0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318;p26">
                <a:extLst>
                  <a:ext uri="{FF2B5EF4-FFF2-40B4-BE49-F238E27FC236}">
                    <a16:creationId xmlns:a16="http://schemas.microsoft.com/office/drawing/2014/main" id="{FCC41558-057D-548A-3024-46614ADBA616}"/>
                  </a:ext>
                </a:extLst>
              </p:cNvPr>
              <p:cNvSpPr/>
              <p:nvPr/>
            </p:nvSpPr>
            <p:spPr>
              <a:xfrm>
                <a:off x="4281925" y="2244950"/>
                <a:ext cx="112225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972" extrusionOk="0">
                    <a:moveTo>
                      <a:pt x="3072" y="1"/>
                    </a:moveTo>
                    <a:cubicBezTo>
                      <a:pt x="2976" y="1"/>
                      <a:pt x="2878" y="10"/>
                      <a:pt x="2779" y="29"/>
                    </a:cubicBezTo>
                    <a:cubicBezTo>
                      <a:pt x="2190" y="142"/>
                      <a:pt x="1704" y="540"/>
                      <a:pt x="1113" y="658"/>
                    </a:cubicBezTo>
                    <a:cubicBezTo>
                      <a:pt x="938" y="693"/>
                      <a:pt x="759" y="711"/>
                      <a:pt x="580" y="711"/>
                    </a:cubicBezTo>
                    <a:cubicBezTo>
                      <a:pt x="464" y="711"/>
                      <a:pt x="348" y="703"/>
                      <a:pt x="234" y="688"/>
                    </a:cubicBezTo>
                    <a:cubicBezTo>
                      <a:pt x="202" y="684"/>
                      <a:pt x="169" y="678"/>
                      <a:pt x="136" y="672"/>
                    </a:cubicBezTo>
                    <a:lnTo>
                      <a:pt x="1" y="747"/>
                    </a:lnTo>
                    <a:cubicBezTo>
                      <a:pt x="118" y="779"/>
                      <a:pt x="240" y="798"/>
                      <a:pt x="351" y="807"/>
                    </a:cubicBezTo>
                    <a:cubicBezTo>
                      <a:pt x="425" y="813"/>
                      <a:pt x="498" y="816"/>
                      <a:pt x="571" y="816"/>
                    </a:cubicBezTo>
                    <a:cubicBezTo>
                      <a:pt x="1047" y="816"/>
                      <a:pt x="1501" y="688"/>
                      <a:pt x="1933" y="479"/>
                    </a:cubicBezTo>
                    <a:cubicBezTo>
                      <a:pt x="2324" y="291"/>
                      <a:pt x="2711" y="116"/>
                      <a:pt x="3117" y="116"/>
                    </a:cubicBezTo>
                    <a:cubicBezTo>
                      <a:pt x="3298" y="116"/>
                      <a:pt x="3484" y="151"/>
                      <a:pt x="3675" y="236"/>
                    </a:cubicBezTo>
                    <a:cubicBezTo>
                      <a:pt x="4008" y="385"/>
                      <a:pt x="4258" y="653"/>
                      <a:pt x="4399" y="972"/>
                    </a:cubicBezTo>
                    <a:lnTo>
                      <a:pt x="4489" y="923"/>
                    </a:lnTo>
                    <a:cubicBezTo>
                      <a:pt x="4238" y="381"/>
                      <a:pt x="3692" y="1"/>
                      <a:pt x="3072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319;p26">
                <a:extLst>
                  <a:ext uri="{FF2B5EF4-FFF2-40B4-BE49-F238E27FC236}">
                    <a16:creationId xmlns:a16="http://schemas.microsoft.com/office/drawing/2014/main" id="{4823A7B9-2A48-241E-E764-4A84D7037AB6}"/>
                  </a:ext>
                </a:extLst>
              </p:cNvPr>
              <p:cNvSpPr/>
              <p:nvPr/>
            </p:nvSpPr>
            <p:spPr>
              <a:xfrm>
                <a:off x="4356975" y="2220050"/>
                <a:ext cx="5747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560" extrusionOk="0">
                    <a:moveTo>
                      <a:pt x="96" y="1"/>
                    </a:moveTo>
                    <a:lnTo>
                      <a:pt x="0" y="54"/>
                    </a:lnTo>
                    <a:cubicBezTo>
                      <a:pt x="184" y="244"/>
                      <a:pt x="412" y="392"/>
                      <a:pt x="668" y="477"/>
                    </a:cubicBezTo>
                    <a:cubicBezTo>
                      <a:pt x="836" y="533"/>
                      <a:pt x="1010" y="560"/>
                      <a:pt x="1183" y="560"/>
                    </a:cubicBezTo>
                    <a:cubicBezTo>
                      <a:pt x="1566" y="560"/>
                      <a:pt x="1947" y="428"/>
                      <a:pt x="2255" y="190"/>
                    </a:cubicBezTo>
                    <a:cubicBezTo>
                      <a:pt x="2298" y="157"/>
                      <a:pt x="2260" y="103"/>
                      <a:pt x="2215" y="103"/>
                    </a:cubicBezTo>
                    <a:cubicBezTo>
                      <a:pt x="2203" y="103"/>
                      <a:pt x="2191" y="106"/>
                      <a:pt x="2179" y="115"/>
                    </a:cubicBezTo>
                    <a:cubicBezTo>
                      <a:pt x="1896" y="335"/>
                      <a:pt x="1542" y="453"/>
                      <a:pt x="1187" y="453"/>
                    </a:cubicBezTo>
                    <a:cubicBezTo>
                      <a:pt x="1022" y="453"/>
                      <a:pt x="856" y="427"/>
                      <a:pt x="697" y="374"/>
                    </a:cubicBezTo>
                    <a:cubicBezTo>
                      <a:pt x="467" y="299"/>
                      <a:pt x="263" y="169"/>
                      <a:pt x="96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320;p26">
                <a:extLst>
                  <a:ext uri="{FF2B5EF4-FFF2-40B4-BE49-F238E27FC236}">
                    <a16:creationId xmlns:a16="http://schemas.microsoft.com/office/drawing/2014/main" id="{73CD1780-FC17-C77F-F8F5-070B1E15F7E6}"/>
                  </a:ext>
                </a:extLst>
              </p:cNvPr>
              <p:cNvSpPr/>
              <p:nvPr/>
            </p:nvSpPr>
            <p:spPr>
              <a:xfrm>
                <a:off x="3905675" y="2467550"/>
                <a:ext cx="26900" cy="5937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2375" extrusionOk="0">
                    <a:moveTo>
                      <a:pt x="554" y="1"/>
                    </a:moveTo>
                    <a:lnTo>
                      <a:pt x="461" y="53"/>
                    </a:lnTo>
                    <a:cubicBezTo>
                      <a:pt x="571" y="192"/>
                      <a:pt x="660" y="349"/>
                      <a:pt x="722" y="524"/>
                    </a:cubicBezTo>
                    <a:cubicBezTo>
                      <a:pt x="957" y="1190"/>
                      <a:pt x="700" y="1954"/>
                      <a:pt x="54" y="2275"/>
                    </a:cubicBezTo>
                    <a:cubicBezTo>
                      <a:pt x="0" y="2301"/>
                      <a:pt x="32" y="2374"/>
                      <a:pt x="81" y="2374"/>
                    </a:cubicBezTo>
                    <a:cubicBezTo>
                      <a:pt x="89" y="2374"/>
                      <a:pt x="98" y="2372"/>
                      <a:pt x="106" y="2368"/>
                    </a:cubicBezTo>
                    <a:cubicBezTo>
                      <a:pt x="791" y="2028"/>
                      <a:pt x="1075" y="1208"/>
                      <a:pt x="825" y="498"/>
                    </a:cubicBezTo>
                    <a:cubicBezTo>
                      <a:pt x="760" y="314"/>
                      <a:pt x="667" y="147"/>
                      <a:pt x="554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321;p26">
                <a:extLst>
                  <a:ext uri="{FF2B5EF4-FFF2-40B4-BE49-F238E27FC236}">
                    <a16:creationId xmlns:a16="http://schemas.microsoft.com/office/drawing/2014/main" id="{8B647E45-0D81-13DE-C624-6CF04A63D988}"/>
                  </a:ext>
                </a:extLst>
              </p:cNvPr>
              <p:cNvSpPr/>
              <p:nvPr/>
            </p:nvSpPr>
            <p:spPr>
              <a:xfrm>
                <a:off x="3903350" y="2324825"/>
                <a:ext cx="251775" cy="151850"/>
              </a:xfrm>
              <a:custGeom>
                <a:avLst/>
                <a:gdLst/>
                <a:ahLst/>
                <a:cxnLst/>
                <a:rect l="l" t="t" r="r" b="b"/>
                <a:pathLst>
                  <a:path w="10071" h="6074" extrusionOk="0">
                    <a:moveTo>
                      <a:pt x="8487" y="1"/>
                    </a:moveTo>
                    <a:lnTo>
                      <a:pt x="432" y="4534"/>
                    </a:lnTo>
                    <a:lnTo>
                      <a:pt x="1" y="6073"/>
                    </a:lnTo>
                    <a:lnTo>
                      <a:pt x="1239" y="5377"/>
                    </a:lnTo>
                    <a:lnTo>
                      <a:pt x="1487" y="4491"/>
                    </a:lnTo>
                    <a:lnTo>
                      <a:pt x="8473" y="560"/>
                    </a:lnTo>
                    <a:lnTo>
                      <a:pt x="9401" y="784"/>
                    </a:lnTo>
                    <a:lnTo>
                      <a:pt x="10071" y="408"/>
                    </a:lnTo>
                    <a:lnTo>
                      <a:pt x="84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322;p26">
                <a:extLst>
                  <a:ext uri="{FF2B5EF4-FFF2-40B4-BE49-F238E27FC236}">
                    <a16:creationId xmlns:a16="http://schemas.microsoft.com/office/drawing/2014/main" id="{EC73925A-D937-DF43-721E-736DB672661E}"/>
                  </a:ext>
                </a:extLst>
              </p:cNvPr>
              <p:cNvSpPr/>
              <p:nvPr/>
            </p:nvSpPr>
            <p:spPr>
              <a:xfrm>
                <a:off x="3855800" y="2478825"/>
                <a:ext cx="68400" cy="78325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3133" extrusionOk="0">
                    <a:moveTo>
                      <a:pt x="1423" y="0"/>
                    </a:moveTo>
                    <a:lnTo>
                      <a:pt x="1" y="800"/>
                    </a:lnTo>
                    <a:lnTo>
                      <a:pt x="1313" y="3132"/>
                    </a:lnTo>
                    <a:lnTo>
                      <a:pt x="2736" y="2331"/>
                    </a:lnTo>
                    <a:lnTo>
                      <a:pt x="14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323;p26">
                <a:extLst>
                  <a:ext uri="{FF2B5EF4-FFF2-40B4-BE49-F238E27FC236}">
                    <a16:creationId xmlns:a16="http://schemas.microsoft.com/office/drawing/2014/main" id="{B0DD1039-6C6D-78F3-64C9-F34D53846879}"/>
                  </a:ext>
                </a:extLst>
              </p:cNvPr>
              <p:cNvSpPr/>
              <p:nvPr/>
            </p:nvSpPr>
            <p:spPr>
              <a:xfrm>
                <a:off x="4424350" y="2152475"/>
                <a:ext cx="84025" cy="82350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3294" extrusionOk="0">
                    <a:moveTo>
                      <a:pt x="2208" y="0"/>
                    </a:moveTo>
                    <a:lnTo>
                      <a:pt x="0" y="1242"/>
                    </a:lnTo>
                    <a:lnTo>
                      <a:pt x="1153" y="3293"/>
                    </a:lnTo>
                    <a:lnTo>
                      <a:pt x="3361" y="2050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324;p26">
                <a:extLst>
                  <a:ext uri="{FF2B5EF4-FFF2-40B4-BE49-F238E27FC236}">
                    <a16:creationId xmlns:a16="http://schemas.microsoft.com/office/drawing/2014/main" id="{B75E63E0-5566-E78E-C869-6C2626825F71}"/>
                  </a:ext>
                </a:extLst>
              </p:cNvPr>
              <p:cNvSpPr/>
              <p:nvPr/>
            </p:nvSpPr>
            <p:spPr>
              <a:xfrm>
                <a:off x="4395625" y="2193975"/>
                <a:ext cx="38975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2280" extrusionOk="0">
                    <a:moveTo>
                      <a:pt x="404" y="1"/>
                    </a:moveTo>
                    <a:lnTo>
                      <a:pt x="0" y="228"/>
                    </a:lnTo>
                    <a:lnTo>
                      <a:pt x="1155" y="2279"/>
                    </a:lnTo>
                    <a:lnTo>
                      <a:pt x="1559" y="2052"/>
                    </a:lnTo>
                    <a:lnTo>
                      <a:pt x="4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325;p26">
                <a:extLst>
                  <a:ext uri="{FF2B5EF4-FFF2-40B4-BE49-F238E27FC236}">
                    <a16:creationId xmlns:a16="http://schemas.microsoft.com/office/drawing/2014/main" id="{64B2E731-CA9A-B9E6-E287-9DAAD643F5F6}"/>
                  </a:ext>
                </a:extLst>
              </p:cNvPr>
              <p:cNvSpPr/>
              <p:nvPr/>
            </p:nvSpPr>
            <p:spPr>
              <a:xfrm>
                <a:off x="4479325" y="2132350"/>
                <a:ext cx="94925" cy="71500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2860" extrusionOk="0">
                    <a:moveTo>
                      <a:pt x="3681" y="1"/>
                    </a:moveTo>
                    <a:cubicBezTo>
                      <a:pt x="3675" y="1"/>
                      <a:pt x="3669" y="1"/>
                      <a:pt x="3662" y="3"/>
                    </a:cubicBezTo>
                    <a:lnTo>
                      <a:pt x="2886" y="174"/>
                    </a:lnTo>
                    <a:lnTo>
                      <a:pt x="0" y="808"/>
                    </a:lnTo>
                    <a:lnTo>
                      <a:pt x="1153" y="2860"/>
                    </a:lnTo>
                    <a:lnTo>
                      <a:pt x="3189" y="727"/>
                    </a:lnTo>
                    <a:lnTo>
                      <a:pt x="3744" y="146"/>
                    </a:lnTo>
                    <a:cubicBezTo>
                      <a:pt x="3797" y="90"/>
                      <a:pt x="3753" y="1"/>
                      <a:pt x="36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326;p26">
                <a:extLst>
                  <a:ext uri="{FF2B5EF4-FFF2-40B4-BE49-F238E27FC236}">
                    <a16:creationId xmlns:a16="http://schemas.microsoft.com/office/drawing/2014/main" id="{06EA9B69-743F-1460-48E5-77D6702AE6D5}"/>
                  </a:ext>
                </a:extLst>
              </p:cNvPr>
              <p:cNvSpPr/>
              <p:nvPr/>
            </p:nvSpPr>
            <p:spPr>
              <a:xfrm>
                <a:off x="4551450" y="2132350"/>
                <a:ext cx="22800" cy="18200"/>
              </a:xfrm>
              <a:custGeom>
                <a:avLst/>
                <a:gdLst/>
                <a:ahLst/>
                <a:cxnLst/>
                <a:rect l="l" t="t" r="r" b="b"/>
                <a:pathLst>
                  <a:path w="912" h="728" extrusionOk="0">
                    <a:moveTo>
                      <a:pt x="796" y="1"/>
                    </a:moveTo>
                    <a:cubicBezTo>
                      <a:pt x="790" y="1"/>
                      <a:pt x="784" y="1"/>
                      <a:pt x="777" y="3"/>
                    </a:cubicBezTo>
                    <a:lnTo>
                      <a:pt x="1" y="174"/>
                    </a:lnTo>
                    <a:cubicBezTo>
                      <a:pt x="91" y="358"/>
                      <a:pt x="195" y="549"/>
                      <a:pt x="304" y="727"/>
                    </a:cubicBezTo>
                    <a:lnTo>
                      <a:pt x="859" y="146"/>
                    </a:lnTo>
                    <a:cubicBezTo>
                      <a:pt x="912" y="90"/>
                      <a:pt x="868" y="1"/>
                      <a:pt x="7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327;p26">
                <a:extLst>
                  <a:ext uri="{FF2B5EF4-FFF2-40B4-BE49-F238E27FC236}">
                    <a16:creationId xmlns:a16="http://schemas.microsoft.com/office/drawing/2014/main" id="{519301FC-F8FF-DBE3-74ED-44FA0D111410}"/>
                  </a:ext>
                </a:extLst>
              </p:cNvPr>
              <p:cNvSpPr/>
              <p:nvPr/>
            </p:nvSpPr>
            <p:spPr>
              <a:xfrm>
                <a:off x="3954200" y="2410525"/>
                <a:ext cx="47100" cy="53250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130" extrusionOk="0">
                    <a:moveTo>
                      <a:pt x="431" y="0"/>
                    </a:moveTo>
                    <a:lnTo>
                      <a:pt x="1" y="1452"/>
                    </a:lnTo>
                    <a:lnTo>
                      <a:pt x="1561" y="2130"/>
                    </a:lnTo>
                    <a:lnTo>
                      <a:pt x="1884" y="1090"/>
                    </a:lnTo>
                    <a:lnTo>
                      <a:pt x="431" y="0"/>
                    </a:ln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328;p26">
                <a:extLst>
                  <a:ext uri="{FF2B5EF4-FFF2-40B4-BE49-F238E27FC236}">
                    <a16:creationId xmlns:a16="http://schemas.microsoft.com/office/drawing/2014/main" id="{A0683C38-5008-3CE3-B372-1AC40928099B}"/>
                  </a:ext>
                </a:extLst>
              </p:cNvPr>
              <p:cNvSpPr/>
              <p:nvPr/>
            </p:nvSpPr>
            <p:spPr>
              <a:xfrm>
                <a:off x="3978750" y="2437000"/>
                <a:ext cx="69175" cy="49500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1980" extrusionOk="0">
                    <a:moveTo>
                      <a:pt x="1192" y="0"/>
                    </a:moveTo>
                    <a:cubicBezTo>
                      <a:pt x="845" y="0"/>
                      <a:pt x="659" y="109"/>
                      <a:pt x="450" y="236"/>
                    </a:cubicBezTo>
                    <a:cubicBezTo>
                      <a:pt x="238" y="365"/>
                      <a:pt x="85" y="578"/>
                      <a:pt x="43" y="823"/>
                    </a:cubicBezTo>
                    <a:cubicBezTo>
                      <a:pt x="1" y="1065"/>
                      <a:pt x="60" y="1350"/>
                      <a:pt x="467" y="1515"/>
                    </a:cubicBezTo>
                    <a:cubicBezTo>
                      <a:pt x="670" y="1598"/>
                      <a:pt x="1147" y="1721"/>
                      <a:pt x="1121" y="1750"/>
                    </a:cubicBezTo>
                    <a:cubicBezTo>
                      <a:pt x="1096" y="1779"/>
                      <a:pt x="858" y="1731"/>
                      <a:pt x="858" y="1888"/>
                    </a:cubicBezTo>
                    <a:cubicBezTo>
                      <a:pt x="858" y="1952"/>
                      <a:pt x="1011" y="1979"/>
                      <a:pt x="1179" y="1979"/>
                    </a:cubicBezTo>
                    <a:cubicBezTo>
                      <a:pt x="1369" y="1979"/>
                      <a:pt x="1580" y="1944"/>
                      <a:pt x="1609" y="1883"/>
                    </a:cubicBezTo>
                    <a:cubicBezTo>
                      <a:pt x="1663" y="1770"/>
                      <a:pt x="1247" y="1304"/>
                      <a:pt x="1247" y="1304"/>
                    </a:cubicBezTo>
                    <a:lnTo>
                      <a:pt x="1247" y="1304"/>
                    </a:lnTo>
                    <a:cubicBezTo>
                      <a:pt x="1247" y="1304"/>
                      <a:pt x="1840" y="1495"/>
                      <a:pt x="2092" y="1495"/>
                    </a:cubicBezTo>
                    <a:cubicBezTo>
                      <a:pt x="2174" y="1495"/>
                      <a:pt x="2221" y="1475"/>
                      <a:pt x="2199" y="1421"/>
                    </a:cubicBezTo>
                    <a:cubicBezTo>
                      <a:pt x="2143" y="1289"/>
                      <a:pt x="1525" y="974"/>
                      <a:pt x="1525" y="974"/>
                    </a:cubicBezTo>
                    <a:lnTo>
                      <a:pt x="1525" y="974"/>
                    </a:lnTo>
                    <a:cubicBezTo>
                      <a:pt x="1525" y="974"/>
                      <a:pt x="2125" y="1121"/>
                      <a:pt x="2448" y="1121"/>
                    </a:cubicBezTo>
                    <a:cubicBezTo>
                      <a:pt x="2546" y="1121"/>
                      <a:pt x="2618" y="1107"/>
                      <a:pt x="2640" y="1072"/>
                    </a:cubicBezTo>
                    <a:cubicBezTo>
                      <a:pt x="2736" y="920"/>
                      <a:pt x="1790" y="577"/>
                      <a:pt x="1790" y="577"/>
                    </a:cubicBezTo>
                    <a:lnTo>
                      <a:pt x="1790" y="577"/>
                    </a:lnTo>
                    <a:cubicBezTo>
                      <a:pt x="1790" y="577"/>
                      <a:pt x="2090" y="607"/>
                      <a:pt x="2348" y="607"/>
                    </a:cubicBezTo>
                    <a:cubicBezTo>
                      <a:pt x="2573" y="607"/>
                      <a:pt x="2766" y="584"/>
                      <a:pt x="2703" y="498"/>
                    </a:cubicBezTo>
                    <a:cubicBezTo>
                      <a:pt x="2566" y="315"/>
                      <a:pt x="1406" y="3"/>
                      <a:pt x="1206" y="0"/>
                    </a:cubicBezTo>
                    <a:cubicBezTo>
                      <a:pt x="1202" y="0"/>
                      <a:pt x="1197" y="0"/>
                      <a:pt x="1192" y="0"/>
                    </a:cubicBez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329;p26">
                <a:extLst>
                  <a:ext uri="{FF2B5EF4-FFF2-40B4-BE49-F238E27FC236}">
                    <a16:creationId xmlns:a16="http://schemas.microsoft.com/office/drawing/2014/main" id="{C39B32C2-EFB5-9CE3-1E08-74CBA8CBA43B}"/>
                  </a:ext>
                </a:extLst>
              </p:cNvPr>
              <p:cNvSpPr/>
              <p:nvPr/>
            </p:nvSpPr>
            <p:spPr>
              <a:xfrm>
                <a:off x="3870250" y="2262400"/>
                <a:ext cx="142825" cy="212800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8512" extrusionOk="0">
                    <a:moveTo>
                      <a:pt x="4690" y="0"/>
                    </a:moveTo>
                    <a:cubicBezTo>
                      <a:pt x="4690" y="0"/>
                      <a:pt x="4503" y="170"/>
                      <a:pt x="4212" y="443"/>
                    </a:cubicBezTo>
                    <a:cubicBezTo>
                      <a:pt x="3559" y="1062"/>
                      <a:pt x="2382" y="2212"/>
                      <a:pt x="1645" y="3151"/>
                    </a:cubicBezTo>
                    <a:cubicBezTo>
                      <a:pt x="582" y="4505"/>
                      <a:pt x="1" y="5215"/>
                      <a:pt x="1355" y="6635"/>
                    </a:cubicBezTo>
                    <a:cubicBezTo>
                      <a:pt x="2068" y="7381"/>
                      <a:pt x="2708" y="8046"/>
                      <a:pt x="3156" y="8511"/>
                    </a:cubicBezTo>
                    <a:cubicBezTo>
                      <a:pt x="3689" y="7690"/>
                      <a:pt x="4277" y="6904"/>
                      <a:pt x="4825" y="6093"/>
                    </a:cubicBezTo>
                    <a:lnTo>
                      <a:pt x="4066" y="5505"/>
                    </a:lnTo>
                    <a:lnTo>
                      <a:pt x="5526" y="3839"/>
                    </a:lnTo>
                    <a:lnTo>
                      <a:pt x="5524" y="3839"/>
                    </a:lnTo>
                    <a:lnTo>
                      <a:pt x="5713" y="3625"/>
                    </a:lnTo>
                    <a:lnTo>
                      <a:pt x="4961" y="962"/>
                    </a:lnTo>
                    <a:lnTo>
                      <a:pt x="46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330;p26">
                <a:extLst>
                  <a:ext uri="{FF2B5EF4-FFF2-40B4-BE49-F238E27FC236}">
                    <a16:creationId xmlns:a16="http://schemas.microsoft.com/office/drawing/2014/main" id="{26928FDF-58E2-A455-ACA9-FC06374C697A}"/>
                  </a:ext>
                </a:extLst>
              </p:cNvPr>
              <p:cNvSpPr/>
              <p:nvPr/>
            </p:nvSpPr>
            <p:spPr>
              <a:xfrm>
                <a:off x="3975575" y="2229575"/>
                <a:ext cx="120525" cy="7080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2832" extrusionOk="0">
                    <a:moveTo>
                      <a:pt x="3379" y="1"/>
                    </a:moveTo>
                    <a:lnTo>
                      <a:pt x="3379" y="1"/>
                    </a:lnTo>
                    <a:cubicBezTo>
                      <a:pt x="2980" y="174"/>
                      <a:pt x="1929" y="619"/>
                      <a:pt x="1000" y="907"/>
                    </a:cubicBezTo>
                    <a:cubicBezTo>
                      <a:pt x="746" y="986"/>
                      <a:pt x="580" y="1128"/>
                      <a:pt x="478" y="1313"/>
                    </a:cubicBezTo>
                    <a:lnTo>
                      <a:pt x="477" y="1312"/>
                    </a:lnTo>
                    <a:cubicBezTo>
                      <a:pt x="477" y="1312"/>
                      <a:pt x="290" y="1483"/>
                      <a:pt x="0" y="1756"/>
                    </a:cubicBezTo>
                    <a:cubicBezTo>
                      <a:pt x="102" y="1837"/>
                      <a:pt x="221" y="1927"/>
                      <a:pt x="351" y="2019"/>
                    </a:cubicBezTo>
                    <a:cubicBezTo>
                      <a:pt x="473" y="2104"/>
                      <a:pt x="607" y="2191"/>
                      <a:pt x="749" y="2275"/>
                    </a:cubicBezTo>
                    <a:cubicBezTo>
                      <a:pt x="1256" y="2573"/>
                      <a:pt x="1872" y="2831"/>
                      <a:pt x="2488" y="2831"/>
                    </a:cubicBezTo>
                    <a:cubicBezTo>
                      <a:pt x="2722" y="2831"/>
                      <a:pt x="2955" y="2794"/>
                      <a:pt x="3183" y="2708"/>
                    </a:cubicBezTo>
                    <a:lnTo>
                      <a:pt x="3183" y="2707"/>
                    </a:lnTo>
                    <a:cubicBezTo>
                      <a:pt x="4820" y="2087"/>
                      <a:pt x="3406" y="43"/>
                      <a:pt x="3379" y="1"/>
                    </a:cubicBez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331;p26">
                <a:extLst>
                  <a:ext uri="{FF2B5EF4-FFF2-40B4-BE49-F238E27FC236}">
                    <a16:creationId xmlns:a16="http://schemas.microsoft.com/office/drawing/2014/main" id="{880CF1D6-5D2B-0629-6783-A4E861117AB6}"/>
                  </a:ext>
                </a:extLst>
              </p:cNvPr>
              <p:cNvSpPr/>
              <p:nvPr/>
            </p:nvSpPr>
            <p:spPr>
              <a:xfrm>
                <a:off x="3934850" y="2366900"/>
                <a:ext cx="37775" cy="33025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321" extrusionOk="0">
                    <a:moveTo>
                      <a:pt x="61" y="1"/>
                    </a:moveTo>
                    <a:cubicBezTo>
                      <a:pt x="29" y="1"/>
                      <a:pt x="1" y="40"/>
                      <a:pt x="31" y="68"/>
                    </a:cubicBezTo>
                    <a:cubicBezTo>
                      <a:pt x="495" y="482"/>
                      <a:pt x="960" y="896"/>
                      <a:pt x="1424" y="1311"/>
                    </a:cubicBezTo>
                    <a:cubicBezTo>
                      <a:pt x="1432" y="1318"/>
                      <a:pt x="1441" y="1321"/>
                      <a:pt x="1450" y="1321"/>
                    </a:cubicBezTo>
                    <a:cubicBezTo>
                      <a:pt x="1483" y="1321"/>
                      <a:pt x="1511" y="1280"/>
                      <a:pt x="1480" y="1254"/>
                    </a:cubicBezTo>
                    <a:cubicBezTo>
                      <a:pt x="1017" y="840"/>
                      <a:pt x="552" y="425"/>
                      <a:pt x="88" y="11"/>
                    </a:cubicBezTo>
                    <a:cubicBezTo>
                      <a:pt x="79" y="4"/>
                      <a:pt x="70" y="1"/>
                      <a:pt x="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332;p26">
                <a:extLst>
                  <a:ext uri="{FF2B5EF4-FFF2-40B4-BE49-F238E27FC236}">
                    <a16:creationId xmlns:a16="http://schemas.microsoft.com/office/drawing/2014/main" id="{ED436B69-4160-AAED-BD2B-C69030C98C08}"/>
                  </a:ext>
                </a:extLst>
              </p:cNvPr>
              <p:cNvSpPr/>
              <p:nvPr/>
            </p:nvSpPr>
            <p:spPr>
              <a:xfrm>
                <a:off x="4007150" y="2313625"/>
                <a:ext cx="37725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833" extrusionOk="0">
                    <a:moveTo>
                      <a:pt x="1453" y="1"/>
                    </a:moveTo>
                    <a:cubicBezTo>
                      <a:pt x="1444" y="1"/>
                      <a:pt x="1435" y="5"/>
                      <a:pt x="1428" y="14"/>
                    </a:cubicBezTo>
                    <a:cubicBezTo>
                      <a:pt x="960" y="596"/>
                      <a:pt x="492" y="1180"/>
                      <a:pt x="25" y="1763"/>
                    </a:cubicBezTo>
                    <a:cubicBezTo>
                      <a:pt x="1" y="1792"/>
                      <a:pt x="27" y="1832"/>
                      <a:pt x="55" y="1832"/>
                    </a:cubicBezTo>
                    <a:cubicBezTo>
                      <a:pt x="64" y="1832"/>
                      <a:pt x="73" y="1828"/>
                      <a:pt x="80" y="1819"/>
                    </a:cubicBezTo>
                    <a:cubicBezTo>
                      <a:pt x="548" y="1237"/>
                      <a:pt x="1016" y="653"/>
                      <a:pt x="1484" y="70"/>
                    </a:cubicBezTo>
                    <a:cubicBezTo>
                      <a:pt x="1508" y="41"/>
                      <a:pt x="1481" y="1"/>
                      <a:pt x="14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333;p26">
                <a:extLst>
                  <a:ext uri="{FF2B5EF4-FFF2-40B4-BE49-F238E27FC236}">
                    <a16:creationId xmlns:a16="http://schemas.microsoft.com/office/drawing/2014/main" id="{572E1194-0392-37EA-AA6D-B967A7EEDC54}"/>
                  </a:ext>
                </a:extLst>
              </p:cNvPr>
              <p:cNvSpPr/>
              <p:nvPr/>
            </p:nvSpPr>
            <p:spPr>
              <a:xfrm>
                <a:off x="4033550" y="2324600"/>
                <a:ext cx="9400" cy="2025"/>
              </a:xfrm>
              <a:custGeom>
                <a:avLst/>
                <a:gdLst/>
                <a:ahLst/>
                <a:cxnLst/>
                <a:rect l="l" t="t" r="r" b="b"/>
                <a:pathLst>
                  <a:path w="376" h="81" extrusionOk="0">
                    <a:moveTo>
                      <a:pt x="53" y="1"/>
                    </a:moveTo>
                    <a:cubicBezTo>
                      <a:pt x="1" y="1"/>
                      <a:pt x="1" y="81"/>
                      <a:pt x="53" y="81"/>
                    </a:cubicBezTo>
                    <a:lnTo>
                      <a:pt x="325" y="81"/>
                    </a:lnTo>
                    <a:cubicBezTo>
                      <a:pt x="376" y="81"/>
                      <a:pt x="376" y="1"/>
                      <a:pt x="3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334;p26">
                <a:extLst>
                  <a:ext uri="{FF2B5EF4-FFF2-40B4-BE49-F238E27FC236}">
                    <a16:creationId xmlns:a16="http://schemas.microsoft.com/office/drawing/2014/main" id="{28702030-E0FB-38F0-41DA-12A55017D131}"/>
                  </a:ext>
                </a:extLst>
              </p:cNvPr>
              <p:cNvSpPr/>
              <p:nvPr/>
            </p:nvSpPr>
            <p:spPr>
              <a:xfrm>
                <a:off x="3988400" y="2183225"/>
                <a:ext cx="106925" cy="127075"/>
              </a:xfrm>
              <a:custGeom>
                <a:avLst/>
                <a:gdLst/>
                <a:ahLst/>
                <a:cxnLst/>
                <a:rect l="l" t="t" r="r" b="b"/>
                <a:pathLst>
                  <a:path w="4277" h="5083" extrusionOk="0">
                    <a:moveTo>
                      <a:pt x="3057" y="0"/>
                    </a:moveTo>
                    <a:lnTo>
                      <a:pt x="1340" y="1320"/>
                    </a:lnTo>
                    <a:cubicBezTo>
                      <a:pt x="1226" y="1953"/>
                      <a:pt x="0" y="2811"/>
                      <a:pt x="619" y="2822"/>
                    </a:cubicBezTo>
                    <a:cubicBezTo>
                      <a:pt x="1239" y="2834"/>
                      <a:pt x="1610" y="4380"/>
                      <a:pt x="2283" y="4839"/>
                    </a:cubicBezTo>
                    <a:cubicBezTo>
                      <a:pt x="2523" y="5003"/>
                      <a:pt x="2815" y="5083"/>
                      <a:pt x="3096" y="5083"/>
                    </a:cubicBezTo>
                    <a:cubicBezTo>
                      <a:pt x="3603" y="5083"/>
                      <a:pt x="4078" y="4823"/>
                      <a:pt x="4155" y="4333"/>
                    </a:cubicBezTo>
                    <a:cubicBezTo>
                      <a:pt x="4277" y="3571"/>
                      <a:pt x="3522" y="2845"/>
                      <a:pt x="3095" y="2121"/>
                    </a:cubicBezTo>
                    <a:cubicBezTo>
                      <a:pt x="2667" y="1395"/>
                      <a:pt x="3057" y="0"/>
                      <a:pt x="3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335;p26">
                <a:extLst>
                  <a:ext uri="{FF2B5EF4-FFF2-40B4-BE49-F238E27FC236}">
                    <a16:creationId xmlns:a16="http://schemas.microsoft.com/office/drawing/2014/main" id="{1CA5B6C1-56F7-FDE6-3F59-2AAF9A156079}"/>
                  </a:ext>
                </a:extLst>
              </p:cNvPr>
              <p:cNvSpPr/>
              <p:nvPr/>
            </p:nvSpPr>
            <p:spPr>
              <a:xfrm>
                <a:off x="4063800" y="2169275"/>
                <a:ext cx="2050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82" h="1327" extrusionOk="0">
                    <a:moveTo>
                      <a:pt x="41" y="1"/>
                    </a:moveTo>
                    <a:cubicBezTo>
                      <a:pt x="19" y="1"/>
                      <a:pt x="0" y="18"/>
                      <a:pt x="0" y="40"/>
                    </a:cubicBezTo>
                    <a:lnTo>
                      <a:pt x="0" y="1287"/>
                    </a:lnTo>
                    <a:cubicBezTo>
                      <a:pt x="0" y="1309"/>
                      <a:pt x="19" y="1326"/>
                      <a:pt x="41" y="1326"/>
                    </a:cubicBezTo>
                    <a:cubicBezTo>
                      <a:pt x="63" y="1326"/>
                      <a:pt x="82" y="1309"/>
                      <a:pt x="82" y="1287"/>
                    </a:cubicBezTo>
                    <a:lnTo>
                      <a:pt x="82" y="40"/>
                    </a:lnTo>
                    <a:cubicBezTo>
                      <a:pt x="82" y="18"/>
                      <a:pt x="63" y="1"/>
                      <a:pt x="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336;p26">
                <a:extLst>
                  <a:ext uri="{FF2B5EF4-FFF2-40B4-BE49-F238E27FC236}">
                    <a16:creationId xmlns:a16="http://schemas.microsoft.com/office/drawing/2014/main" id="{FB4FD51E-628E-DF49-774D-1B69842120E7}"/>
                  </a:ext>
                </a:extLst>
              </p:cNvPr>
              <p:cNvSpPr/>
              <p:nvPr/>
            </p:nvSpPr>
            <p:spPr>
              <a:xfrm>
                <a:off x="4056075" y="2194050"/>
                <a:ext cx="1750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936" extrusionOk="0">
                    <a:moveTo>
                      <a:pt x="350" y="1"/>
                    </a:moveTo>
                    <a:cubicBezTo>
                      <a:pt x="305" y="1"/>
                      <a:pt x="261" y="23"/>
                      <a:pt x="236" y="67"/>
                    </a:cubicBezTo>
                    <a:lnTo>
                      <a:pt x="27" y="419"/>
                    </a:lnTo>
                    <a:cubicBezTo>
                      <a:pt x="1" y="463"/>
                      <a:pt x="2" y="518"/>
                      <a:pt x="30" y="561"/>
                    </a:cubicBezTo>
                    <a:lnTo>
                      <a:pt x="238" y="875"/>
                    </a:lnTo>
                    <a:cubicBezTo>
                      <a:pt x="265" y="915"/>
                      <a:pt x="308" y="935"/>
                      <a:pt x="350" y="935"/>
                    </a:cubicBezTo>
                    <a:cubicBezTo>
                      <a:pt x="392" y="935"/>
                      <a:pt x="435" y="915"/>
                      <a:pt x="461" y="875"/>
                    </a:cubicBezTo>
                    <a:lnTo>
                      <a:pt x="670" y="561"/>
                    </a:lnTo>
                    <a:cubicBezTo>
                      <a:pt x="698" y="518"/>
                      <a:pt x="699" y="463"/>
                      <a:pt x="673" y="419"/>
                    </a:cubicBezTo>
                    <a:lnTo>
                      <a:pt x="464" y="67"/>
                    </a:lnTo>
                    <a:cubicBezTo>
                      <a:pt x="439" y="23"/>
                      <a:pt x="394" y="1"/>
                      <a:pt x="3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337;p26">
                <a:extLst>
                  <a:ext uri="{FF2B5EF4-FFF2-40B4-BE49-F238E27FC236}">
                    <a16:creationId xmlns:a16="http://schemas.microsoft.com/office/drawing/2014/main" id="{5B36C027-CD06-BDFD-BED0-E01FE598EB4C}"/>
                  </a:ext>
                </a:extLst>
              </p:cNvPr>
              <p:cNvSpPr/>
              <p:nvPr/>
            </p:nvSpPr>
            <p:spPr>
              <a:xfrm>
                <a:off x="4310825" y="2277375"/>
                <a:ext cx="57950" cy="41775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1671" extrusionOk="0">
                    <a:moveTo>
                      <a:pt x="1290" y="0"/>
                    </a:moveTo>
                    <a:cubicBezTo>
                      <a:pt x="1243" y="0"/>
                      <a:pt x="1155" y="18"/>
                      <a:pt x="1189" y="160"/>
                    </a:cubicBezTo>
                    <a:cubicBezTo>
                      <a:pt x="1234" y="351"/>
                      <a:pt x="1600" y="456"/>
                      <a:pt x="1652" y="509"/>
                    </a:cubicBezTo>
                    <a:cubicBezTo>
                      <a:pt x="1703" y="564"/>
                      <a:pt x="1471" y="688"/>
                      <a:pt x="1471" y="688"/>
                    </a:cubicBezTo>
                    <a:cubicBezTo>
                      <a:pt x="1471" y="688"/>
                      <a:pt x="881" y="96"/>
                      <a:pt x="639" y="96"/>
                    </a:cubicBezTo>
                    <a:cubicBezTo>
                      <a:pt x="631" y="96"/>
                      <a:pt x="624" y="97"/>
                      <a:pt x="617" y="98"/>
                    </a:cubicBezTo>
                    <a:cubicBezTo>
                      <a:pt x="391" y="140"/>
                      <a:pt x="935" y="867"/>
                      <a:pt x="935" y="867"/>
                    </a:cubicBezTo>
                    <a:cubicBezTo>
                      <a:pt x="935" y="867"/>
                      <a:pt x="559" y="508"/>
                      <a:pt x="375" y="508"/>
                    </a:cubicBezTo>
                    <a:cubicBezTo>
                      <a:pt x="374" y="508"/>
                      <a:pt x="373" y="508"/>
                      <a:pt x="372" y="508"/>
                    </a:cubicBezTo>
                    <a:cubicBezTo>
                      <a:pt x="189" y="512"/>
                      <a:pt x="541" y="1096"/>
                      <a:pt x="541" y="1096"/>
                    </a:cubicBezTo>
                    <a:cubicBezTo>
                      <a:pt x="541" y="1096"/>
                      <a:pt x="382" y="957"/>
                      <a:pt x="246" y="957"/>
                    </a:cubicBezTo>
                    <a:cubicBezTo>
                      <a:pt x="207" y="957"/>
                      <a:pt x="169" y="969"/>
                      <a:pt x="138" y="999"/>
                    </a:cubicBezTo>
                    <a:cubicBezTo>
                      <a:pt x="1" y="1134"/>
                      <a:pt x="53" y="1274"/>
                      <a:pt x="167" y="1439"/>
                    </a:cubicBezTo>
                    <a:cubicBezTo>
                      <a:pt x="276" y="1598"/>
                      <a:pt x="461" y="1670"/>
                      <a:pt x="572" y="1670"/>
                    </a:cubicBezTo>
                    <a:cubicBezTo>
                      <a:pt x="576" y="1670"/>
                      <a:pt x="581" y="1670"/>
                      <a:pt x="585" y="1670"/>
                    </a:cubicBezTo>
                    <a:cubicBezTo>
                      <a:pt x="693" y="1664"/>
                      <a:pt x="774" y="1474"/>
                      <a:pt x="774" y="1474"/>
                    </a:cubicBezTo>
                    <a:cubicBezTo>
                      <a:pt x="774" y="1474"/>
                      <a:pt x="949" y="1523"/>
                      <a:pt x="1087" y="1523"/>
                    </a:cubicBezTo>
                    <a:cubicBezTo>
                      <a:pt x="1147" y="1523"/>
                      <a:pt x="1200" y="1514"/>
                      <a:pt x="1229" y="1487"/>
                    </a:cubicBezTo>
                    <a:cubicBezTo>
                      <a:pt x="1323" y="1400"/>
                      <a:pt x="1312" y="1276"/>
                      <a:pt x="1312" y="1276"/>
                    </a:cubicBezTo>
                    <a:lnTo>
                      <a:pt x="1312" y="1276"/>
                    </a:lnTo>
                    <a:cubicBezTo>
                      <a:pt x="1312" y="1276"/>
                      <a:pt x="1377" y="1317"/>
                      <a:pt x="1465" y="1317"/>
                    </a:cubicBezTo>
                    <a:cubicBezTo>
                      <a:pt x="1504" y="1317"/>
                      <a:pt x="1547" y="1309"/>
                      <a:pt x="1592" y="1286"/>
                    </a:cubicBezTo>
                    <a:cubicBezTo>
                      <a:pt x="1735" y="1210"/>
                      <a:pt x="1742" y="1092"/>
                      <a:pt x="1742" y="1092"/>
                    </a:cubicBezTo>
                    <a:cubicBezTo>
                      <a:pt x="1742" y="1092"/>
                      <a:pt x="2032" y="969"/>
                      <a:pt x="2174" y="873"/>
                    </a:cubicBezTo>
                    <a:cubicBezTo>
                      <a:pt x="2317" y="779"/>
                      <a:pt x="2187" y="485"/>
                      <a:pt x="2123" y="289"/>
                    </a:cubicBezTo>
                    <a:cubicBezTo>
                      <a:pt x="2061" y="92"/>
                      <a:pt x="1578" y="150"/>
                      <a:pt x="1316" y="2"/>
                    </a:cubicBezTo>
                    <a:cubicBezTo>
                      <a:pt x="1316" y="2"/>
                      <a:pt x="1305" y="0"/>
                      <a:pt x="1290" y="0"/>
                    </a:cubicBez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338;p26">
                <a:extLst>
                  <a:ext uri="{FF2B5EF4-FFF2-40B4-BE49-F238E27FC236}">
                    <a16:creationId xmlns:a16="http://schemas.microsoft.com/office/drawing/2014/main" id="{E1EDA234-6731-8865-3282-59F973E448B4}"/>
                  </a:ext>
                </a:extLst>
              </p:cNvPr>
              <p:cNvSpPr/>
              <p:nvPr/>
            </p:nvSpPr>
            <p:spPr>
              <a:xfrm>
                <a:off x="3720050" y="2661900"/>
                <a:ext cx="176700" cy="108975"/>
              </a:xfrm>
              <a:custGeom>
                <a:avLst/>
                <a:gdLst/>
                <a:ahLst/>
                <a:cxnLst/>
                <a:rect l="l" t="t" r="r" b="b"/>
                <a:pathLst>
                  <a:path w="7068" h="4359" extrusionOk="0">
                    <a:moveTo>
                      <a:pt x="5586" y="0"/>
                    </a:moveTo>
                    <a:cubicBezTo>
                      <a:pt x="4387" y="780"/>
                      <a:pt x="2501" y="2098"/>
                      <a:pt x="1031" y="2098"/>
                    </a:cubicBezTo>
                    <a:cubicBezTo>
                      <a:pt x="713" y="2098"/>
                      <a:pt x="414" y="2037"/>
                      <a:pt x="146" y="1894"/>
                    </a:cubicBezTo>
                    <a:cubicBezTo>
                      <a:pt x="24" y="2239"/>
                      <a:pt x="1" y="2563"/>
                      <a:pt x="146" y="2851"/>
                    </a:cubicBezTo>
                    <a:cubicBezTo>
                      <a:pt x="146" y="2851"/>
                      <a:pt x="1822" y="4197"/>
                      <a:pt x="3808" y="4358"/>
                    </a:cubicBezTo>
                    <a:cubicBezTo>
                      <a:pt x="4832" y="4161"/>
                      <a:pt x="5988" y="3805"/>
                      <a:pt x="7068" y="3170"/>
                    </a:cubicBezTo>
                    <a:cubicBezTo>
                      <a:pt x="6829" y="2712"/>
                      <a:pt x="6598" y="2252"/>
                      <a:pt x="6387" y="1782"/>
                    </a:cubicBezTo>
                    <a:cubicBezTo>
                      <a:pt x="6161" y="1280"/>
                      <a:pt x="5954" y="768"/>
                      <a:pt x="5717" y="270"/>
                    </a:cubicBezTo>
                    <a:cubicBezTo>
                      <a:pt x="5675" y="180"/>
                      <a:pt x="5631" y="90"/>
                      <a:pt x="55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339;p26">
                <a:extLst>
                  <a:ext uri="{FF2B5EF4-FFF2-40B4-BE49-F238E27FC236}">
                    <a16:creationId xmlns:a16="http://schemas.microsoft.com/office/drawing/2014/main" id="{2D7982D0-5C7F-9499-B1DA-44DB2569656B}"/>
                  </a:ext>
                </a:extLst>
              </p:cNvPr>
              <p:cNvSpPr/>
              <p:nvPr/>
            </p:nvSpPr>
            <p:spPr>
              <a:xfrm>
                <a:off x="3723675" y="2714775"/>
                <a:ext cx="91600" cy="56100"/>
              </a:xfrm>
              <a:custGeom>
                <a:avLst/>
                <a:gdLst/>
                <a:ahLst/>
                <a:cxnLst/>
                <a:rect l="l" t="t" r="r" b="b"/>
                <a:pathLst>
                  <a:path w="3664" h="2244" extrusionOk="0">
                    <a:moveTo>
                      <a:pt x="2885" y="0"/>
                    </a:moveTo>
                    <a:lnTo>
                      <a:pt x="2885" y="0"/>
                    </a:lnTo>
                    <a:cubicBezTo>
                      <a:pt x="2885" y="1"/>
                      <a:pt x="1354" y="770"/>
                      <a:pt x="332" y="770"/>
                    </a:cubicBezTo>
                    <a:cubicBezTo>
                      <a:pt x="214" y="770"/>
                      <a:pt x="102" y="759"/>
                      <a:pt x="1" y="736"/>
                    </a:cubicBezTo>
                    <a:lnTo>
                      <a:pt x="1" y="736"/>
                    </a:lnTo>
                    <a:cubicBezTo>
                      <a:pt x="1" y="737"/>
                      <a:pt x="1677" y="2082"/>
                      <a:pt x="3663" y="2243"/>
                    </a:cubicBezTo>
                    <a:cubicBezTo>
                      <a:pt x="3663" y="2243"/>
                      <a:pt x="2649" y="1186"/>
                      <a:pt x="28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340;p26">
                <a:extLst>
                  <a:ext uri="{FF2B5EF4-FFF2-40B4-BE49-F238E27FC236}">
                    <a16:creationId xmlns:a16="http://schemas.microsoft.com/office/drawing/2014/main" id="{3093C828-16D9-3877-FF9D-6F40DABDEF2A}"/>
                  </a:ext>
                </a:extLst>
              </p:cNvPr>
              <p:cNvSpPr/>
              <p:nvPr/>
            </p:nvSpPr>
            <p:spPr>
              <a:xfrm>
                <a:off x="5072450" y="2896875"/>
                <a:ext cx="176675" cy="108925"/>
              </a:xfrm>
              <a:custGeom>
                <a:avLst/>
                <a:gdLst/>
                <a:ahLst/>
                <a:cxnLst/>
                <a:rect l="l" t="t" r="r" b="b"/>
                <a:pathLst>
                  <a:path w="7067" h="4357" extrusionOk="0">
                    <a:moveTo>
                      <a:pt x="1482" y="0"/>
                    </a:moveTo>
                    <a:cubicBezTo>
                      <a:pt x="1437" y="89"/>
                      <a:pt x="1392" y="180"/>
                      <a:pt x="1350" y="270"/>
                    </a:cubicBezTo>
                    <a:cubicBezTo>
                      <a:pt x="1114" y="768"/>
                      <a:pt x="907" y="1280"/>
                      <a:pt x="681" y="1781"/>
                    </a:cubicBezTo>
                    <a:cubicBezTo>
                      <a:pt x="470" y="2250"/>
                      <a:pt x="239" y="2712"/>
                      <a:pt x="0" y="3169"/>
                    </a:cubicBezTo>
                    <a:cubicBezTo>
                      <a:pt x="1080" y="3805"/>
                      <a:pt x="2236" y="4161"/>
                      <a:pt x="3260" y="4357"/>
                    </a:cubicBezTo>
                    <a:cubicBezTo>
                      <a:pt x="5246" y="4197"/>
                      <a:pt x="6922" y="2850"/>
                      <a:pt x="6922" y="2850"/>
                    </a:cubicBezTo>
                    <a:cubicBezTo>
                      <a:pt x="7067" y="2562"/>
                      <a:pt x="7044" y="2239"/>
                      <a:pt x="6922" y="1894"/>
                    </a:cubicBezTo>
                    <a:cubicBezTo>
                      <a:pt x="6654" y="2036"/>
                      <a:pt x="6355" y="2098"/>
                      <a:pt x="6037" y="2098"/>
                    </a:cubicBezTo>
                    <a:cubicBezTo>
                      <a:pt x="4568" y="2098"/>
                      <a:pt x="2681" y="779"/>
                      <a:pt x="14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341;p26">
                <a:extLst>
                  <a:ext uri="{FF2B5EF4-FFF2-40B4-BE49-F238E27FC236}">
                    <a16:creationId xmlns:a16="http://schemas.microsoft.com/office/drawing/2014/main" id="{71FEB37C-489B-0C82-CB8B-7438AEC67D95}"/>
                  </a:ext>
                </a:extLst>
              </p:cNvPr>
              <p:cNvSpPr/>
              <p:nvPr/>
            </p:nvSpPr>
            <p:spPr>
              <a:xfrm>
                <a:off x="5153925" y="2949750"/>
                <a:ext cx="91600" cy="56100"/>
              </a:xfrm>
              <a:custGeom>
                <a:avLst/>
                <a:gdLst/>
                <a:ahLst/>
                <a:cxnLst/>
                <a:rect l="l" t="t" r="r" b="b"/>
                <a:pathLst>
                  <a:path w="3664" h="2244" extrusionOk="0">
                    <a:moveTo>
                      <a:pt x="779" y="1"/>
                    </a:moveTo>
                    <a:lnTo>
                      <a:pt x="779" y="1"/>
                    </a:lnTo>
                    <a:cubicBezTo>
                      <a:pt x="1013" y="1186"/>
                      <a:pt x="1" y="2242"/>
                      <a:pt x="1" y="2242"/>
                    </a:cubicBezTo>
                    <a:lnTo>
                      <a:pt x="1" y="2243"/>
                    </a:lnTo>
                    <a:cubicBezTo>
                      <a:pt x="1987" y="2082"/>
                      <a:pt x="3663" y="735"/>
                      <a:pt x="3663" y="735"/>
                    </a:cubicBezTo>
                    <a:lnTo>
                      <a:pt x="3663" y="735"/>
                    </a:lnTo>
                    <a:cubicBezTo>
                      <a:pt x="3561" y="758"/>
                      <a:pt x="3449" y="769"/>
                      <a:pt x="3330" y="769"/>
                    </a:cubicBezTo>
                    <a:cubicBezTo>
                      <a:pt x="2308" y="769"/>
                      <a:pt x="779" y="1"/>
                      <a:pt x="7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342;p26">
                <a:extLst>
                  <a:ext uri="{FF2B5EF4-FFF2-40B4-BE49-F238E27FC236}">
                    <a16:creationId xmlns:a16="http://schemas.microsoft.com/office/drawing/2014/main" id="{63E063F9-AD7E-9641-EE37-3068AF70DF6B}"/>
                  </a:ext>
                </a:extLst>
              </p:cNvPr>
              <p:cNvSpPr/>
              <p:nvPr/>
            </p:nvSpPr>
            <p:spPr>
              <a:xfrm>
                <a:off x="3816550" y="3338600"/>
                <a:ext cx="92725" cy="22500"/>
              </a:xfrm>
              <a:custGeom>
                <a:avLst/>
                <a:gdLst/>
                <a:ahLst/>
                <a:cxnLst/>
                <a:rect l="l" t="t" r="r" b="b"/>
                <a:pathLst>
                  <a:path w="3709" h="900" extrusionOk="0">
                    <a:moveTo>
                      <a:pt x="0" y="1"/>
                    </a:moveTo>
                    <a:lnTo>
                      <a:pt x="0" y="899"/>
                    </a:lnTo>
                    <a:lnTo>
                      <a:pt x="3709" y="899"/>
                    </a:lnTo>
                    <a:lnTo>
                      <a:pt x="37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343;p26">
                <a:extLst>
                  <a:ext uri="{FF2B5EF4-FFF2-40B4-BE49-F238E27FC236}">
                    <a16:creationId xmlns:a16="http://schemas.microsoft.com/office/drawing/2014/main" id="{5DB5A1FF-1062-A312-1143-EC13A9EF75FA}"/>
                  </a:ext>
                </a:extLst>
              </p:cNvPr>
              <p:cNvSpPr/>
              <p:nvPr/>
            </p:nvSpPr>
            <p:spPr>
              <a:xfrm>
                <a:off x="3748275" y="3273675"/>
                <a:ext cx="232800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2859" extrusionOk="0">
                    <a:moveTo>
                      <a:pt x="0" y="0"/>
                    </a:moveTo>
                    <a:lnTo>
                      <a:pt x="988" y="1774"/>
                    </a:lnTo>
                    <a:lnTo>
                      <a:pt x="1042" y="1869"/>
                    </a:lnTo>
                    <a:lnTo>
                      <a:pt x="1168" y="2095"/>
                    </a:lnTo>
                    <a:cubicBezTo>
                      <a:pt x="1242" y="2229"/>
                      <a:pt x="1335" y="2347"/>
                      <a:pt x="1442" y="2449"/>
                    </a:cubicBezTo>
                    <a:cubicBezTo>
                      <a:pt x="1472" y="2478"/>
                      <a:pt x="1503" y="2505"/>
                      <a:pt x="1536" y="2530"/>
                    </a:cubicBezTo>
                    <a:cubicBezTo>
                      <a:pt x="1795" y="2740"/>
                      <a:pt x="2123" y="2859"/>
                      <a:pt x="2468" y="2859"/>
                    </a:cubicBezTo>
                    <a:lnTo>
                      <a:pt x="6845" y="2859"/>
                    </a:lnTo>
                    <a:cubicBezTo>
                      <a:pt x="7131" y="2859"/>
                      <a:pt x="7406" y="2776"/>
                      <a:pt x="7639" y="2628"/>
                    </a:cubicBezTo>
                    <a:cubicBezTo>
                      <a:pt x="7676" y="2607"/>
                      <a:pt x="7710" y="2582"/>
                      <a:pt x="7745" y="2556"/>
                    </a:cubicBezTo>
                    <a:cubicBezTo>
                      <a:pt x="7906" y="2433"/>
                      <a:pt x="8042" y="2278"/>
                      <a:pt x="8144" y="2095"/>
                    </a:cubicBezTo>
                    <a:lnTo>
                      <a:pt x="8168" y="2053"/>
                    </a:lnTo>
                    <a:lnTo>
                      <a:pt x="8223" y="1955"/>
                    </a:lnTo>
                    <a:lnTo>
                      <a:pt x="9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344;p26">
                <a:extLst>
                  <a:ext uri="{FF2B5EF4-FFF2-40B4-BE49-F238E27FC236}">
                    <a16:creationId xmlns:a16="http://schemas.microsoft.com/office/drawing/2014/main" id="{9DFB8994-0736-3E48-8773-21F3218213FE}"/>
                  </a:ext>
                </a:extLst>
              </p:cNvPr>
              <p:cNvSpPr/>
              <p:nvPr/>
            </p:nvSpPr>
            <p:spPr>
              <a:xfrm>
                <a:off x="3772975" y="3273675"/>
                <a:ext cx="1542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870" extrusionOk="0">
                    <a:moveTo>
                      <a:pt x="357" y="0"/>
                    </a:moveTo>
                    <a:cubicBezTo>
                      <a:pt x="438" y="190"/>
                      <a:pt x="490" y="395"/>
                      <a:pt x="500" y="613"/>
                    </a:cubicBezTo>
                    <a:cubicBezTo>
                      <a:pt x="521" y="1062"/>
                      <a:pt x="329" y="1506"/>
                      <a:pt x="0" y="1774"/>
                    </a:cubicBezTo>
                    <a:lnTo>
                      <a:pt x="54" y="1869"/>
                    </a:lnTo>
                    <a:cubicBezTo>
                      <a:pt x="387" y="1606"/>
                      <a:pt x="599" y="1180"/>
                      <a:pt x="610" y="735"/>
                    </a:cubicBezTo>
                    <a:cubicBezTo>
                      <a:pt x="616" y="474"/>
                      <a:pt x="565" y="228"/>
                      <a:pt x="4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345;p26">
                <a:extLst>
                  <a:ext uri="{FF2B5EF4-FFF2-40B4-BE49-F238E27FC236}">
                    <a16:creationId xmlns:a16="http://schemas.microsoft.com/office/drawing/2014/main" id="{BF1AF052-D511-4D06-45DD-D99599E61DF9}"/>
                  </a:ext>
                </a:extLst>
              </p:cNvPr>
              <p:cNvSpPr/>
              <p:nvPr/>
            </p:nvSpPr>
            <p:spPr>
              <a:xfrm>
                <a:off x="3798550" y="3273675"/>
                <a:ext cx="116250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4650" h="1193" extrusionOk="0">
                    <a:moveTo>
                      <a:pt x="0" y="0"/>
                    </a:moveTo>
                    <a:cubicBezTo>
                      <a:pt x="193" y="421"/>
                      <a:pt x="542" y="776"/>
                      <a:pt x="968" y="974"/>
                    </a:cubicBezTo>
                    <a:cubicBezTo>
                      <a:pt x="1295" y="1126"/>
                      <a:pt x="1643" y="1193"/>
                      <a:pt x="1992" y="1193"/>
                    </a:cubicBezTo>
                    <a:cubicBezTo>
                      <a:pt x="2615" y="1193"/>
                      <a:pt x="3244" y="980"/>
                      <a:pt x="3775" y="658"/>
                    </a:cubicBezTo>
                    <a:cubicBezTo>
                      <a:pt x="4088" y="470"/>
                      <a:pt x="4377" y="244"/>
                      <a:pt x="4649" y="0"/>
                    </a:cubicBezTo>
                    <a:lnTo>
                      <a:pt x="4482" y="0"/>
                    </a:lnTo>
                    <a:cubicBezTo>
                      <a:pt x="3778" y="605"/>
                      <a:pt x="2955" y="1084"/>
                      <a:pt x="2000" y="1084"/>
                    </a:cubicBezTo>
                    <a:cubicBezTo>
                      <a:pt x="1990" y="1084"/>
                      <a:pt x="1980" y="1084"/>
                      <a:pt x="1970" y="1084"/>
                    </a:cubicBezTo>
                    <a:cubicBezTo>
                      <a:pt x="1400" y="1077"/>
                      <a:pt x="836" y="880"/>
                      <a:pt x="438" y="458"/>
                    </a:cubicBezTo>
                    <a:cubicBezTo>
                      <a:pt x="309" y="321"/>
                      <a:pt x="202" y="167"/>
                      <a:pt x="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346;p26">
                <a:extLst>
                  <a:ext uri="{FF2B5EF4-FFF2-40B4-BE49-F238E27FC236}">
                    <a16:creationId xmlns:a16="http://schemas.microsoft.com/office/drawing/2014/main" id="{B1B23BDC-2D39-815A-5159-FD53FD5C7D85}"/>
                  </a:ext>
                </a:extLst>
              </p:cNvPr>
              <p:cNvSpPr/>
              <p:nvPr/>
            </p:nvSpPr>
            <p:spPr>
              <a:xfrm>
                <a:off x="3937400" y="3273675"/>
                <a:ext cx="16475" cy="51350"/>
              </a:xfrm>
              <a:custGeom>
                <a:avLst/>
                <a:gdLst/>
                <a:ahLst/>
                <a:cxnLst/>
                <a:rect l="l" t="t" r="r" b="b"/>
                <a:pathLst>
                  <a:path w="659" h="2054" extrusionOk="0">
                    <a:moveTo>
                      <a:pt x="219" y="0"/>
                    </a:moveTo>
                    <a:cubicBezTo>
                      <a:pt x="56" y="284"/>
                      <a:pt x="0" y="613"/>
                      <a:pt x="48" y="944"/>
                    </a:cubicBezTo>
                    <a:cubicBezTo>
                      <a:pt x="112" y="1380"/>
                      <a:pt x="324" y="1742"/>
                      <a:pt x="603" y="2053"/>
                    </a:cubicBezTo>
                    <a:lnTo>
                      <a:pt x="658" y="1955"/>
                    </a:lnTo>
                    <a:cubicBezTo>
                      <a:pt x="428" y="1691"/>
                      <a:pt x="250" y="1388"/>
                      <a:pt x="174" y="1030"/>
                    </a:cubicBezTo>
                    <a:cubicBezTo>
                      <a:pt x="99" y="671"/>
                      <a:pt x="150" y="305"/>
                      <a:pt x="3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347;p26">
                <a:extLst>
                  <a:ext uri="{FF2B5EF4-FFF2-40B4-BE49-F238E27FC236}">
                    <a16:creationId xmlns:a16="http://schemas.microsoft.com/office/drawing/2014/main" id="{4E0CAEB9-418F-21CD-8B5A-DFABA167B66E}"/>
                  </a:ext>
                </a:extLst>
              </p:cNvPr>
              <p:cNvSpPr/>
              <p:nvPr/>
            </p:nvSpPr>
            <p:spPr>
              <a:xfrm>
                <a:off x="3784300" y="3318475"/>
                <a:ext cx="157625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6305" h="837" extrusionOk="0">
                    <a:moveTo>
                      <a:pt x="2681" y="0"/>
                    </a:moveTo>
                    <a:cubicBezTo>
                      <a:pt x="2001" y="0"/>
                      <a:pt x="1323" y="105"/>
                      <a:pt x="660" y="357"/>
                    </a:cubicBezTo>
                    <a:cubicBezTo>
                      <a:pt x="447" y="438"/>
                      <a:pt x="214" y="534"/>
                      <a:pt x="1" y="657"/>
                    </a:cubicBezTo>
                    <a:cubicBezTo>
                      <a:pt x="31" y="686"/>
                      <a:pt x="62" y="713"/>
                      <a:pt x="94" y="738"/>
                    </a:cubicBezTo>
                    <a:cubicBezTo>
                      <a:pt x="118" y="725"/>
                      <a:pt x="143" y="712"/>
                      <a:pt x="167" y="699"/>
                    </a:cubicBezTo>
                    <a:cubicBezTo>
                      <a:pt x="472" y="536"/>
                      <a:pt x="796" y="410"/>
                      <a:pt x="1129" y="318"/>
                    </a:cubicBezTo>
                    <a:cubicBezTo>
                      <a:pt x="1643" y="175"/>
                      <a:pt x="2177" y="112"/>
                      <a:pt x="2709" y="112"/>
                    </a:cubicBezTo>
                    <a:cubicBezTo>
                      <a:pt x="2845" y="112"/>
                      <a:pt x="2981" y="116"/>
                      <a:pt x="3117" y="124"/>
                    </a:cubicBezTo>
                    <a:cubicBezTo>
                      <a:pt x="4177" y="183"/>
                      <a:pt x="5202" y="474"/>
                      <a:pt x="6198" y="836"/>
                    </a:cubicBezTo>
                    <a:cubicBezTo>
                      <a:pt x="6235" y="815"/>
                      <a:pt x="6269" y="790"/>
                      <a:pt x="6304" y="764"/>
                    </a:cubicBezTo>
                    <a:cubicBezTo>
                      <a:pt x="5137" y="339"/>
                      <a:pt x="3905" y="0"/>
                      <a:pt x="26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348;p26">
                <a:extLst>
                  <a:ext uri="{FF2B5EF4-FFF2-40B4-BE49-F238E27FC236}">
                    <a16:creationId xmlns:a16="http://schemas.microsoft.com/office/drawing/2014/main" id="{22AD6871-FCFA-FB7C-89AF-14539E574972}"/>
                  </a:ext>
                </a:extLst>
              </p:cNvPr>
              <p:cNvSpPr/>
              <p:nvPr/>
            </p:nvSpPr>
            <p:spPr>
              <a:xfrm>
                <a:off x="3749650" y="3266475"/>
                <a:ext cx="2314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9257" h="577" extrusionOk="0">
                    <a:moveTo>
                      <a:pt x="4629" y="0"/>
                    </a:moveTo>
                    <a:cubicBezTo>
                      <a:pt x="2072" y="0"/>
                      <a:pt x="1" y="129"/>
                      <a:pt x="1" y="288"/>
                    </a:cubicBezTo>
                    <a:cubicBezTo>
                      <a:pt x="1" y="448"/>
                      <a:pt x="2072" y="577"/>
                      <a:pt x="4629" y="577"/>
                    </a:cubicBezTo>
                    <a:cubicBezTo>
                      <a:pt x="7185" y="577"/>
                      <a:pt x="9256" y="448"/>
                      <a:pt x="9256" y="288"/>
                    </a:cubicBezTo>
                    <a:cubicBezTo>
                      <a:pt x="9256" y="129"/>
                      <a:pt x="7185" y="0"/>
                      <a:pt x="4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349;p26">
                <a:extLst>
                  <a:ext uri="{FF2B5EF4-FFF2-40B4-BE49-F238E27FC236}">
                    <a16:creationId xmlns:a16="http://schemas.microsoft.com/office/drawing/2014/main" id="{F7383DC2-CD1D-FAB5-C62E-4F83EE06C47E}"/>
                  </a:ext>
                </a:extLst>
              </p:cNvPr>
              <p:cNvSpPr/>
              <p:nvPr/>
            </p:nvSpPr>
            <p:spPr>
              <a:xfrm>
                <a:off x="3867325" y="3030525"/>
                <a:ext cx="122550" cy="202075"/>
              </a:xfrm>
              <a:custGeom>
                <a:avLst/>
                <a:gdLst/>
                <a:ahLst/>
                <a:cxnLst/>
                <a:rect l="l" t="t" r="r" b="b"/>
                <a:pathLst>
                  <a:path w="4902" h="8083" extrusionOk="0">
                    <a:moveTo>
                      <a:pt x="4826" y="0"/>
                    </a:moveTo>
                    <a:cubicBezTo>
                      <a:pt x="4826" y="0"/>
                      <a:pt x="3848" y="209"/>
                      <a:pt x="2772" y="1130"/>
                    </a:cubicBezTo>
                    <a:lnTo>
                      <a:pt x="2735" y="1917"/>
                    </a:lnTo>
                    <a:lnTo>
                      <a:pt x="2488" y="1388"/>
                    </a:lnTo>
                    <a:cubicBezTo>
                      <a:pt x="1313" y="2524"/>
                      <a:pt x="113" y="4542"/>
                      <a:pt x="0" y="8082"/>
                    </a:cubicBezTo>
                    <a:cubicBezTo>
                      <a:pt x="0" y="8082"/>
                      <a:pt x="1563" y="7572"/>
                      <a:pt x="2918" y="6124"/>
                    </a:cubicBezTo>
                    <a:lnTo>
                      <a:pt x="2918" y="6124"/>
                    </a:lnTo>
                    <a:lnTo>
                      <a:pt x="778" y="6505"/>
                    </a:lnTo>
                    <a:lnTo>
                      <a:pt x="3763" y="5027"/>
                    </a:lnTo>
                    <a:cubicBezTo>
                      <a:pt x="4146" y="4413"/>
                      <a:pt x="4467" y="3690"/>
                      <a:pt x="4664" y="2841"/>
                    </a:cubicBezTo>
                    <a:lnTo>
                      <a:pt x="4664" y="2841"/>
                    </a:lnTo>
                    <a:lnTo>
                      <a:pt x="2819" y="3170"/>
                    </a:lnTo>
                    <a:lnTo>
                      <a:pt x="2819" y="3170"/>
                    </a:lnTo>
                    <a:lnTo>
                      <a:pt x="4784" y="2196"/>
                    </a:lnTo>
                    <a:cubicBezTo>
                      <a:pt x="4879" y="1534"/>
                      <a:pt x="4901" y="804"/>
                      <a:pt x="48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350;p26">
                <a:extLst>
                  <a:ext uri="{FF2B5EF4-FFF2-40B4-BE49-F238E27FC236}">
                    <a16:creationId xmlns:a16="http://schemas.microsoft.com/office/drawing/2014/main" id="{43BABA9B-5202-FB94-1784-44DC0A861F86}"/>
                  </a:ext>
                </a:extLst>
              </p:cNvPr>
              <p:cNvSpPr/>
              <p:nvPr/>
            </p:nvSpPr>
            <p:spPr>
              <a:xfrm>
                <a:off x="3848225" y="2937300"/>
                <a:ext cx="88300" cy="145525"/>
              </a:xfrm>
              <a:custGeom>
                <a:avLst/>
                <a:gdLst/>
                <a:ahLst/>
                <a:cxnLst/>
                <a:rect l="l" t="t" r="r" b="b"/>
                <a:pathLst>
                  <a:path w="3532" h="5821" extrusionOk="0">
                    <a:moveTo>
                      <a:pt x="3478" y="0"/>
                    </a:moveTo>
                    <a:lnTo>
                      <a:pt x="3478" y="0"/>
                    </a:lnTo>
                    <a:cubicBezTo>
                      <a:pt x="3478" y="0"/>
                      <a:pt x="2772" y="149"/>
                      <a:pt x="1997" y="814"/>
                    </a:cubicBezTo>
                    <a:lnTo>
                      <a:pt x="1971" y="1379"/>
                    </a:lnTo>
                    <a:lnTo>
                      <a:pt x="1793" y="1000"/>
                    </a:lnTo>
                    <a:cubicBezTo>
                      <a:pt x="947" y="1817"/>
                      <a:pt x="83" y="3271"/>
                      <a:pt x="1" y="5821"/>
                    </a:cubicBezTo>
                    <a:cubicBezTo>
                      <a:pt x="1" y="5821"/>
                      <a:pt x="1126" y="5453"/>
                      <a:pt x="2103" y="4410"/>
                    </a:cubicBezTo>
                    <a:lnTo>
                      <a:pt x="2103" y="4410"/>
                    </a:lnTo>
                    <a:lnTo>
                      <a:pt x="561" y="4685"/>
                    </a:lnTo>
                    <a:lnTo>
                      <a:pt x="2711" y="3620"/>
                    </a:lnTo>
                    <a:cubicBezTo>
                      <a:pt x="2988" y="3179"/>
                      <a:pt x="3218" y="2657"/>
                      <a:pt x="3360" y="2046"/>
                    </a:cubicBezTo>
                    <a:lnTo>
                      <a:pt x="3360" y="2046"/>
                    </a:lnTo>
                    <a:lnTo>
                      <a:pt x="2032" y="2283"/>
                    </a:lnTo>
                    <a:lnTo>
                      <a:pt x="3447" y="1582"/>
                    </a:lnTo>
                    <a:cubicBezTo>
                      <a:pt x="3515" y="1106"/>
                      <a:pt x="3531" y="578"/>
                      <a:pt x="34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351;p26">
                <a:extLst>
                  <a:ext uri="{FF2B5EF4-FFF2-40B4-BE49-F238E27FC236}">
                    <a16:creationId xmlns:a16="http://schemas.microsoft.com/office/drawing/2014/main" id="{5AC01BC0-E0C9-81C0-A2B1-203862D80C2F}"/>
                  </a:ext>
                </a:extLst>
              </p:cNvPr>
              <p:cNvSpPr/>
              <p:nvPr/>
            </p:nvSpPr>
            <p:spPr>
              <a:xfrm>
                <a:off x="3723725" y="3010050"/>
                <a:ext cx="143650" cy="20812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8325" extrusionOk="0">
                    <a:moveTo>
                      <a:pt x="26" y="1"/>
                    </a:moveTo>
                    <a:lnTo>
                      <a:pt x="26" y="1"/>
                    </a:lnTo>
                    <a:cubicBezTo>
                      <a:pt x="0" y="867"/>
                      <a:pt x="74" y="1648"/>
                      <a:pt x="222" y="2350"/>
                    </a:cubicBezTo>
                    <a:lnTo>
                      <a:pt x="2392" y="3257"/>
                    </a:lnTo>
                    <a:lnTo>
                      <a:pt x="394" y="3031"/>
                    </a:lnTo>
                    <a:lnTo>
                      <a:pt x="394" y="3031"/>
                    </a:lnTo>
                    <a:cubicBezTo>
                      <a:pt x="662" y="3926"/>
                      <a:pt x="1056" y="4680"/>
                      <a:pt x="1508" y="5310"/>
                    </a:cubicBezTo>
                    <a:lnTo>
                      <a:pt x="4806" y="6689"/>
                    </a:lnTo>
                    <a:lnTo>
                      <a:pt x="2488" y="6427"/>
                    </a:lnTo>
                    <a:lnTo>
                      <a:pt x="2488" y="6427"/>
                    </a:lnTo>
                    <a:cubicBezTo>
                      <a:pt x="4038" y="7886"/>
                      <a:pt x="5746" y="8325"/>
                      <a:pt x="5746" y="8325"/>
                    </a:cubicBezTo>
                    <a:cubicBezTo>
                      <a:pt x="5384" y="4541"/>
                      <a:pt x="3961" y="2462"/>
                      <a:pt x="2625" y="1326"/>
                    </a:cubicBezTo>
                    <a:lnTo>
                      <a:pt x="2396" y="1908"/>
                    </a:lnTo>
                    <a:lnTo>
                      <a:pt x="2304" y="1070"/>
                    </a:lnTo>
                    <a:cubicBezTo>
                      <a:pt x="1088" y="157"/>
                      <a:pt x="26" y="1"/>
                      <a:pt x="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352;p26">
                <a:extLst>
                  <a:ext uri="{FF2B5EF4-FFF2-40B4-BE49-F238E27FC236}">
                    <a16:creationId xmlns:a16="http://schemas.microsoft.com/office/drawing/2014/main" id="{B35480D0-1224-4B02-74BE-2D24219988B3}"/>
                  </a:ext>
                </a:extLst>
              </p:cNvPr>
              <p:cNvSpPr/>
              <p:nvPr/>
            </p:nvSpPr>
            <p:spPr>
              <a:xfrm>
                <a:off x="3827775" y="2990400"/>
                <a:ext cx="53475" cy="285400"/>
              </a:xfrm>
              <a:custGeom>
                <a:avLst/>
                <a:gdLst/>
                <a:ahLst/>
                <a:cxnLst/>
                <a:rect l="l" t="t" r="r" b="b"/>
                <a:pathLst>
                  <a:path w="2139" h="11416" extrusionOk="0">
                    <a:moveTo>
                      <a:pt x="141" y="1"/>
                    </a:moveTo>
                    <a:cubicBezTo>
                      <a:pt x="129" y="1"/>
                      <a:pt x="118" y="3"/>
                      <a:pt x="106" y="6"/>
                    </a:cubicBezTo>
                    <a:cubicBezTo>
                      <a:pt x="39" y="26"/>
                      <a:pt x="0" y="96"/>
                      <a:pt x="19" y="162"/>
                    </a:cubicBezTo>
                    <a:cubicBezTo>
                      <a:pt x="41" y="238"/>
                      <a:pt x="2139" y="7630"/>
                      <a:pt x="1239" y="11259"/>
                    </a:cubicBezTo>
                    <a:cubicBezTo>
                      <a:pt x="1223" y="11327"/>
                      <a:pt x="1264" y="11395"/>
                      <a:pt x="1332" y="11413"/>
                    </a:cubicBezTo>
                    <a:cubicBezTo>
                      <a:pt x="1342" y="11414"/>
                      <a:pt x="1352" y="11415"/>
                      <a:pt x="1362" y="11415"/>
                    </a:cubicBezTo>
                    <a:cubicBezTo>
                      <a:pt x="1420" y="11415"/>
                      <a:pt x="1471" y="11378"/>
                      <a:pt x="1485" y="11320"/>
                    </a:cubicBezTo>
                    <a:cubicBezTo>
                      <a:pt x="1871" y="9765"/>
                      <a:pt x="1781" y="7403"/>
                      <a:pt x="1220" y="4297"/>
                    </a:cubicBezTo>
                    <a:cubicBezTo>
                      <a:pt x="804" y="1990"/>
                      <a:pt x="268" y="111"/>
                      <a:pt x="264" y="93"/>
                    </a:cubicBezTo>
                    <a:cubicBezTo>
                      <a:pt x="247" y="37"/>
                      <a:pt x="196" y="1"/>
                      <a:pt x="1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353;p26">
                <a:extLst>
                  <a:ext uri="{FF2B5EF4-FFF2-40B4-BE49-F238E27FC236}">
                    <a16:creationId xmlns:a16="http://schemas.microsoft.com/office/drawing/2014/main" id="{6C2BDC13-86D8-AC08-6125-E31FF7B7D5A4}"/>
                  </a:ext>
                </a:extLst>
              </p:cNvPr>
              <p:cNvSpPr/>
              <p:nvPr/>
            </p:nvSpPr>
            <p:spPr>
              <a:xfrm>
                <a:off x="3798475" y="2171375"/>
                <a:ext cx="128050" cy="125325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5013" extrusionOk="0">
                    <a:moveTo>
                      <a:pt x="2560" y="1494"/>
                    </a:moveTo>
                    <a:cubicBezTo>
                      <a:pt x="3137" y="1494"/>
                      <a:pt x="3606" y="1964"/>
                      <a:pt x="3606" y="2540"/>
                    </a:cubicBezTo>
                    <a:cubicBezTo>
                      <a:pt x="3606" y="3117"/>
                      <a:pt x="3137" y="3586"/>
                      <a:pt x="2560" y="3586"/>
                    </a:cubicBezTo>
                    <a:cubicBezTo>
                      <a:pt x="1984" y="3586"/>
                      <a:pt x="1513" y="3117"/>
                      <a:pt x="1513" y="2540"/>
                    </a:cubicBezTo>
                    <a:cubicBezTo>
                      <a:pt x="1513" y="1964"/>
                      <a:pt x="1984" y="1494"/>
                      <a:pt x="2560" y="1494"/>
                    </a:cubicBezTo>
                    <a:close/>
                    <a:moveTo>
                      <a:pt x="2008" y="1"/>
                    </a:moveTo>
                    <a:lnTo>
                      <a:pt x="2008" y="822"/>
                    </a:lnTo>
                    <a:cubicBezTo>
                      <a:pt x="1833" y="878"/>
                      <a:pt x="1668" y="961"/>
                      <a:pt x="1521" y="1065"/>
                    </a:cubicBezTo>
                    <a:lnTo>
                      <a:pt x="861" y="586"/>
                    </a:lnTo>
                    <a:lnTo>
                      <a:pt x="212" y="1478"/>
                    </a:lnTo>
                    <a:lnTo>
                      <a:pt x="856" y="1948"/>
                    </a:lnTo>
                    <a:cubicBezTo>
                      <a:pt x="804" y="2095"/>
                      <a:pt x="771" y="2252"/>
                      <a:pt x="759" y="2414"/>
                    </a:cubicBezTo>
                    <a:lnTo>
                      <a:pt x="0" y="2617"/>
                    </a:lnTo>
                    <a:lnTo>
                      <a:pt x="286" y="3683"/>
                    </a:lnTo>
                    <a:lnTo>
                      <a:pt x="1023" y="3486"/>
                    </a:lnTo>
                    <a:cubicBezTo>
                      <a:pt x="1113" y="3629"/>
                      <a:pt x="1220" y="3760"/>
                      <a:pt x="1345" y="3874"/>
                    </a:cubicBezTo>
                    <a:lnTo>
                      <a:pt x="1038" y="4564"/>
                    </a:lnTo>
                    <a:lnTo>
                      <a:pt x="2046" y="5013"/>
                    </a:lnTo>
                    <a:lnTo>
                      <a:pt x="2349" y="4332"/>
                    </a:lnTo>
                    <a:cubicBezTo>
                      <a:pt x="2418" y="4341"/>
                      <a:pt x="2489" y="4345"/>
                      <a:pt x="2560" y="4345"/>
                    </a:cubicBezTo>
                    <a:cubicBezTo>
                      <a:pt x="2664" y="4345"/>
                      <a:pt x="2766" y="4335"/>
                      <a:pt x="2866" y="4319"/>
                    </a:cubicBezTo>
                    <a:lnTo>
                      <a:pt x="3203" y="4983"/>
                    </a:lnTo>
                    <a:lnTo>
                      <a:pt x="4187" y="4481"/>
                    </a:lnTo>
                    <a:lnTo>
                      <a:pt x="3844" y="3808"/>
                    </a:lnTo>
                    <a:cubicBezTo>
                      <a:pt x="3961" y="3687"/>
                      <a:pt x="4062" y="3553"/>
                      <a:pt x="4144" y="3403"/>
                    </a:cubicBezTo>
                    <a:lnTo>
                      <a:pt x="4893" y="3563"/>
                    </a:lnTo>
                    <a:lnTo>
                      <a:pt x="5121" y="2484"/>
                    </a:lnTo>
                    <a:lnTo>
                      <a:pt x="4351" y="2318"/>
                    </a:lnTo>
                    <a:cubicBezTo>
                      <a:pt x="4330" y="2159"/>
                      <a:pt x="4290" y="2004"/>
                      <a:pt x="4230" y="1859"/>
                    </a:cubicBezTo>
                    <a:lnTo>
                      <a:pt x="4851" y="1358"/>
                    </a:lnTo>
                    <a:lnTo>
                      <a:pt x="4157" y="500"/>
                    </a:lnTo>
                    <a:lnTo>
                      <a:pt x="3521" y="1015"/>
                    </a:lnTo>
                    <a:cubicBezTo>
                      <a:pt x="3395" y="934"/>
                      <a:pt x="3257" y="870"/>
                      <a:pt x="3112" y="822"/>
                    </a:cubicBezTo>
                    <a:lnTo>
                      <a:pt x="3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354;p26">
                <a:extLst>
                  <a:ext uri="{FF2B5EF4-FFF2-40B4-BE49-F238E27FC236}">
                    <a16:creationId xmlns:a16="http://schemas.microsoft.com/office/drawing/2014/main" id="{0DBF5C1D-98D5-5AC3-9001-08ABDE1B5B55}"/>
                  </a:ext>
                </a:extLst>
              </p:cNvPr>
              <p:cNvSpPr/>
              <p:nvPr/>
            </p:nvSpPr>
            <p:spPr>
              <a:xfrm>
                <a:off x="5050775" y="2412500"/>
                <a:ext cx="128050" cy="125300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5012" extrusionOk="0">
                    <a:moveTo>
                      <a:pt x="2561" y="1493"/>
                    </a:moveTo>
                    <a:cubicBezTo>
                      <a:pt x="3137" y="1493"/>
                      <a:pt x="3607" y="1962"/>
                      <a:pt x="3607" y="2540"/>
                    </a:cubicBezTo>
                    <a:cubicBezTo>
                      <a:pt x="3607" y="3117"/>
                      <a:pt x="3137" y="3586"/>
                      <a:pt x="2561" y="3586"/>
                    </a:cubicBezTo>
                    <a:cubicBezTo>
                      <a:pt x="1984" y="3586"/>
                      <a:pt x="1515" y="3117"/>
                      <a:pt x="1515" y="2540"/>
                    </a:cubicBezTo>
                    <a:cubicBezTo>
                      <a:pt x="1515" y="1962"/>
                      <a:pt x="1984" y="1493"/>
                      <a:pt x="2561" y="1493"/>
                    </a:cubicBezTo>
                    <a:close/>
                    <a:moveTo>
                      <a:pt x="2009" y="1"/>
                    </a:moveTo>
                    <a:lnTo>
                      <a:pt x="2009" y="822"/>
                    </a:lnTo>
                    <a:cubicBezTo>
                      <a:pt x="1834" y="879"/>
                      <a:pt x="1670" y="961"/>
                      <a:pt x="1522" y="1066"/>
                    </a:cubicBezTo>
                    <a:lnTo>
                      <a:pt x="861" y="586"/>
                    </a:lnTo>
                    <a:lnTo>
                      <a:pt x="212" y="1478"/>
                    </a:lnTo>
                    <a:lnTo>
                      <a:pt x="857" y="1946"/>
                    </a:lnTo>
                    <a:cubicBezTo>
                      <a:pt x="805" y="2094"/>
                      <a:pt x="773" y="2251"/>
                      <a:pt x="761" y="2413"/>
                    </a:cubicBezTo>
                    <a:lnTo>
                      <a:pt x="1" y="2617"/>
                    </a:lnTo>
                    <a:lnTo>
                      <a:pt x="288" y="3683"/>
                    </a:lnTo>
                    <a:lnTo>
                      <a:pt x="1024" y="3485"/>
                    </a:lnTo>
                    <a:cubicBezTo>
                      <a:pt x="1114" y="3630"/>
                      <a:pt x="1222" y="3760"/>
                      <a:pt x="1347" y="3873"/>
                    </a:cubicBezTo>
                    <a:lnTo>
                      <a:pt x="1040" y="4563"/>
                    </a:lnTo>
                    <a:lnTo>
                      <a:pt x="2048" y="5012"/>
                    </a:lnTo>
                    <a:lnTo>
                      <a:pt x="2351" y="4332"/>
                    </a:lnTo>
                    <a:cubicBezTo>
                      <a:pt x="2420" y="4340"/>
                      <a:pt x="2490" y="4344"/>
                      <a:pt x="2561" y="4344"/>
                    </a:cubicBezTo>
                    <a:cubicBezTo>
                      <a:pt x="2665" y="4344"/>
                      <a:pt x="2766" y="4335"/>
                      <a:pt x="2866" y="4318"/>
                    </a:cubicBezTo>
                    <a:lnTo>
                      <a:pt x="3205" y="4981"/>
                    </a:lnTo>
                    <a:lnTo>
                      <a:pt x="4189" y="4480"/>
                    </a:lnTo>
                    <a:lnTo>
                      <a:pt x="3844" y="3807"/>
                    </a:lnTo>
                    <a:cubicBezTo>
                      <a:pt x="3963" y="3688"/>
                      <a:pt x="4064" y="3552"/>
                      <a:pt x="4146" y="3404"/>
                    </a:cubicBezTo>
                    <a:lnTo>
                      <a:pt x="4893" y="3562"/>
                    </a:lnTo>
                    <a:lnTo>
                      <a:pt x="5122" y="2482"/>
                    </a:lnTo>
                    <a:lnTo>
                      <a:pt x="4351" y="2319"/>
                    </a:lnTo>
                    <a:cubicBezTo>
                      <a:pt x="4331" y="2158"/>
                      <a:pt x="4290" y="2004"/>
                      <a:pt x="4233" y="1859"/>
                    </a:cubicBezTo>
                    <a:lnTo>
                      <a:pt x="4853" y="1357"/>
                    </a:lnTo>
                    <a:lnTo>
                      <a:pt x="4157" y="499"/>
                    </a:lnTo>
                    <a:lnTo>
                      <a:pt x="3523" y="1013"/>
                    </a:lnTo>
                    <a:cubicBezTo>
                      <a:pt x="3395" y="934"/>
                      <a:pt x="3258" y="869"/>
                      <a:pt x="3113" y="822"/>
                    </a:cubicBezTo>
                    <a:lnTo>
                      <a:pt x="3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355;p26">
                <a:extLst>
                  <a:ext uri="{FF2B5EF4-FFF2-40B4-BE49-F238E27FC236}">
                    <a16:creationId xmlns:a16="http://schemas.microsoft.com/office/drawing/2014/main" id="{F43C3AA8-76E6-74C2-7F8F-E7D2174B5762}"/>
                  </a:ext>
                </a:extLst>
              </p:cNvPr>
              <p:cNvSpPr/>
              <p:nvPr/>
            </p:nvSpPr>
            <p:spPr>
              <a:xfrm>
                <a:off x="4367900" y="3114100"/>
                <a:ext cx="688925" cy="246625"/>
              </a:xfrm>
              <a:custGeom>
                <a:avLst/>
                <a:gdLst/>
                <a:ahLst/>
                <a:cxnLst/>
                <a:rect l="l" t="t" r="r" b="b"/>
                <a:pathLst>
                  <a:path w="27557" h="9865" extrusionOk="0">
                    <a:moveTo>
                      <a:pt x="440" y="1"/>
                    </a:moveTo>
                    <a:cubicBezTo>
                      <a:pt x="198" y="1"/>
                      <a:pt x="1" y="198"/>
                      <a:pt x="1" y="440"/>
                    </a:cubicBezTo>
                    <a:lnTo>
                      <a:pt x="1" y="9426"/>
                    </a:lnTo>
                    <a:cubicBezTo>
                      <a:pt x="1" y="9668"/>
                      <a:pt x="198" y="9865"/>
                      <a:pt x="440" y="9865"/>
                    </a:cubicBezTo>
                    <a:lnTo>
                      <a:pt x="27556" y="9865"/>
                    </a:lnTo>
                    <a:lnTo>
                      <a:pt x="2755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356;p26">
                <a:extLst>
                  <a:ext uri="{FF2B5EF4-FFF2-40B4-BE49-F238E27FC236}">
                    <a16:creationId xmlns:a16="http://schemas.microsoft.com/office/drawing/2014/main" id="{74D4BB41-2F45-CF8E-2B38-3418355A06C0}"/>
                  </a:ext>
                </a:extLst>
              </p:cNvPr>
              <p:cNvSpPr/>
              <p:nvPr/>
            </p:nvSpPr>
            <p:spPr>
              <a:xfrm>
                <a:off x="4460225" y="3114100"/>
                <a:ext cx="688950" cy="246625"/>
              </a:xfrm>
              <a:custGeom>
                <a:avLst/>
                <a:gdLst/>
                <a:ahLst/>
                <a:cxnLst/>
                <a:rect l="l" t="t" r="r" b="b"/>
                <a:pathLst>
                  <a:path w="27558" h="9865" extrusionOk="0">
                    <a:moveTo>
                      <a:pt x="441" y="1"/>
                    </a:moveTo>
                    <a:cubicBezTo>
                      <a:pt x="198" y="1"/>
                      <a:pt x="1" y="198"/>
                      <a:pt x="1" y="440"/>
                    </a:cubicBezTo>
                    <a:lnTo>
                      <a:pt x="1" y="9426"/>
                    </a:lnTo>
                    <a:cubicBezTo>
                      <a:pt x="1" y="9668"/>
                      <a:pt x="199" y="9865"/>
                      <a:pt x="441" y="9865"/>
                    </a:cubicBezTo>
                    <a:lnTo>
                      <a:pt x="27558" y="9865"/>
                    </a:lnTo>
                    <a:lnTo>
                      <a:pt x="2755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357;p26">
                <a:extLst>
                  <a:ext uri="{FF2B5EF4-FFF2-40B4-BE49-F238E27FC236}">
                    <a16:creationId xmlns:a16="http://schemas.microsoft.com/office/drawing/2014/main" id="{08A2F13C-F1E7-D527-6B9F-20AB708CC400}"/>
                  </a:ext>
                </a:extLst>
              </p:cNvPr>
              <p:cNvSpPr/>
              <p:nvPr/>
            </p:nvSpPr>
            <p:spPr>
              <a:xfrm>
                <a:off x="4609150" y="3112300"/>
                <a:ext cx="317150" cy="3600"/>
              </a:xfrm>
              <a:custGeom>
                <a:avLst/>
                <a:gdLst/>
                <a:ahLst/>
                <a:cxnLst/>
                <a:rect l="l" t="t" r="r" b="b"/>
                <a:pathLst>
                  <a:path w="12686" h="144" extrusionOk="0">
                    <a:moveTo>
                      <a:pt x="72" y="0"/>
                    </a:moveTo>
                    <a:cubicBezTo>
                      <a:pt x="33" y="0"/>
                      <a:pt x="1" y="32"/>
                      <a:pt x="1" y="73"/>
                    </a:cubicBezTo>
                    <a:cubicBezTo>
                      <a:pt x="1" y="112"/>
                      <a:pt x="33" y="144"/>
                      <a:pt x="72" y="144"/>
                    </a:cubicBezTo>
                    <a:lnTo>
                      <a:pt x="12613" y="144"/>
                    </a:lnTo>
                    <a:cubicBezTo>
                      <a:pt x="12653" y="144"/>
                      <a:pt x="12685" y="112"/>
                      <a:pt x="12685" y="73"/>
                    </a:cubicBezTo>
                    <a:cubicBezTo>
                      <a:pt x="12685" y="32"/>
                      <a:pt x="12653" y="0"/>
                      <a:pt x="126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358;p26">
                <a:extLst>
                  <a:ext uri="{FF2B5EF4-FFF2-40B4-BE49-F238E27FC236}">
                    <a16:creationId xmlns:a16="http://schemas.microsoft.com/office/drawing/2014/main" id="{71F352BD-AE98-F01F-256B-8A6929674ADE}"/>
                  </a:ext>
                </a:extLst>
              </p:cNvPr>
              <p:cNvSpPr/>
              <p:nvPr/>
            </p:nvSpPr>
            <p:spPr>
              <a:xfrm>
                <a:off x="4521475" y="3152675"/>
                <a:ext cx="627700" cy="167100"/>
              </a:xfrm>
              <a:custGeom>
                <a:avLst/>
                <a:gdLst/>
                <a:ahLst/>
                <a:cxnLst/>
                <a:rect l="l" t="t" r="r" b="b"/>
                <a:pathLst>
                  <a:path w="25108" h="6684" extrusionOk="0">
                    <a:moveTo>
                      <a:pt x="3154" y="0"/>
                    </a:moveTo>
                    <a:cubicBezTo>
                      <a:pt x="1413" y="0"/>
                      <a:pt x="0" y="1413"/>
                      <a:pt x="0" y="3154"/>
                    </a:cubicBezTo>
                    <a:lnTo>
                      <a:pt x="0" y="3528"/>
                    </a:lnTo>
                    <a:cubicBezTo>
                      <a:pt x="0" y="5271"/>
                      <a:pt x="1413" y="6683"/>
                      <a:pt x="3154" y="6683"/>
                    </a:cubicBezTo>
                    <a:lnTo>
                      <a:pt x="25108" y="6683"/>
                    </a:lnTo>
                    <a:lnTo>
                      <a:pt x="2510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359;p26">
                <a:extLst>
                  <a:ext uri="{FF2B5EF4-FFF2-40B4-BE49-F238E27FC236}">
                    <a16:creationId xmlns:a16="http://schemas.microsoft.com/office/drawing/2014/main" id="{C785F597-85AF-FD6A-9C88-B4D3180331EC}"/>
                  </a:ext>
                </a:extLst>
              </p:cNvPr>
              <p:cNvSpPr/>
              <p:nvPr/>
            </p:nvSpPr>
            <p:spPr>
              <a:xfrm>
                <a:off x="4582200" y="3177675"/>
                <a:ext cx="566175" cy="3600"/>
              </a:xfrm>
              <a:custGeom>
                <a:avLst/>
                <a:gdLst/>
                <a:ahLst/>
                <a:cxnLst/>
                <a:rect l="l" t="t" r="r" b="b"/>
                <a:pathLst>
                  <a:path w="22647" h="144" extrusionOk="0">
                    <a:moveTo>
                      <a:pt x="72" y="0"/>
                    </a:moveTo>
                    <a:cubicBezTo>
                      <a:pt x="33" y="0"/>
                      <a:pt x="1" y="32"/>
                      <a:pt x="1" y="71"/>
                    </a:cubicBezTo>
                    <a:cubicBezTo>
                      <a:pt x="1" y="112"/>
                      <a:pt x="33" y="143"/>
                      <a:pt x="72" y="143"/>
                    </a:cubicBezTo>
                    <a:lnTo>
                      <a:pt x="22574" y="143"/>
                    </a:lnTo>
                    <a:cubicBezTo>
                      <a:pt x="22615" y="143"/>
                      <a:pt x="22647" y="112"/>
                      <a:pt x="22647" y="71"/>
                    </a:cubicBezTo>
                    <a:cubicBezTo>
                      <a:pt x="22647" y="32"/>
                      <a:pt x="22615" y="0"/>
                      <a:pt x="22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360;p26">
                <a:extLst>
                  <a:ext uri="{FF2B5EF4-FFF2-40B4-BE49-F238E27FC236}">
                    <a16:creationId xmlns:a16="http://schemas.microsoft.com/office/drawing/2014/main" id="{D54AE7E8-8B50-B781-3A57-3AF68803923E}"/>
                  </a:ext>
                </a:extLst>
              </p:cNvPr>
              <p:cNvSpPr/>
              <p:nvPr/>
            </p:nvSpPr>
            <p:spPr>
              <a:xfrm>
                <a:off x="4582200" y="3215475"/>
                <a:ext cx="566175" cy="3650"/>
              </a:xfrm>
              <a:custGeom>
                <a:avLst/>
                <a:gdLst/>
                <a:ahLst/>
                <a:cxnLst/>
                <a:rect l="l" t="t" r="r" b="b"/>
                <a:pathLst>
                  <a:path w="22647" h="146" extrusionOk="0">
                    <a:moveTo>
                      <a:pt x="72" y="0"/>
                    </a:moveTo>
                    <a:cubicBezTo>
                      <a:pt x="33" y="0"/>
                      <a:pt x="1" y="34"/>
                      <a:pt x="1" y="73"/>
                    </a:cubicBezTo>
                    <a:cubicBezTo>
                      <a:pt x="1" y="112"/>
                      <a:pt x="33" y="145"/>
                      <a:pt x="72" y="145"/>
                    </a:cubicBezTo>
                    <a:lnTo>
                      <a:pt x="22574" y="145"/>
                    </a:lnTo>
                    <a:cubicBezTo>
                      <a:pt x="22615" y="145"/>
                      <a:pt x="22647" y="112"/>
                      <a:pt x="22647" y="73"/>
                    </a:cubicBezTo>
                    <a:cubicBezTo>
                      <a:pt x="22647" y="34"/>
                      <a:pt x="22615" y="0"/>
                      <a:pt x="22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361;p26">
                <a:extLst>
                  <a:ext uri="{FF2B5EF4-FFF2-40B4-BE49-F238E27FC236}">
                    <a16:creationId xmlns:a16="http://schemas.microsoft.com/office/drawing/2014/main" id="{26DFAFDD-12FB-16BC-8096-68C3F15B76B7}"/>
                  </a:ext>
                </a:extLst>
              </p:cNvPr>
              <p:cNvSpPr/>
              <p:nvPr/>
            </p:nvSpPr>
            <p:spPr>
              <a:xfrm>
                <a:off x="4582200" y="3253325"/>
                <a:ext cx="566175" cy="3600"/>
              </a:xfrm>
              <a:custGeom>
                <a:avLst/>
                <a:gdLst/>
                <a:ahLst/>
                <a:cxnLst/>
                <a:rect l="l" t="t" r="r" b="b"/>
                <a:pathLst>
                  <a:path w="22647" h="144" extrusionOk="0">
                    <a:moveTo>
                      <a:pt x="72" y="0"/>
                    </a:moveTo>
                    <a:cubicBezTo>
                      <a:pt x="33" y="0"/>
                      <a:pt x="1" y="32"/>
                      <a:pt x="1" y="71"/>
                    </a:cubicBezTo>
                    <a:cubicBezTo>
                      <a:pt x="1" y="112"/>
                      <a:pt x="33" y="144"/>
                      <a:pt x="72" y="144"/>
                    </a:cubicBezTo>
                    <a:lnTo>
                      <a:pt x="22574" y="144"/>
                    </a:lnTo>
                    <a:cubicBezTo>
                      <a:pt x="22615" y="144"/>
                      <a:pt x="22647" y="112"/>
                      <a:pt x="22647" y="71"/>
                    </a:cubicBezTo>
                    <a:cubicBezTo>
                      <a:pt x="22647" y="32"/>
                      <a:pt x="22615" y="0"/>
                      <a:pt x="22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362;p26">
                <a:extLst>
                  <a:ext uri="{FF2B5EF4-FFF2-40B4-BE49-F238E27FC236}">
                    <a16:creationId xmlns:a16="http://schemas.microsoft.com/office/drawing/2014/main" id="{D2523833-BEA6-F8B6-DB9F-988443311DC8}"/>
                  </a:ext>
                </a:extLst>
              </p:cNvPr>
              <p:cNvSpPr/>
              <p:nvPr/>
            </p:nvSpPr>
            <p:spPr>
              <a:xfrm>
                <a:off x="4582200" y="3291125"/>
                <a:ext cx="566175" cy="3650"/>
              </a:xfrm>
              <a:custGeom>
                <a:avLst/>
                <a:gdLst/>
                <a:ahLst/>
                <a:cxnLst/>
                <a:rect l="l" t="t" r="r" b="b"/>
                <a:pathLst>
                  <a:path w="22647" h="146" extrusionOk="0">
                    <a:moveTo>
                      <a:pt x="72" y="1"/>
                    </a:moveTo>
                    <a:cubicBezTo>
                      <a:pt x="33" y="1"/>
                      <a:pt x="1" y="34"/>
                      <a:pt x="1" y="73"/>
                    </a:cubicBezTo>
                    <a:cubicBezTo>
                      <a:pt x="1" y="112"/>
                      <a:pt x="33" y="146"/>
                      <a:pt x="72" y="146"/>
                    </a:cubicBezTo>
                    <a:lnTo>
                      <a:pt x="22574" y="146"/>
                    </a:lnTo>
                    <a:cubicBezTo>
                      <a:pt x="22615" y="146"/>
                      <a:pt x="22647" y="112"/>
                      <a:pt x="22647" y="73"/>
                    </a:cubicBezTo>
                    <a:cubicBezTo>
                      <a:pt x="22647" y="34"/>
                      <a:pt x="22615" y="1"/>
                      <a:pt x="225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363;p26">
                <a:extLst>
                  <a:ext uri="{FF2B5EF4-FFF2-40B4-BE49-F238E27FC236}">
                    <a16:creationId xmlns:a16="http://schemas.microsoft.com/office/drawing/2014/main" id="{16718F2A-9DC9-6093-DE47-2C50C0EC2C43}"/>
                  </a:ext>
                </a:extLst>
              </p:cNvPr>
              <p:cNvSpPr/>
              <p:nvPr/>
            </p:nvSpPr>
            <p:spPr>
              <a:xfrm>
                <a:off x="4992725" y="3177150"/>
                <a:ext cx="102850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114" h="4324" extrusionOk="0">
                    <a:moveTo>
                      <a:pt x="1" y="1"/>
                    </a:moveTo>
                    <a:lnTo>
                      <a:pt x="1" y="4324"/>
                    </a:lnTo>
                    <a:lnTo>
                      <a:pt x="2056" y="3376"/>
                    </a:lnTo>
                    <a:lnTo>
                      <a:pt x="4113" y="4324"/>
                    </a:lnTo>
                    <a:lnTo>
                      <a:pt x="41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364;p26">
                <a:extLst>
                  <a:ext uri="{FF2B5EF4-FFF2-40B4-BE49-F238E27FC236}">
                    <a16:creationId xmlns:a16="http://schemas.microsoft.com/office/drawing/2014/main" id="{2E30888A-9048-C590-7F09-A8796C367E56}"/>
                  </a:ext>
                </a:extLst>
              </p:cNvPr>
              <p:cNvSpPr/>
              <p:nvPr/>
            </p:nvSpPr>
            <p:spPr>
              <a:xfrm>
                <a:off x="4196150" y="2062350"/>
                <a:ext cx="53125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2036" extrusionOk="0">
                    <a:moveTo>
                      <a:pt x="1063" y="206"/>
                    </a:moveTo>
                    <a:cubicBezTo>
                      <a:pt x="1091" y="206"/>
                      <a:pt x="1118" y="207"/>
                      <a:pt x="1146" y="210"/>
                    </a:cubicBezTo>
                    <a:cubicBezTo>
                      <a:pt x="1525" y="247"/>
                      <a:pt x="1832" y="554"/>
                      <a:pt x="1872" y="934"/>
                    </a:cubicBezTo>
                    <a:cubicBezTo>
                      <a:pt x="1920" y="1420"/>
                      <a:pt x="1537" y="1830"/>
                      <a:pt x="1062" y="1830"/>
                    </a:cubicBezTo>
                    <a:cubicBezTo>
                      <a:pt x="1034" y="1830"/>
                      <a:pt x="1007" y="1829"/>
                      <a:pt x="979" y="1826"/>
                    </a:cubicBezTo>
                    <a:cubicBezTo>
                      <a:pt x="600" y="1789"/>
                      <a:pt x="293" y="1482"/>
                      <a:pt x="255" y="1101"/>
                    </a:cubicBezTo>
                    <a:cubicBezTo>
                      <a:pt x="206" y="615"/>
                      <a:pt x="588" y="206"/>
                      <a:pt x="1063" y="206"/>
                    </a:cubicBezTo>
                    <a:close/>
                    <a:moveTo>
                      <a:pt x="1061" y="1"/>
                    </a:moveTo>
                    <a:cubicBezTo>
                      <a:pt x="1034" y="1"/>
                      <a:pt x="1007" y="2"/>
                      <a:pt x="979" y="4"/>
                    </a:cubicBezTo>
                    <a:cubicBezTo>
                      <a:pt x="487" y="43"/>
                      <a:pt x="88" y="441"/>
                      <a:pt x="49" y="935"/>
                    </a:cubicBezTo>
                    <a:cubicBezTo>
                      <a:pt x="1" y="1534"/>
                      <a:pt x="475" y="2035"/>
                      <a:pt x="1064" y="2035"/>
                    </a:cubicBezTo>
                    <a:cubicBezTo>
                      <a:pt x="1091" y="2035"/>
                      <a:pt x="1118" y="2034"/>
                      <a:pt x="1146" y="2032"/>
                    </a:cubicBezTo>
                    <a:cubicBezTo>
                      <a:pt x="1638" y="1993"/>
                      <a:pt x="2037" y="1593"/>
                      <a:pt x="2077" y="1101"/>
                    </a:cubicBezTo>
                    <a:cubicBezTo>
                      <a:pt x="2124" y="502"/>
                      <a:pt x="1651" y="1"/>
                      <a:pt x="10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365;p26">
                <a:extLst>
                  <a:ext uri="{FF2B5EF4-FFF2-40B4-BE49-F238E27FC236}">
                    <a16:creationId xmlns:a16="http://schemas.microsoft.com/office/drawing/2014/main" id="{7D9A56F0-A7EF-3297-9167-BA57A5458A46}"/>
                  </a:ext>
                </a:extLst>
              </p:cNvPr>
              <p:cNvSpPr/>
              <p:nvPr/>
            </p:nvSpPr>
            <p:spPr>
              <a:xfrm>
                <a:off x="5115600" y="2721500"/>
                <a:ext cx="53125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2036" extrusionOk="0">
                    <a:moveTo>
                      <a:pt x="1061" y="205"/>
                    </a:moveTo>
                    <a:cubicBezTo>
                      <a:pt x="1089" y="205"/>
                      <a:pt x="1117" y="207"/>
                      <a:pt x="1146" y="210"/>
                    </a:cubicBezTo>
                    <a:cubicBezTo>
                      <a:pt x="1525" y="247"/>
                      <a:pt x="1832" y="554"/>
                      <a:pt x="1871" y="934"/>
                    </a:cubicBezTo>
                    <a:cubicBezTo>
                      <a:pt x="1919" y="1419"/>
                      <a:pt x="1537" y="1830"/>
                      <a:pt x="1061" y="1830"/>
                    </a:cubicBezTo>
                    <a:cubicBezTo>
                      <a:pt x="1034" y="1830"/>
                      <a:pt x="1007" y="1829"/>
                      <a:pt x="979" y="1826"/>
                    </a:cubicBezTo>
                    <a:cubicBezTo>
                      <a:pt x="599" y="1787"/>
                      <a:pt x="292" y="1480"/>
                      <a:pt x="255" y="1100"/>
                    </a:cubicBezTo>
                    <a:cubicBezTo>
                      <a:pt x="205" y="616"/>
                      <a:pt x="587" y="205"/>
                      <a:pt x="1061" y="205"/>
                    </a:cubicBezTo>
                    <a:close/>
                    <a:moveTo>
                      <a:pt x="1063" y="0"/>
                    </a:moveTo>
                    <a:cubicBezTo>
                      <a:pt x="1035" y="0"/>
                      <a:pt x="1007" y="2"/>
                      <a:pt x="979" y="4"/>
                    </a:cubicBezTo>
                    <a:cubicBezTo>
                      <a:pt x="486" y="43"/>
                      <a:pt x="88" y="441"/>
                      <a:pt x="49" y="934"/>
                    </a:cubicBezTo>
                    <a:cubicBezTo>
                      <a:pt x="0" y="1532"/>
                      <a:pt x="475" y="2035"/>
                      <a:pt x="1064" y="2035"/>
                    </a:cubicBezTo>
                    <a:cubicBezTo>
                      <a:pt x="1091" y="2035"/>
                      <a:pt x="1118" y="2034"/>
                      <a:pt x="1146" y="2032"/>
                    </a:cubicBezTo>
                    <a:cubicBezTo>
                      <a:pt x="1638" y="1993"/>
                      <a:pt x="2036" y="1593"/>
                      <a:pt x="2077" y="1100"/>
                    </a:cubicBezTo>
                    <a:cubicBezTo>
                      <a:pt x="2124" y="503"/>
                      <a:pt x="1652" y="0"/>
                      <a:pt x="10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745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to code CSS ?</a:t>
            </a:r>
          </a:p>
        </p:txBody>
      </p:sp>
      <p:sp>
        <p:nvSpPr>
          <p:cNvPr id="887" name="Google Shape;887;p33"/>
          <p:cNvSpPr/>
          <p:nvPr/>
        </p:nvSpPr>
        <p:spPr>
          <a:xfrm>
            <a:off x="8199244" y="40973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6BDCA-2A32-0D4D-3F53-0BC889A90411}"/>
              </a:ext>
            </a:extLst>
          </p:cNvPr>
          <p:cNvSpPr txBox="1"/>
          <p:nvPr/>
        </p:nvSpPr>
        <p:spPr>
          <a:xfrm>
            <a:off x="2125227" y="1755446"/>
            <a:ext cx="457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anose="020B0809050000020004" pitchFamily="49" charset="0"/>
              </a:rPr>
              <a:t>h1 {</a:t>
            </a:r>
          </a:p>
          <a:p>
            <a:r>
              <a:rPr lang="en-US" sz="3000" b="1" dirty="0">
                <a:solidFill>
                  <a:srgbClr val="EEFFFF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3000" b="1" dirty="0">
                <a:solidFill>
                  <a:schemeClr val="tx1"/>
                </a:solidFill>
                <a:effectLst/>
                <a:latin typeface="Fira code" panose="020B0809050000020004" pitchFamily="49" charset="0"/>
              </a:rPr>
              <a:t>color:</a:t>
            </a:r>
            <a:r>
              <a:rPr lang="en-US" sz="3000" b="1" dirty="0">
                <a:solidFill>
                  <a:srgbClr val="00B05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effectLst/>
                <a:latin typeface="Fira code" panose="020B0809050000020004" pitchFamily="49" charset="0"/>
              </a:rPr>
              <a:t>red;</a:t>
            </a:r>
          </a:p>
          <a:p>
            <a:r>
              <a:rPr lang="en-US" sz="3000" b="1" dirty="0">
                <a:solidFill>
                  <a:srgbClr val="00B05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3000" b="1" dirty="0">
                <a:solidFill>
                  <a:schemeClr val="tx1"/>
                </a:solidFill>
                <a:effectLst/>
                <a:latin typeface="Fira code" panose="020B0809050000020004" pitchFamily="49" charset="0"/>
              </a:rPr>
              <a:t>font-size:</a:t>
            </a:r>
            <a:r>
              <a:rPr lang="en-US" sz="3000" b="1" dirty="0">
                <a:solidFill>
                  <a:srgbClr val="00B05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effectLst/>
                <a:latin typeface="Fira code" panose="020B0809050000020004" pitchFamily="49" charset="0"/>
              </a:rPr>
              <a:t>32px;</a:t>
            </a:r>
          </a:p>
          <a:p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Fira code" panose="020B0809050000020004" pitchFamily="49" charset="0"/>
              </a:rPr>
              <a:t>}</a:t>
            </a:r>
            <a:endParaRPr lang="en-US" sz="3000" b="1" dirty="0">
              <a:solidFill>
                <a:srgbClr val="EEFFFF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25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Creators &amp; Maintenance of CSS?</a:t>
            </a:r>
            <a:endParaRPr dirty="0"/>
          </a:p>
        </p:txBody>
      </p:sp>
      <p:sp>
        <p:nvSpPr>
          <p:cNvPr id="886" name="Google Shape;886;p33"/>
          <p:cNvSpPr txBox="1">
            <a:spLocks noGrp="1"/>
          </p:cNvSpPr>
          <p:nvPr>
            <p:ph type="body" idx="1"/>
          </p:nvPr>
        </p:nvSpPr>
        <p:spPr>
          <a:xfrm>
            <a:off x="715000" y="1140193"/>
            <a:ext cx="7157834" cy="33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7500" indent="-171450">
              <a:buFont typeface="Arial" panose="020B0604020202020204" pitchFamily="34" charset="0"/>
              <a:buChar char="•"/>
            </a:pPr>
            <a:endParaRPr lang="en-US" dirty="0">
              <a:latin typeface="Josefin Sans" pitchFamily="2" charset="0"/>
              <a:ea typeface="Urbanist" panose="020B0A04040200000203" pitchFamily="34" charset="0"/>
              <a:cs typeface="Urbanist" panose="020B0A04040200000203" pitchFamily="34" charset="0"/>
            </a:endParaRPr>
          </a:p>
          <a:p>
            <a:pPr marL="317500" indent="-171450">
              <a:buFont typeface="Arial" panose="020B0604020202020204" pitchFamily="34" charset="0"/>
              <a:buChar char="•"/>
            </a:pPr>
            <a:r>
              <a:rPr lang="en-US" dirty="0">
                <a:latin typeface="Josefin Sans" pitchFamily="2" charset="0"/>
                <a:ea typeface="Urbanist" panose="020B0A04040200000203" pitchFamily="34" charset="0"/>
                <a:cs typeface="Urbanist" panose="020B0A04040200000203" pitchFamily="34" charset="0"/>
              </a:rPr>
              <a:t>CSS was created by a group of individuals known as the </a:t>
            </a:r>
            <a:r>
              <a:rPr lang="en-US" dirty="0">
                <a:solidFill>
                  <a:srgbClr val="0070C0"/>
                </a:solidFill>
                <a:latin typeface="Josefin Sans" pitchFamily="2" charset="0"/>
                <a:ea typeface="Urbanist" panose="020B0A04040200000203" pitchFamily="34" charset="0"/>
                <a:cs typeface="Urbanist" panose="020B0A04040200000203" pitchFamily="34" charset="0"/>
              </a:rPr>
              <a:t>World Wide Web Consortium </a:t>
            </a:r>
            <a:r>
              <a:rPr lang="en-US" dirty="0">
                <a:latin typeface="Josefin Sans" pitchFamily="2" charset="0"/>
                <a:ea typeface="Urbanist" panose="020B0A04040200000203" pitchFamily="34" charset="0"/>
                <a:cs typeface="Urbanist" panose="020B0A04040200000203" pitchFamily="34" charset="0"/>
              </a:rPr>
              <a:t>(W3C).</a:t>
            </a:r>
          </a:p>
          <a:p>
            <a:pPr marL="317500" indent="-171450">
              <a:buFont typeface="Arial" panose="020B0604020202020204" pitchFamily="34" charset="0"/>
              <a:buChar char="•"/>
            </a:pPr>
            <a:endParaRPr lang="en-US" dirty="0">
              <a:latin typeface="Josefin Sans" pitchFamily="2" charset="0"/>
              <a:ea typeface="Urbanist" panose="020B0A04040200000203" pitchFamily="34" charset="0"/>
              <a:cs typeface="Urbanist" panose="020B0A04040200000203" pitchFamily="34" charset="0"/>
            </a:endParaRPr>
          </a:p>
          <a:p>
            <a:pPr marL="317500" indent="-171450">
              <a:buFont typeface="Arial" panose="020B0604020202020204" pitchFamily="34" charset="0"/>
              <a:buChar char="•"/>
            </a:pPr>
            <a:r>
              <a:rPr lang="en-US" dirty="0">
                <a:latin typeface="Josefin Sans" pitchFamily="2" charset="0"/>
                <a:ea typeface="Urbanist" panose="020B0A04040200000203" pitchFamily="34" charset="0"/>
                <a:cs typeface="Urbanist" panose="020B0A04040200000203" pitchFamily="34" charset="0"/>
              </a:rPr>
              <a:t>Primary contributors include </a:t>
            </a:r>
            <a:r>
              <a:rPr lang="en-US" dirty="0" err="1">
                <a:solidFill>
                  <a:srgbClr val="0070C0"/>
                </a:solidFill>
                <a:latin typeface="Josefin Sans" pitchFamily="2" charset="0"/>
                <a:ea typeface="Urbanist" panose="020B0A04040200000203" pitchFamily="34" charset="0"/>
                <a:cs typeface="Urbanist" panose="020B0A04040200000203" pitchFamily="34" charset="0"/>
              </a:rPr>
              <a:t>Håkon</a:t>
            </a:r>
            <a:r>
              <a:rPr lang="en-US" dirty="0">
                <a:solidFill>
                  <a:srgbClr val="0070C0"/>
                </a:solidFill>
                <a:latin typeface="Josefin Sans" pitchFamily="2" charset="0"/>
                <a:ea typeface="Urbanist" panose="020B0A04040200000203" pitchFamily="34" charset="0"/>
                <a:cs typeface="Urbanist" panose="020B0A04040200000203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Josefin Sans" pitchFamily="2" charset="0"/>
                <a:ea typeface="Urbanist" panose="020B0A04040200000203" pitchFamily="34" charset="0"/>
                <a:cs typeface="Urbanist" panose="020B0A04040200000203" pitchFamily="34" charset="0"/>
              </a:rPr>
              <a:t>Wium</a:t>
            </a:r>
            <a:r>
              <a:rPr lang="en-US" dirty="0">
                <a:solidFill>
                  <a:srgbClr val="0070C0"/>
                </a:solidFill>
                <a:latin typeface="Josefin Sans" pitchFamily="2" charset="0"/>
                <a:ea typeface="Urbanist" panose="020B0A04040200000203" pitchFamily="34" charset="0"/>
                <a:cs typeface="Urbanist" panose="020B0A04040200000203" pitchFamily="34" charset="0"/>
              </a:rPr>
              <a:t> Lie </a:t>
            </a:r>
            <a:r>
              <a:rPr lang="en-US" dirty="0">
                <a:latin typeface="Josefin Sans" pitchFamily="2" charset="0"/>
                <a:ea typeface="Urbanist" panose="020B0A04040200000203" pitchFamily="34" charset="0"/>
                <a:cs typeface="Urbanist" panose="020B0A04040200000203" pitchFamily="34" charset="0"/>
              </a:rPr>
              <a:t>and </a:t>
            </a:r>
            <a:r>
              <a:rPr lang="en-US" dirty="0">
                <a:solidFill>
                  <a:srgbClr val="0070C0"/>
                </a:solidFill>
                <a:latin typeface="Josefin Sans" pitchFamily="2" charset="0"/>
                <a:ea typeface="Urbanist" panose="020B0A04040200000203" pitchFamily="34" charset="0"/>
                <a:cs typeface="Urbanist" panose="020B0A04040200000203" pitchFamily="34" charset="0"/>
              </a:rPr>
              <a:t>Bert Bos.</a:t>
            </a:r>
          </a:p>
          <a:p>
            <a:pPr marL="317500" indent="-171450">
              <a:buFont typeface="Arial" panose="020B0604020202020204" pitchFamily="34" charset="0"/>
              <a:buChar char="•"/>
            </a:pPr>
            <a:endParaRPr lang="en-US" dirty="0">
              <a:latin typeface="Josefin Sans" pitchFamily="2" charset="0"/>
              <a:ea typeface="Urbanist" panose="020B0A04040200000203" pitchFamily="34" charset="0"/>
              <a:cs typeface="Urbanist" panose="020B0A04040200000203" pitchFamily="34" charset="0"/>
            </a:endParaRPr>
          </a:p>
          <a:p>
            <a:pPr marL="31750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Josefin Sans" pitchFamily="2" charset="0"/>
                <a:ea typeface="Urbanist" panose="020B0A04040200000203" pitchFamily="34" charset="0"/>
                <a:cs typeface="Urbanist" panose="020B0A04040200000203" pitchFamily="34" charset="0"/>
              </a:rPr>
              <a:t>CSS standards and specifications are </a:t>
            </a:r>
            <a:r>
              <a:rPr lang="en-US" dirty="0">
                <a:solidFill>
                  <a:schemeClr val="accent5"/>
                </a:solidFill>
                <a:latin typeface="Josefin Sans" pitchFamily="2" charset="0"/>
                <a:ea typeface="Urbanist" panose="020B0A04040200000203" pitchFamily="34" charset="0"/>
                <a:cs typeface="Urbanist" panose="020B0A04040200000203" pitchFamily="34" charset="0"/>
              </a:rPr>
              <a:t>maintained by the W3C</a:t>
            </a:r>
            <a:r>
              <a:rPr lang="en-US" dirty="0">
                <a:latin typeface="Josefin Sans" pitchFamily="2" charset="0"/>
                <a:ea typeface="Urbanist" panose="020B0A04040200000203" pitchFamily="34" charset="0"/>
                <a:cs typeface="Urbanist" panose="020B0A04040200000203" pitchFamily="34" charset="0"/>
              </a:rPr>
              <a:t>.</a:t>
            </a:r>
          </a:p>
          <a:p>
            <a:pPr marL="317500" indent="-171450">
              <a:buFont typeface="Arial" panose="020B0604020202020204" pitchFamily="34" charset="0"/>
              <a:buChar char="•"/>
            </a:pPr>
            <a:endParaRPr lang="en-US" dirty="0">
              <a:latin typeface="Josefin Sans" pitchFamily="2" charset="0"/>
              <a:ea typeface="Urbanist" panose="020B0A04040200000203" pitchFamily="34" charset="0"/>
              <a:cs typeface="Urbanist" panose="020B0A04040200000203" pitchFamily="34" charset="0"/>
            </a:endParaRPr>
          </a:p>
          <a:p>
            <a:pPr marL="317500" indent="-171450">
              <a:buFont typeface="Arial" panose="020B0604020202020204" pitchFamily="34" charset="0"/>
              <a:buChar char="•"/>
            </a:pPr>
            <a:r>
              <a:rPr lang="en-US" dirty="0">
                <a:latin typeface="Josefin Sans" pitchFamily="2" charset="0"/>
                <a:ea typeface="Urbanist" panose="020B0A04040200000203" pitchFamily="34" charset="0"/>
                <a:cs typeface="Urbanist" panose="020B0A04040200000203" pitchFamily="34" charset="0"/>
              </a:rPr>
              <a:t>A community of web developers, designers, and browser vendors also contribute to its evolution.</a:t>
            </a:r>
          </a:p>
          <a:p>
            <a:pPr marL="317500" indent="-171450">
              <a:buFont typeface="Arial" panose="020B0604020202020204" pitchFamily="34" charset="0"/>
              <a:buChar char="•"/>
            </a:pPr>
            <a:endParaRPr lang="en-US" dirty="0">
              <a:latin typeface="Josefin Sans" pitchFamily="2" charset="0"/>
              <a:ea typeface="Urbanist" panose="020B0A04040200000203" pitchFamily="34" charset="0"/>
              <a:cs typeface="Urbanist" panose="020B0A04040200000203" pitchFamily="34" charset="0"/>
            </a:endParaRPr>
          </a:p>
          <a:p>
            <a:pPr marL="317500" indent="-171450">
              <a:buFont typeface="Arial" panose="020B0604020202020204" pitchFamily="34" charset="0"/>
              <a:buChar char="•"/>
            </a:pPr>
            <a:r>
              <a:rPr lang="en-US" dirty="0">
                <a:latin typeface="Josefin Sans" pitchFamily="2" charset="0"/>
                <a:ea typeface="Urbanist" panose="020B0A04040200000203" pitchFamily="34" charset="0"/>
                <a:cs typeface="Urbanist" panose="020B0A04040200000203" pitchFamily="34" charset="0"/>
              </a:rPr>
              <a:t>Regular updates and new versions ensure CSS remains relevant and adaptable to changing web design needs.</a:t>
            </a:r>
          </a:p>
          <a:p>
            <a:pPr marL="431800" indent="-285750">
              <a:buFont typeface="Arial" panose="020B0604020202020204" pitchFamily="34" charset="0"/>
              <a:buChar char="•"/>
            </a:pPr>
            <a:endParaRPr lang="en-US" dirty="0">
              <a:latin typeface="Josefin Sans" pitchFamily="2" charset="0"/>
            </a:endParaRPr>
          </a:p>
        </p:txBody>
      </p:sp>
      <p:sp>
        <p:nvSpPr>
          <p:cNvPr id="887" name="Google Shape;887;p33"/>
          <p:cNvSpPr/>
          <p:nvPr/>
        </p:nvSpPr>
        <p:spPr>
          <a:xfrm>
            <a:off x="8199244" y="40973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088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2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CSS History (Version)</a:t>
            </a:r>
            <a:endParaRPr dirty="0"/>
          </a:p>
        </p:txBody>
      </p:sp>
      <p:sp>
        <p:nvSpPr>
          <p:cNvPr id="866" name="Google Shape;866;p32"/>
          <p:cNvSpPr/>
          <p:nvPr/>
        </p:nvSpPr>
        <p:spPr>
          <a:xfrm>
            <a:off x="3594057" y="1592663"/>
            <a:ext cx="577961" cy="56518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4"/>
                </a:solidFill>
                <a:latin typeface="Josefin Sans" pitchFamily="2" charset="0"/>
                <a:ea typeface="Poppins Black"/>
                <a:cs typeface="Poppins Black"/>
                <a:sym typeface="Poppins Black"/>
              </a:rPr>
              <a:t>01</a:t>
            </a:r>
            <a:endParaRPr sz="1500">
              <a:solidFill>
                <a:schemeClr val="accent4"/>
              </a:solidFill>
              <a:latin typeface="Josefin Sans" pitchFamily="2" charset="0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867" name="Google Shape;867;p32"/>
          <p:cNvSpPr txBox="1"/>
          <p:nvPr/>
        </p:nvSpPr>
        <p:spPr>
          <a:xfrm>
            <a:off x="4419892" y="1443375"/>
            <a:ext cx="34236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CSS1 (1996)</a:t>
            </a:r>
            <a:endParaRPr sz="1800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868" name="Google Shape;868;p32"/>
          <p:cNvSpPr txBox="1"/>
          <p:nvPr/>
        </p:nvSpPr>
        <p:spPr>
          <a:xfrm>
            <a:off x="4419892" y="1814142"/>
            <a:ext cx="3423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Josefin Sans" pitchFamily="2" charset="0"/>
                <a:ea typeface="Poppins"/>
                <a:cs typeface="Poppins"/>
                <a:sym typeface="Poppins"/>
              </a:rPr>
              <a:t>Limited properties and selectors.</a:t>
            </a:r>
          </a:p>
        </p:txBody>
      </p:sp>
      <p:sp>
        <p:nvSpPr>
          <p:cNvPr id="869" name="Google Shape;869;p32"/>
          <p:cNvSpPr txBox="1"/>
          <p:nvPr/>
        </p:nvSpPr>
        <p:spPr>
          <a:xfrm>
            <a:off x="746927" y="2571750"/>
            <a:ext cx="1855043" cy="37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Poppins Black" panose="00000A00000000000000" pitchFamily="2" charset="0"/>
                <a:ea typeface="Poppins Black"/>
                <a:cs typeface="Poppins Black" panose="00000A00000000000000" pitchFamily="2" charset="0"/>
                <a:sym typeface="Poppins Black"/>
              </a:rPr>
              <a:t>CSS to CSS3</a:t>
            </a:r>
            <a:endParaRPr sz="2000" b="1" dirty="0">
              <a:solidFill>
                <a:schemeClr val="dk1"/>
              </a:solidFill>
              <a:latin typeface="Poppins Black" panose="00000A00000000000000" pitchFamily="2" charset="0"/>
              <a:ea typeface="Poppins Black"/>
              <a:cs typeface="Poppins Black" panose="00000A00000000000000" pitchFamily="2" charset="0"/>
              <a:sym typeface="Poppins Black"/>
            </a:endParaRPr>
          </a:p>
        </p:txBody>
      </p:sp>
      <p:sp>
        <p:nvSpPr>
          <p:cNvPr id="870" name="Google Shape;870;p32"/>
          <p:cNvSpPr/>
          <p:nvPr/>
        </p:nvSpPr>
        <p:spPr>
          <a:xfrm>
            <a:off x="3594057" y="2551138"/>
            <a:ext cx="577961" cy="56518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4"/>
                </a:solidFill>
                <a:latin typeface="Josefin Sans" pitchFamily="2" charset="0"/>
                <a:ea typeface="Poppins Black"/>
                <a:cs typeface="Poppins Black"/>
                <a:sym typeface="Poppins Black"/>
              </a:rPr>
              <a:t>02</a:t>
            </a:r>
            <a:endParaRPr sz="1500">
              <a:solidFill>
                <a:schemeClr val="accent4"/>
              </a:solidFill>
              <a:latin typeface="Josefin Sans" pitchFamily="2" charset="0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871" name="Google Shape;871;p32"/>
          <p:cNvSpPr txBox="1"/>
          <p:nvPr/>
        </p:nvSpPr>
        <p:spPr>
          <a:xfrm>
            <a:off x="4419892" y="2404517"/>
            <a:ext cx="34236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CSS2 (1998)</a:t>
            </a:r>
            <a:endParaRPr sz="1800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872" name="Google Shape;872;p32"/>
          <p:cNvSpPr txBox="1"/>
          <p:nvPr/>
        </p:nvSpPr>
        <p:spPr>
          <a:xfrm>
            <a:off x="4419892" y="2772617"/>
            <a:ext cx="3423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Josefin Sans" pitchFamily="2" charset="0"/>
                <a:ea typeface="Poppins"/>
                <a:cs typeface="Poppins"/>
                <a:sym typeface="Poppins"/>
              </a:rPr>
              <a:t>CSS 2 was released and work on CSS 3 began</a:t>
            </a:r>
          </a:p>
        </p:txBody>
      </p:sp>
      <p:sp>
        <p:nvSpPr>
          <p:cNvPr id="873" name="Google Shape;873;p32"/>
          <p:cNvSpPr/>
          <p:nvPr/>
        </p:nvSpPr>
        <p:spPr>
          <a:xfrm>
            <a:off x="3594057" y="3509613"/>
            <a:ext cx="577961" cy="56518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accent4"/>
                </a:solidFill>
                <a:latin typeface="Josefin Sans" pitchFamily="2" charset="0"/>
                <a:ea typeface="Poppins Black"/>
                <a:cs typeface="Poppins Black"/>
                <a:sym typeface="Poppins Black"/>
              </a:rPr>
              <a:t>03</a:t>
            </a:r>
            <a:endParaRPr sz="1500" dirty="0">
              <a:solidFill>
                <a:schemeClr val="accent4"/>
              </a:solidFill>
              <a:latin typeface="Josefin Sans" pitchFamily="2" charset="0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874" name="Google Shape;874;p32"/>
          <p:cNvSpPr txBox="1"/>
          <p:nvPr/>
        </p:nvSpPr>
        <p:spPr>
          <a:xfrm>
            <a:off x="4419892" y="3362992"/>
            <a:ext cx="34236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CSS 2.1 (2011)</a:t>
            </a:r>
            <a:endParaRPr sz="1800" dirty="0">
              <a:solidFill>
                <a:schemeClr val="dk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875" name="Google Shape;875;p32"/>
          <p:cNvSpPr txBox="1"/>
          <p:nvPr/>
        </p:nvSpPr>
        <p:spPr>
          <a:xfrm>
            <a:off x="4419904" y="3731092"/>
            <a:ext cx="2583797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Josefin Sans" pitchFamily="2" charset="0"/>
                <a:ea typeface="Poppins"/>
                <a:cs typeface="Poppins"/>
                <a:sym typeface="Poppins"/>
              </a:rPr>
              <a:t>CSS 2.1 was released, which fixed the errors found in CSS 2</a:t>
            </a:r>
          </a:p>
        </p:txBody>
      </p:sp>
      <p:sp>
        <p:nvSpPr>
          <p:cNvPr id="876" name="Google Shape;876;p32"/>
          <p:cNvSpPr/>
          <p:nvPr/>
        </p:nvSpPr>
        <p:spPr>
          <a:xfrm>
            <a:off x="499053" y="3984993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2"/>
          <p:cNvSpPr/>
          <p:nvPr/>
        </p:nvSpPr>
        <p:spPr>
          <a:xfrm>
            <a:off x="8230169" y="905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8" name="Google Shape;878;p32"/>
          <p:cNvCxnSpPr>
            <a:cxnSpLocks/>
          </p:cNvCxnSpPr>
          <p:nvPr/>
        </p:nvCxnSpPr>
        <p:spPr>
          <a:xfrm flipV="1">
            <a:off x="2541680" y="1858788"/>
            <a:ext cx="882952" cy="991404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4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79" name="Google Shape;879;p32"/>
          <p:cNvCxnSpPr>
            <a:cxnSpLocks/>
          </p:cNvCxnSpPr>
          <p:nvPr/>
        </p:nvCxnSpPr>
        <p:spPr>
          <a:xfrm flipV="1">
            <a:off x="2541680" y="2817263"/>
            <a:ext cx="882952" cy="32929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4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32"/>
          <p:cNvCxnSpPr>
            <a:cxnSpLocks/>
          </p:cNvCxnSpPr>
          <p:nvPr/>
        </p:nvCxnSpPr>
        <p:spPr>
          <a:xfrm>
            <a:off x="2541680" y="2850192"/>
            <a:ext cx="882952" cy="925546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4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6" grpId="0" animBg="1"/>
      <p:bldP spid="867" grpId="0"/>
      <p:bldP spid="868" grpId="0"/>
      <p:bldP spid="870" grpId="0" animBg="1"/>
      <p:bldP spid="871" grpId="0"/>
      <p:bldP spid="872" grpId="0"/>
      <p:bldP spid="873" grpId="0" animBg="1"/>
      <p:bldP spid="874" grpId="0"/>
      <p:bldP spid="8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1"/>
          <p:cNvSpPr/>
          <p:nvPr/>
        </p:nvSpPr>
        <p:spPr>
          <a:xfrm>
            <a:off x="7380846" y="491636"/>
            <a:ext cx="1168800" cy="116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1"/>
          <p:cNvSpPr txBox="1">
            <a:spLocks noGrp="1"/>
          </p:cNvSpPr>
          <p:nvPr>
            <p:ph type="title"/>
          </p:nvPr>
        </p:nvSpPr>
        <p:spPr>
          <a:xfrm>
            <a:off x="4358094" y="1802685"/>
            <a:ext cx="3479892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effectLst/>
              </a:rPr>
              <a:t>CSS</a:t>
            </a:r>
            <a:r>
              <a:rPr lang="en-US" b="1" dirty="0">
                <a:effectLst/>
              </a:rPr>
              <a:t> Rule Structure</a:t>
            </a:r>
            <a:endParaRPr dirty="0"/>
          </a:p>
        </p:txBody>
      </p:sp>
      <p:sp>
        <p:nvSpPr>
          <p:cNvPr id="691" name="Google Shape;691;p31"/>
          <p:cNvSpPr txBox="1">
            <a:spLocks noGrp="1"/>
          </p:cNvSpPr>
          <p:nvPr>
            <p:ph type="title" idx="2"/>
          </p:nvPr>
        </p:nvSpPr>
        <p:spPr>
          <a:xfrm>
            <a:off x="7375922" y="534077"/>
            <a:ext cx="11688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692" name="Google Shape;692;p31"/>
          <p:cNvGrpSpPr/>
          <p:nvPr/>
        </p:nvGrpSpPr>
        <p:grpSpPr>
          <a:xfrm>
            <a:off x="715089" y="1424420"/>
            <a:ext cx="3715854" cy="2286606"/>
            <a:chOff x="5467825" y="2094550"/>
            <a:chExt cx="2061500" cy="1268575"/>
          </a:xfrm>
        </p:grpSpPr>
        <p:sp>
          <p:nvSpPr>
            <p:cNvPr id="693" name="Google Shape;693;p31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31"/>
          <p:cNvGrpSpPr/>
          <p:nvPr/>
        </p:nvGrpSpPr>
        <p:grpSpPr>
          <a:xfrm>
            <a:off x="1299895" y="1493624"/>
            <a:ext cx="2546216" cy="2225457"/>
            <a:chOff x="3720050" y="2029925"/>
            <a:chExt cx="1529075" cy="1336450"/>
          </a:xfrm>
        </p:grpSpPr>
        <p:sp>
          <p:nvSpPr>
            <p:cNvPr id="698" name="Google Shape;698;p31"/>
            <p:cNvSpPr/>
            <p:nvPr/>
          </p:nvSpPr>
          <p:spPr>
            <a:xfrm>
              <a:off x="3760625" y="3361075"/>
              <a:ext cx="1438825" cy="5300"/>
            </a:xfrm>
            <a:custGeom>
              <a:avLst/>
              <a:gdLst/>
              <a:ahLst/>
              <a:cxnLst/>
              <a:rect l="l" t="t" r="r" b="b"/>
              <a:pathLst>
                <a:path w="57553" h="212" extrusionOk="0">
                  <a:moveTo>
                    <a:pt x="112" y="0"/>
                  </a:moveTo>
                  <a:cubicBezTo>
                    <a:pt x="50" y="0"/>
                    <a:pt x="0" y="48"/>
                    <a:pt x="0" y="106"/>
                  </a:cubicBezTo>
                  <a:cubicBezTo>
                    <a:pt x="0" y="164"/>
                    <a:pt x="50" y="212"/>
                    <a:pt x="112" y="212"/>
                  </a:cubicBezTo>
                  <a:lnTo>
                    <a:pt x="57441" y="212"/>
                  </a:lnTo>
                  <a:cubicBezTo>
                    <a:pt x="57503" y="212"/>
                    <a:pt x="57552" y="165"/>
                    <a:pt x="57552" y="106"/>
                  </a:cubicBezTo>
                  <a:cubicBezTo>
                    <a:pt x="57552" y="48"/>
                    <a:pt x="57502" y="0"/>
                    <a:pt x="57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4329600" y="2029925"/>
              <a:ext cx="674775" cy="926550"/>
            </a:xfrm>
            <a:custGeom>
              <a:avLst/>
              <a:gdLst/>
              <a:ahLst/>
              <a:cxnLst/>
              <a:rect l="l" t="t" r="r" b="b"/>
              <a:pathLst>
                <a:path w="26991" h="37062" extrusionOk="0">
                  <a:moveTo>
                    <a:pt x="496" y="0"/>
                  </a:moveTo>
                  <a:cubicBezTo>
                    <a:pt x="222" y="0"/>
                    <a:pt x="0" y="368"/>
                    <a:pt x="0" y="820"/>
                  </a:cubicBezTo>
                  <a:lnTo>
                    <a:pt x="0" y="37062"/>
                  </a:lnTo>
                  <a:lnTo>
                    <a:pt x="26991" y="37062"/>
                  </a:lnTo>
                  <a:lnTo>
                    <a:pt x="26991" y="820"/>
                  </a:lnTo>
                  <a:cubicBezTo>
                    <a:pt x="26991" y="367"/>
                    <a:pt x="26769" y="0"/>
                    <a:pt x="264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4802700" y="2723250"/>
              <a:ext cx="113175" cy="117250"/>
            </a:xfrm>
            <a:custGeom>
              <a:avLst/>
              <a:gdLst/>
              <a:ahLst/>
              <a:cxnLst/>
              <a:rect l="l" t="t" r="r" b="b"/>
              <a:pathLst>
                <a:path w="4527" h="4690" extrusionOk="0">
                  <a:moveTo>
                    <a:pt x="4441" y="0"/>
                  </a:moveTo>
                  <a:lnTo>
                    <a:pt x="0" y="4504"/>
                  </a:lnTo>
                  <a:cubicBezTo>
                    <a:pt x="3" y="4565"/>
                    <a:pt x="6" y="4628"/>
                    <a:pt x="11" y="4690"/>
                  </a:cubicBezTo>
                  <a:cubicBezTo>
                    <a:pt x="22" y="4687"/>
                    <a:pt x="32" y="4681"/>
                    <a:pt x="42" y="4671"/>
                  </a:cubicBezTo>
                  <a:lnTo>
                    <a:pt x="4526" y="125"/>
                  </a:lnTo>
                  <a:cubicBezTo>
                    <a:pt x="4497" y="83"/>
                    <a:pt x="4470" y="42"/>
                    <a:pt x="4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4888525" y="2704050"/>
              <a:ext cx="43850" cy="42900"/>
            </a:xfrm>
            <a:custGeom>
              <a:avLst/>
              <a:gdLst/>
              <a:ahLst/>
              <a:cxnLst/>
              <a:rect l="l" t="t" r="r" b="b"/>
              <a:pathLst>
                <a:path w="1754" h="1716" extrusionOk="0">
                  <a:moveTo>
                    <a:pt x="1754" y="1"/>
                  </a:moveTo>
                  <a:lnTo>
                    <a:pt x="1" y="361"/>
                  </a:lnTo>
                  <a:lnTo>
                    <a:pt x="1465" y="1716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4668950" y="2805900"/>
              <a:ext cx="77350" cy="80100"/>
            </a:xfrm>
            <a:custGeom>
              <a:avLst/>
              <a:gdLst/>
              <a:ahLst/>
              <a:cxnLst/>
              <a:rect l="l" t="t" r="r" b="b"/>
              <a:pathLst>
                <a:path w="3094" h="3204" extrusionOk="0">
                  <a:moveTo>
                    <a:pt x="2967" y="0"/>
                  </a:moveTo>
                  <a:lnTo>
                    <a:pt x="29" y="3079"/>
                  </a:lnTo>
                  <a:cubicBezTo>
                    <a:pt x="0" y="3108"/>
                    <a:pt x="2" y="3154"/>
                    <a:pt x="31" y="3183"/>
                  </a:cubicBezTo>
                  <a:cubicBezTo>
                    <a:pt x="45" y="3196"/>
                    <a:pt x="64" y="3203"/>
                    <a:pt x="83" y="3203"/>
                  </a:cubicBezTo>
                  <a:cubicBezTo>
                    <a:pt x="102" y="3203"/>
                    <a:pt x="122" y="3196"/>
                    <a:pt x="137" y="3180"/>
                  </a:cubicBezTo>
                  <a:lnTo>
                    <a:pt x="3093" y="80"/>
                  </a:lnTo>
                  <a:cubicBezTo>
                    <a:pt x="3056" y="50"/>
                    <a:pt x="3008" y="29"/>
                    <a:pt x="2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656225" y="2869350"/>
              <a:ext cx="29600" cy="29575"/>
            </a:xfrm>
            <a:custGeom>
              <a:avLst/>
              <a:gdLst/>
              <a:ahLst/>
              <a:cxnLst/>
              <a:rect l="l" t="t" r="r" b="b"/>
              <a:pathLst>
                <a:path w="1184" h="1183" extrusionOk="0">
                  <a:moveTo>
                    <a:pt x="592" y="0"/>
                  </a:moveTo>
                  <a:cubicBezTo>
                    <a:pt x="265" y="0"/>
                    <a:pt x="1" y="266"/>
                    <a:pt x="1" y="592"/>
                  </a:cubicBezTo>
                  <a:cubicBezTo>
                    <a:pt x="1" y="917"/>
                    <a:pt x="265" y="1183"/>
                    <a:pt x="592" y="1183"/>
                  </a:cubicBezTo>
                  <a:cubicBezTo>
                    <a:pt x="918" y="1183"/>
                    <a:pt x="1183" y="917"/>
                    <a:pt x="1183" y="592"/>
                  </a:cubicBezTo>
                  <a:cubicBezTo>
                    <a:pt x="1183" y="266"/>
                    <a:pt x="91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4752500" y="2796525"/>
              <a:ext cx="47625" cy="47450"/>
            </a:xfrm>
            <a:custGeom>
              <a:avLst/>
              <a:gdLst/>
              <a:ahLst/>
              <a:cxnLst/>
              <a:rect l="l" t="t" r="r" b="b"/>
              <a:pathLst>
                <a:path w="1905" h="1898" extrusionOk="0">
                  <a:moveTo>
                    <a:pt x="98" y="0"/>
                  </a:moveTo>
                  <a:lnTo>
                    <a:pt x="1" y="97"/>
                  </a:lnTo>
                  <a:lnTo>
                    <a:pt x="1807" y="1898"/>
                  </a:lnTo>
                  <a:lnTo>
                    <a:pt x="1904" y="1801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4738675" y="2783475"/>
              <a:ext cx="29575" cy="29575"/>
            </a:xfrm>
            <a:custGeom>
              <a:avLst/>
              <a:gdLst/>
              <a:ahLst/>
              <a:cxnLst/>
              <a:rect l="l" t="t" r="r" b="b"/>
              <a:pathLst>
                <a:path w="1183" h="1183" extrusionOk="0">
                  <a:moveTo>
                    <a:pt x="591" y="1"/>
                  </a:moveTo>
                  <a:cubicBezTo>
                    <a:pt x="265" y="1"/>
                    <a:pt x="0" y="264"/>
                    <a:pt x="0" y="592"/>
                  </a:cubicBezTo>
                  <a:cubicBezTo>
                    <a:pt x="0" y="918"/>
                    <a:pt x="265" y="1183"/>
                    <a:pt x="591" y="1183"/>
                  </a:cubicBezTo>
                  <a:cubicBezTo>
                    <a:pt x="919" y="1183"/>
                    <a:pt x="1182" y="918"/>
                    <a:pt x="1182" y="592"/>
                  </a:cubicBezTo>
                  <a:cubicBezTo>
                    <a:pt x="1182" y="264"/>
                    <a:pt x="919" y="1"/>
                    <a:pt x="5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4784550" y="2827775"/>
              <a:ext cx="29575" cy="29575"/>
            </a:xfrm>
            <a:custGeom>
              <a:avLst/>
              <a:gdLst/>
              <a:ahLst/>
              <a:cxnLst/>
              <a:rect l="l" t="t" r="r" b="b"/>
              <a:pathLst>
                <a:path w="1183" h="1183" extrusionOk="0">
                  <a:moveTo>
                    <a:pt x="592" y="0"/>
                  </a:moveTo>
                  <a:cubicBezTo>
                    <a:pt x="266" y="0"/>
                    <a:pt x="1" y="265"/>
                    <a:pt x="1" y="591"/>
                  </a:cubicBezTo>
                  <a:cubicBezTo>
                    <a:pt x="1" y="919"/>
                    <a:pt x="266" y="1182"/>
                    <a:pt x="592" y="1182"/>
                  </a:cubicBezTo>
                  <a:cubicBezTo>
                    <a:pt x="918" y="1182"/>
                    <a:pt x="1183" y="919"/>
                    <a:pt x="1183" y="591"/>
                  </a:cubicBezTo>
                  <a:cubicBezTo>
                    <a:pt x="1183" y="265"/>
                    <a:pt x="91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4413425" y="2883725"/>
              <a:ext cx="189450" cy="5125"/>
            </a:xfrm>
            <a:custGeom>
              <a:avLst/>
              <a:gdLst/>
              <a:ahLst/>
              <a:cxnLst/>
              <a:rect l="l" t="t" r="r" b="b"/>
              <a:pathLst>
                <a:path w="7578" h="205" extrusionOk="0">
                  <a:moveTo>
                    <a:pt x="104" y="1"/>
                  </a:moveTo>
                  <a:cubicBezTo>
                    <a:pt x="47" y="1"/>
                    <a:pt x="1" y="47"/>
                    <a:pt x="1" y="102"/>
                  </a:cubicBezTo>
                  <a:cubicBezTo>
                    <a:pt x="1" y="158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8"/>
                    <a:pt x="7578" y="102"/>
                  </a:cubicBezTo>
                  <a:cubicBezTo>
                    <a:pt x="7578" y="47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4413425" y="2852400"/>
              <a:ext cx="189450" cy="5100"/>
            </a:xfrm>
            <a:custGeom>
              <a:avLst/>
              <a:gdLst/>
              <a:ahLst/>
              <a:cxnLst/>
              <a:rect l="l" t="t" r="r" b="b"/>
              <a:pathLst>
                <a:path w="7578" h="204" extrusionOk="0">
                  <a:moveTo>
                    <a:pt x="104" y="0"/>
                  </a:moveTo>
                  <a:cubicBezTo>
                    <a:pt x="47" y="0"/>
                    <a:pt x="1" y="45"/>
                    <a:pt x="1" y="102"/>
                  </a:cubicBezTo>
                  <a:cubicBezTo>
                    <a:pt x="1" y="158"/>
                    <a:pt x="47" y="203"/>
                    <a:pt x="104" y="203"/>
                  </a:cubicBezTo>
                  <a:lnTo>
                    <a:pt x="7476" y="203"/>
                  </a:lnTo>
                  <a:cubicBezTo>
                    <a:pt x="7533" y="203"/>
                    <a:pt x="7578" y="158"/>
                    <a:pt x="7578" y="102"/>
                  </a:cubicBezTo>
                  <a:cubicBezTo>
                    <a:pt x="7578" y="45"/>
                    <a:pt x="7533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4413425" y="2821025"/>
              <a:ext cx="189450" cy="5150"/>
            </a:xfrm>
            <a:custGeom>
              <a:avLst/>
              <a:gdLst/>
              <a:ahLst/>
              <a:cxnLst/>
              <a:rect l="l" t="t" r="r" b="b"/>
              <a:pathLst>
                <a:path w="7578" h="206" extrusionOk="0">
                  <a:moveTo>
                    <a:pt x="104" y="1"/>
                  </a:moveTo>
                  <a:cubicBezTo>
                    <a:pt x="47" y="1"/>
                    <a:pt x="1" y="47"/>
                    <a:pt x="1" y="102"/>
                  </a:cubicBezTo>
                  <a:cubicBezTo>
                    <a:pt x="1" y="159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9"/>
                    <a:pt x="7578" y="102"/>
                  </a:cubicBezTo>
                  <a:cubicBezTo>
                    <a:pt x="7578" y="47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413425" y="2789700"/>
              <a:ext cx="189450" cy="5100"/>
            </a:xfrm>
            <a:custGeom>
              <a:avLst/>
              <a:gdLst/>
              <a:ahLst/>
              <a:cxnLst/>
              <a:rect l="l" t="t" r="r" b="b"/>
              <a:pathLst>
                <a:path w="7578" h="204" extrusionOk="0">
                  <a:moveTo>
                    <a:pt x="104" y="1"/>
                  </a:moveTo>
                  <a:cubicBezTo>
                    <a:pt x="47" y="1"/>
                    <a:pt x="1" y="46"/>
                    <a:pt x="1" y="102"/>
                  </a:cubicBezTo>
                  <a:cubicBezTo>
                    <a:pt x="1" y="159"/>
                    <a:pt x="47" y="204"/>
                    <a:pt x="104" y="204"/>
                  </a:cubicBezTo>
                  <a:lnTo>
                    <a:pt x="7476" y="204"/>
                  </a:lnTo>
                  <a:cubicBezTo>
                    <a:pt x="7533" y="204"/>
                    <a:pt x="7578" y="159"/>
                    <a:pt x="7578" y="102"/>
                  </a:cubicBezTo>
                  <a:cubicBezTo>
                    <a:pt x="7578" y="46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4413425" y="2758350"/>
              <a:ext cx="189450" cy="5125"/>
            </a:xfrm>
            <a:custGeom>
              <a:avLst/>
              <a:gdLst/>
              <a:ahLst/>
              <a:cxnLst/>
              <a:rect l="l" t="t" r="r" b="b"/>
              <a:pathLst>
                <a:path w="7578" h="205" extrusionOk="0">
                  <a:moveTo>
                    <a:pt x="104" y="0"/>
                  </a:moveTo>
                  <a:cubicBezTo>
                    <a:pt x="47" y="0"/>
                    <a:pt x="1" y="47"/>
                    <a:pt x="1" y="102"/>
                  </a:cubicBezTo>
                  <a:cubicBezTo>
                    <a:pt x="1" y="158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8"/>
                    <a:pt x="7578" y="102"/>
                  </a:cubicBezTo>
                  <a:cubicBezTo>
                    <a:pt x="7578" y="47"/>
                    <a:pt x="7533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4721200" y="2180075"/>
              <a:ext cx="197675" cy="197650"/>
            </a:xfrm>
            <a:custGeom>
              <a:avLst/>
              <a:gdLst/>
              <a:ahLst/>
              <a:cxnLst/>
              <a:rect l="l" t="t" r="r" b="b"/>
              <a:pathLst>
                <a:path w="7907" h="7906" extrusionOk="0">
                  <a:moveTo>
                    <a:pt x="3953" y="0"/>
                  </a:moveTo>
                  <a:cubicBezTo>
                    <a:pt x="3899" y="0"/>
                    <a:pt x="3844" y="0"/>
                    <a:pt x="3791" y="3"/>
                  </a:cubicBezTo>
                  <a:cubicBezTo>
                    <a:pt x="1684" y="89"/>
                    <a:pt x="1" y="1824"/>
                    <a:pt x="1" y="3952"/>
                  </a:cubicBezTo>
                  <a:cubicBezTo>
                    <a:pt x="1" y="4588"/>
                    <a:pt x="152" y="5189"/>
                    <a:pt x="417" y="5721"/>
                  </a:cubicBezTo>
                  <a:cubicBezTo>
                    <a:pt x="1066" y="7016"/>
                    <a:pt x="2406" y="7906"/>
                    <a:pt x="3953" y="7906"/>
                  </a:cubicBezTo>
                  <a:cubicBezTo>
                    <a:pt x="5691" y="7906"/>
                    <a:pt x="7166" y="6784"/>
                    <a:pt x="7696" y="5227"/>
                  </a:cubicBezTo>
                  <a:cubicBezTo>
                    <a:pt x="7832" y="4827"/>
                    <a:pt x="7906" y="4398"/>
                    <a:pt x="7906" y="3952"/>
                  </a:cubicBezTo>
                  <a:cubicBezTo>
                    <a:pt x="7906" y="1918"/>
                    <a:pt x="6369" y="242"/>
                    <a:pt x="4393" y="23"/>
                  </a:cubicBezTo>
                  <a:cubicBezTo>
                    <a:pt x="4248" y="7"/>
                    <a:pt x="4102" y="0"/>
                    <a:pt x="3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4820000" y="2180075"/>
              <a:ext cx="98875" cy="130700"/>
            </a:xfrm>
            <a:custGeom>
              <a:avLst/>
              <a:gdLst/>
              <a:ahLst/>
              <a:cxnLst/>
              <a:rect l="l" t="t" r="r" b="b"/>
              <a:pathLst>
                <a:path w="3955" h="5228" extrusionOk="0">
                  <a:moveTo>
                    <a:pt x="1" y="0"/>
                  </a:moveTo>
                  <a:lnTo>
                    <a:pt x="1" y="3952"/>
                  </a:lnTo>
                  <a:cubicBezTo>
                    <a:pt x="1" y="3952"/>
                    <a:pt x="2543" y="4752"/>
                    <a:pt x="3744" y="5227"/>
                  </a:cubicBezTo>
                  <a:cubicBezTo>
                    <a:pt x="3880" y="4827"/>
                    <a:pt x="3954" y="4398"/>
                    <a:pt x="3954" y="3952"/>
                  </a:cubicBezTo>
                  <a:cubicBezTo>
                    <a:pt x="3954" y="1769"/>
                    <a:pt x="2186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4721200" y="2180075"/>
              <a:ext cx="109850" cy="143050"/>
            </a:xfrm>
            <a:custGeom>
              <a:avLst/>
              <a:gdLst/>
              <a:ahLst/>
              <a:cxnLst/>
              <a:rect l="l" t="t" r="r" b="b"/>
              <a:pathLst>
                <a:path w="4394" h="5722" extrusionOk="0">
                  <a:moveTo>
                    <a:pt x="3953" y="0"/>
                  </a:moveTo>
                  <a:cubicBezTo>
                    <a:pt x="3899" y="0"/>
                    <a:pt x="3844" y="0"/>
                    <a:pt x="3791" y="3"/>
                  </a:cubicBezTo>
                  <a:cubicBezTo>
                    <a:pt x="1684" y="89"/>
                    <a:pt x="1" y="1824"/>
                    <a:pt x="1" y="3952"/>
                  </a:cubicBezTo>
                  <a:cubicBezTo>
                    <a:pt x="1" y="4588"/>
                    <a:pt x="152" y="5189"/>
                    <a:pt x="417" y="5721"/>
                  </a:cubicBezTo>
                  <a:lnTo>
                    <a:pt x="3953" y="3952"/>
                  </a:lnTo>
                  <a:lnTo>
                    <a:pt x="4393" y="23"/>
                  </a:lnTo>
                  <a:cubicBezTo>
                    <a:pt x="4248" y="7"/>
                    <a:pt x="4102" y="0"/>
                    <a:pt x="39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4356650" y="2097500"/>
              <a:ext cx="5050" cy="859000"/>
            </a:xfrm>
            <a:custGeom>
              <a:avLst/>
              <a:gdLst/>
              <a:ahLst/>
              <a:cxnLst/>
              <a:rect l="l" t="t" r="r" b="b"/>
              <a:pathLst>
                <a:path w="202" h="34360" extrusionOk="0">
                  <a:moveTo>
                    <a:pt x="0" y="0"/>
                  </a:moveTo>
                  <a:lnTo>
                    <a:pt x="0" y="34360"/>
                  </a:lnTo>
                  <a:lnTo>
                    <a:pt x="202" y="3436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4974800" y="2097500"/>
              <a:ext cx="5100" cy="859000"/>
            </a:xfrm>
            <a:custGeom>
              <a:avLst/>
              <a:gdLst/>
              <a:ahLst/>
              <a:cxnLst/>
              <a:rect l="l" t="t" r="r" b="b"/>
              <a:pathLst>
                <a:path w="204" h="34360" extrusionOk="0">
                  <a:moveTo>
                    <a:pt x="1" y="0"/>
                  </a:moveTo>
                  <a:lnTo>
                    <a:pt x="1" y="34360"/>
                  </a:lnTo>
                  <a:lnTo>
                    <a:pt x="203" y="3436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4329600" y="2029925"/>
              <a:ext cx="674775" cy="75750"/>
            </a:xfrm>
            <a:custGeom>
              <a:avLst/>
              <a:gdLst/>
              <a:ahLst/>
              <a:cxnLst/>
              <a:rect l="l" t="t" r="r" b="b"/>
              <a:pathLst>
                <a:path w="26991" h="3030" extrusionOk="0">
                  <a:moveTo>
                    <a:pt x="561" y="0"/>
                  </a:moveTo>
                  <a:cubicBezTo>
                    <a:pt x="251" y="0"/>
                    <a:pt x="0" y="252"/>
                    <a:pt x="0" y="561"/>
                  </a:cubicBezTo>
                  <a:lnTo>
                    <a:pt x="0" y="3029"/>
                  </a:lnTo>
                  <a:lnTo>
                    <a:pt x="26991" y="3029"/>
                  </a:lnTo>
                  <a:lnTo>
                    <a:pt x="26991" y="413"/>
                  </a:lnTo>
                  <a:cubicBezTo>
                    <a:pt x="26991" y="185"/>
                    <a:pt x="26807" y="1"/>
                    <a:pt x="26578" y="1"/>
                  </a:cubicBezTo>
                  <a:lnTo>
                    <a:pt x="26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4951400" y="2055050"/>
              <a:ext cx="23425" cy="23425"/>
            </a:xfrm>
            <a:custGeom>
              <a:avLst/>
              <a:gdLst/>
              <a:ahLst/>
              <a:cxnLst/>
              <a:rect l="l" t="t" r="r" b="b"/>
              <a:pathLst>
                <a:path w="937" h="937" extrusionOk="0">
                  <a:moveTo>
                    <a:pt x="469" y="0"/>
                  </a:moveTo>
                  <a:cubicBezTo>
                    <a:pt x="211" y="0"/>
                    <a:pt x="1" y="209"/>
                    <a:pt x="1" y="468"/>
                  </a:cubicBezTo>
                  <a:cubicBezTo>
                    <a:pt x="1" y="726"/>
                    <a:pt x="211" y="936"/>
                    <a:pt x="469" y="936"/>
                  </a:cubicBezTo>
                  <a:cubicBezTo>
                    <a:pt x="728" y="936"/>
                    <a:pt x="937" y="726"/>
                    <a:pt x="937" y="468"/>
                  </a:cubicBezTo>
                  <a:cubicBezTo>
                    <a:pt x="937" y="209"/>
                    <a:pt x="728" y="0"/>
                    <a:pt x="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4913475" y="2055050"/>
              <a:ext cx="23425" cy="23425"/>
            </a:xfrm>
            <a:custGeom>
              <a:avLst/>
              <a:gdLst/>
              <a:ahLst/>
              <a:cxnLst/>
              <a:rect l="l" t="t" r="r" b="b"/>
              <a:pathLst>
                <a:path w="937" h="937" extrusionOk="0">
                  <a:moveTo>
                    <a:pt x="469" y="0"/>
                  </a:moveTo>
                  <a:cubicBezTo>
                    <a:pt x="211" y="0"/>
                    <a:pt x="1" y="209"/>
                    <a:pt x="1" y="468"/>
                  </a:cubicBezTo>
                  <a:cubicBezTo>
                    <a:pt x="1" y="726"/>
                    <a:pt x="211" y="936"/>
                    <a:pt x="469" y="936"/>
                  </a:cubicBezTo>
                  <a:cubicBezTo>
                    <a:pt x="728" y="936"/>
                    <a:pt x="937" y="726"/>
                    <a:pt x="937" y="468"/>
                  </a:cubicBezTo>
                  <a:cubicBezTo>
                    <a:pt x="937" y="209"/>
                    <a:pt x="728" y="0"/>
                    <a:pt x="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4877425" y="2055050"/>
              <a:ext cx="23400" cy="23425"/>
            </a:xfrm>
            <a:custGeom>
              <a:avLst/>
              <a:gdLst/>
              <a:ahLst/>
              <a:cxnLst/>
              <a:rect l="l" t="t" r="r" b="b"/>
              <a:pathLst>
                <a:path w="936" h="937" extrusionOk="0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cubicBezTo>
                    <a:pt x="0" y="726"/>
                    <a:pt x="210" y="936"/>
                    <a:pt x="468" y="936"/>
                  </a:cubicBezTo>
                  <a:cubicBezTo>
                    <a:pt x="727" y="936"/>
                    <a:pt x="936" y="726"/>
                    <a:pt x="936" y="468"/>
                  </a:cubicBezTo>
                  <a:cubicBezTo>
                    <a:pt x="936" y="209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4311775" y="2956450"/>
              <a:ext cx="710425" cy="14250"/>
            </a:xfrm>
            <a:custGeom>
              <a:avLst/>
              <a:gdLst/>
              <a:ahLst/>
              <a:cxnLst/>
              <a:rect l="l" t="t" r="r" b="b"/>
              <a:pathLst>
                <a:path w="28417" h="570" extrusionOk="0">
                  <a:moveTo>
                    <a:pt x="286" y="1"/>
                  </a:moveTo>
                  <a:cubicBezTo>
                    <a:pt x="128" y="1"/>
                    <a:pt x="1" y="128"/>
                    <a:pt x="1" y="286"/>
                  </a:cubicBezTo>
                  <a:cubicBezTo>
                    <a:pt x="1" y="442"/>
                    <a:pt x="128" y="570"/>
                    <a:pt x="286" y="570"/>
                  </a:cubicBezTo>
                  <a:lnTo>
                    <a:pt x="28131" y="570"/>
                  </a:lnTo>
                  <a:cubicBezTo>
                    <a:pt x="28289" y="570"/>
                    <a:pt x="28416" y="442"/>
                    <a:pt x="28416" y="286"/>
                  </a:cubicBezTo>
                  <a:cubicBezTo>
                    <a:pt x="28416" y="128"/>
                    <a:pt x="28289" y="1"/>
                    <a:pt x="28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4415900" y="2402525"/>
              <a:ext cx="45725" cy="288050"/>
            </a:xfrm>
            <a:custGeom>
              <a:avLst/>
              <a:gdLst/>
              <a:ahLst/>
              <a:cxnLst/>
              <a:rect l="l" t="t" r="r" b="b"/>
              <a:pathLst>
                <a:path w="1829" h="11522" extrusionOk="0">
                  <a:moveTo>
                    <a:pt x="0" y="0"/>
                  </a:moveTo>
                  <a:lnTo>
                    <a:pt x="0" y="11521"/>
                  </a:lnTo>
                  <a:lnTo>
                    <a:pt x="1829" y="11521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4498625" y="2509825"/>
              <a:ext cx="45725" cy="180750"/>
            </a:xfrm>
            <a:custGeom>
              <a:avLst/>
              <a:gdLst/>
              <a:ahLst/>
              <a:cxnLst/>
              <a:rect l="l" t="t" r="r" b="b"/>
              <a:pathLst>
                <a:path w="1829" h="7230" extrusionOk="0">
                  <a:moveTo>
                    <a:pt x="0" y="0"/>
                  </a:moveTo>
                  <a:lnTo>
                    <a:pt x="0" y="7229"/>
                  </a:lnTo>
                  <a:lnTo>
                    <a:pt x="1829" y="7229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4581350" y="2436675"/>
              <a:ext cx="45725" cy="253850"/>
            </a:xfrm>
            <a:custGeom>
              <a:avLst/>
              <a:gdLst/>
              <a:ahLst/>
              <a:cxnLst/>
              <a:rect l="l" t="t" r="r" b="b"/>
              <a:pathLst>
                <a:path w="1829" h="10154" extrusionOk="0">
                  <a:moveTo>
                    <a:pt x="0" y="0"/>
                  </a:moveTo>
                  <a:lnTo>
                    <a:pt x="0" y="10154"/>
                  </a:lnTo>
                  <a:lnTo>
                    <a:pt x="1828" y="10154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4662475" y="2509825"/>
              <a:ext cx="45725" cy="180750"/>
            </a:xfrm>
            <a:custGeom>
              <a:avLst/>
              <a:gdLst/>
              <a:ahLst/>
              <a:cxnLst/>
              <a:rect l="l" t="t" r="r" b="b"/>
              <a:pathLst>
                <a:path w="1829" h="7230" extrusionOk="0">
                  <a:moveTo>
                    <a:pt x="0" y="0"/>
                  </a:moveTo>
                  <a:lnTo>
                    <a:pt x="0" y="7229"/>
                  </a:lnTo>
                  <a:lnTo>
                    <a:pt x="1828" y="7229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4415900" y="2573600"/>
              <a:ext cx="45725" cy="116975"/>
            </a:xfrm>
            <a:custGeom>
              <a:avLst/>
              <a:gdLst/>
              <a:ahLst/>
              <a:cxnLst/>
              <a:rect l="l" t="t" r="r" b="b"/>
              <a:pathLst>
                <a:path w="1829" h="4679" extrusionOk="0">
                  <a:moveTo>
                    <a:pt x="0" y="1"/>
                  </a:moveTo>
                  <a:lnTo>
                    <a:pt x="0" y="4678"/>
                  </a:lnTo>
                  <a:lnTo>
                    <a:pt x="1829" y="4678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4498625" y="2620825"/>
              <a:ext cx="45725" cy="69750"/>
            </a:xfrm>
            <a:custGeom>
              <a:avLst/>
              <a:gdLst/>
              <a:ahLst/>
              <a:cxnLst/>
              <a:rect l="l" t="t" r="r" b="b"/>
              <a:pathLst>
                <a:path w="1829" h="2790" extrusionOk="0">
                  <a:moveTo>
                    <a:pt x="0" y="1"/>
                  </a:moveTo>
                  <a:lnTo>
                    <a:pt x="0" y="2789"/>
                  </a:lnTo>
                  <a:lnTo>
                    <a:pt x="1829" y="2789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4581350" y="2573600"/>
              <a:ext cx="45725" cy="116975"/>
            </a:xfrm>
            <a:custGeom>
              <a:avLst/>
              <a:gdLst/>
              <a:ahLst/>
              <a:cxnLst/>
              <a:rect l="l" t="t" r="r" b="b"/>
              <a:pathLst>
                <a:path w="1829" h="4679" extrusionOk="0">
                  <a:moveTo>
                    <a:pt x="0" y="1"/>
                  </a:moveTo>
                  <a:lnTo>
                    <a:pt x="0" y="4678"/>
                  </a:lnTo>
                  <a:lnTo>
                    <a:pt x="1828" y="4678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4662475" y="2546500"/>
              <a:ext cx="45725" cy="144075"/>
            </a:xfrm>
            <a:custGeom>
              <a:avLst/>
              <a:gdLst/>
              <a:ahLst/>
              <a:cxnLst/>
              <a:rect l="l" t="t" r="r" b="b"/>
              <a:pathLst>
                <a:path w="1829" h="5763" extrusionOk="0">
                  <a:moveTo>
                    <a:pt x="0" y="1"/>
                  </a:moveTo>
                  <a:lnTo>
                    <a:pt x="0" y="5762"/>
                  </a:lnTo>
                  <a:lnTo>
                    <a:pt x="1828" y="5762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4395700" y="2690550"/>
              <a:ext cx="327200" cy="3075"/>
            </a:xfrm>
            <a:custGeom>
              <a:avLst/>
              <a:gdLst/>
              <a:ahLst/>
              <a:cxnLst/>
              <a:rect l="l" t="t" r="r" b="b"/>
              <a:pathLst>
                <a:path w="13088" h="123" extrusionOk="0">
                  <a:moveTo>
                    <a:pt x="62" y="0"/>
                  </a:moveTo>
                  <a:cubicBezTo>
                    <a:pt x="28" y="0"/>
                    <a:pt x="0" y="28"/>
                    <a:pt x="0" y="61"/>
                  </a:cubicBezTo>
                  <a:cubicBezTo>
                    <a:pt x="0" y="94"/>
                    <a:pt x="28" y="122"/>
                    <a:pt x="62" y="122"/>
                  </a:cubicBezTo>
                  <a:lnTo>
                    <a:pt x="13027" y="122"/>
                  </a:lnTo>
                  <a:cubicBezTo>
                    <a:pt x="13060" y="122"/>
                    <a:pt x="13088" y="94"/>
                    <a:pt x="13088" y="61"/>
                  </a:cubicBezTo>
                  <a:cubicBezTo>
                    <a:pt x="13088" y="28"/>
                    <a:pt x="13060" y="0"/>
                    <a:pt x="13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4426800" y="2193625"/>
              <a:ext cx="216900" cy="141575"/>
            </a:xfrm>
            <a:custGeom>
              <a:avLst/>
              <a:gdLst/>
              <a:ahLst/>
              <a:cxnLst/>
              <a:rect l="l" t="t" r="r" b="b"/>
              <a:pathLst>
                <a:path w="8676" h="5663" extrusionOk="0">
                  <a:moveTo>
                    <a:pt x="1427" y="0"/>
                  </a:moveTo>
                  <a:cubicBezTo>
                    <a:pt x="179" y="0"/>
                    <a:pt x="1" y="5663"/>
                    <a:pt x="1" y="5663"/>
                  </a:cubicBezTo>
                  <a:lnTo>
                    <a:pt x="8675" y="5663"/>
                  </a:lnTo>
                  <a:cubicBezTo>
                    <a:pt x="8675" y="5663"/>
                    <a:pt x="8611" y="2987"/>
                    <a:pt x="7954" y="2987"/>
                  </a:cubicBezTo>
                  <a:cubicBezTo>
                    <a:pt x="7942" y="2987"/>
                    <a:pt x="7929" y="2988"/>
                    <a:pt x="7916" y="2990"/>
                  </a:cubicBezTo>
                  <a:cubicBezTo>
                    <a:pt x="7225" y="3096"/>
                    <a:pt x="7563" y="4013"/>
                    <a:pt x="6760" y="4066"/>
                  </a:cubicBezTo>
                  <a:cubicBezTo>
                    <a:pt x="6753" y="4067"/>
                    <a:pt x="6746" y="4067"/>
                    <a:pt x="6739" y="4067"/>
                  </a:cubicBezTo>
                  <a:cubicBezTo>
                    <a:pt x="5955" y="4067"/>
                    <a:pt x="5893" y="1245"/>
                    <a:pt x="5055" y="1147"/>
                  </a:cubicBezTo>
                  <a:cubicBezTo>
                    <a:pt x="5028" y="1144"/>
                    <a:pt x="5001" y="1143"/>
                    <a:pt x="4975" y="1143"/>
                  </a:cubicBezTo>
                  <a:cubicBezTo>
                    <a:pt x="3948" y="1143"/>
                    <a:pt x="4306" y="3682"/>
                    <a:pt x="3479" y="3907"/>
                  </a:cubicBezTo>
                  <a:cubicBezTo>
                    <a:pt x="3456" y="3913"/>
                    <a:pt x="3434" y="3916"/>
                    <a:pt x="3412" y="3916"/>
                  </a:cubicBezTo>
                  <a:cubicBezTo>
                    <a:pt x="2633" y="3916"/>
                    <a:pt x="2642" y="0"/>
                    <a:pt x="1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4415900" y="2335175"/>
              <a:ext cx="240225" cy="3075"/>
            </a:xfrm>
            <a:custGeom>
              <a:avLst/>
              <a:gdLst/>
              <a:ahLst/>
              <a:cxnLst/>
              <a:rect l="l" t="t" r="r" b="b"/>
              <a:pathLst>
                <a:path w="9609" h="123" extrusionOk="0">
                  <a:moveTo>
                    <a:pt x="61" y="1"/>
                  </a:moveTo>
                  <a:cubicBezTo>
                    <a:pt x="28" y="1"/>
                    <a:pt x="0" y="28"/>
                    <a:pt x="0" y="62"/>
                  </a:cubicBezTo>
                  <a:cubicBezTo>
                    <a:pt x="0" y="95"/>
                    <a:pt x="28" y="123"/>
                    <a:pt x="61" y="123"/>
                  </a:cubicBezTo>
                  <a:lnTo>
                    <a:pt x="9547" y="123"/>
                  </a:lnTo>
                  <a:cubicBezTo>
                    <a:pt x="9581" y="123"/>
                    <a:pt x="9608" y="95"/>
                    <a:pt x="9608" y="62"/>
                  </a:cubicBezTo>
                  <a:cubicBezTo>
                    <a:pt x="9608" y="28"/>
                    <a:pt x="9581" y="1"/>
                    <a:pt x="9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4767025" y="2514975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0" y="0"/>
                  </a:moveTo>
                  <a:lnTo>
                    <a:pt x="0" y="1655"/>
                  </a:lnTo>
                  <a:lnTo>
                    <a:pt x="1655" y="1655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4767025" y="2612350"/>
              <a:ext cx="41375" cy="41400"/>
            </a:xfrm>
            <a:custGeom>
              <a:avLst/>
              <a:gdLst/>
              <a:ahLst/>
              <a:cxnLst/>
              <a:rect l="l" t="t" r="r" b="b"/>
              <a:pathLst>
                <a:path w="1655" h="1656" extrusionOk="0">
                  <a:moveTo>
                    <a:pt x="0" y="1"/>
                  </a:moveTo>
                  <a:lnTo>
                    <a:pt x="0" y="1655"/>
                  </a:lnTo>
                  <a:lnTo>
                    <a:pt x="1655" y="1655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4835775" y="2525975"/>
              <a:ext cx="109075" cy="5125"/>
            </a:xfrm>
            <a:custGeom>
              <a:avLst/>
              <a:gdLst/>
              <a:ahLst/>
              <a:cxnLst/>
              <a:rect l="l" t="t" r="r" b="b"/>
              <a:pathLst>
                <a:path w="4363" h="205" extrusionOk="0">
                  <a:moveTo>
                    <a:pt x="9" y="1"/>
                  </a:moveTo>
                  <a:cubicBezTo>
                    <a:pt x="3" y="1"/>
                    <a:pt x="0" y="5"/>
                    <a:pt x="0" y="9"/>
                  </a:cubicBezTo>
                  <a:lnTo>
                    <a:pt x="0" y="195"/>
                  </a:lnTo>
                  <a:cubicBezTo>
                    <a:pt x="0" y="200"/>
                    <a:pt x="3" y="205"/>
                    <a:pt x="9" y="205"/>
                  </a:cubicBezTo>
                  <a:lnTo>
                    <a:pt x="4353" y="205"/>
                  </a:lnTo>
                  <a:cubicBezTo>
                    <a:pt x="4358" y="205"/>
                    <a:pt x="4362" y="200"/>
                    <a:pt x="4362" y="195"/>
                  </a:cubicBezTo>
                  <a:lnTo>
                    <a:pt x="4362" y="9"/>
                  </a:lnTo>
                  <a:cubicBezTo>
                    <a:pt x="4362" y="5"/>
                    <a:pt x="4358" y="1"/>
                    <a:pt x="4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4835775" y="2540250"/>
              <a:ext cx="109075" cy="5100"/>
            </a:xfrm>
            <a:custGeom>
              <a:avLst/>
              <a:gdLst/>
              <a:ahLst/>
              <a:cxnLst/>
              <a:rect l="l" t="t" r="r" b="b"/>
              <a:pathLst>
                <a:path w="4363" h="204" extrusionOk="0">
                  <a:moveTo>
                    <a:pt x="9" y="0"/>
                  </a:moveTo>
                  <a:cubicBezTo>
                    <a:pt x="3" y="0"/>
                    <a:pt x="0" y="5"/>
                    <a:pt x="0" y="9"/>
                  </a:cubicBezTo>
                  <a:lnTo>
                    <a:pt x="0" y="194"/>
                  </a:lnTo>
                  <a:cubicBezTo>
                    <a:pt x="0" y="199"/>
                    <a:pt x="3" y="203"/>
                    <a:pt x="9" y="203"/>
                  </a:cubicBezTo>
                  <a:lnTo>
                    <a:pt x="4353" y="203"/>
                  </a:lnTo>
                  <a:cubicBezTo>
                    <a:pt x="4358" y="203"/>
                    <a:pt x="4362" y="199"/>
                    <a:pt x="4362" y="194"/>
                  </a:cubicBezTo>
                  <a:lnTo>
                    <a:pt x="4362" y="9"/>
                  </a:lnTo>
                  <a:cubicBezTo>
                    <a:pt x="4362" y="5"/>
                    <a:pt x="4358" y="0"/>
                    <a:pt x="4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4835775" y="2623375"/>
              <a:ext cx="109075" cy="5125"/>
            </a:xfrm>
            <a:custGeom>
              <a:avLst/>
              <a:gdLst/>
              <a:ahLst/>
              <a:cxnLst/>
              <a:rect l="l" t="t" r="r" b="b"/>
              <a:pathLst>
                <a:path w="4363" h="205" extrusionOk="0">
                  <a:moveTo>
                    <a:pt x="9" y="0"/>
                  </a:moveTo>
                  <a:cubicBezTo>
                    <a:pt x="3" y="0"/>
                    <a:pt x="0" y="4"/>
                    <a:pt x="0" y="9"/>
                  </a:cubicBezTo>
                  <a:lnTo>
                    <a:pt x="0" y="194"/>
                  </a:lnTo>
                  <a:cubicBezTo>
                    <a:pt x="0" y="200"/>
                    <a:pt x="3" y="204"/>
                    <a:pt x="9" y="204"/>
                  </a:cubicBezTo>
                  <a:lnTo>
                    <a:pt x="4353" y="204"/>
                  </a:lnTo>
                  <a:cubicBezTo>
                    <a:pt x="4358" y="204"/>
                    <a:pt x="4362" y="200"/>
                    <a:pt x="4362" y="194"/>
                  </a:cubicBezTo>
                  <a:lnTo>
                    <a:pt x="4362" y="9"/>
                  </a:lnTo>
                  <a:cubicBezTo>
                    <a:pt x="4362" y="4"/>
                    <a:pt x="4358" y="0"/>
                    <a:pt x="4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4835775" y="2637625"/>
              <a:ext cx="109075" cy="5100"/>
            </a:xfrm>
            <a:custGeom>
              <a:avLst/>
              <a:gdLst/>
              <a:ahLst/>
              <a:cxnLst/>
              <a:rect l="l" t="t" r="r" b="b"/>
              <a:pathLst>
                <a:path w="4363" h="204" extrusionOk="0">
                  <a:moveTo>
                    <a:pt x="9" y="1"/>
                  </a:moveTo>
                  <a:cubicBezTo>
                    <a:pt x="3" y="1"/>
                    <a:pt x="0" y="5"/>
                    <a:pt x="0" y="10"/>
                  </a:cubicBezTo>
                  <a:lnTo>
                    <a:pt x="0" y="195"/>
                  </a:lnTo>
                  <a:cubicBezTo>
                    <a:pt x="0" y="199"/>
                    <a:pt x="3" y="204"/>
                    <a:pt x="9" y="204"/>
                  </a:cubicBezTo>
                  <a:lnTo>
                    <a:pt x="4353" y="204"/>
                  </a:lnTo>
                  <a:cubicBezTo>
                    <a:pt x="4358" y="204"/>
                    <a:pt x="4362" y="199"/>
                    <a:pt x="4362" y="195"/>
                  </a:cubicBezTo>
                  <a:lnTo>
                    <a:pt x="4362" y="10"/>
                  </a:lnTo>
                  <a:cubicBezTo>
                    <a:pt x="4362" y="5"/>
                    <a:pt x="4358" y="1"/>
                    <a:pt x="4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3989725" y="2056700"/>
              <a:ext cx="74675" cy="62175"/>
            </a:xfrm>
            <a:custGeom>
              <a:avLst/>
              <a:gdLst/>
              <a:ahLst/>
              <a:cxnLst/>
              <a:rect l="l" t="t" r="r" b="b"/>
              <a:pathLst>
                <a:path w="2987" h="2487" extrusionOk="0">
                  <a:moveTo>
                    <a:pt x="1797" y="1"/>
                  </a:moveTo>
                  <a:cubicBezTo>
                    <a:pt x="1003" y="1"/>
                    <a:pt x="989" y="930"/>
                    <a:pt x="989" y="930"/>
                  </a:cubicBezTo>
                  <a:cubicBezTo>
                    <a:pt x="989" y="930"/>
                    <a:pt x="1" y="1161"/>
                    <a:pt x="173" y="1854"/>
                  </a:cubicBezTo>
                  <a:cubicBezTo>
                    <a:pt x="319" y="2443"/>
                    <a:pt x="1181" y="2487"/>
                    <a:pt x="1435" y="2487"/>
                  </a:cubicBezTo>
                  <a:cubicBezTo>
                    <a:pt x="1480" y="2487"/>
                    <a:pt x="1506" y="2486"/>
                    <a:pt x="1506" y="2486"/>
                  </a:cubicBezTo>
                  <a:cubicBezTo>
                    <a:pt x="1506" y="2486"/>
                    <a:pt x="2468" y="2106"/>
                    <a:pt x="2716" y="1347"/>
                  </a:cubicBezTo>
                  <a:cubicBezTo>
                    <a:pt x="2716" y="1347"/>
                    <a:pt x="2987" y="184"/>
                    <a:pt x="1996" y="18"/>
                  </a:cubicBezTo>
                  <a:cubicBezTo>
                    <a:pt x="1925" y="6"/>
                    <a:pt x="1859" y="1"/>
                    <a:pt x="1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3998250" y="2077025"/>
              <a:ext cx="174550" cy="194575"/>
            </a:xfrm>
            <a:custGeom>
              <a:avLst/>
              <a:gdLst/>
              <a:ahLst/>
              <a:cxnLst/>
              <a:rect l="l" t="t" r="r" b="b"/>
              <a:pathLst>
                <a:path w="6982" h="7783" extrusionOk="0">
                  <a:moveTo>
                    <a:pt x="3118" y="0"/>
                  </a:moveTo>
                  <a:cubicBezTo>
                    <a:pt x="2132" y="0"/>
                    <a:pt x="1541" y="664"/>
                    <a:pt x="1346" y="984"/>
                  </a:cubicBezTo>
                  <a:cubicBezTo>
                    <a:pt x="916" y="1694"/>
                    <a:pt x="875" y="2290"/>
                    <a:pt x="826" y="3211"/>
                  </a:cubicBezTo>
                  <a:cubicBezTo>
                    <a:pt x="684" y="5920"/>
                    <a:pt x="0" y="7167"/>
                    <a:pt x="0" y="7167"/>
                  </a:cubicBezTo>
                  <a:cubicBezTo>
                    <a:pt x="0" y="7167"/>
                    <a:pt x="1434" y="7394"/>
                    <a:pt x="2665" y="7394"/>
                  </a:cubicBezTo>
                  <a:cubicBezTo>
                    <a:pt x="2726" y="7394"/>
                    <a:pt x="2786" y="7393"/>
                    <a:pt x="2845" y="7392"/>
                  </a:cubicBezTo>
                  <a:cubicBezTo>
                    <a:pt x="2845" y="7392"/>
                    <a:pt x="3037" y="7384"/>
                    <a:pt x="3312" y="7384"/>
                  </a:cubicBezTo>
                  <a:cubicBezTo>
                    <a:pt x="3828" y="7384"/>
                    <a:pt x="4641" y="7411"/>
                    <a:pt x="5050" y="7563"/>
                  </a:cubicBezTo>
                  <a:cubicBezTo>
                    <a:pt x="5335" y="7668"/>
                    <a:pt x="5614" y="7782"/>
                    <a:pt x="5868" y="7782"/>
                  </a:cubicBezTo>
                  <a:cubicBezTo>
                    <a:pt x="6175" y="7782"/>
                    <a:pt x="6443" y="7614"/>
                    <a:pt x="6634" y="7056"/>
                  </a:cubicBezTo>
                  <a:cubicBezTo>
                    <a:pt x="6981" y="6036"/>
                    <a:pt x="6130" y="5200"/>
                    <a:pt x="6130" y="5200"/>
                  </a:cubicBezTo>
                  <a:cubicBezTo>
                    <a:pt x="6130" y="5200"/>
                    <a:pt x="5743" y="4708"/>
                    <a:pt x="5573" y="3860"/>
                  </a:cubicBezTo>
                  <a:cubicBezTo>
                    <a:pt x="5433" y="3157"/>
                    <a:pt x="5995" y="1690"/>
                    <a:pt x="5526" y="947"/>
                  </a:cubicBezTo>
                  <a:cubicBezTo>
                    <a:pt x="5146" y="346"/>
                    <a:pt x="4684" y="254"/>
                    <a:pt x="4438" y="254"/>
                  </a:cubicBezTo>
                  <a:cubicBezTo>
                    <a:pt x="4331" y="254"/>
                    <a:pt x="4265" y="272"/>
                    <a:pt x="4265" y="272"/>
                  </a:cubicBezTo>
                  <a:cubicBezTo>
                    <a:pt x="3837" y="78"/>
                    <a:pt x="3455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4022800" y="2078900"/>
              <a:ext cx="36400" cy="39800"/>
            </a:xfrm>
            <a:custGeom>
              <a:avLst/>
              <a:gdLst/>
              <a:ahLst/>
              <a:cxnLst/>
              <a:rect l="l" t="t" r="r" b="b"/>
              <a:pathLst>
                <a:path w="1456" h="1592" extrusionOk="0">
                  <a:moveTo>
                    <a:pt x="1405" y="1"/>
                  </a:moveTo>
                  <a:cubicBezTo>
                    <a:pt x="1402" y="1"/>
                    <a:pt x="1398" y="1"/>
                    <a:pt x="1394" y="3"/>
                  </a:cubicBezTo>
                  <a:cubicBezTo>
                    <a:pt x="664" y="211"/>
                    <a:pt x="135" y="796"/>
                    <a:pt x="5" y="1545"/>
                  </a:cubicBezTo>
                  <a:cubicBezTo>
                    <a:pt x="0" y="1573"/>
                    <a:pt x="24" y="1592"/>
                    <a:pt x="46" y="1592"/>
                  </a:cubicBezTo>
                  <a:cubicBezTo>
                    <a:pt x="60" y="1592"/>
                    <a:pt x="73" y="1583"/>
                    <a:pt x="76" y="1564"/>
                  </a:cubicBezTo>
                  <a:cubicBezTo>
                    <a:pt x="200" y="840"/>
                    <a:pt x="706" y="275"/>
                    <a:pt x="1414" y="74"/>
                  </a:cubicBezTo>
                  <a:cubicBezTo>
                    <a:pt x="1456" y="62"/>
                    <a:pt x="1443" y="1"/>
                    <a:pt x="1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4131375" y="2169500"/>
              <a:ext cx="2025" cy="33200"/>
            </a:xfrm>
            <a:custGeom>
              <a:avLst/>
              <a:gdLst/>
              <a:ahLst/>
              <a:cxnLst/>
              <a:rect l="l" t="t" r="r" b="b"/>
              <a:pathLst>
                <a:path w="81" h="1328" extrusionOk="0">
                  <a:moveTo>
                    <a:pt x="41" y="0"/>
                  </a:moveTo>
                  <a:cubicBezTo>
                    <a:pt x="19" y="0"/>
                    <a:pt x="1" y="19"/>
                    <a:pt x="1" y="41"/>
                  </a:cubicBezTo>
                  <a:lnTo>
                    <a:pt x="1" y="1287"/>
                  </a:lnTo>
                  <a:cubicBezTo>
                    <a:pt x="1" y="1308"/>
                    <a:pt x="19" y="1327"/>
                    <a:pt x="41" y="1327"/>
                  </a:cubicBezTo>
                  <a:cubicBezTo>
                    <a:pt x="63" y="1327"/>
                    <a:pt x="80" y="1308"/>
                    <a:pt x="80" y="1287"/>
                  </a:cubicBezTo>
                  <a:lnTo>
                    <a:pt x="80" y="41"/>
                  </a:lnTo>
                  <a:cubicBezTo>
                    <a:pt x="80" y="19"/>
                    <a:pt x="63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4123675" y="2192150"/>
              <a:ext cx="17475" cy="23375"/>
            </a:xfrm>
            <a:custGeom>
              <a:avLst/>
              <a:gdLst/>
              <a:ahLst/>
              <a:cxnLst/>
              <a:rect l="l" t="t" r="r" b="b"/>
              <a:pathLst>
                <a:path w="699" h="935" extrusionOk="0">
                  <a:moveTo>
                    <a:pt x="349" y="0"/>
                  </a:moveTo>
                  <a:cubicBezTo>
                    <a:pt x="304" y="0"/>
                    <a:pt x="259" y="22"/>
                    <a:pt x="233" y="66"/>
                  </a:cubicBezTo>
                  <a:lnTo>
                    <a:pt x="26" y="418"/>
                  </a:lnTo>
                  <a:cubicBezTo>
                    <a:pt x="0" y="462"/>
                    <a:pt x="2" y="518"/>
                    <a:pt x="29" y="560"/>
                  </a:cubicBezTo>
                  <a:lnTo>
                    <a:pt x="238" y="875"/>
                  </a:lnTo>
                  <a:cubicBezTo>
                    <a:pt x="264" y="914"/>
                    <a:pt x="307" y="934"/>
                    <a:pt x="349" y="934"/>
                  </a:cubicBezTo>
                  <a:cubicBezTo>
                    <a:pt x="392" y="934"/>
                    <a:pt x="434" y="914"/>
                    <a:pt x="461" y="875"/>
                  </a:cubicBezTo>
                  <a:lnTo>
                    <a:pt x="669" y="560"/>
                  </a:lnTo>
                  <a:cubicBezTo>
                    <a:pt x="697" y="517"/>
                    <a:pt x="698" y="462"/>
                    <a:pt x="672" y="418"/>
                  </a:cubicBezTo>
                  <a:lnTo>
                    <a:pt x="464" y="66"/>
                  </a:lnTo>
                  <a:cubicBezTo>
                    <a:pt x="438" y="22"/>
                    <a:pt x="394" y="0"/>
                    <a:pt x="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4262200" y="2300500"/>
              <a:ext cx="63150" cy="59200"/>
            </a:xfrm>
            <a:custGeom>
              <a:avLst/>
              <a:gdLst/>
              <a:ahLst/>
              <a:cxnLst/>
              <a:rect l="l" t="t" r="r" b="b"/>
              <a:pathLst>
                <a:path w="2526" h="2368" extrusionOk="0">
                  <a:moveTo>
                    <a:pt x="504" y="0"/>
                  </a:moveTo>
                  <a:lnTo>
                    <a:pt x="504" y="0"/>
                  </a:lnTo>
                  <a:cubicBezTo>
                    <a:pt x="504" y="0"/>
                    <a:pt x="0" y="1720"/>
                    <a:pt x="2262" y="2366"/>
                  </a:cubicBezTo>
                  <a:lnTo>
                    <a:pt x="2262" y="2367"/>
                  </a:lnTo>
                  <a:cubicBezTo>
                    <a:pt x="2262" y="2367"/>
                    <a:pt x="2525" y="2283"/>
                    <a:pt x="2043" y="1633"/>
                  </a:cubicBezTo>
                  <a:cubicBezTo>
                    <a:pt x="1561" y="982"/>
                    <a:pt x="505" y="0"/>
                    <a:pt x="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4269725" y="2261225"/>
              <a:ext cx="64200" cy="86875"/>
            </a:xfrm>
            <a:custGeom>
              <a:avLst/>
              <a:gdLst/>
              <a:ahLst/>
              <a:cxnLst/>
              <a:rect l="l" t="t" r="r" b="b"/>
              <a:pathLst>
                <a:path w="2568" h="3475" extrusionOk="0">
                  <a:moveTo>
                    <a:pt x="1600" y="1"/>
                  </a:moveTo>
                  <a:lnTo>
                    <a:pt x="1" y="2401"/>
                  </a:lnTo>
                  <a:lnTo>
                    <a:pt x="1175" y="3475"/>
                  </a:lnTo>
                  <a:lnTo>
                    <a:pt x="2568" y="444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4134025" y="2245650"/>
              <a:ext cx="184725" cy="220725"/>
            </a:xfrm>
            <a:custGeom>
              <a:avLst/>
              <a:gdLst/>
              <a:ahLst/>
              <a:cxnLst/>
              <a:rect l="l" t="t" r="r" b="b"/>
              <a:pathLst>
                <a:path w="7389" h="8829" extrusionOk="0">
                  <a:moveTo>
                    <a:pt x="1437" y="1"/>
                  </a:moveTo>
                  <a:lnTo>
                    <a:pt x="829" y="1438"/>
                  </a:lnTo>
                  <a:lnTo>
                    <a:pt x="0" y="3392"/>
                  </a:lnTo>
                  <a:cubicBezTo>
                    <a:pt x="0" y="3392"/>
                    <a:pt x="584" y="5191"/>
                    <a:pt x="1227" y="6672"/>
                  </a:cubicBezTo>
                  <a:cubicBezTo>
                    <a:pt x="1526" y="7359"/>
                    <a:pt x="1837" y="7977"/>
                    <a:pt x="2108" y="8316"/>
                  </a:cubicBezTo>
                  <a:cubicBezTo>
                    <a:pt x="2199" y="8429"/>
                    <a:pt x="2298" y="8523"/>
                    <a:pt x="2401" y="8599"/>
                  </a:cubicBezTo>
                  <a:cubicBezTo>
                    <a:pt x="2616" y="8755"/>
                    <a:pt x="2855" y="8828"/>
                    <a:pt x="3107" y="8828"/>
                  </a:cubicBezTo>
                  <a:cubicBezTo>
                    <a:pt x="3658" y="8828"/>
                    <a:pt x="4270" y="8475"/>
                    <a:pt x="4827" y="7851"/>
                  </a:cubicBezTo>
                  <a:cubicBezTo>
                    <a:pt x="5043" y="7609"/>
                    <a:pt x="5250" y="7327"/>
                    <a:pt x="5443" y="7008"/>
                  </a:cubicBezTo>
                  <a:cubicBezTo>
                    <a:pt x="6470" y="5315"/>
                    <a:pt x="7389" y="4561"/>
                    <a:pt x="7389" y="4561"/>
                  </a:cubicBezTo>
                  <a:lnTo>
                    <a:pt x="7389" y="4560"/>
                  </a:lnTo>
                  <a:cubicBezTo>
                    <a:pt x="6934" y="4324"/>
                    <a:pt x="6548" y="3989"/>
                    <a:pt x="6250" y="3588"/>
                  </a:cubicBezTo>
                  <a:cubicBezTo>
                    <a:pt x="5952" y="3188"/>
                    <a:pt x="5742" y="2721"/>
                    <a:pt x="5637" y="2220"/>
                  </a:cubicBezTo>
                  <a:cubicBezTo>
                    <a:pt x="5636" y="2211"/>
                    <a:pt x="5633" y="2203"/>
                    <a:pt x="5631" y="2194"/>
                  </a:cubicBezTo>
                  <a:lnTo>
                    <a:pt x="3515" y="5180"/>
                  </a:lnTo>
                  <a:lnTo>
                    <a:pt x="2415" y="2440"/>
                  </a:lnTo>
                  <a:lnTo>
                    <a:pt x="1672" y="586"/>
                  </a:lnTo>
                  <a:lnTo>
                    <a:pt x="14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4194025" y="2438150"/>
              <a:ext cx="60700" cy="28225"/>
            </a:xfrm>
            <a:custGeom>
              <a:avLst/>
              <a:gdLst/>
              <a:ahLst/>
              <a:cxnLst/>
              <a:rect l="l" t="t" r="r" b="b"/>
              <a:pathLst>
                <a:path w="2428" h="1129" extrusionOk="0">
                  <a:moveTo>
                    <a:pt x="1841" y="1"/>
                  </a:moveTo>
                  <a:cubicBezTo>
                    <a:pt x="1108" y="1"/>
                    <a:pt x="368" y="568"/>
                    <a:pt x="1" y="899"/>
                  </a:cubicBezTo>
                  <a:cubicBezTo>
                    <a:pt x="216" y="1055"/>
                    <a:pt x="455" y="1128"/>
                    <a:pt x="707" y="1128"/>
                  </a:cubicBezTo>
                  <a:cubicBezTo>
                    <a:pt x="1258" y="1128"/>
                    <a:pt x="1870" y="775"/>
                    <a:pt x="2427" y="151"/>
                  </a:cubicBezTo>
                  <a:cubicBezTo>
                    <a:pt x="2372" y="115"/>
                    <a:pt x="2309" y="85"/>
                    <a:pt x="2232" y="60"/>
                  </a:cubicBezTo>
                  <a:cubicBezTo>
                    <a:pt x="2103" y="19"/>
                    <a:pt x="1972" y="1"/>
                    <a:pt x="18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4203625" y="2374000"/>
              <a:ext cx="19325" cy="42875"/>
            </a:xfrm>
            <a:custGeom>
              <a:avLst/>
              <a:gdLst/>
              <a:ahLst/>
              <a:cxnLst/>
              <a:rect l="l" t="t" r="r" b="b"/>
              <a:pathLst>
                <a:path w="773" h="1715" extrusionOk="0">
                  <a:moveTo>
                    <a:pt x="719" y="1"/>
                  </a:moveTo>
                  <a:cubicBezTo>
                    <a:pt x="707" y="1"/>
                    <a:pt x="695" y="7"/>
                    <a:pt x="687" y="21"/>
                  </a:cubicBezTo>
                  <a:cubicBezTo>
                    <a:pt x="401" y="543"/>
                    <a:pt x="175" y="1093"/>
                    <a:pt x="8" y="1665"/>
                  </a:cubicBezTo>
                  <a:cubicBezTo>
                    <a:pt x="0" y="1695"/>
                    <a:pt x="25" y="1715"/>
                    <a:pt x="49" y="1715"/>
                  </a:cubicBezTo>
                  <a:cubicBezTo>
                    <a:pt x="65" y="1715"/>
                    <a:pt x="80" y="1707"/>
                    <a:pt x="85" y="1687"/>
                  </a:cubicBezTo>
                  <a:cubicBezTo>
                    <a:pt x="248" y="1121"/>
                    <a:pt x="473" y="577"/>
                    <a:pt x="756" y="60"/>
                  </a:cubicBezTo>
                  <a:cubicBezTo>
                    <a:pt x="772" y="29"/>
                    <a:pt x="745" y="1"/>
                    <a:pt x="719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4200900" y="2387725"/>
              <a:ext cx="15400" cy="13100"/>
            </a:xfrm>
            <a:custGeom>
              <a:avLst/>
              <a:gdLst/>
              <a:ahLst/>
              <a:cxnLst/>
              <a:rect l="l" t="t" r="r" b="b"/>
              <a:pathLst>
                <a:path w="616" h="524" extrusionOk="0">
                  <a:moveTo>
                    <a:pt x="554" y="0"/>
                  </a:moveTo>
                  <a:cubicBezTo>
                    <a:pt x="545" y="0"/>
                    <a:pt x="537" y="3"/>
                    <a:pt x="528" y="10"/>
                  </a:cubicBezTo>
                  <a:cubicBezTo>
                    <a:pt x="356" y="153"/>
                    <a:pt x="204" y="315"/>
                    <a:pt x="32" y="457"/>
                  </a:cubicBezTo>
                  <a:cubicBezTo>
                    <a:pt x="1" y="483"/>
                    <a:pt x="29" y="524"/>
                    <a:pt x="62" y="524"/>
                  </a:cubicBezTo>
                  <a:cubicBezTo>
                    <a:pt x="70" y="524"/>
                    <a:pt x="80" y="521"/>
                    <a:pt x="88" y="514"/>
                  </a:cubicBezTo>
                  <a:cubicBezTo>
                    <a:pt x="259" y="372"/>
                    <a:pt x="413" y="210"/>
                    <a:pt x="583" y="66"/>
                  </a:cubicBezTo>
                  <a:cubicBezTo>
                    <a:pt x="616" y="41"/>
                    <a:pt x="587" y="0"/>
                    <a:pt x="554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4231375" y="3227425"/>
              <a:ext cx="51675" cy="86825"/>
            </a:xfrm>
            <a:custGeom>
              <a:avLst/>
              <a:gdLst/>
              <a:ahLst/>
              <a:cxnLst/>
              <a:rect l="l" t="t" r="r" b="b"/>
              <a:pathLst>
                <a:path w="2067" h="3473" extrusionOk="0">
                  <a:moveTo>
                    <a:pt x="0" y="1"/>
                  </a:moveTo>
                  <a:lnTo>
                    <a:pt x="780" y="3473"/>
                  </a:lnTo>
                  <a:lnTo>
                    <a:pt x="1979" y="3453"/>
                  </a:lnTo>
                  <a:lnTo>
                    <a:pt x="2066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4226750" y="3225075"/>
              <a:ext cx="69775" cy="37225"/>
            </a:xfrm>
            <a:custGeom>
              <a:avLst/>
              <a:gdLst/>
              <a:ahLst/>
              <a:cxnLst/>
              <a:rect l="l" t="t" r="r" b="b"/>
              <a:pathLst>
                <a:path w="2791" h="1489" extrusionOk="0">
                  <a:moveTo>
                    <a:pt x="2331" y="0"/>
                  </a:moveTo>
                  <a:lnTo>
                    <a:pt x="133" y="167"/>
                  </a:lnTo>
                  <a:cubicBezTo>
                    <a:pt x="133" y="167"/>
                    <a:pt x="0" y="487"/>
                    <a:pt x="83" y="849"/>
                  </a:cubicBezTo>
                  <a:cubicBezTo>
                    <a:pt x="190" y="1320"/>
                    <a:pt x="468" y="1488"/>
                    <a:pt x="468" y="1488"/>
                  </a:cubicBezTo>
                  <a:lnTo>
                    <a:pt x="2208" y="1379"/>
                  </a:lnTo>
                  <a:cubicBezTo>
                    <a:pt x="2208" y="1379"/>
                    <a:pt x="2790" y="843"/>
                    <a:pt x="2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4242200" y="3287700"/>
              <a:ext cx="117775" cy="73400"/>
            </a:xfrm>
            <a:custGeom>
              <a:avLst/>
              <a:gdLst/>
              <a:ahLst/>
              <a:cxnLst/>
              <a:rect l="l" t="t" r="r" b="b"/>
              <a:pathLst>
                <a:path w="4711" h="2936" extrusionOk="0">
                  <a:moveTo>
                    <a:pt x="1704" y="1"/>
                  </a:moveTo>
                  <a:cubicBezTo>
                    <a:pt x="1494" y="1"/>
                    <a:pt x="1313" y="162"/>
                    <a:pt x="1284" y="375"/>
                  </a:cubicBezTo>
                  <a:lnTo>
                    <a:pt x="1207" y="920"/>
                  </a:lnTo>
                  <a:lnTo>
                    <a:pt x="673" y="839"/>
                  </a:lnTo>
                  <a:cubicBezTo>
                    <a:pt x="673" y="839"/>
                    <a:pt x="192" y="390"/>
                    <a:pt x="46" y="390"/>
                  </a:cubicBezTo>
                  <a:cubicBezTo>
                    <a:pt x="16" y="390"/>
                    <a:pt x="0" y="409"/>
                    <a:pt x="5" y="454"/>
                  </a:cubicBezTo>
                  <a:cubicBezTo>
                    <a:pt x="19" y="606"/>
                    <a:pt x="266" y="1662"/>
                    <a:pt x="327" y="2199"/>
                  </a:cubicBezTo>
                  <a:cubicBezTo>
                    <a:pt x="371" y="2600"/>
                    <a:pt x="409" y="2935"/>
                    <a:pt x="409" y="2935"/>
                  </a:cubicBezTo>
                  <a:lnTo>
                    <a:pt x="1364" y="2929"/>
                  </a:lnTo>
                  <a:cubicBezTo>
                    <a:pt x="1408" y="2891"/>
                    <a:pt x="1673" y="2662"/>
                    <a:pt x="1845" y="2662"/>
                  </a:cubicBezTo>
                  <a:cubicBezTo>
                    <a:pt x="1862" y="2662"/>
                    <a:pt x="1877" y="2664"/>
                    <a:pt x="1891" y="2669"/>
                  </a:cubicBezTo>
                  <a:cubicBezTo>
                    <a:pt x="2048" y="2716"/>
                    <a:pt x="2152" y="2882"/>
                    <a:pt x="2177" y="2925"/>
                  </a:cubicBezTo>
                  <a:lnTo>
                    <a:pt x="4710" y="2911"/>
                  </a:lnTo>
                  <a:cubicBezTo>
                    <a:pt x="4662" y="2674"/>
                    <a:pt x="4596" y="2498"/>
                    <a:pt x="4513" y="2364"/>
                  </a:cubicBezTo>
                  <a:cubicBezTo>
                    <a:pt x="4354" y="2109"/>
                    <a:pt x="4139" y="2020"/>
                    <a:pt x="3906" y="2005"/>
                  </a:cubicBezTo>
                  <a:cubicBezTo>
                    <a:pt x="3551" y="1986"/>
                    <a:pt x="2431" y="1246"/>
                    <a:pt x="2431" y="1246"/>
                  </a:cubicBezTo>
                  <a:lnTo>
                    <a:pt x="2430" y="1246"/>
                  </a:lnTo>
                  <a:cubicBezTo>
                    <a:pt x="2430" y="1246"/>
                    <a:pt x="2000" y="677"/>
                    <a:pt x="1975" y="245"/>
                  </a:cubicBezTo>
                  <a:cubicBezTo>
                    <a:pt x="1966" y="84"/>
                    <a:pt x="1872" y="20"/>
                    <a:pt x="1759" y="4"/>
                  </a:cubicBezTo>
                  <a:cubicBezTo>
                    <a:pt x="1741" y="2"/>
                    <a:pt x="1722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4311700" y="3325450"/>
              <a:ext cx="5650" cy="5900"/>
            </a:xfrm>
            <a:custGeom>
              <a:avLst/>
              <a:gdLst/>
              <a:ahLst/>
              <a:cxnLst/>
              <a:rect l="l" t="t" r="r" b="b"/>
              <a:pathLst>
                <a:path w="226" h="236" extrusionOk="0">
                  <a:moveTo>
                    <a:pt x="186" y="1"/>
                  </a:moveTo>
                  <a:cubicBezTo>
                    <a:pt x="178" y="1"/>
                    <a:pt x="171" y="3"/>
                    <a:pt x="164" y="7"/>
                  </a:cubicBezTo>
                  <a:cubicBezTo>
                    <a:pt x="102" y="49"/>
                    <a:pt x="50" y="108"/>
                    <a:pt x="14" y="182"/>
                  </a:cubicBezTo>
                  <a:cubicBezTo>
                    <a:pt x="1" y="209"/>
                    <a:pt x="25" y="235"/>
                    <a:pt x="47" y="235"/>
                  </a:cubicBezTo>
                  <a:cubicBezTo>
                    <a:pt x="57" y="235"/>
                    <a:pt x="66" y="230"/>
                    <a:pt x="72" y="218"/>
                  </a:cubicBezTo>
                  <a:cubicBezTo>
                    <a:pt x="103" y="153"/>
                    <a:pt x="148" y="101"/>
                    <a:pt x="203" y="63"/>
                  </a:cubicBezTo>
                  <a:cubicBezTo>
                    <a:pt x="222" y="52"/>
                    <a:pt x="225" y="26"/>
                    <a:pt x="209" y="11"/>
                  </a:cubicBezTo>
                  <a:lnTo>
                    <a:pt x="208" y="10"/>
                  </a:lnTo>
                  <a:cubicBezTo>
                    <a:pt x="202" y="4"/>
                    <a:pt x="194" y="1"/>
                    <a:pt x="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4306675" y="3322500"/>
              <a:ext cx="5600" cy="5900"/>
            </a:xfrm>
            <a:custGeom>
              <a:avLst/>
              <a:gdLst/>
              <a:ahLst/>
              <a:cxnLst/>
              <a:rect l="l" t="t" r="r" b="b"/>
              <a:pathLst>
                <a:path w="224" h="236" extrusionOk="0">
                  <a:moveTo>
                    <a:pt x="184" y="1"/>
                  </a:moveTo>
                  <a:cubicBezTo>
                    <a:pt x="177" y="1"/>
                    <a:pt x="170" y="3"/>
                    <a:pt x="164" y="8"/>
                  </a:cubicBezTo>
                  <a:cubicBezTo>
                    <a:pt x="100" y="50"/>
                    <a:pt x="48" y="109"/>
                    <a:pt x="13" y="183"/>
                  </a:cubicBezTo>
                  <a:cubicBezTo>
                    <a:pt x="0" y="210"/>
                    <a:pt x="24" y="236"/>
                    <a:pt x="45" y="236"/>
                  </a:cubicBezTo>
                  <a:cubicBezTo>
                    <a:pt x="55" y="236"/>
                    <a:pt x="64" y="231"/>
                    <a:pt x="70" y="219"/>
                  </a:cubicBezTo>
                  <a:cubicBezTo>
                    <a:pt x="102" y="154"/>
                    <a:pt x="148" y="102"/>
                    <a:pt x="202" y="64"/>
                  </a:cubicBezTo>
                  <a:cubicBezTo>
                    <a:pt x="220" y="52"/>
                    <a:pt x="223" y="26"/>
                    <a:pt x="207" y="10"/>
                  </a:cubicBezTo>
                  <a:cubicBezTo>
                    <a:pt x="201" y="4"/>
                    <a:pt x="192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4301450" y="3319775"/>
              <a:ext cx="5600" cy="5900"/>
            </a:xfrm>
            <a:custGeom>
              <a:avLst/>
              <a:gdLst/>
              <a:ahLst/>
              <a:cxnLst/>
              <a:rect l="l" t="t" r="r" b="b"/>
              <a:pathLst>
                <a:path w="224" h="236" extrusionOk="0">
                  <a:moveTo>
                    <a:pt x="184" y="1"/>
                  </a:moveTo>
                  <a:cubicBezTo>
                    <a:pt x="177" y="1"/>
                    <a:pt x="170" y="3"/>
                    <a:pt x="164" y="6"/>
                  </a:cubicBezTo>
                  <a:cubicBezTo>
                    <a:pt x="102" y="48"/>
                    <a:pt x="48" y="108"/>
                    <a:pt x="14" y="182"/>
                  </a:cubicBezTo>
                  <a:cubicBezTo>
                    <a:pt x="0" y="209"/>
                    <a:pt x="24" y="236"/>
                    <a:pt x="46" y="236"/>
                  </a:cubicBezTo>
                  <a:cubicBezTo>
                    <a:pt x="56" y="236"/>
                    <a:pt x="65" y="231"/>
                    <a:pt x="70" y="219"/>
                  </a:cubicBezTo>
                  <a:cubicBezTo>
                    <a:pt x="102" y="153"/>
                    <a:pt x="148" y="101"/>
                    <a:pt x="202" y="64"/>
                  </a:cubicBezTo>
                  <a:cubicBezTo>
                    <a:pt x="221" y="51"/>
                    <a:pt x="224" y="25"/>
                    <a:pt x="208" y="11"/>
                  </a:cubicBezTo>
                  <a:lnTo>
                    <a:pt x="208" y="9"/>
                  </a:lnTo>
                  <a:cubicBezTo>
                    <a:pt x="201" y="4"/>
                    <a:pt x="193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4243550" y="3338650"/>
              <a:ext cx="123800" cy="22450"/>
            </a:xfrm>
            <a:custGeom>
              <a:avLst/>
              <a:gdLst/>
              <a:ahLst/>
              <a:cxnLst/>
              <a:rect l="l" t="t" r="r" b="b"/>
              <a:pathLst>
                <a:path w="4952" h="898" extrusionOk="0">
                  <a:moveTo>
                    <a:pt x="1670" y="1"/>
                  </a:moveTo>
                  <a:cubicBezTo>
                    <a:pt x="1422" y="1"/>
                    <a:pt x="1174" y="62"/>
                    <a:pt x="956" y="180"/>
                  </a:cubicBezTo>
                  <a:lnTo>
                    <a:pt x="273" y="161"/>
                  </a:lnTo>
                  <a:cubicBezTo>
                    <a:pt x="273" y="161"/>
                    <a:pt x="0" y="215"/>
                    <a:pt x="120" y="576"/>
                  </a:cubicBezTo>
                  <a:cubicBezTo>
                    <a:pt x="196" y="802"/>
                    <a:pt x="355" y="897"/>
                    <a:pt x="355" y="897"/>
                  </a:cubicBezTo>
                  <a:lnTo>
                    <a:pt x="1304" y="897"/>
                  </a:lnTo>
                  <a:cubicBezTo>
                    <a:pt x="1304" y="897"/>
                    <a:pt x="1305" y="896"/>
                    <a:pt x="1310" y="891"/>
                  </a:cubicBezTo>
                  <a:cubicBezTo>
                    <a:pt x="1358" y="849"/>
                    <a:pt x="1614" y="680"/>
                    <a:pt x="1788" y="680"/>
                  </a:cubicBezTo>
                  <a:cubicBezTo>
                    <a:pt x="1981" y="680"/>
                    <a:pt x="2098" y="844"/>
                    <a:pt x="2123" y="887"/>
                  </a:cubicBezTo>
                  <a:cubicBezTo>
                    <a:pt x="2125" y="893"/>
                    <a:pt x="2127" y="897"/>
                    <a:pt x="2127" y="897"/>
                  </a:cubicBezTo>
                  <a:lnTo>
                    <a:pt x="4656" y="897"/>
                  </a:lnTo>
                  <a:cubicBezTo>
                    <a:pt x="4656" y="897"/>
                    <a:pt x="4952" y="654"/>
                    <a:pt x="4656" y="425"/>
                  </a:cubicBezTo>
                  <a:cubicBezTo>
                    <a:pt x="4595" y="377"/>
                    <a:pt x="4529" y="347"/>
                    <a:pt x="4459" y="326"/>
                  </a:cubicBezTo>
                  <a:cubicBezTo>
                    <a:pt x="4377" y="302"/>
                    <a:pt x="4293" y="294"/>
                    <a:pt x="4215" y="294"/>
                  </a:cubicBezTo>
                  <a:cubicBezTo>
                    <a:pt x="4041" y="294"/>
                    <a:pt x="3902" y="336"/>
                    <a:pt x="3902" y="336"/>
                  </a:cubicBezTo>
                  <a:cubicBezTo>
                    <a:pt x="3902" y="336"/>
                    <a:pt x="3389" y="575"/>
                    <a:pt x="2985" y="575"/>
                  </a:cubicBezTo>
                  <a:cubicBezTo>
                    <a:pt x="2931" y="575"/>
                    <a:pt x="2879" y="571"/>
                    <a:pt x="2831" y="561"/>
                  </a:cubicBezTo>
                  <a:cubicBezTo>
                    <a:pt x="2490" y="494"/>
                    <a:pt x="2302" y="99"/>
                    <a:pt x="1962" y="29"/>
                  </a:cubicBezTo>
                  <a:cubicBezTo>
                    <a:pt x="1866" y="10"/>
                    <a:pt x="1768" y="1"/>
                    <a:pt x="1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4036175" y="3227425"/>
              <a:ext cx="52600" cy="92225"/>
            </a:xfrm>
            <a:custGeom>
              <a:avLst/>
              <a:gdLst/>
              <a:ahLst/>
              <a:cxnLst/>
              <a:rect l="l" t="t" r="r" b="b"/>
              <a:pathLst>
                <a:path w="2104" h="3689" extrusionOk="0">
                  <a:moveTo>
                    <a:pt x="2076" y="1"/>
                  </a:moveTo>
                  <a:lnTo>
                    <a:pt x="0" y="192"/>
                  </a:lnTo>
                  <a:lnTo>
                    <a:pt x="904" y="3689"/>
                  </a:lnTo>
                  <a:lnTo>
                    <a:pt x="2104" y="3628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4033125" y="3229275"/>
              <a:ext cx="69775" cy="37225"/>
            </a:xfrm>
            <a:custGeom>
              <a:avLst/>
              <a:gdLst/>
              <a:ahLst/>
              <a:cxnLst/>
              <a:rect l="l" t="t" r="r" b="b"/>
              <a:pathLst>
                <a:path w="2791" h="1489" extrusionOk="0">
                  <a:moveTo>
                    <a:pt x="2331" y="0"/>
                  </a:moveTo>
                  <a:lnTo>
                    <a:pt x="134" y="167"/>
                  </a:lnTo>
                  <a:cubicBezTo>
                    <a:pt x="134" y="167"/>
                    <a:pt x="0" y="487"/>
                    <a:pt x="83" y="849"/>
                  </a:cubicBezTo>
                  <a:cubicBezTo>
                    <a:pt x="190" y="1320"/>
                    <a:pt x="468" y="1488"/>
                    <a:pt x="468" y="1488"/>
                  </a:cubicBezTo>
                  <a:lnTo>
                    <a:pt x="2208" y="1381"/>
                  </a:lnTo>
                  <a:cubicBezTo>
                    <a:pt x="2208" y="1381"/>
                    <a:pt x="2791" y="844"/>
                    <a:pt x="2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4032250" y="3283850"/>
              <a:ext cx="70300" cy="77250"/>
            </a:xfrm>
            <a:custGeom>
              <a:avLst/>
              <a:gdLst/>
              <a:ahLst/>
              <a:cxnLst/>
              <a:rect l="l" t="t" r="r" b="b"/>
              <a:pathLst>
                <a:path w="2812" h="3090" extrusionOk="0">
                  <a:moveTo>
                    <a:pt x="1402" y="0"/>
                  </a:moveTo>
                  <a:cubicBezTo>
                    <a:pt x="1361" y="0"/>
                    <a:pt x="1319" y="9"/>
                    <a:pt x="1277" y="28"/>
                  </a:cubicBezTo>
                  <a:cubicBezTo>
                    <a:pt x="816" y="238"/>
                    <a:pt x="1000" y="1264"/>
                    <a:pt x="1000" y="1264"/>
                  </a:cubicBezTo>
                  <a:cubicBezTo>
                    <a:pt x="1000" y="1264"/>
                    <a:pt x="955" y="1617"/>
                    <a:pt x="606" y="1929"/>
                  </a:cubicBezTo>
                  <a:cubicBezTo>
                    <a:pt x="350" y="2158"/>
                    <a:pt x="95" y="2326"/>
                    <a:pt x="27" y="2655"/>
                  </a:cubicBezTo>
                  <a:cubicBezTo>
                    <a:pt x="1" y="2775"/>
                    <a:pt x="1" y="2915"/>
                    <a:pt x="34" y="3089"/>
                  </a:cubicBezTo>
                  <a:lnTo>
                    <a:pt x="2733" y="3089"/>
                  </a:lnTo>
                  <a:cubicBezTo>
                    <a:pt x="2733" y="3089"/>
                    <a:pt x="2811" y="2937"/>
                    <a:pt x="2682" y="2518"/>
                  </a:cubicBezTo>
                  <a:cubicBezTo>
                    <a:pt x="2657" y="2434"/>
                    <a:pt x="2627" y="2329"/>
                    <a:pt x="2595" y="2214"/>
                  </a:cubicBezTo>
                  <a:cubicBezTo>
                    <a:pt x="2472" y="1762"/>
                    <a:pt x="2326" y="1171"/>
                    <a:pt x="2326" y="1171"/>
                  </a:cubicBezTo>
                  <a:cubicBezTo>
                    <a:pt x="2326" y="1171"/>
                    <a:pt x="1882" y="0"/>
                    <a:pt x="1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4046025" y="3299050"/>
              <a:ext cx="51050" cy="29700"/>
            </a:xfrm>
            <a:custGeom>
              <a:avLst/>
              <a:gdLst/>
              <a:ahLst/>
              <a:cxnLst/>
              <a:rect l="l" t="t" r="r" b="b"/>
              <a:pathLst>
                <a:path w="2042" h="1188" extrusionOk="0">
                  <a:moveTo>
                    <a:pt x="290" y="1"/>
                  </a:moveTo>
                  <a:cubicBezTo>
                    <a:pt x="260" y="1"/>
                    <a:pt x="149" y="14"/>
                    <a:pt x="80" y="202"/>
                  </a:cubicBezTo>
                  <a:cubicBezTo>
                    <a:pt x="0" y="420"/>
                    <a:pt x="556" y="1187"/>
                    <a:pt x="556" y="1187"/>
                  </a:cubicBezTo>
                  <a:lnTo>
                    <a:pt x="1934" y="1187"/>
                  </a:lnTo>
                  <a:cubicBezTo>
                    <a:pt x="1934" y="1187"/>
                    <a:pt x="2041" y="631"/>
                    <a:pt x="1985" y="317"/>
                  </a:cubicBezTo>
                  <a:cubicBezTo>
                    <a:pt x="1928" y="2"/>
                    <a:pt x="1710" y="1"/>
                    <a:pt x="1710" y="1"/>
                  </a:cubicBezTo>
                  <a:cubicBezTo>
                    <a:pt x="1587" y="184"/>
                    <a:pt x="1389" y="245"/>
                    <a:pt x="1180" y="245"/>
                  </a:cubicBezTo>
                  <a:cubicBezTo>
                    <a:pt x="761" y="245"/>
                    <a:pt x="297" y="1"/>
                    <a:pt x="297" y="1"/>
                  </a:cubicBezTo>
                  <a:cubicBezTo>
                    <a:pt x="297" y="1"/>
                    <a:pt x="294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4057775" y="3315225"/>
              <a:ext cx="16525" cy="5050"/>
            </a:xfrm>
            <a:custGeom>
              <a:avLst/>
              <a:gdLst/>
              <a:ahLst/>
              <a:cxnLst/>
              <a:rect l="l" t="t" r="r" b="b"/>
              <a:pathLst>
                <a:path w="661" h="202" extrusionOk="0">
                  <a:moveTo>
                    <a:pt x="318" y="1"/>
                  </a:moveTo>
                  <a:cubicBezTo>
                    <a:pt x="219" y="1"/>
                    <a:pt x="119" y="35"/>
                    <a:pt x="31" y="103"/>
                  </a:cubicBezTo>
                  <a:cubicBezTo>
                    <a:pt x="0" y="128"/>
                    <a:pt x="29" y="169"/>
                    <a:pt x="62" y="169"/>
                  </a:cubicBezTo>
                  <a:cubicBezTo>
                    <a:pt x="71" y="169"/>
                    <a:pt x="80" y="166"/>
                    <a:pt x="88" y="159"/>
                  </a:cubicBezTo>
                  <a:cubicBezTo>
                    <a:pt x="157" y="106"/>
                    <a:pt x="236" y="79"/>
                    <a:pt x="314" y="79"/>
                  </a:cubicBezTo>
                  <a:cubicBezTo>
                    <a:pt x="408" y="79"/>
                    <a:pt x="502" y="117"/>
                    <a:pt x="576" y="190"/>
                  </a:cubicBezTo>
                  <a:cubicBezTo>
                    <a:pt x="584" y="198"/>
                    <a:pt x="593" y="202"/>
                    <a:pt x="602" y="202"/>
                  </a:cubicBezTo>
                  <a:cubicBezTo>
                    <a:pt x="633" y="202"/>
                    <a:pt x="661" y="161"/>
                    <a:pt x="633" y="133"/>
                  </a:cubicBezTo>
                  <a:cubicBezTo>
                    <a:pt x="542" y="45"/>
                    <a:pt x="430" y="1"/>
                    <a:pt x="3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4055850" y="3321525"/>
              <a:ext cx="16525" cy="5050"/>
            </a:xfrm>
            <a:custGeom>
              <a:avLst/>
              <a:gdLst/>
              <a:ahLst/>
              <a:cxnLst/>
              <a:rect l="l" t="t" r="r" b="b"/>
              <a:pathLst>
                <a:path w="661" h="202" extrusionOk="0">
                  <a:moveTo>
                    <a:pt x="319" y="1"/>
                  </a:moveTo>
                  <a:cubicBezTo>
                    <a:pt x="220" y="1"/>
                    <a:pt x="121" y="35"/>
                    <a:pt x="33" y="103"/>
                  </a:cubicBezTo>
                  <a:cubicBezTo>
                    <a:pt x="1" y="128"/>
                    <a:pt x="30" y="168"/>
                    <a:pt x="64" y="168"/>
                  </a:cubicBezTo>
                  <a:cubicBezTo>
                    <a:pt x="72" y="168"/>
                    <a:pt x="81" y="166"/>
                    <a:pt x="89" y="160"/>
                  </a:cubicBezTo>
                  <a:cubicBezTo>
                    <a:pt x="158" y="106"/>
                    <a:pt x="237" y="79"/>
                    <a:pt x="315" y="79"/>
                  </a:cubicBezTo>
                  <a:cubicBezTo>
                    <a:pt x="409" y="79"/>
                    <a:pt x="502" y="117"/>
                    <a:pt x="576" y="190"/>
                  </a:cubicBezTo>
                  <a:cubicBezTo>
                    <a:pt x="585" y="198"/>
                    <a:pt x="594" y="202"/>
                    <a:pt x="603" y="202"/>
                  </a:cubicBezTo>
                  <a:cubicBezTo>
                    <a:pt x="634" y="202"/>
                    <a:pt x="661" y="161"/>
                    <a:pt x="633" y="133"/>
                  </a:cubicBezTo>
                  <a:cubicBezTo>
                    <a:pt x="542" y="45"/>
                    <a:pt x="431" y="1"/>
                    <a:pt x="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4053950" y="3327325"/>
              <a:ext cx="16550" cy="5050"/>
            </a:xfrm>
            <a:custGeom>
              <a:avLst/>
              <a:gdLst/>
              <a:ahLst/>
              <a:cxnLst/>
              <a:rect l="l" t="t" r="r" b="b"/>
              <a:pathLst>
                <a:path w="662" h="202" extrusionOk="0">
                  <a:moveTo>
                    <a:pt x="319" y="1"/>
                  </a:moveTo>
                  <a:cubicBezTo>
                    <a:pt x="220" y="1"/>
                    <a:pt x="120" y="35"/>
                    <a:pt x="32" y="103"/>
                  </a:cubicBezTo>
                  <a:cubicBezTo>
                    <a:pt x="0" y="128"/>
                    <a:pt x="29" y="169"/>
                    <a:pt x="62" y="169"/>
                  </a:cubicBezTo>
                  <a:cubicBezTo>
                    <a:pt x="71" y="169"/>
                    <a:pt x="80" y="166"/>
                    <a:pt x="89" y="159"/>
                  </a:cubicBezTo>
                  <a:cubicBezTo>
                    <a:pt x="158" y="105"/>
                    <a:pt x="236" y="79"/>
                    <a:pt x="314" y="79"/>
                  </a:cubicBezTo>
                  <a:cubicBezTo>
                    <a:pt x="408" y="79"/>
                    <a:pt x="501" y="117"/>
                    <a:pt x="575" y="190"/>
                  </a:cubicBezTo>
                  <a:cubicBezTo>
                    <a:pt x="584" y="198"/>
                    <a:pt x="594" y="201"/>
                    <a:pt x="603" y="201"/>
                  </a:cubicBezTo>
                  <a:cubicBezTo>
                    <a:pt x="634" y="201"/>
                    <a:pt x="661" y="161"/>
                    <a:pt x="632" y="133"/>
                  </a:cubicBezTo>
                  <a:cubicBezTo>
                    <a:pt x="542" y="45"/>
                    <a:pt x="431" y="1"/>
                    <a:pt x="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4032250" y="3339075"/>
              <a:ext cx="70300" cy="22025"/>
            </a:xfrm>
            <a:custGeom>
              <a:avLst/>
              <a:gdLst/>
              <a:ahLst/>
              <a:cxnLst/>
              <a:rect l="l" t="t" r="r" b="b"/>
              <a:pathLst>
                <a:path w="2812" h="881" extrusionOk="0">
                  <a:moveTo>
                    <a:pt x="2542" y="0"/>
                  </a:moveTo>
                  <a:cubicBezTo>
                    <a:pt x="2462" y="0"/>
                    <a:pt x="2370" y="36"/>
                    <a:pt x="2318" y="170"/>
                  </a:cubicBezTo>
                  <a:cubicBezTo>
                    <a:pt x="2221" y="423"/>
                    <a:pt x="2030" y="477"/>
                    <a:pt x="1852" y="477"/>
                  </a:cubicBezTo>
                  <a:cubicBezTo>
                    <a:pt x="1834" y="477"/>
                    <a:pt x="1817" y="477"/>
                    <a:pt x="1800" y="476"/>
                  </a:cubicBezTo>
                  <a:cubicBezTo>
                    <a:pt x="1620" y="468"/>
                    <a:pt x="1323" y="157"/>
                    <a:pt x="855" y="157"/>
                  </a:cubicBezTo>
                  <a:cubicBezTo>
                    <a:pt x="830" y="157"/>
                    <a:pt x="804" y="158"/>
                    <a:pt x="777" y="160"/>
                  </a:cubicBezTo>
                  <a:cubicBezTo>
                    <a:pt x="383" y="190"/>
                    <a:pt x="344" y="458"/>
                    <a:pt x="118" y="458"/>
                  </a:cubicBezTo>
                  <a:cubicBezTo>
                    <a:pt x="91" y="458"/>
                    <a:pt x="60" y="454"/>
                    <a:pt x="27" y="446"/>
                  </a:cubicBezTo>
                  <a:lnTo>
                    <a:pt x="27" y="446"/>
                  </a:lnTo>
                  <a:cubicBezTo>
                    <a:pt x="1" y="566"/>
                    <a:pt x="1" y="706"/>
                    <a:pt x="34" y="880"/>
                  </a:cubicBezTo>
                  <a:lnTo>
                    <a:pt x="2733" y="880"/>
                  </a:lnTo>
                  <a:cubicBezTo>
                    <a:pt x="2733" y="880"/>
                    <a:pt x="2811" y="728"/>
                    <a:pt x="2682" y="309"/>
                  </a:cubicBezTo>
                  <a:cubicBezTo>
                    <a:pt x="2657" y="225"/>
                    <a:pt x="2627" y="120"/>
                    <a:pt x="2595" y="5"/>
                  </a:cubicBezTo>
                  <a:cubicBezTo>
                    <a:pt x="2578" y="2"/>
                    <a:pt x="2561" y="0"/>
                    <a:pt x="25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4019150" y="2407000"/>
              <a:ext cx="134200" cy="53925"/>
            </a:xfrm>
            <a:custGeom>
              <a:avLst/>
              <a:gdLst/>
              <a:ahLst/>
              <a:cxnLst/>
              <a:rect l="l" t="t" r="r" b="b"/>
              <a:pathLst>
                <a:path w="5368" h="2157" extrusionOk="0">
                  <a:moveTo>
                    <a:pt x="120" y="1"/>
                  </a:moveTo>
                  <a:cubicBezTo>
                    <a:pt x="120" y="1"/>
                    <a:pt x="125" y="69"/>
                    <a:pt x="128" y="176"/>
                  </a:cubicBezTo>
                  <a:cubicBezTo>
                    <a:pt x="133" y="357"/>
                    <a:pt x="136" y="650"/>
                    <a:pt x="109" y="921"/>
                  </a:cubicBezTo>
                  <a:cubicBezTo>
                    <a:pt x="90" y="1110"/>
                    <a:pt x="57" y="1289"/>
                    <a:pt x="0" y="1412"/>
                  </a:cubicBezTo>
                  <a:cubicBezTo>
                    <a:pt x="0" y="1412"/>
                    <a:pt x="1225" y="2157"/>
                    <a:pt x="2963" y="2157"/>
                  </a:cubicBezTo>
                  <a:cubicBezTo>
                    <a:pt x="3622" y="2157"/>
                    <a:pt x="4356" y="2050"/>
                    <a:pt x="5124" y="1754"/>
                  </a:cubicBezTo>
                  <a:lnTo>
                    <a:pt x="5269" y="921"/>
                  </a:lnTo>
                  <a:lnTo>
                    <a:pt x="5346" y="486"/>
                  </a:lnTo>
                  <a:lnTo>
                    <a:pt x="5368" y="358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4021850" y="2411375"/>
              <a:ext cx="130950" cy="22425"/>
            </a:xfrm>
            <a:custGeom>
              <a:avLst/>
              <a:gdLst/>
              <a:ahLst/>
              <a:cxnLst/>
              <a:rect l="l" t="t" r="r" b="b"/>
              <a:pathLst>
                <a:path w="5238" h="897" extrusionOk="0">
                  <a:moveTo>
                    <a:pt x="20" y="1"/>
                  </a:moveTo>
                  <a:cubicBezTo>
                    <a:pt x="25" y="182"/>
                    <a:pt x="28" y="475"/>
                    <a:pt x="1" y="746"/>
                  </a:cubicBezTo>
                  <a:cubicBezTo>
                    <a:pt x="1030" y="843"/>
                    <a:pt x="1991" y="896"/>
                    <a:pt x="2871" y="896"/>
                  </a:cubicBezTo>
                  <a:cubicBezTo>
                    <a:pt x="3711" y="896"/>
                    <a:pt x="4478" y="848"/>
                    <a:pt x="5161" y="746"/>
                  </a:cubicBezTo>
                  <a:lnTo>
                    <a:pt x="5238" y="31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3965625" y="2454850"/>
              <a:ext cx="154975" cy="782200"/>
            </a:xfrm>
            <a:custGeom>
              <a:avLst/>
              <a:gdLst/>
              <a:ahLst/>
              <a:cxnLst/>
              <a:rect l="l" t="t" r="r" b="b"/>
              <a:pathLst>
                <a:path w="6199" h="31288" extrusionOk="0">
                  <a:moveTo>
                    <a:pt x="2967" y="0"/>
                  </a:moveTo>
                  <a:cubicBezTo>
                    <a:pt x="2967" y="0"/>
                    <a:pt x="236" y="1007"/>
                    <a:pt x="119" y="4041"/>
                  </a:cubicBezTo>
                  <a:cubicBezTo>
                    <a:pt x="0" y="7073"/>
                    <a:pt x="1039" y="18545"/>
                    <a:pt x="1181" y="20757"/>
                  </a:cubicBezTo>
                  <a:cubicBezTo>
                    <a:pt x="1317" y="22891"/>
                    <a:pt x="1707" y="27880"/>
                    <a:pt x="1888" y="30166"/>
                  </a:cubicBezTo>
                  <a:cubicBezTo>
                    <a:pt x="1938" y="30803"/>
                    <a:pt x="2469" y="31288"/>
                    <a:pt x="3101" y="31288"/>
                  </a:cubicBezTo>
                  <a:cubicBezTo>
                    <a:pt x="3123" y="31288"/>
                    <a:pt x="3145" y="31287"/>
                    <a:pt x="3167" y="31286"/>
                  </a:cubicBezTo>
                  <a:lnTo>
                    <a:pt x="5017" y="31185"/>
                  </a:lnTo>
                  <a:cubicBezTo>
                    <a:pt x="5686" y="31148"/>
                    <a:pt x="6199" y="30578"/>
                    <a:pt x="6166" y="29908"/>
                  </a:cubicBezTo>
                  <a:cubicBezTo>
                    <a:pt x="5914" y="24944"/>
                    <a:pt x="4978" y="6318"/>
                    <a:pt x="5034" y="4782"/>
                  </a:cubicBezTo>
                  <a:cubicBezTo>
                    <a:pt x="5098" y="3008"/>
                    <a:pt x="4969" y="846"/>
                    <a:pt x="4969" y="846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4036275" y="3234300"/>
              <a:ext cx="57300" cy="3825"/>
            </a:xfrm>
            <a:custGeom>
              <a:avLst/>
              <a:gdLst/>
              <a:ahLst/>
              <a:cxnLst/>
              <a:rect l="l" t="t" r="r" b="b"/>
              <a:pathLst>
                <a:path w="2292" h="153" extrusionOk="0">
                  <a:moveTo>
                    <a:pt x="2245" y="0"/>
                  </a:moveTo>
                  <a:cubicBezTo>
                    <a:pt x="2244" y="0"/>
                    <a:pt x="2242" y="0"/>
                    <a:pt x="2240" y="1"/>
                  </a:cubicBezTo>
                  <a:cubicBezTo>
                    <a:pt x="1842" y="69"/>
                    <a:pt x="1435" y="93"/>
                    <a:pt x="1029" y="93"/>
                  </a:cubicBezTo>
                  <a:cubicBezTo>
                    <a:pt x="698" y="93"/>
                    <a:pt x="367" y="77"/>
                    <a:pt x="39" y="57"/>
                  </a:cubicBezTo>
                  <a:cubicBezTo>
                    <a:pt x="39" y="57"/>
                    <a:pt x="38" y="57"/>
                    <a:pt x="37" y="57"/>
                  </a:cubicBezTo>
                  <a:cubicBezTo>
                    <a:pt x="0" y="57"/>
                    <a:pt x="1" y="114"/>
                    <a:pt x="39" y="117"/>
                  </a:cubicBezTo>
                  <a:cubicBezTo>
                    <a:pt x="365" y="137"/>
                    <a:pt x="693" y="153"/>
                    <a:pt x="1022" y="153"/>
                  </a:cubicBezTo>
                  <a:cubicBezTo>
                    <a:pt x="1436" y="153"/>
                    <a:pt x="1850" y="128"/>
                    <a:pt x="2256" y="59"/>
                  </a:cubicBezTo>
                  <a:cubicBezTo>
                    <a:pt x="2292" y="52"/>
                    <a:pt x="2279" y="0"/>
                    <a:pt x="2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4028550" y="2867100"/>
              <a:ext cx="54750" cy="8275"/>
            </a:xfrm>
            <a:custGeom>
              <a:avLst/>
              <a:gdLst/>
              <a:ahLst/>
              <a:cxnLst/>
              <a:rect l="l" t="t" r="r" b="b"/>
              <a:pathLst>
                <a:path w="2190" h="331" extrusionOk="0">
                  <a:moveTo>
                    <a:pt x="2127" y="1"/>
                  </a:moveTo>
                  <a:cubicBezTo>
                    <a:pt x="2121" y="1"/>
                    <a:pt x="2115" y="2"/>
                    <a:pt x="2109" y="5"/>
                  </a:cubicBezTo>
                  <a:cubicBezTo>
                    <a:pt x="1768" y="169"/>
                    <a:pt x="1397" y="251"/>
                    <a:pt x="1026" y="251"/>
                  </a:cubicBezTo>
                  <a:cubicBezTo>
                    <a:pt x="698" y="251"/>
                    <a:pt x="371" y="187"/>
                    <a:pt x="63" y="60"/>
                  </a:cubicBezTo>
                  <a:cubicBezTo>
                    <a:pt x="58" y="58"/>
                    <a:pt x="53" y="57"/>
                    <a:pt x="49" y="57"/>
                  </a:cubicBezTo>
                  <a:cubicBezTo>
                    <a:pt x="12" y="57"/>
                    <a:pt x="0" y="120"/>
                    <a:pt x="41" y="137"/>
                  </a:cubicBezTo>
                  <a:cubicBezTo>
                    <a:pt x="356" y="266"/>
                    <a:pt x="690" y="331"/>
                    <a:pt x="1023" y="331"/>
                  </a:cubicBezTo>
                  <a:cubicBezTo>
                    <a:pt x="1409" y="331"/>
                    <a:pt x="1795" y="245"/>
                    <a:pt x="2149" y="75"/>
                  </a:cubicBezTo>
                  <a:cubicBezTo>
                    <a:pt x="2189" y="54"/>
                    <a:pt x="2164" y="1"/>
                    <a:pt x="2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4072675" y="2450825"/>
              <a:ext cx="239775" cy="782650"/>
            </a:xfrm>
            <a:custGeom>
              <a:avLst/>
              <a:gdLst/>
              <a:ahLst/>
              <a:cxnLst/>
              <a:rect l="l" t="t" r="r" b="b"/>
              <a:pathLst>
                <a:path w="9591" h="31306" extrusionOk="0">
                  <a:moveTo>
                    <a:pt x="481" y="1"/>
                  </a:moveTo>
                  <a:cubicBezTo>
                    <a:pt x="184" y="450"/>
                    <a:pt x="0" y="1255"/>
                    <a:pt x="9" y="2588"/>
                  </a:cubicBezTo>
                  <a:lnTo>
                    <a:pt x="5146" y="30566"/>
                  </a:lnTo>
                  <a:cubicBezTo>
                    <a:pt x="5224" y="30989"/>
                    <a:pt x="5591" y="31299"/>
                    <a:pt x="6021" y="31304"/>
                  </a:cubicBezTo>
                  <a:cubicBezTo>
                    <a:pt x="6125" y="31305"/>
                    <a:pt x="6238" y="31305"/>
                    <a:pt x="6356" y="31305"/>
                  </a:cubicBezTo>
                  <a:cubicBezTo>
                    <a:pt x="7100" y="31305"/>
                    <a:pt x="8079" y="31277"/>
                    <a:pt x="8787" y="31153"/>
                  </a:cubicBezTo>
                  <a:cubicBezTo>
                    <a:pt x="9266" y="31069"/>
                    <a:pt x="9591" y="30621"/>
                    <a:pt x="9523" y="30139"/>
                  </a:cubicBezTo>
                  <a:cubicBezTo>
                    <a:pt x="9015" y="26591"/>
                    <a:pt x="6747" y="10857"/>
                    <a:pt x="6060" y="8226"/>
                  </a:cubicBezTo>
                  <a:lnTo>
                    <a:pt x="6062" y="8226"/>
                  </a:lnTo>
                  <a:cubicBezTo>
                    <a:pt x="5623" y="6546"/>
                    <a:pt x="5566" y="5713"/>
                    <a:pt x="5224" y="4474"/>
                  </a:cubicBezTo>
                  <a:cubicBezTo>
                    <a:pt x="4936" y="4358"/>
                    <a:pt x="4287" y="2649"/>
                    <a:pt x="4013" y="2498"/>
                  </a:cubicBezTo>
                  <a:cubicBezTo>
                    <a:pt x="3631" y="2285"/>
                    <a:pt x="3257" y="2053"/>
                    <a:pt x="2872" y="1840"/>
                  </a:cubicBezTo>
                  <a:cubicBezTo>
                    <a:pt x="2583" y="1681"/>
                    <a:pt x="2298" y="1516"/>
                    <a:pt x="2020" y="1341"/>
                  </a:cubicBezTo>
                  <a:cubicBezTo>
                    <a:pt x="1455" y="983"/>
                    <a:pt x="867" y="566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4229600" y="3229400"/>
              <a:ext cx="55175" cy="4675"/>
            </a:xfrm>
            <a:custGeom>
              <a:avLst/>
              <a:gdLst/>
              <a:ahLst/>
              <a:cxnLst/>
              <a:rect l="l" t="t" r="r" b="b"/>
              <a:pathLst>
                <a:path w="2207" h="187" extrusionOk="0">
                  <a:moveTo>
                    <a:pt x="2173" y="1"/>
                  </a:moveTo>
                  <a:cubicBezTo>
                    <a:pt x="2172" y="1"/>
                    <a:pt x="2170" y="1"/>
                    <a:pt x="2169" y="1"/>
                  </a:cubicBezTo>
                  <a:cubicBezTo>
                    <a:pt x="1541" y="85"/>
                    <a:pt x="910" y="126"/>
                    <a:pt x="277" y="126"/>
                  </a:cubicBezTo>
                  <a:cubicBezTo>
                    <a:pt x="198" y="126"/>
                    <a:pt x="119" y="126"/>
                    <a:pt x="40" y="124"/>
                  </a:cubicBezTo>
                  <a:cubicBezTo>
                    <a:pt x="39" y="124"/>
                    <a:pt x="39" y="124"/>
                    <a:pt x="38" y="124"/>
                  </a:cubicBezTo>
                  <a:cubicBezTo>
                    <a:pt x="0" y="124"/>
                    <a:pt x="1" y="182"/>
                    <a:pt x="40" y="184"/>
                  </a:cubicBezTo>
                  <a:cubicBezTo>
                    <a:pt x="124" y="185"/>
                    <a:pt x="209" y="186"/>
                    <a:pt x="293" y="186"/>
                  </a:cubicBezTo>
                  <a:cubicBezTo>
                    <a:pt x="921" y="186"/>
                    <a:pt x="1546" y="144"/>
                    <a:pt x="2169" y="61"/>
                  </a:cubicBezTo>
                  <a:cubicBezTo>
                    <a:pt x="2205" y="56"/>
                    <a:pt x="2207" y="1"/>
                    <a:pt x="2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4205600" y="2857250"/>
              <a:ext cx="48950" cy="10200"/>
            </a:xfrm>
            <a:custGeom>
              <a:avLst/>
              <a:gdLst/>
              <a:ahLst/>
              <a:cxnLst/>
              <a:rect l="l" t="t" r="r" b="b"/>
              <a:pathLst>
                <a:path w="1958" h="408" extrusionOk="0">
                  <a:moveTo>
                    <a:pt x="1901" y="0"/>
                  </a:moveTo>
                  <a:cubicBezTo>
                    <a:pt x="1894" y="0"/>
                    <a:pt x="1887" y="2"/>
                    <a:pt x="1880" y="6"/>
                  </a:cubicBezTo>
                  <a:cubicBezTo>
                    <a:pt x="1546" y="219"/>
                    <a:pt x="1166" y="328"/>
                    <a:pt x="782" y="328"/>
                  </a:cubicBezTo>
                  <a:cubicBezTo>
                    <a:pt x="540" y="328"/>
                    <a:pt x="297" y="285"/>
                    <a:pt x="64" y="198"/>
                  </a:cubicBezTo>
                  <a:cubicBezTo>
                    <a:pt x="59" y="196"/>
                    <a:pt x="54" y="195"/>
                    <a:pt x="50" y="195"/>
                  </a:cubicBezTo>
                  <a:cubicBezTo>
                    <a:pt x="13" y="195"/>
                    <a:pt x="0" y="259"/>
                    <a:pt x="42" y="274"/>
                  </a:cubicBezTo>
                  <a:cubicBezTo>
                    <a:pt x="282" y="364"/>
                    <a:pt x="531" y="408"/>
                    <a:pt x="780" y="408"/>
                  </a:cubicBezTo>
                  <a:cubicBezTo>
                    <a:pt x="1179" y="408"/>
                    <a:pt x="1575" y="295"/>
                    <a:pt x="1921" y="76"/>
                  </a:cubicBezTo>
                  <a:cubicBezTo>
                    <a:pt x="1957" y="53"/>
                    <a:pt x="1935" y="0"/>
                    <a:pt x="19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4098500" y="2604425"/>
              <a:ext cx="119125" cy="617625"/>
            </a:xfrm>
            <a:custGeom>
              <a:avLst/>
              <a:gdLst/>
              <a:ahLst/>
              <a:cxnLst/>
              <a:rect l="l" t="t" r="r" b="b"/>
              <a:pathLst>
                <a:path w="4765" h="24705" extrusionOk="0">
                  <a:moveTo>
                    <a:pt x="78" y="0"/>
                  </a:moveTo>
                  <a:lnTo>
                    <a:pt x="0" y="16"/>
                  </a:lnTo>
                  <a:lnTo>
                    <a:pt x="4687" y="24705"/>
                  </a:lnTo>
                  <a:lnTo>
                    <a:pt x="4765" y="2469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3997700" y="2435975"/>
              <a:ext cx="205600" cy="126725"/>
            </a:xfrm>
            <a:custGeom>
              <a:avLst/>
              <a:gdLst/>
              <a:ahLst/>
              <a:cxnLst/>
              <a:rect l="l" t="t" r="r" b="b"/>
              <a:pathLst>
                <a:path w="8224" h="5069" extrusionOk="0">
                  <a:moveTo>
                    <a:pt x="858" y="1"/>
                  </a:moveTo>
                  <a:cubicBezTo>
                    <a:pt x="525" y="1112"/>
                    <a:pt x="1" y="1939"/>
                    <a:pt x="1" y="1939"/>
                  </a:cubicBezTo>
                  <a:cubicBezTo>
                    <a:pt x="721" y="3285"/>
                    <a:pt x="8223" y="5068"/>
                    <a:pt x="8223" y="5068"/>
                  </a:cubicBezTo>
                  <a:cubicBezTo>
                    <a:pt x="7240" y="2269"/>
                    <a:pt x="6099" y="400"/>
                    <a:pt x="6099" y="400"/>
                  </a:cubicBezTo>
                  <a:cubicBezTo>
                    <a:pt x="5379" y="518"/>
                    <a:pt x="4721" y="564"/>
                    <a:pt x="4132" y="564"/>
                  </a:cubicBezTo>
                  <a:cubicBezTo>
                    <a:pt x="2066" y="564"/>
                    <a:pt x="858" y="1"/>
                    <a:pt x="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4131325" y="2470000"/>
              <a:ext cx="70750" cy="86650"/>
            </a:xfrm>
            <a:custGeom>
              <a:avLst/>
              <a:gdLst/>
              <a:ahLst/>
              <a:cxnLst/>
              <a:rect l="l" t="t" r="r" b="b"/>
              <a:pathLst>
                <a:path w="2830" h="3466" extrusionOk="0">
                  <a:moveTo>
                    <a:pt x="39" y="1"/>
                  </a:moveTo>
                  <a:cubicBezTo>
                    <a:pt x="19" y="1"/>
                    <a:pt x="0" y="14"/>
                    <a:pt x="3" y="39"/>
                  </a:cubicBezTo>
                  <a:cubicBezTo>
                    <a:pt x="117" y="1615"/>
                    <a:pt x="1331" y="2920"/>
                    <a:pt x="2767" y="3462"/>
                  </a:cubicBezTo>
                  <a:cubicBezTo>
                    <a:pt x="2772" y="3464"/>
                    <a:pt x="2777" y="3465"/>
                    <a:pt x="2781" y="3465"/>
                  </a:cubicBezTo>
                  <a:cubicBezTo>
                    <a:pt x="2818" y="3465"/>
                    <a:pt x="2830" y="3402"/>
                    <a:pt x="2788" y="3385"/>
                  </a:cubicBezTo>
                  <a:cubicBezTo>
                    <a:pt x="1388" y="2857"/>
                    <a:pt x="194" y="1576"/>
                    <a:pt x="82" y="39"/>
                  </a:cubicBezTo>
                  <a:cubicBezTo>
                    <a:pt x="80" y="14"/>
                    <a:pt x="59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3970000" y="2467950"/>
              <a:ext cx="77025" cy="72575"/>
            </a:xfrm>
            <a:custGeom>
              <a:avLst/>
              <a:gdLst/>
              <a:ahLst/>
              <a:cxnLst/>
              <a:rect l="l" t="t" r="r" b="b"/>
              <a:pathLst>
                <a:path w="3081" h="2903" extrusionOk="0">
                  <a:moveTo>
                    <a:pt x="3041" y="0"/>
                  </a:moveTo>
                  <a:cubicBezTo>
                    <a:pt x="3022" y="0"/>
                    <a:pt x="3001" y="13"/>
                    <a:pt x="3001" y="38"/>
                  </a:cubicBezTo>
                  <a:cubicBezTo>
                    <a:pt x="2982" y="787"/>
                    <a:pt x="2669" y="1516"/>
                    <a:pt x="2127" y="2036"/>
                  </a:cubicBezTo>
                  <a:cubicBezTo>
                    <a:pt x="1597" y="2545"/>
                    <a:pt x="876" y="2823"/>
                    <a:pt x="144" y="2823"/>
                  </a:cubicBezTo>
                  <a:cubicBezTo>
                    <a:pt x="113" y="2823"/>
                    <a:pt x="82" y="2822"/>
                    <a:pt x="51" y="2821"/>
                  </a:cubicBezTo>
                  <a:cubicBezTo>
                    <a:pt x="51" y="2821"/>
                    <a:pt x="50" y="2821"/>
                    <a:pt x="50" y="2821"/>
                  </a:cubicBezTo>
                  <a:cubicBezTo>
                    <a:pt x="0" y="2821"/>
                    <a:pt x="1" y="2900"/>
                    <a:pt x="51" y="2901"/>
                  </a:cubicBezTo>
                  <a:cubicBezTo>
                    <a:pt x="83" y="2902"/>
                    <a:pt x="116" y="2903"/>
                    <a:pt x="148" y="2903"/>
                  </a:cubicBezTo>
                  <a:cubicBezTo>
                    <a:pt x="899" y="2903"/>
                    <a:pt x="1640" y="2613"/>
                    <a:pt x="2183" y="2093"/>
                  </a:cubicBezTo>
                  <a:cubicBezTo>
                    <a:pt x="2740" y="1558"/>
                    <a:pt x="3061" y="808"/>
                    <a:pt x="3080" y="38"/>
                  </a:cubicBezTo>
                  <a:cubicBezTo>
                    <a:pt x="3081" y="13"/>
                    <a:pt x="3061" y="0"/>
                    <a:pt x="3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4081925" y="2525850"/>
              <a:ext cx="10300" cy="92350"/>
            </a:xfrm>
            <a:custGeom>
              <a:avLst/>
              <a:gdLst/>
              <a:ahLst/>
              <a:cxnLst/>
              <a:rect l="l" t="t" r="r" b="b"/>
              <a:pathLst>
                <a:path w="412" h="3694" extrusionOk="0">
                  <a:moveTo>
                    <a:pt x="39" y="0"/>
                  </a:moveTo>
                  <a:cubicBezTo>
                    <a:pt x="19" y="0"/>
                    <a:pt x="0" y="13"/>
                    <a:pt x="3" y="39"/>
                  </a:cubicBezTo>
                  <a:cubicBezTo>
                    <a:pt x="101" y="1244"/>
                    <a:pt x="232" y="2448"/>
                    <a:pt x="330" y="3655"/>
                  </a:cubicBezTo>
                  <a:cubicBezTo>
                    <a:pt x="332" y="3680"/>
                    <a:pt x="354" y="3693"/>
                    <a:pt x="374" y="3693"/>
                  </a:cubicBezTo>
                  <a:cubicBezTo>
                    <a:pt x="393" y="3693"/>
                    <a:pt x="412" y="3681"/>
                    <a:pt x="410" y="3655"/>
                  </a:cubicBezTo>
                  <a:cubicBezTo>
                    <a:pt x="311" y="2448"/>
                    <a:pt x="181" y="1244"/>
                    <a:pt x="82" y="39"/>
                  </a:cubicBezTo>
                  <a:cubicBezTo>
                    <a:pt x="80" y="13"/>
                    <a:pt x="59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4086150" y="2527825"/>
              <a:ext cx="13200" cy="50800"/>
            </a:xfrm>
            <a:custGeom>
              <a:avLst/>
              <a:gdLst/>
              <a:ahLst/>
              <a:cxnLst/>
              <a:rect l="l" t="t" r="r" b="b"/>
              <a:pathLst>
                <a:path w="528" h="2032" extrusionOk="0">
                  <a:moveTo>
                    <a:pt x="358" y="0"/>
                  </a:moveTo>
                  <a:cubicBezTo>
                    <a:pt x="335" y="0"/>
                    <a:pt x="309" y="20"/>
                    <a:pt x="315" y="50"/>
                  </a:cubicBezTo>
                  <a:cubicBezTo>
                    <a:pt x="374" y="406"/>
                    <a:pt x="415" y="765"/>
                    <a:pt x="435" y="1126"/>
                  </a:cubicBezTo>
                  <a:cubicBezTo>
                    <a:pt x="444" y="1278"/>
                    <a:pt x="455" y="1433"/>
                    <a:pt x="445" y="1585"/>
                  </a:cubicBezTo>
                  <a:cubicBezTo>
                    <a:pt x="435" y="1732"/>
                    <a:pt x="346" y="1957"/>
                    <a:pt x="183" y="1957"/>
                  </a:cubicBezTo>
                  <a:cubicBezTo>
                    <a:pt x="152" y="1957"/>
                    <a:pt x="118" y="1949"/>
                    <a:pt x="81" y="1930"/>
                  </a:cubicBezTo>
                  <a:cubicBezTo>
                    <a:pt x="75" y="1927"/>
                    <a:pt x="69" y="1925"/>
                    <a:pt x="62" y="1925"/>
                  </a:cubicBezTo>
                  <a:cubicBezTo>
                    <a:pt x="25" y="1925"/>
                    <a:pt x="1" y="1980"/>
                    <a:pt x="41" y="2000"/>
                  </a:cubicBezTo>
                  <a:cubicBezTo>
                    <a:pt x="84" y="2021"/>
                    <a:pt x="128" y="2032"/>
                    <a:pt x="172" y="2032"/>
                  </a:cubicBezTo>
                  <a:cubicBezTo>
                    <a:pt x="256" y="2032"/>
                    <a:pt x="338" y="1994"/>
                    <a:pt x="402" y="1929"/>
                  </a:cubicBezTo>
                  <a:cubicBezTo>
                    <a:pt x="516" y="1811"/>
                    <a:pt x="528" y="1635"/>
                    <a:pt x="528" y="1480"/>
                  </a:cubicBezTo>
                  <a:cubicBezTo>
                    <a:pt x="525" y="994"/>
                    <a:pt x="471" y="507"/>
                    <a:pt x="391" y="29"/>
                  </a:cubicBezTo>
                  <a:cubicBezTo>
                    <a:pt x="388" y="9"/>
                    <a:pt x="37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4014250" y="2457550"/>
              <a:ext cx="145100" cy="17625"/>
            </a:xfrm>
            <a:custGeom>
              <a:avLst/>
              <a:gdLst/>
              <a:ahLst/>
              <a:cxnLst/>
              <a:rect l="l" t="t" r="r" b="b"/>
              <a:pathLst>
                <a:path w="5804" h="705" extrusionOk="0">
                  <a:moveTo>
                    <a:pt x="58" y="1"/>
                  </a:moveTo>
                  <a:cubicBezTo>
                    <a:pt x="28" y="1"/>
                    <a:pt x="0" y="41"/>
                    <a:pt x="28" y="69"/>
                  </a:cubicBezTo>
                  <a:cubicBezTo>
                    <a:pt x="335" y="381"/>
                    <a:pt x="867" y="421"/>
                    <a:pt x="1274" y="495"/>
                  </a:cubicBezTo>
                  <a:cubicBezTo>
                    <a:pt x="1796" y="589"/>
                    <a:pt x="2321" y="662"/>
                    <a:pt x="2852" y="691"/>
                  </a:cubicBezTo>
                  <a:cubicBezTo>
                    <a:pt x="3017" y="700"/>
                    <a:pt x="3184" y="704"/>
                    <a:pt x="3351" y="704"/>
                  </a:cubicBezTo>
                  <a:cubicBezTo>
                    <a:pt x="4174" y="704"/>
                    <a:pt x="5004" y="586"/>
                    <a:pt x="5763" y="260"/>
                  </a:cubicBezTo>
                  <a:cubicBezTo>
                    <a:pt x="5804" y="243"/>
                    <a:pt x="5778" y="187"/>
                    <a:pt x="5740" y="187"/>
                  </a:cubicBezTo>
                  <a:cubicBezTo>
                    <a:pt x="5734" y="187"/>
                    <a:pt x="5729" y="188"/>
                    <a:pt x="5723" y="191"/>
                  </a:cubicBezTo>
                  <a:cubicBezTo>
                    <a:pt x="4977" y="511"/>
                    <a:pt x="4161" y="625"/>
                    <a:pt x="3352" y="625"/>
                  </a:cubicBezTo>
                  <a:cubicBezTo>
                    <a:pt x="3202" y="625"/>
                    <a:pt x="3053" y="621"/>
                    <a:pt x="2904" y="614"/>
                  </a:cubicBezTo>
                  <a:cubicBezTo>
                    <a:pt x="2389" y="588"/>
                    <a:pt x="1878" y="521"/>
                    <a:pt x="1372" y="431"/>
                  </a:cubicBezTo>
                  <a:cubicBezTo>
                    <a:pt x="1141" y="391"/>
                    <a:pt x="907" y="350"/>
                    <a:pt x="679" y="294"/>
                  </a:cubicBezTo>
                  <a:cubicBezTo>
                    <a:pt x="464" y="241"/>
                    <a:pt x="243" y="173"/>
                    <a:pt x="85" y="13"/>
                  </a:cubicBezTo>
                  <a:cubicBezTo>
                    <a:pt x="76" y="4"/>
                    <a:pt x="67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3983975" y="2221125"/>
              <a:ext cx="195100" cy="204950"/>
            </a:xfrm>
            <a:custGeom>
              <a:avLst/>
              <a:gdLst/>
              <a:ahLst/>
              <a:cxnLst/>
              <a:rect l="l" t="t" r="r" b="b"/>
              <a:pathLst>
                <a:path w="7804" h="8198" extrusionOk="0">
                  <a:moveTo>
                    <a:pt x="5984" y="0"/>
                  </a:moveTo>
                  <a:cubicBezTo>
                    <a:pt x="5877" y="0"/>
                    <a:pt x="5766" y="2"/>
                    <a:pt x="5652" y="7"/>
                  </a:cubicBezTo>
                  <a:cubicBezTo>
                    <a:pt x="4570" y="49"/>
                    <a:pt x="3206" y="268"/>
                    <a:pt x="3206" y="268"/>
                  </a:cubicBezTo>
                  <a:cubicBezTo>
                    <a:pt x="3206" y="268"/>
                    <a:pt x="3147" y="294"/>
                    <a:pt x="3043" y="340"/>
                  </a:cubicBezTo>
                  <a:cubicBezTo>
                    <a:pt x="2644" y="512"/>
                    <a:pt x="1593" y="957"/>
                    <a:pt x="664" y="1245"/>
                  </a:cubicBezTo>
                  <a:cubicBezTo>
                    <a:pt x="410" y="1324"/>
                    <a:pt x="244" y="1466"/>
                    <a:pt x="141" y="1651"/>
                  </a:cubicBezTo>
                  <a:cubicBezTo>
                    <a:pt x="35" y="1847"/>
                    <a:pt x="0" y="2089"/>
                    <a:pt x="15" y="2357"/>
                  </a:cubicBezTo>
                  <a:cubicBezTo>
                    <a:pt x="50" y="3019"/>
                    <a:pt x="383" y="3836"/>
                    <a:pt x="664" y="4459"/>
                  </a:cubicBezTo>
                  <a:cubicBezTo>
                    <a:pt x="790" y="4741"/>
                    <a:pt x="893" y="5105"/>
                    <a:pt x="975" y="5490"/>
                  </a:cubicBezTo>
                  <a:cubicBezTo>
                    <a:pt x="1220" y="6630"/>
                    <a:pt x="1287" y="7962"/>
                    <a:pt x="1287" y="7962"/>
                  </a:cubicBezTo>
                  <a:cubicBezTo>
                    <a:pt x="2992" y="8036"/>
                    <a:pt x="4841" y="8198"/>
                    <a:pt x="6040" y="8198"/>
                  </a:cubicBezTo>
                  <a:cubicBezTo>
                    <a:pt x="6545" y="8198"/>
                    <a:pt x="6934" y="8169"/>
                    <a:pt x="7150" y="8093"/>
                  </a:cubicBezTo>
                  <a:cubicBezTo>
                    <a:pt x="7150" y="8093"/>
                    <a:pt x="7182" y="7915"/>
                    <a:pt x="7229" y="7653"/>
                  </a:cubicBezTo>
                  <a:cubicBezTo>
                    <a:pt x="7306" y="7228"/>
                    <a:pt x="7424" y="6587"/>
                    <a:pt x="7510" y="6136"/>
                  </a:cubicBezTo>
                  <a:cubicBezTo>
                    <a:pt x="7635" y="5490"/>
                    <a:pt x="7770" y="4388"/>
                    <a:pt x="7797" y="3268"/>
                  </a:cubicBezTo>
                  <a:cubicBezTo>
                    <a:pt x="7802" y="3127"/>
                    <a:pt x="7803" y="2987"/>
                    <a:pt x="7803" y="2848"/>
                  </a:cubicBezTo>
                  <a:cubicBezTo>
                    <a:pt x="7803" y="2394"/>
                    <a:pt x="7760" y="1957"/>
                    <a:pt x="7674" y="1567"/>
                  </a:cubicBezTo>
                  <a:cubicBezTo>
                    <a:pt x="7522" y="875"/>
                    <a:pt x="7241" y="333"/>
                    <a:pt x="6847" y="118"/>
                  </a:cubicBezTo>
                  <a:cubicBezTo>
                    <a:pt x="6689" y="32"/>
                    <a:pt x="6370" y="0"/>
                    <a:pt x="5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4015550" y="2410850"/>
              <a:ext cx="149825" cy="7475"/>
            </a:xfrm>
            <a:custGeom>
              <a:avLst/>
              <a:gdLst/>
              <a:ahLst/>
              <a:cxnLst/>
              <a:rect l="l" t="t" r="r" b="b"/>
              <a:pathLst>
                <a:path w="5993" h="299" extrusionOk="0">
                  <a:moveTo>
                    <a:pt x="49" y="0"/>
                  </a:moveTo>
                  <a:cubicBezTo>
                    <a:pt x="1" y="0"/>
                    <a:pt x="2" y="77"/>
                    <a:pt x="51" y="80"/>
                  </a:cubicBezTo>
                  <a:cubicBezTo>
                    <a:pt x="1042" y="147"/>
                    <a:pt x="2035" y="178"/>
                    <a:pt x="3026" y="238"/>
                  </a:cubicBezTo>
                  <a:cubicBezTo>
                    <a:pt x="3580" y="271"/>
                    <a:pt x="4130" y="299"/>
                    <a:pt x="4680" y="299"/>
                  </a:cubicBezTo>
                  <a:cubicBezTo>
                    <a:pt x="5100" y="299"/>
                    <a:pt x="5520" y="283"/>
                    <a:pt x="5942" y="242"/>
                  </a:cubicBezTo>
                  <a:cubicBezTo>
                    <a:pt x="5990" y="238"/>
                    <a:pt x="5992" y="162"/>
                    <a:pt x="5946" y="162"/>
                  </a:cubicBezTo>
                  <a:cubicBezTo>
                    <a:pt x="5944" y="162"/>
                    <a:pt x="5943" y="162"/>
                    <a:pt x="5942" y="162"/>
                  </a:cubicBezTo>
                  <a:cubicBezTo>
                    <a:pt x="5520" y="203"/>
                    <a:pt x="5100" y="219"/>
                    <a:pt x="4680" y="219"/>
                  </a:cubicBezTo>
                  <a:cubicBezTo>
                    <a:pt x="4130" y="219"/>
                    <a:pt x="3580" y="192"/>
                    <a:pt x="3026" y="158"/>
                  </a:cubicBezTo>
                  <a:cubicBezTo>
                    <a:pt x="2035" y="99"/>
                    <a:pt x="1042" y="67"/>
                    <a:pt x="51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4125250" y="2221125"/>
              <a:ext cx="69175" cy="85550"/>
            </a:xfrm>
            <a:custGeom>
              <a:avLst/>
              <a:gdLst/>
              <a:ahLst/>
              <a:cxnLst/>
              <a:rect l="l" t="t" r="r" b="b"/>
              <a:pathLst>
                <a:path w="2767" h="3422" extrusionOk="0">
                  <a:moveTo>
                    <a:pt x="333" y="0"/>
                  </a:moveTo>
                  <a:cubicBezTo>
                    <a:pt x="226" y="0"/>
                    <a:pt x="115" y="2"/>
                    <a:pt x="1" y="7"/>
                  </a:cubicBezTo>
                  <a:cubicBezTo>
                    <a:pt x="141" y="450"/>
                    <a:pt x="540" y="1579"/>
                    <a:pt x="1180" y="2419"/>
                  </a:cubicBezTo>
                  <a:cubicBezTo>
                    <a:pt x="1457" y="2782"/>
                    <a:pt x="1780" y="3093"/>
                    <a:pt x="2146" y="3268"/>
                  </a:cubicBezTo>
                  <a:cubicBezTo>
                    <a:pt x="2340" y="3361"/>
                    <a:pt x="2548" y="3416"/>
                    <a:pt x="2766" y="3421"/>
                  </a:cubicBezTo>
                  <a:lnTo>
                    <a:pt x="2023" y="1567"/>
                  </a:lnTo>
                  <a:cubicBezTo>
                    <a:pt x="1871" y="875"/>
                    <a:pt x="1590" y="333"/>
                    <a:pt x="1196" y="118"/>
                  </a:cubicBezTo>
                  <a:cubicBezTo>
                    <a:pt x="1038" y="32"/>
                    <a:pt x="719" y="0"/>
                    <a:pt x="333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4023300" y="2336275"/>
              <a:ext cx="12625" cy="84775"/>
            </a:xfrm>
            <a:custGeom>
              <a:avLst/>
              <a:gdLst/>
              <a:ahLst/>
              <a:cxnLst/>
              <a:rect l="l" t="t" r="r" b="b"/>
              <a:pathLst>
                <a:path w="505" h="3391" extrusionOk="0">
                  <a:moveTo>
                    <a:pt x="49" y="0"/>
                  </a:moveTo>
                  <a:cubicBezTo>
                    <a:pt x="25" y="0"/>
                    <a:pt x="0" y="20"/>
                    <a:pt x="8" y="50"/>
                  </a:cubicBezTo>
                  <a:cubicBezTo>
                    <a:pt x="295" y="1126"/>
                    <a:pt x="424" y="2237"/>
                    <a:pt x="393" y="3351"/>
                  </a:cubicBezTo>
                  <a:cubicBezTo>
                    <a:pt x="393" y="3377"/>
                    <a:pt x="412" y="3390"/>
                    <a:pt x="432" y="3390"/>
                  </a:cubicBezTo>
                  <a:cubicBezTo>
                    <a:pt x="452" y="3390"/>
                    <a:pt x="472" y="3377"/>
                    <a:pt x="473" y="3351"/>
                  </a:cubicBezTo>
                  <a:cubicBezTo>
                    <a:pt x="505" y="2231"/>
                    <a:pt x="373" y="1112"/>
                    <a:pt x="85" y="28"/>
                  </a:cubicBezTo>
                  <a:cubicBezTo>
                    <a:pt x="80" y="8"/>
                    <a:pt x="65" y="0"/>
                    <a:pt x="49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4077350" y="2240475"/>
              <a:ext cx="48500" cy="29350"/>
            </a:xfrm>
            <a:custGeom>
              <a:avLst/>
              <a:gdLst/>
              <a:ahLst/>
              <a:cxnLst/>
              <a:rect l="l" t="t" r="r" b="b"/>
              <a:pathLst>
                <a:path w="1940" h="1174" extrusionOk="0">
                  <a:moveTo>
                    <a:pt x="1900" y="0"/>
                  </a:moveTo>
                  <a:cubicBezTo>
                    <a:pt x="1880" y="0"/>
                    <a:pt x="1860" y="13"/>
                    <a:pt x="1860" y="38"/>
                  </a:cubicBezTo>
                  <a:cubicBezTo>
                    <a:pt x="1859" y="453"/>
                    <a:pt x="1613" y="850"/>
                    <a:pt x="1227" y="1015"/>
                  </a:cubicBezTo>
                  <a:cubicBezTo>
                    <a:pt x="1101" y="1069"/>
                    <a:pt x="966" y="1095"/>
                    <a:pt x="832" y="1095"/>
                  </a:cubicBezTo>
                  <a:cubicBezTo>
                    <a:pt x="559" y="1095"/>
                    <a:pt x="287" y="989"/>
                    <a:pt x="86" y="797"/>
                  </a:cubicBezTo>
                  <a:cubicBezTo>
                    <a:pt x="78" y="790"/>
                    <a:pt x="69" y="787"/>
                    <a:pt x="60" y="787"/>
                  </a:cubicBezTo>
                  <a:cubicBezTo>
                    <a:pt x="29" y="787"/>
                    <a:pt x="1" y="827"/>
                    <a:pt x="29" y="854"/>
                  </a:cubicBezTo>
                  <a:cubicBezTo>
                    <a:pt x="245" y="1059"/>
                    <a:pt x="538" y="1173"/>
                    <a:pt x="832" y="1173"/>
                  </a:cubicBezTo>
                  <a:cubicBezTo>
                    <a:pt x="977" y="1173"/>
                    <a:pt x="1123" y="1146"/>
                    <a:pt x="1259" y="1087"/>
                  </a:cubicBezTo>
                  <a:cubicBezTo>
                    <a:pt x="1672" y="912"/>
                    <a:pt x="1939" y="483"/>
                    <a:pt x="1940" y="38"/>
                  </a:cubicBezTo>
                  <a:cubicBezTo>
                    <a:pt x="1940" y="13"/>
                    <a:pt x="1920" y="0"/>
                    <a:pt x="1900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4162925" y="2264175"/>
              <a:ext cx="31925" cy="148650"/>
            </a:xfrm>
            <a:custGeom>
              <a:avLst/>
              <a:gdLst/>
              <a:ahLst/>
              <a:cxnLst/>
              <a:rect l="l" t="t" r="r" b="b"/>
              <a:pathLst>
                <a:path w="1277" h="5946" extrusionOk="0">
                  <a:moveTo>
                    <a:pt x="178" y="0"/>
                  </a:moveTo>
                  <a:cubicBezTo>
                    <a:pt x="158" y="0"/>
                    <a:pt x="137" y="13"/>
                    <a:pt x="134" y="38"/>
                  </a:cubicBezTo>
                  <a:cubicBezTo>
                    <a:pt x="15" y="937"/>
                    <a:pt x="747" y="1601"/>
                    <a:pt x="1036" y="2385"/>
                  </a:cubicBezTo>
                  <a:cubicBezTo>
                    <a:pt x="1190" y="2800"/>
                    <a:pt x="1198" y="3258"/>
                    <a:pt x="1043" y="3675"/>
                  </a:cubicBezTo>
                  <a:cubicBezTo>
                    <a:pt x="887" y="4095"/>
                    <a:pt x="571" y="4416"/>
                    <a:pt x="300" y="4763"/>
                  </a:cubicBezTo>
                  <a:cubicBezTo>
                    <a:pt x="37" y="5099"/>
                    <a:pt x="0" y="5493"/>
                    <a:pt x="21" y="5908"/>
                  </a:cubicBezTo>
                  <a:cubicBezTo>
                    <a:pt x="22" y="5933"/>
                    <a:pt x="43" y="5946"/>
                    <a:pt x="63" y="5946"/>
                  </a:cubicBezTo>
                  <a:cubicBezTo>
                    <a:pt x="83" y="5946"/>
                    <a:pt x="102" y="5933"/>
                    <a:pt x="100" y="5908"/>
                  </a:cubicBezTo>
                  <a:cubicBezTo>
                    <a:pt x="90" y="5701"/>
                    <a:pt x="87" y="5491"/>
                    <a:pt x="132" y="5288"/>
                  </a:cubicBezTo>
                  <a:cubicBezTo>
                    <a:pt x="182" y="5070"/>
                    <a:pt x="289" y="4901"/>
                    <a:pt x="428" y="4730"/>
                  </a:cubicBezTo>
                  <a:cubicBezTo>
                    <a:pt x="674" y="4424"/>
                    <a:pt x="946" y="4129"/>
                    <a:pt x="1096" y="3759"/>
                  </a:cubicBezTo>
                  <a:cubicBezTo>
                    <a:pt x="1243" y="3396"/>
                    <a:pt x="1277" y="2989"/>
                    <a:pt x="1187" y="2606"/>
                  </a:cubicBezTo>
                  <a:cubicBezTo>
                    <a:pt x="1091" y="2202"/>
                    <a:pt x="865" y="1847"/>
                    <a:pt x="657" y="1494"/>
                  </a:cubicBezTo>
                  <a:cubicBezTo>
                    <a:pt x="394" y="1052"/>
                    <a:pt x="144" y="568"/>
                    <a:pt x="213" y="38"/>
                  </a:cubicBezTo>
                  <a:cubicBezTo>
                    <a:pt x="216" y="13"/>
                    <a:pt x="198" y="0"/>
                    <a:pt x="178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4164400" y="2264150"/>
              <a:ext cx="16150" cy="39400"/>
            </a:xfrm>
            <a:custGeom>
              <a:avLst/>
              <a:gdLst/>
              <a:ahLst/>
              <a:cxnLst/>
              <a:rect l="l" t="t" r="r" b="b"/>
              <a:pathLst>
                <a:path w="646" h="1576" extrusionOk="0">
                  <a:moveTo>
                    <a:pt x="119" y="1"/>
                  </a:moveTo>
                  <a:cubicBezTo>
                    <a:pt x="99" y="1"/>
                    <a:pt x="78" y="13"/>
                    <a:pt x="75" y="39"/>
                  </a:cubicBezTo>
                  <a:cubicBezTo>
                    <a:pt x="1" y="594"/>
                    <a:pt x="251" y="1059"/>
                    <a:pt x="522" y="1516"/>
                  </a:cubicBezTo>
                  <a:cubicBezTo>
                    <a:pt x="541" y="1527"/>
                    <a:pt x="561" y="1537"/>
                    <a:pt x="580" y="1547"/>
                  </a:cubicBezTo>
                  <a:cubicBezTo>
                    <a:pt x="602" y="1557"/>
                    <a:pt x="624" y="1567"/>
                    <a:pt x="645" y="1576"/>
                  </a:cubicBezTo>
                  <a:cubicBezTo>
                    <a:pt x="630" y="1548"/>
                    <a:pt x="614" y="1522"/>
                    <a:pt x="598" y="1495"/>
                  </a:cubicBezTo>
                  <a:cubicBezTo>
                    <a:pt x="592" y="1486"/>
                    <a:pt x="588" y="1479"/>
                    <a:pt x="582" y="1470"/>
                  </a:cubicBezTo>
                  <a:cubicBezTo>
                    <a:pt x="325" y="1034"/>
                    <a:pt x="85" y="559"/>
                    <a:pt x="154" y="39"/>
                  </a:cubicBezTo>
                  <a:cubicBezTo>
                    <a:pt x="157" y="13"/>
                    <a:pt x="139" y="1"/>
                    <a:pt x="119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4060000" y="2170250"/>
              <a:ext cx="56275" cy="84150"/>
            </a:xfrm>
            <a:custGeom>
              <a:avLst/>
              <a:gdLst/>
              <a:ahLst/>
              <a:cxnLst/>
              <a:rect l="l" t="t" r="r" b="b"/>
              <a:pathLst>
                <a:path w="2251" h="3366" extrusionOk="0">
                  <a:moveTo>
                    <a:pt x="254" y="1"/>
                  </a:moveTo>
                  <a:lnTo>
                    <a:pt x="2" y="2637"/>
                  </a:lnTo>
                  <a:lnTo>
                    <a:pt x="0" y="2637"/>
                  </a:lnTo>
                  <a:cubicBezTo>
                    <a:pt x="241" y="2935"/>
                    <a:pt x="1011" y="3366"/>
                    <a:pt x="1583" y="3366"/>
                  </a:cubicBezTo>
                  <a:cubicBezTo>
                    <a:pt x="1944" y="3366"/>
                    <a:pt x="2226" y="3195"/>
                    <a:pt x="2250" y="2714"/>
                  </a:cubicBezTo>
                  <a:lnTo>
                    <a:pt x="2104" y="2053"/>
                  </a:lnTo>
                  <a:lnTo>
                    <a:pt x="1946" y="1332"/>
                  </a:lnTo>
                  <a:lnTo>
                    <a:pt x="1834" y="82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4075600" y="2190750"/>
              <a:ext cx="39100" cy="40400"/>
            </a:xfrm>
            <a:custGeom>
              <a:avLst/>
              <a:gdLst/>
              <a:ahLst/>
              <a:cxnLst/>
              <a:rect l="l" t="t" r="r" b="b"/>
              <a:pathLst>
                <a:path w="1564" h="1616" extrusionOk="0">
                  <a:moveTo>
                    <a:pt x="1" y="1"/>
                  </a:moveTo>
                  <a:cubicBezTo>
                    <a:pt x="676" y="1181"/>
                    <a:pt x="1305" y="1615"/>
                    <a:pt x="1537" y="1615"/>
                  </a:cubicBezTo>
                  <a:cubicBezTo>
                    <a:pt x="1546" y="1615"/>
                    <a:pt x="1555" y="1614"/>
                    <a:pt x="1564" y="1613"/>
                  </a:cubicBezTo>
                  <a:lnTo>
                    <a:pt x="1318" y="4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4027475" y="2100575"/>
              <a:ext cx="114175" cy="102875"/>
            </a:xfrm>
            <a:custGeom>
              <a:avLst/>
              <a:gdLst/>
              <a:ahLst/>
              <a:cxnLst/>
              <a:rect l="l" t="t" r="r" b="b"/>
              <a:pathLst>
                <a:path w="4567" h="4115" extrusionOk="0">
                  <a:moveTo>
                    <a:pt x="2755" y="1"/>
                  </a:moveTo>
                  <a:cubicBezTo>
                    <a:pt x="2692" y="1"/>
                    <a:pt x="2630" y="3"/>
                    <a:pt x="2567" y="9"/>
                  </a:cubicBezTo>
                  <a:cubicBezTo>
                    <a:pt x="0" y="241"/>
                    <a:pt x="741" y="1761"/>
                    <a:pt x="1022" y="2462"/>
                  </a:cubicBezTo>
                  <a:cubicBezTo>
                    <a:pt x="1217" y="2950"/>
                    <a:pt x="1377" y="3102"/>
                    <a:pt x="1797" y="3553"/>
                  </a:cubicBezTo>
                  <a:cubicBezTo>
                    <a:pt x="2166" y="3950"/>
                    <a:pt x="2743" y="4115"/>
                    <a:pt x="3040" y="4115"/>
                  </a:cubicBezTo>
                  <a:cubicBezTo>
                    <a:pt x="3046" y="4115"/>
                    <a:pt x="3051" y="4115"/>
                    <a:pt x="3056" y="4115"/>
                  </a:cubicBezTo>
                  <a:cubicBezTo>
                    <a:pt x="4119" y="4093"/>
                    <a:pt x="4567" y="3616"/>
                    <a:pt x="4294" y="2198"/>
                  </a:cubicBezTo>
                  <a:cubicBezTo>
                    <a:pt x="4123" y="1317"/>
                    <a:pt x="4320" y="796"/>
                    <a:pt x="4060" y="476"/>
                  </a:cubicBezTo>
                  <a:cubicBezTo>
                    <a:pt x="4042" y="461"/>
                    <a:pt x="4026" y="447"/>
                    <a:pt x="4009" y="434"/>
                  </a:cubicBezTo>
                  <a:cubicBezTo>
                    <a:pt x="3654" y="148"/>
                    <a:pt x="3209" y="1"/>
                    <a:pt x="2755" y="1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4032650" y="2096450"/>
              <a:ext cx="103325" cy="62350"/>
            </a:xfrm>
            <a:custGeom>
              <a:avLst/>
              <a:gdLst/>
              <a:ahLst/>
              <a:cxnLst/>
              <a:rect l="l" t="t" r="r" b="b"/>
              <a:pathLst>
                <a:path w="4133" h="2494" extrusionOk="0">
                  <a:moveTo>
                    <a:pt x="2383" y="0"/>
                  </a:moveTo>
                  <a:cubicBezTo>
                    <a:pt x="1591" y="0"/>
                    <a:pt x="678" y="249"/>
                    <a:pt x="390" y="591"/>
                  </a:cubicBezTo>
                  <a:cubicBezTo>
                    <a:pt x="1" y="1053"/>
                    <a:pt x="589" y="2472"/>
                    <a:pt x="589" y="2472"/>
                  </a:cubicBezTo>
                  <a:cubicBezTo>
                    <a:pt x="589" y="2472"/>
                    <a:pt x="716" y="2493"/>
                    <a:pt x="880" y="2493"/>
                  </a:cubicBezTo>
                  <a:cubicBezTo>
                    <a:pt x="1069" y="2493"/>
                    <a:pt x="1307" y="2465"/>
                    <a:pt x="1455" y="2341"/>
                  </a:cubicBezTo>
                  <a:cubicBezTo>
                    <a:pt x="1729" y="2111"/>
                    <a:pt x="1462" y="1692"/>
                    <a:pt x="1712" y="1692"/>
                  </a:cubicBezTo>
                  <a:cubicBezTo>
                    <a:pt x="1714" y="1692"/>
                    <a:pt x="1716" y="1692"/>
                    <a:pt x="1719" y="1692"/>
                  </a:cubicBezTo>
                  <a:cubicBezTo>
                    <a:pt x="1733" y="1693"/>
                    <a:pt x="1747" y="1693"/>
                    <a:pt x="1761" y="1693"/>
                  </a:cubicBezTo>
                  <a:cubicBezTo>
                    <a:pt x="2580" y="1693"/>
                    <a:pt x="1723" y="955"/>
                    <a:pt x="2025" y="955"/>
                  </a:cubicBezTo>
                  <a:cubicBezTo>
                    <a:pt x="2032" y="955"/>
                    <a:pt x="2040" y="956"/>
                    <a:pt x="2049" y="956"/>
                  </a:cubicBezTo>
                  <a:cubicBezTo>
                    <a:pt x="2380" y="989"/>
                    <a:pt x="2791" y="1167"/>
                    <a:pt x="3121" y="1167"/>
                  </a:cubicBezTo>
                  <a:cubicBezTo>
                    <a:pt x="3162" y="1167"/>
                    <a:pt x="3202" y="1164"/>
                    <a:pt x="3240" y="1158"/>
                  </a:cubicBezTo>
                  <a:cubicBezTo>
                    <a:pt x="3240" y="1158"/>
                    <a:pt x="2920" y="962"/>
                    <a:pt x="2917" y="736"/>
                  </a:cubicBezTo>
                  <a:lnTo>
                    <a:pt x="2917" y="736"/>
                  </a:lnTo>
                  <a:cubicBezTo>
                    <a:pt x="2917" y="736"/>
                    <a:pt x="3623" y="1234"/>
                    <a:pt x="4045" y="1234"/>
                  </a:cubicBezTo>
                  <a:cubicBezTo>
                    <a:pt x="4076" y="1234"/>
                    <a:pt x="4105" y="1231"/>
                    <a:pt x="4132" y="1226"/>
                  </a:cubicBezTo>
                  <a:cubicBezTo>
                    <a:pt x="4132" y="1226"/>
                    <a:pt x="3971" y="355"/>
                    <a:pt x="3137" y="97"/>
                  </a:cubicBezTo>
                  <a:cubicBezTo>
                    <a:pt x="2922" y="30"/>
                    <a:pt x="2660" y="0"/>
                    <a:pt x="2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4110525" y="2183325"/>
              <a:ext cx="9825" cy="3300"/>
            </a:xfrm>
            <a:custGeom>
              <a:avLst/>
              <a:gdLst/>
              <a:ahLst/>
              <a:cxnLst/>
              <a:rect l="l" t="t" r="r" b="b"/>
              <a:pathLst>
                <a:path w="393" h="132" extrusionOk="0">
                  <a:moveTo>
                    <a:pt x="329" y="0"/>
                  </a:moveTo>
                  <a:cubicBezTo>
                    <a:pt x="323" y="0"/>
                    <a:pt x="317" y="2"/>
                    <a:pt x="310" y="5"/>
                  </a:cubicBezTo>
                  <a:cubicBezTo>
                    <a:pt x="270" y="24"/>
                    <a:pt x="226" y="40"/>
                    <a:pt x="183" y="40"/>
                  </a:cubicBezTo>
                  <a:cubicBezTo>
                    <a:pt x="153" y="40"/>
                    <a:pt x="124" y="32"/>
                    <a:pt x="96" y="12"/>
                  </a:cubicBezTo>
                  <a:cubicBezTo>
                    <a:pt x="87" y="6"/>
                    <a:pt x="78" y="3"/>
                    <a:pt x="69" y="3"/>
                  </a:cubicBezTo>
                  <a:cubicBezTo>
                    <a:pt x="31" y="3"/>
                    <a:pt x="0" y="56"/>
                    <a:pt x="39" y="85"/>
                  </a:cubicBezTo>
                  <a:cubicBezTo>
                    <a:pt x="85" y="117"/>
                    <a:pt x="134" y="131"/>
                    <a:pt x="184" y="131"/>
                  </a:cubicBezTo>
                  <a:cubicBezTo>
                    <a:pt x="239" y="131"/>
                    <a:pt x="294" y="115"/>
                    <a:pt x="346" y="90"/>
                  </a:cubicBezTo>
                  <a:cubicBezTo>
                    <a:pt x="392" y="68"/>
                    <a:pt x="371" y="0"/>
                    <a:pt x="329" y="0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4085950" y="2157825"/>
              <a:ext cx="13775" cy="7125"/>
            </a:xfrm>
            <a:custGeom>
              <a:avLst/>
              <a:gdLst/>
              <a:ahLst/>
              <a:cxnLst/>
              <a:rect l="l" t="t" r="r" b="b"/>
              <a:pathLst>
                <a:path w="551" h="285" extrusionOk="0">
                  <a:moveTo>
                    <a:pt x="322" y="1"/>
                  </a:moveTo>
                  <a:cubicBezTo>
                    <a:pt x="301" y="1"/>
                    <a:pt x="279" y="2"/>
                    <a:pt x="257" y="5"/>
                  </a:cubicBezTo>
                  <a:cubicBezTo>
                    <a:pt x="113" y="24"/>
                    <a:pt x="1" y="101"/>
                    <a:pt x="11" y="177"/>
                  </a:cubicBezTo>
                  <a:cubicBezTo>
                    <a:pt x="20" y="241"/>
                    <a:pt x="112" y="285"/>
                    <a:pt x="229" y="285"/>
                  </a:cubicBezTo>
                  <a:cubicBezTo>
                    <a:pt x="250" y="285"/>
                    <a:pt x="272" y="283"/>
                    <a:pt x="294" y="280"/>
                  </a:cubicBezTo>
                  <a:cubicBezTo>
                    <a:pt x="438" y="262"/>
                    <a:pt x="550" y="185"/>
                    <a:pt x="540" y="109"/>
                  </a:cubicBezTo>
                  <a:cubicBezTo>
                    <a:pt x="531" y="44"/>
                    <a:pt x="439" y="1"/>
                    <a:pt x="322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4124050" y="2154950"/>
              <a:ext cx="11675" cy="7100"/>
            </a:xfrm>
            <a:custGeom>
              <a:avLst/>
              <a:gdLst/>
              <a:ahLst/>
              <a:cxnLst/>
              <a:rect l="l" t="t" r="r" b="b"/>
              <a:pathLst>
                <a:path w="467" h="284" extrusionOk="0">
                  <a:moveTo>
                    <a:pt x="318" y="1"/>
                  </a:moveTo>
                  <a:cubicBezTo>
                    <a:pt x="299" y="1"/>
                    <a:pt x="278" y="2"/>
                    <a:pt x="257" y="4"/>
                  </a:cubicBezTo>
                  <a:cubicBezTo>
                    <a:pt x="111" y="23"/>
                    <a:pt x="1" y="100"/>
                    <a:pt x="10" y="177"/>
                  </a:cubicBezTo>
                  <a:cubicBezTo>
                    <a:pt x="18" y="241"/>
                    <a:pt x="110" y="284"/>
                    <a:pt x="228" y="284"/>
                  </a:cubicBezTo>
                  <a:cubicBezTo>
                    <a:pt x="249" y="284"/>
                    <a:pt x="270" y="282"/>
                    <a:pt x="292" y="279"/>
                  </a:cubicBezTo>
                  <a:cubicBezTo>
                    <a:pt x="360" y="271"/>
                    <a:pt x="421" y="249"/>
                    <a:pt x="466" y="222"/>
                  </a:cubicBezTo>
                  <a:cubicBezTo>
                    <a:pt x="456" y="156"/>
                    <a:pt x="444" y="91"/>
                    <a:pt x="431" y="23"/>
                  </a:cubicBezTo>
                  <a:cubicBezTo>
                    <a:pt x="431" y="20"/>
                    <a:pt x="430" y="17"/>
                    <a:pt x="430" y="14"/>
                  </a:cubicBezTo>
                  <a:cubicBezTo>
                    <a:pt x="398" y="6"/>
                    <a:pt x="359" y="1"/>
                    <a:pt x="318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4098200" y="2144900"/>
              <a:ext cx="5350" cy="6525"/>
            </a:xfrm>
            <a:custGeom>
              <a:avLst/>
              <a:gdLst/>
              <a:ahLst/>
              <a:cxnLst/>
              <a:rect l="l" t="t" r="r" b="b"/>
              <a:pathLst>
                <a:path w="214" h="261" extrusionOk="0">
                  <a:moveTo>
                    <a:pt x="99" y="0"/>
                  </a:moveTo>
                  <a:cubicBezTo>
                    <a:pt x="96" y="0"/>
                    <a:pt x="93" y="0"/>
                    <a:pt x="90" y="1"/>
                  </a:cubicBezTo>
                  <a:cubicBezTo>
                    <a:pt x="37" y="8"/>
                    <a:pt x="1" y="72"/>
                    <a:pt x="9" y="143"/>
                  </a:cubicBezTo>
                  <a:cubicBezTo>
                    <a:pt x="19" y="210"/>
                    <a:pt x="64" y="261"/>
                    <a:pt x="114" y="261"/>
                  </a:cubicBezTo>
                  <a:cubicBezTo>
                    <a:pt x="117" y="261"/>
                    <a:pt x="120" y="260"/>
                    <a:pt x="124" y="260"/>
                  </a:cubicBezTo>
                  <a:cubicBezTo>
                    <a:pt x="177" y="254"/>
                    <a:pt x="214" y="190"/>
                    <a:pt x="203" y="118"/>
                  </a:cubicBezTo>
                  <a:cubicBezTo>
                    <a:pt x="195" y="51"/>
                    <a:pt x="149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4120125" y="2143100"/>
              <a:ext cx="5300" cy="6550"/>
            </a:xfrm>
            <a:custGeom>
              <a:avLst/>
              <a:gdLst/>
              <a:ahLst/>
              <a:cxnLst/>
              <a:rect l="l" t="t" r="r" b="b"/>
              <a:pathLst>
                <a:path w="212" h="262" extrusionOk="0">
                  <a:moveTo>
                    <a:pt x="100" y="1"/>
                  </a:moveTo>
                  <a:cubicBezTo>
                    <a:pt x="97" y="1"/>
                    <a:pt x="93" y="1"/>
                    <a:pt x="90" y="2"/>
                  </a:cubicBezTo>
                  <a:cubicBezTo>
                    <a:pt x="36" y="7"/>
                    <a:pt x="0" y="71"/>
                    <a:pt x="9" y="144"/>
                  </a:cubicBezTo>
                  <a:cubicBezTo>
                    <a:pt x="17" y="211"/>
                    <a:pt x="64" y="261"/>
                    <a:pt x="115" y="261"/>
                  </a:cubicBezTo>
                  <a:cubicBezTo>
                    <a:pt x="118" y="261"/>
                    <a:pt x="120" y="261"/>
                    <a:pt x="123" y="261"/>
                  </a:cubicBezTo>
                  <a:cubicBezTo>
                    <a:pt x="177" y="254"/>
                    <a:pt x="212" y="190"/>
                    <a:pt x="203" y="119"/>
                  </a:cubicBezTo>
                  <a:cubicBezTo>
                    <a:pt x="195" y="51"/>
                    <a:pt x="150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4089325" y="2133950"/>
              <a:ext cx="15100" cy="9975"/>
            </a:xfrm>
            <a:custGeom>
              <a:avLst/>
              <a:gdLst/>
              <a:ahLst/>
              <a:cxnLst/>
              <a:rect l="l" t="t" r="r" b="b"/>
              <a:pathLst>
                <a:path w="604" h="399" extrusionOk="0">
                  <a:moveTo>
                    <a:pt x="400" y="1"/>
                  </a:moveTo>
                  <a:cubicBezTo>
                    <a:pt x="222" y="1"/>
                    <a:pt x="62" y="118"/>
                    <a:pt x="17" y="299"/>
                  </a:cubicBezTo>
                  <a:cubicBezTo>
                    <a:pt x="1" y="363"/>
                    <a:pt x="50" y="399"/>
                    <a:pt x="101" y="399"/>
                  </a:cubicBezTo>
                  <a:cubicBezTo>
                    <a:pt x="143" y="399"/>
                    <a:pt x="185" y="376"/>
                    <a:pt x="198" y="326"/>
                  </a:cubicBezTo>
                  <a:cubicBezTo>
                    <a:pt x="222" y="228"/>
                    <a:pt x="314" y="186"/>
                    <a:pt x="405" y="186"/>
                  </a:cubicBezTo>
                  <a:cubicBezTo>
                    <a:pt x="428" y="186"/>
                    <a:pt x="451" y="188"/>
                    <a:pt x="473" y="194"/>
                  </a:cubicBezTo>
                  <a:lnTo>
                    <a:pt x="472" y="194"/>
                  </a:lnTo>
                  <a:cubicBezTo>
                    <a:pt x="480" y="196"/>
                    <a:pt x="488" y="197"/>
                    <a:pt x="495" y="197"/>
                  </a:cubicBezTo>
                  <a:cubicBezTo>
                    <a:pt x="590" y="197"/>
                    <a:pt x="604" y="38"/>
                    <a:pt x="498" y="13"/>
                  </a:cubicBezTo>
                  <a:cubicBezTo>
                    <a:pt x="465" y="5"/>
                    <a:pt x="432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4115550" y="2130975"/>
              <a:ext cx="16425" cy="9050"/>
            </a:xfrm>
            <a:custGeom>
              <a:avLst/>
              <a:gdLst/>
              <a:ahLst/>
              <a:cxnLst/>
              <a:rect l="l" t="t" r="r" b="b"/>
              <a:pathLst>
                <a:path w="657" h="362" extrusionOk="0">
                  <a:moveTo>
                    <a:pt x="225" y="0"/>
                  </a:moveTo>
                  <a:cubicBezTo>
                    <a:pt x="185" y="0"/>
                    <a:pt x="143" y="8"/>
                    <a:pt x="99" y="24"/>
                  </a:cubicBezTo>
                  <a:cubicBezTo>
                    <a:pt x="1" y="62"/>
                    <a:pt x="47" y="201"/>
                    <a:pt x="136" y="201"/>
                  </a:cubicBezTo>
                  <a:cubicBezTo>
                    <a:pt x="147" y="201"/>
                    <a:pt x="158" y="199"/>
                    <a:pt x="170" y="194"/>
                  </a:cubicBezTo>
                  <a:cubicBezTo>
                    <a:pt x="190" y="186"/>
                    <a:pt x="210" y="183"/>
                    <a:pt x="229" y="183"/>
                  </a:cubicBezTo>
                  <a:cubicBezTo>
                    <a:pt x="327" y="183"/>
                    <a:pt x="409" y="272"/>
                    <a:pt x="477" y="337"/>
                  </a:cubicBezTo>
                  <a:cubicBezTo>
                    <a:pt x="495" y="354"/>
                    <a:pt x="513" y="361"/>
                    <a:pt x="531" y="361"/>
                  </a:cubicBezTo>
                  <a:cubicBezTo>
                    <a:pt x="600" y="361"/>
                    <a:pt x="657" y="256"/>
                    <a:pt x="590" y="191"/>
                  </a:cubicBezTo>
                  <a:cubicBezTo>
                    <a:pt x="483" y="90"/>
                    <a:pt x="364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4111100" y="2151350"/>
              <a:ext cx="8775" cy="12825"/>
            </a:xfrm>
            <a:custGeom>
              <a:avLst/>
              <a:gdLst/>
              <a:ahLst/>
              <a:cxnLst/>
              <a:rect l="l" t="t" r="r" b="b"/>
              <a:pathLst>
                <a:path w="351" h="513" extrusionOk="0">
                  <a:moveTo>
                    <a:pt x="62" y="0"/>
                  </a:moveTo>
                  <a:cubicBezTo>
                    <a:pt x="57" y="0"/>
                    <a:pt x="52" y="1"/>
                    <a:pt x="47" y="3"/>
                  </a:cubicBezTo>
                  <a:cubicBezTo>
                    <a:pt x="24" y="12"/>
                    <a:pt x="11" y="38"/>
                    <a:pt x="19" y="61"/>
                  </a:cubicBezTo>
                  <a:cubicBezTo>
                    <a:pt x="22" y="70"/>
                    <a:pt x="89" y="248"/>
                    <a:pt x="229" y="367"/>
                  </a:cubicBezTo>
                  <a:cubicBezTo>
                    <a:pt x="192" y="389"/>
                    <a:pt x="129" y="416"/>
                    <a:pt x="44" y="422"/>
                  </a:cubicBezTo>
                  <a:cubicBezTo>
                    <a:pt x="19" y="425"/>
                    <a:pt x="0" y="447"/>
                    <a:pt x="2" y="471"/>
                  </a:cubicBezTo>
                  <a:cubicBezTo>
                    <a:pt x="3" y="494"/>
                    <a:pt x="22" y="512"/>
                    <a:pt x="45" y="512"/>
                  </a:cubicBezTo>
                  <a:cubicBezTo>
                    <a:pt x="46" y="512"/>
                    <a:pt x="48" y="512"/>
                    <a:pt x="50" y="512"/>
                  </a:cubicBezTo>
                  <a:cubicBezTo>
                    <a:pt x="105" y="509"/>
                    <a:pt x="152" y="497"/>
                    <a:pt x="192" y="483"/>
                  </a:cubicBezTo>
                  <a:lnTo>
                    <a:pt x="190" y="483"/>
                  </a:lnTo>
                  <a:cubicBezTo>
                    <a:pt x="286" y="450"/>
                    <a:pt x="334" y="402"/>
                    <a:pt x="336" y="399"/>
                  </a:cubicBezTo>
                  <a:cubicBezTo>
                    <a:pt x="347" y="389"/>
                    <a:pt x="351" y="376"/>
                    <a:pt x="349" y="363"/>
                  </a:cubicBezTo>
                  <a:cubicBezTo>
                    <a:pt x="348" y="348"/>
                    <a:pt x="341" y="337"/>
                    <a:pt x="329" y="329"/>
                  </a:cubicBezTo>
                  <a:cubicBezTo>
                    <a:pt x="180" y="234"/>
                    <a:pt x="105" y="32"/>
                    <a:pt x="105" y="31"/>
                  </a:cubicBezTo>
                  <a:cubicBezTo>
                    <a:pt x="98" y="12"/>
                    <a:pt x="80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4101350" y="2167650"/>
              <a:ext cx="24575" cy="13325"/>
            </a:xfrm>
            <a:custGeom>
              <a:avLst/>
              <a:gdLst/>
              <a:ahLst/>
              <a:cxnLst/>
              <a:rect l="l" t="t" r="r" b="b"/>
              <a:pathLst>
                <a:path w="983" h="533" extrusionOk="0">
                  <a:moveTo>
                    <a:pt x="977" y="0"/>
                  </a:moveTo>
                  <a:lnTo>
                    <a:pt x="977" y="0"/>
                  </a:lnTo>
                  <a:cubicBezTo>
                    <a:pt x="977" y="0"/>
                    <a:pt x="801" y="55"/>
                    <a:pt x="465" y="55"/>
                  </a:cubicBezTo>
                  <a:cubicBezTo>
                    <a:pt x="335" y="55"/>
                    <a:pt x="179" y="47"/>
                    <a:pt x="1" y="24"/>
                  </a:cubicBezTo>
                  <a:lnTo>
                    <a:pt x="1" y="24"/>
                  </a:lnTo>
                  <a:cubicBezTo>
                    <a:pt x="1" y="24"/>
                    <a:pt x="111" y="532"/>
                    <a:pt x="519" y="532"/>
                  </a:cubicBezTo>
                  <a:cubicBezTo>
                    <a:pt x="541" y="532"/>
                    <a:pt x="565" y="531"/>
                    <a:pt x="589" y="528"/>
                  </a:cubicBezTo>
                  <a:cubicBezTo>
                    <a:pt x="983" y="474"/>
                    <a:pt x="977" y="0"/>
                    <a:pt x="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4049125" y="2144750"/>
              <a:ext cx="31175" cy="34300"/>
            </a:xfrm>
            <a:custGeom>
              <a:avLst/>
              <a:gdLst/>
              <a:ahLst/>
              <a:cxnLst/>
              <a:rect l="l" t="t" r="r" b="b"/>
              <a:pathLst>
                <a:path w="1247" h="1372" extrusionOk="0">
                  <a:moveTo>
                    <a:pt x="429" y="0"/>
                  </a:moveTo>
                  <a:cubicBezTo>
                    <a:pt x="404" y="0"/>
                    <a:pt x="380" y="3"/>
                    <a:pt x="357" y="9"/>
                  </a:cubicBezTo>
                  <a:cubicBezTo>
                    <a:pt x="4" y="105"/>
                    <a:pt x="1" y="431"/>
                    <a:pt x="77" y="751"/>
                  </a:cubicBezTo>
                  <a:cubicBezTo>
                    <a:pt x="143" y="1032"/>
                    <a:pt x="355" y="1371"/>
                    <a:pt x="700" y="1371"/>
                  </a:cubicBezTo>
                  <a:cubicBezTo>
                    <a:pt x="751" y="1371"/>
                    <a:pt x="805" y="1364"/>
                    <a:pt x="861" y="1348"/>
                  </a:cubicBezTo>
                  <a:cubicBezTo>
                    <a:pt x="1081" y="1286"/>
                    <a:pt x="1176" y="1128"/>
                    <a:pt x="1207" y="971"/>
                  </a:cubicBezTo>
                  <a:cubicBezTo>
                    <a:pt x="1247" y="779"/>
                    <a:pt x="1186" y="580"/>
                    <a:pt x="1058" y="431"/>
                  </a:cubicBezTo>
                  <a:cubicBezTo>
                    <a:pt x="910" y="256"/>
                    <a:pt x="654" y="0"/>
                    <a:pt x="429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4054600" y="2152125"/>
              <a:ext cx="14500" cy="18350"/>
            </a:xfrm>
            <a:custGeom>
              <a:avLst/>
              <a:gdLst/>
              <a:ahLst/>
              <a:cxnLst/>
              <a:rect l="l" t="t" r="r" b="b"/>
              <a:pathLst>
                <a:path w="580" h="734" extrusionOk="0">
                  <a:moveTo>
                    <a:pt x="149" y="0"/>
                  </a:moveTo>
                  <a:cubicBezTo>
                    <a:pt x="114" y="0"/>
                    <a:pt x="78" y="7"/>
                    <a:pt x="42" y="23"/>
                  </a:cubicBezTo>
                  <a:cubicBezTo>
                    <a:pt x="1" y="42"/>
                    <a:pt x="27" y="98"/>
                    <a:pt x="66" y="98"/>
                  </a:cubicBezTo>
                  <a:cubicBezTo>
                    <a:pt x="72" y="98"/>
                    <a:pt x="78" y="97"/>
                    <a:pt x="84" y="94"/>
                  </a:cubicBezTo>
                  <a:cubicBezTo>
                    <a:pt x="108" y="84"/>
                    <a:pt x="131" y="79"/>
                    <a:pt x="153" y="79"/>
                  </a:cubicBezTo>
                  <a:cubicBezTo>
                    <a:pt x="271" y="79"/>
                    <a:pt x="380" y="202"/>
                    <a:pt x="428" y="294"/>
                  </a:cubicBezTo>
                  <a:cubicBezTo>
                    <a:pt x="490" y="417"/>
                    <a:pt x="496" y="558"/>
                    <a:pt x="492" y="694"/>
                  </a:cubicBezTo>
                  <a:cubicBezTo>
                    <a:pt x="491" y="720"/>
                    <a:pt x="511" y="733"/>
                    <a:pt x="532" y="733"/>
                  </a:cubicBezTo>
                  <a:cubicBezTo>
                    <a:pt x="553" y="733"/>
                    <a:pt x="573" y="720"/>
                    <a:pt x="574" y="694"/>
                  </a:cubicBezTo>
                  <a:cubicBezTo>
                    <a:pt x="580" y="498"/>
                    <a:pt x="557" y="290"/>
                    <a:pt x="419" y="137"/>
                  </a:cubicBezTo>
                  <a:cubicBezTo>
                    <a:pt x="348" y="59"/>
                    <a:pt x="251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3864450" y="2152325"/>
              <a:ext cx="643650" cy="397300"/>
            </a:xfrm>
            <a:custGeom>
              <a:avLst/>
              <a:gdLst/>
              <a:ahLst/>
              <a:cxnLst/>
              <a:rect l="l" t="t" r="r" b="b"/>
              <a:pathLst>
                <a:path w="25746" h="15892" extrusionOk="0">
                  <a:moveTo>
                    <a:pt x="24591" y="1"/>
                  </a:moveTo>
                  <a:lnTo>
                    <a:pt x="1" y="13840"/>
                  </a:lnTo>
                  <a:lnTo>
                    <a:pt x="1154" y="15891"/>
                  </a:lnTo>
                  <a:lnTo>
                    <a:pt x="25745" y="2052"/>
                  </a:lnTo>
                  <a:lnTo>
                    <a:pt x="245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3821550" y="2492800"/>
              <a:ext cx="81800" cy="77675"/>
            </a:xfrm>
            <a:custGeom>
              <a:avLst/>
              <a:gdLst/>
              <a:ahLst/>
              <a:cxnLst/>
              <a:rect l="l" t="t" r="r" b="b"/>
              <a:pathLst>
                <a:path w="3272" h="3107" extrusionOk="0">
                  <a:moveTo>
                    <a:pt x="2228" y="1"/>
                  </a:moveTo>
                  <a:lnTo>
                    <a:pt x="0" y="1255"/>
                  </a:lnTo>
                  <a:lnTo>
                    <a:pt x="1043" y="3107"/>
                  </a:lnTo>
                  <a:lnTo>
                    <a:pt x="3271" y="1853"/>
                  </a:lnTo>
                  <a:lnTo>
                    <a:pt x="22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3944825" y="2451950"/>
              <a:ext cx="119600" cy="68900"/>
            </a:xfrm>
            <a:custGeom>
              <a:avLst/>
              <a:gdLst/>
              <a:ahLst/>
              <a:cxnLst/>
              <a:rect l="l" t="t" r="r" b="b"/>
              <a:pathLst>
                <a:path w="4784" h="2756" extrusionOk="0">
                  <a:moveTo>
                    <a:pt x="4052" y="0"/>
                  </a:moveTo>
                  <a:cubicBezTo>
                    <a:pt x="4015" y="0"/>
                    <a:pt x="3978" y="1"/>
                    <a:pt x="3941" y="2"/>
                  </a:cubicBezTo>
                  <a:cubicBezTo>
                    <a:pt x="2937" y="27"/>
                    <a:pt x="1958" y="390"/>
                    <a:pt x="1200" y="1052"/>
                  </a:cubicBezTo>
                  <a:cubicBezTo>
                    <a:pt x="670" y="1516"/>
                    <a:pt x="258" y="2104"/>
                    <a:pt x="0" y="2756"/>
                  </a:cubicBezTo>
                  <a:lnTo>
                    <a:pt x="150" y="2672"/>
                  </a:lnTo>
                  <a:cubicBezTo>
                    <a:pt x="232" y="2479"/>
                    <a:pt x="329" y="2292"/>
                    <a:pt x="441" y="2113"/>
                  </a:cubicBezTo>
                  <a:cubicBezTo>
                    <a:pt x="964" y="1268"/>
                    <a:pt x="1772" y="616"/>
                    <a:pt x="2720" y="313"/>
                  </a:cubicBezTo>
                  <a:cubicBezTo>
                    <a:pt x="3147" y="177"/>
                    <a:pt x="3593" y="109"/>
                    <a:pt x="4038" y="109"/>
                  </a:cubicBezTo>
                  <a:cubicBezTo>
                    <a:pt x="4237" y="109"/>
                    <a:pt x="4435" y="122"/>
                    <a:pt x="4632" y="150"/>
                  </a:cubicBezTo>
                  <a:lnTo>
                    <a:pt x="4784" y="63"/>
                  </a:lnTo>
                  <a:cubicBezTo>
                    <a:pt x="4542" y="21"/>
                    <a:pt x="4298" y="0"/>
                    <a:pt x="4052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3947350" y="2396825"/>
              <a:ext cx="191150" cy="57400"/>
            </a:xfrm>
            <a:custGeom>
              <a:avLst/>
              <a:gdLst/>
              <a:ahLst/>
              <a:cxnLst/>
              <a:rect l="l" t="t" r="r" b="b"/>
              <a:pathLst>
                <a:path w="7646" h="2296" extrusionOk="0">
                  <a:moveTo>
                    <a:pt x="5931" y="0"/>
                  </a:moveTo>
                  <a:cubicBezTo>
                    <a:pt x="5590" y="0"/>
                    <a:pt x="5250" y="65"/>
                    <a:pt x="4935" y="199"/>
                  </a:cubicBezTo>
                  <a:cubicBezTo>
                    <a:pt x="4247" y="492"/>
                    <a:pt x="3731" y="1057"/>
                    <a:pt x="3127" y="1478"/>
                  </a:cubicBezTo>
                  <a:cubicBezTo>
                    <a:pt x="2459" y="1945"/>
                    <a:pt x="1657" y="2187"/>
                    <a:pt x="854" y="2187"/>
                  </a:cubicBezTo>
                  <a:cubicBezTo>
                    <a:pt x="616" y="2187"/>
                    <a:pt x="378" y="2166"/>
                    <a:pt x="143" y="2123"/>
                  </a:cubicBezTo>
                  <a:lnTo>
                    <a:pt x="1" y="2203"/>
                  </a:lnTo>
                  <a:cubicBezTo>
                    <a:pt x="284" y="2264"/>
                    <a:pt x="574" y="2295"/>
                    <a:pt x="864" y="2295"/>
                  </a:cubicBezTo>
                  <a:cubicBezTo>
                    <a:pt x="995" y="2295"/>
                    <a:pt x="1126" y="2289"/>
                    <a:pt x="1257" y="2276"/>
                  </a:cubicBezTo>
                  <a:cubicBezTo>
                    <a:pt x="1842" y="2218"/>
                    <a:pt x="2417" y="2040"/>
                    <a:pt x="2923" y="1739"/>
                  </a:cubicBezTo>
                  <a:cubicBezTo>
                    <a:pt x="3556" y="1361"/>
                    <a:pt x="4054" y="799"/>
                    <a:pt x="4696" y="435"/>
                  </a:cubicBezTo>
                  <a:cubicBezTo>
                    <a:pt x="5082" y="218"/>
                    <a:pt x="5511" y="113"/>
                    <a:pt x="5939" y="113"/>
                  </a:cubicBezTo>
                  <a:cubicBezTo>
                    <a:pt x="6514" y="113"/>
                    <a:pt x="7086" y="302"/>
                    <a:pt x="7544" y="658"/>
                  </a:cubicBezTo>
                  <a:lnTo>
                    <a:pt x="7646" y="602"/>
                  </a:lnTo>
                  <a:cubicBezTo>
                    <a:pt x="7312" y="332"/>
                    <a:pt x="6915" y="147"/>
                    <a:pt x="6492" y="59"/>
                  </a:cubicBezTo>
                  <a:cubicBezTo>
                    <a:pt x="6308" y="20"/>
                    <a:pt x="6119" y="0"/>
                    <a:pt x="5931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4089375" y="2315275"/>
              <a:ext cx="100800" cy="63475"/>
            </a:xfrm>
            <a:custGeom>
              <a:avLst/>
              <a:gdLst/>
              <a:ahLst/>
              <a:cxnLst/>
              <a:rect l="l" t="t" r="r" b="b"/>
              <a:pathLst>
                <a:path w="4032" h="2539" extrusionOk="0">
                  <a:moveTo>
                    <a:pt x="4032" y="0"/>
                  </a:moveTo>
                  <a:lnTo>
                    <a:pt x="3916" y="65"/>
                  </a:lnTo>
                  <a:cubicBezTo>
                    <a:pt x="3797" y="907"/>
                    <a:pt x="3292" y="1689"/>
                    <a:pt x="2537" y="2105"/>
                  </a:cubicBezTo>
                  <a:cubicBezTo>
                    <a:pt x="2138" y="2325"/>
                    <a:pt x="1689" y="2432"/>
                    <a:pt x="1241" y="2432"/>
                  </a:cubicBezTo>
                  <a:cubicBezTo>
                    <a:pt x="856" y="2432"/>
                    <a:pt x="472" y="2354"/>
                    <a:pt x="119" y="2202"/>
                  </a:cubicBezTo>
                  <a:lnTo>
                    <a:pt x="0" y="2269"/>
                  </a:lnTo>
                  <a:cubicBezTo>
                    <a:pt x="271" y="2393"/>
                    <a:pt x="559" y="2477"/>
                    <a:pt x="858" y="2515"/>
                  </a:cubicBezTo>
                  <a:cubicBezTo>
                    <a:pt x="981" y="2531"/>
                    <a:pt x="1105" y="2539"/>
                    <a:pt x="1228" y="2539"/>
                  </a:cubicBezTo>
                  <a:cubicBezTo>
                    <a:pt x="1941" y="2539"/>
                    <a:pt x="2641" y="2276"/>
                    <a:pt x="3161" y="1775"/>
                  </a:cubicBezTo>
                  <a:cubicBezTo>
                    <a:pt x="3648" y="1305"/>
                    <a:pt x="3959" y="668"/>
                    <a:pt x="4032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4180450" y="2287500"/>
              <a:ext cx="62325" cy="100450"/>
            </a:xfrm>
            <a:custGeom>
              <a:avLst/>
              <a:gdLst/>
              <a:ahLst/>
              <a:cxnLst/>
              <a:rect l="l" t="t" r="r" b="b"/>
              <a:pathLst>
                <a:path w="2493" h="4018" extrusionOk="0">
                  <a:moveTo>
                    <a:pt x="2363" y="0"/>
                  </a:moveTo>
                  <a:lnTo>
                    <a:pt x="2261" y="58"/>
                  </a:lnTo>
                  <a:cubicBezTo>
                    <a:pt x="2291" y="181"/>
                    <a:pt x="2303" y="309"/>
                    <a:pt x="2292" y="435"/>
                  </a:cubicBezTo>
                  <a:cubicBezTo>
                    <a:pt x="2239" y="1066"/>
                    <a:pt x="1791" y="1557"/>
                    <a:pt x="1349" y="1970"/>
                  </a:cubicBezTo>
                  <a:cubicBezTo>
                    <a:pt x="916" y="2373"/>
                    <a:pt x="427" y="2761"/>
                    <a:pt x="164" y="3307"/>
                  </a:cubicBezTo>
                  <a:cubicBezTo>
                    <a:pt x="59" y="3528"/>
                    <a:pt x="1" y="3780"/>
                    <a:pt x="24" y="4017"/>
                  </a:cubicBezTo>
                  <a:lnTo>
                    <a:pt x="116" y="3965"/>
                  </a:lnTo>
                  <a:cubicBezTo>
                    <a:pt x="102" y="3525"/>
                    <a:pt x="419" y="3039"/>
                    <a:pt x="702" y="2732"/>
                  </a:cubicBezTo>
                  <a:cubicBezTo>
                    <a:pt x="1126" y="2272"/>
                    <a:pt x="1652" y="1908"/>
                    <a:pt x="2022" y="1395"/>
                  </a:cubicBezTo>
                  <a:cubicBezTo>
                    <a:pt x="2303" y="1001"/>
                    <a:pt x="2492" y="484"/>
                    <a:pt x="2363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4258825" y="2290200"/>
              <a:ext cx="81050" cy="53800"/>
            </a:xfrm>
            <a:custGeom>
              <a:avLst/>
              <a:gdLst/>
              <a:ahLst/>
              <a:cxnLst/>
              <a:rect l="l" t="t" r="r" b="b"/>
              <a:pathLst>
                <a:path w="3242" h="2152" extrusionOk="0">
                  <a:moveTo>
                    <a:pt x="2074" y="0"/>
                  </a:moveTo>
                  <a:cubicBezTo>
                    <a:pt x="1724" y="0"/>
                    <a:pt x="1373" y="85"/>
                    <a:pt x="1062" y="261"/>
                  </a:cubicBezTo>
                  <a:cubicBezTo>
                    <a:pt x="395" y="641"/>
                    <a:pt x="1" y="1396"/>
                    <a:pt x="11" y="2152"/>
                  </a:cubicBezTo>
                  <a:lnTo>
                    <a:pt x="118" y="2093"/>
                  </a:lnTo>
                  <a:cubicBezTo>
                    <a:pt x="127" y="1394"/>
                    <a:pt x="499" y="703"/>
                    <a:pt x="1116" y="354"/>
                  </a:cubicBezTo>
                  <a:cubicBezTo>
                    <a:pt x="1411" y="187"/>
                    <a:pt x="1743" y="106"/>
                    <a:pt x="2077" y="106"/>
                  </a:cubicBezTo>
                  <a:cubicBezTo>
                    <a:pt x="2446" y="106"/>
                    <a:pt x="2816" y="205"/>
                    <a:pt x="3135" y="393"/>
                  </a:cubicBezTo>
                  <a:lnTo>
                    <a:pt x="3241" y="334"/>
                  </a:lnTo>
                  <a:cubicBezTo>
                    <a:pt x="2893" y="115"/>
                    <a:pt x="2484" y="0"/>
                    <a:pt x="2074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4281925" y="2244950"/>
              <a:ext cx="112225" cy="24300"/>
            </a:xfrm>
            <a:custGeom>
              <a:avLst/>
              <a:gdLst/>
              <a:ahLst/>
              <a:cxnLst/>
              <a:rect l="l" t="t" r="r" b="b"/>
              <a:pathLst>
                <a:path w="4489" h="972" extrusionOk="0">
                  <a:moveTo>
                    <a:pt x="3072" y="1"/>
                  </a:moveTo>
                  <a:cubicBezTo>
                    <a:pt x="2976" y="1"/>
                    <a:pt x="2878" y="10"/>
                    <a:pt x="2779" y="29"/>
                  </a:cubicBezTo>
                  <a:cubicBezTo>
                    <a:pt x="2190" y="142"/>
                    <a:pt x="1704" y="540"/>
                    <a:pt x="1113" y="658"/>
                  </a:cubicBezTo>
                  <a:cubicBezTo>
                    <a:pt x="938" y="693"/>
                    <a:pt x="759" y="711"/>
                    <a:pt x="580" y="711"/>
                  </a:cubicBezTo>
                  <a:cubicBezTo>
                    <a:pt x="464" y="711"/>
                    <a:pt x="348" y="703"/>
                    <a:pt x="234" y="688"/>
                  </a:cubicBezTo>
                  <a:cubicBezTo>
                    <a:pt x="202" y="684"/>
                    <a:pt x="169" y="678"/>
                    <a:pt x="136" y="672"/>
                  </a:cubicBezTo>
                  <a:lnTo>
                    <a:pt x="1" y="747"/>
                  </a:lnTo>
                  <a:cubicBezTo>
                    <a:pt x="118" y="779"/>
                    <a:pt x="240" y="798"/>
                    <a:pt x="351" y="807"/>
                  </a:cubicBezTo>
                  <a:cubicBezTo>
                    <a:pt x="425" y="813"/>
                    <a:pt x="498" y="816"/>
                    <a:pt x="571" y="816"/>
                  </a:cubicBezTo>
                  <a:cubicBezTo>
                    <a:pt x="1047" y="816"/>
                    <a:pt x="1501" y="688"/>
                    <a:pt x="1933" y="479"/>
                  </a:cubicBezTo>
                  <a:cubicBezTo>
                    <a:pt x="2324" y="291"/>
                    <a:pt x="2711" y="116"/>
                    <a:pt x="3117" y="116"/>
                  </a:cubicBezTo>
                  <a:cubicBezTo>
                    <a:pt x="3298" y="116"/>
                    <a:pt x="3484" y="151"/>
                    <a:pt x="3675" y="236"/>
                  </a:cubicBezTo>
                  <a:cubicBezTo>
                    <a:pt x="4008" y="385"/>
                    <a:pt x="4258" y="653"/>
                    <a:pt x="4399" y="972"/>
                  </a:cubicBezTo>
                  <a:lnTo>
                    <a:pt x="4489" y="923"/>
                  </a:lnTo>
                  <a:cubicBezTo>
                    <a:pt x="4238" y="381"/>
                    <a:pt x="3692" y="1"/>
                    <a:pt x="3072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4356975" y="2220050"/>
              <a:ext cx="57475" cy="14000"/>
            </a:xfrm>
            <a:custGeom>
              <a:avLst/>
              <a:gdLst/>
              <a:ahLst/>
              <a:cxnLst/>
              <a:rect l="l" t="t" r="r" b="b"/>
              <a:pathLst>
                <a:path w="2299" h="560" extrusionOk="0">
                  <a:moveTo>
                    <a:pt x="96" y="1"/>
                  </a:moveTo>
                  <a:lnTo>
                    <a:pt x="0" y="54"/>
                  </a:lnTo>
                  <a:cubicBezTo>
                    <a:pt x="184" y="244"/>
                    <a:pt x="412" y="392"/>
                    <a:pt x="668" y="477"/>
                  </a:cubicBezTo>
                  <a:cubicBezTo>
                    <a:pt x="836" y="533"/>
                    <a:pt x="1010" y="560"/>
                    <a:pt x="1183" y="560"/>
                  </a:cubicBezTo>
                  <a:cubicBezTo>
                    <a:pt x="1566" y="560"/>
                    <a:pt x="1947" y="428"/>
                    <a:pt x="2255" y="190"/>
                  </a:cubicBezTo>
                  <a:cubicBezTo>
                    <a:pt x="2298" y="157"/>
                    <a:pt x="2260" y="103"/>
                    <a:pt x="2215" y="103"/>
                  </a:cubicBezTo>
                  <a:cubicBezTo>
                    <a:pt x="2203" y="103"/>
                    <a:pt x="2191" y="106"/>
                    <a:pt x="2179" y="115"/>
                  </a:cubicBezTo>
                  <a:cubicBezTo>
                    <a:pt x="1896" y="335"/>
                    <a:pt x="1542" y="453"/>
                    <a:pt x="1187" y="453"/>
                  </a:cubicBezTo>
                  <a:cubicBezTo>
                    <a:pt x="1022" y="453"/>
                    <a:pt x="856" y="427"/>
                    <a:pt x="697" y="374"/>
                  </a:cubicBezTo>
                  <a:cubicBezTo>
                    <a:pt x="467" y="299"/>
                    <a:pt x="263" y="169"/>
                    <a:pt x="96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3905675" y="2467550"/>
              <a:ext cx="26900" cy="59375"/>
            </a:xfrm>
            <a:custGeom>
              <a:avLst/>
              <a:gdLst/>
              <a:ahLst/>
              <a:cxnLst/>
              <a:rect l="l" t="t" r="r" b="b"/>
              <a:pathLst>
                <a:path w="1076" h="2375" extrusionOk="0">
                  <a:moveTo>
                    <a:pt x="554" y="1"/>
                  </a:moveTo>
                  <a:lnTo>
                    <a:pt x="461" y="53"/>
                  </a:lnTo>
                  <a:cubicBezTo>
                    <a:pt x="571" y="192"/>
                    <a:pt x="660" y="349"/>
                    <a:pt x="722" y="524"/>
                  </a:cubicBezTo>
                  <a:cubicBezTo>
                    <a:pt x="957" y="1190"/>
                    <a:pt x="700" y="1954"/>
                    <a:pt x="54" y="2275"/>
                  </a:cubicBezTo>
                  <a:cubicBezTo>
                    <a:pt x="0" y="2301"/>
                    <a:pt x="32" y="2374"/>
                    <a:pt x="81" y="2374"/>
                  </a:cubicBezTo>
                  <a:cubicBezTo>
                    <a:pt x="89" y="2374"/>
                    <a:pt x="98" y="2372"/>
                    <a:pt x="106" y="2368"/>
                  </a:cubicBezTo>
                  <a:cubicBezTo>
                    <a:pt x="791" y="2028"/>
                    <a:pt x="1075" y="1208"/>
                    <a:pt x="825" y="498"/>
                  </a:cubicBezTo>
                  <a:cubicBezTo>
                    <a:pt x="760" y="314"/>
                    <a:pt x="667" y="147"/>
                    <a:pt x="554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3903350" y="2324825"/>
              <a:ext cx="251775" cy="151850"/>
            </a:xfrm>
            <a:custGeom>
              <a:avLst/>
              <a:gdLst/>
              <a:ahLst/>
              <a:cxnLst/>
              <a:rect l="l" t="t" r="r" b="b"/>
              <a:pathLst>
                <a:path w="10071" h="6074" extrusionOk="0">
                  <a:moveTo>
                    <a:pt x="8487" y="1"/>
                  </a:moveTo>
                  <a:lnTo>
                    <a:pt x="432" y="4534"/>
                  </a:lnTo>
                  <a:lnTo>
                    <a:pt x="1" y="6073"/>
                  </a:lnTo>
                  <a:lnTo>
                    <a:pt x="1239" y="5377"/>
                  </a:lnTo>
                  <a:lnTo>
                    <a:pt x="1487" y="4491"/>
                  </a:lnTo>
                  <a:lnTo>
                    <a:pt x="8473" y="560"/>
                  </a:lnTo>
                  <a:lnTo>
                    <a:pt x="9401" y="784"/>
                  </a:lnTo>
                  <a:lnTo>
                    <a:pt x="10071" y="408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3855800" y="2478825"/>
              <a:ext cx="68400" cy="78325"/>
            </a:xfrm>
            <a:custGeom>
              <a:avLst/>
              <a:gdLst/>
              <a:ahLst/>
              <a:cxnLst/>
              <a:rect l="l" t="t" r="r" b="b"/>
              <a:pathLst>
                <a:path w="2736" h="3133" extrusionOk="0">
                  <a:moveTo>
                    <a:pt x="1423" y="0"/>
                  </a:moveTo>
                  <a:lnTo>
                    <a:pt x="1" y="800"/>
                  </a:lnTo>
                  <a:lnTo>
                    <a:pt x="1313" y="3132"/>
                  </a:lnTo>
                  <a:lnTo>
                    <a:pt x="2736" y="2331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4424350" y="2152475"/>
              <a:ext cx="84025" cy="82350"/>
            </a:xfrm>
            <a:custGeom>
              <a:avLst/>
              <a:gdLst/>
              <a:ahLst/>
              <a:cxnLst/>
              <a:rect l="l" t="t" r="r" b="b"/>
              <a:pathLst>
                <a:path w="3361" h="3294" extrusionOk="0">
                  <a:moveTo>
                    <a:pt x="2208" y="0"/>
                  </a:moveTo>
                  <a:lnTo>
                    <a:pt x="0" y="1242"/>
                  </a:lnTo>
                  <a:lnTo>
                    <a:pt x="1153" y="3293"/>
                  </a:lnTo>
                  <a:lnTo>
                    <a:pt x="3361" y="2050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4395625" y="2193975"/>
              <a:ext cx="38975" cy="57000"/>
            </a:xfrm>
            <a:custGeom>
              <a:avLst/>
              <a:gdLst/>
              <a:ahLst/>
              <a:cxnLst/>
              <a:rect l="l" t="t" r="r" b="b"/>
              <a:pathLst>
                <a:path w="1559" h="2280" extrusionOk="0">
                  <a:moveTo>
                    <a:pt x="404" y="1"/>
                  </a:moveTo>
                  <a:lnTo>
                    <a:pt x="0" y="228"/>
                  </a:lnTo>
                  <a:lnTo>
                    <a:pt x="1155" y="2279"/>
                  </a:lnTo>
                  <a:lnTo>
                    <a:pt x="1559" y="2052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4479325" y="2132350"/>
              <a:ext cx="94925" cy="71500"/>
            </a:xfrm>
            <a:custGeom>
              <a:avLst/>
              <a:gdLst/>
              <a:ahLst/>
              <a:cxnLst/>
              <a:rect l="l" t="t" r="r" b="b"/>
              <a:pathLst>
                <a:path w="3797" h="2860" extrusionOk="0">
                  <a:moveTo>
                    <a:pt x="3681" y="1"/>
                  </a:moveTo>
                  <a:cubicBezTo>
                    <a:pt x="3675" y="1"/>
                    <a:pt x="3669" y="1"/>
                    <a:pt x="3662" y="3"/>
                  </a:cubicBezTo>
                  <a:lnTo>
                    <a:pt x="2886" y="174"/>
                  </a:lnTo>
                  <a:lnTo>
                    <a:pt x="0" y="808"/>
                  </a:lnTo>
                  <a:lnTo>
                    <a:pt x="1153" y="2860"/>
                  </a:lnTo>
                  <a:lnTo>
                    <a:pt x="3189" y="727"/>
                  </a:lnTo>
                  <a:lnTo>
                    <a:pt x="3744" y="146"/>
                  </a:lnTo>
                  <a:cubicBezTo>
                    <a:pt x="3797" y="90"/>
                    <a:pt x="3753" y="1"/>
                    <a:pt x="36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4551450" y="2132350"/>
              <a:ext cx="22800" cy="18200"/>
            </a:xfrm>
            <a:custGeom>
              <a:avLst/>
              <a:gdLst/>
              <a:ahLst/>
              <a:cxnLst/>
              <a:rect l="l" t="t" r="r" b="b"/>
              <a:pathLst>
                <a:path w="912" h="728" extrusionOk="0">
                  <a:moveTo>
                    <a:pt x="796" y="1"/>
                  </a:moveTo>
                  <a:cubicBezTo>
                    <a:pt x="790" y="1"/>
                    <a:pt x="784" y="1"/>
                    <a:pt x="777" y="3"/>
                  </a:cubicBezTo>
                  <a:lnTo>
                    <a:pt x="1" y="174"/>
                  </a:lnTo>
                  <a:cubicBezTo>
                    <a:pt x="91" y="358"/>
                    <a:pt x="195" y="549"/>
                    <a:pt x="304" y="727"/>
                  </a:cubicBezTo>
                  <a:lnTo>
                    <a:pt x="859" y="146"/>
                  </a:lnTo>
                  <a:cubicBezTo>
                    <a:pt x="912" y="90"/>
                    <a:pt x="868" y="1"/>
                    <a:pt x="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3954200" y="2410525"/>
              <a:ext cx="47100" cy="53250"/>
            </a:xfrm>
            <a:custGeom>
              <a:avLst/>
              <a:gdLst/>
              <a:ahLst/>
              <a:cxnLst/>
              <a:rect l="l" t="t" r="r" b="b"/>
              <a:pathLst>
                <a:path w="1884" h="2130" extrusionOk="0">
                  <a:moveTo>
                    <a:pt x="431" y="0"/>
                  </a:moveTo>
                  <a:lnTo>
                    <a:pt x="1" y="1452"/>
                  </a:lnTo>
                  <a:lnTo>
                    <a:pt x="1561" y="2130"/>
                  </a:lnTo>
                  <a:lnTo>
                    <a:pt x="1884" y="1090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3978750" y="2437000"/>
              <a:ext cx="69175" cy="49500"/>
            </a:xfrm>
            <a:custGeom>
              <a:avLst/>
              <a:gdLst/>
              <a:ahLst/>
              <a:cxnLst/>
              <a:rect l="l" t="t" r="r" b="b"/>
              <a:pathLst>
                <a:path w="2767" h="1980" extrusionOk="0">
                  <a:moveTo>
                    <a:pt x="1192" y="0"/>
                  </a:moveTo>
                  <a:cubicBezTo>
                    <a:pt x="845" y="0"/>
                    <a:pt x="659" y="109"/>
                    <a:pt x="450" y="236"/>
                  </a:cubicBezTo>
                  <a:cubicBezTo>
                    <a:pt x="238" y="365"/>
                    <a:pt x="85" y="578"/>
                    <a:pt x="43" y="823"/>
                  </a:cubicBezTo>
                  <a:cubicBezTo>
                    <a:pt x="1" y="1065"/>
                    <a:pt x="60" y="1350"/>
                    <a:pt x="467" y="1515"/>
                  </a:cubicBezTo>
                  <a:cubicBezTo>
                    <a:pt x="670" y="1598"/>
                    <a:pt x="1147" y="1721"/>
                    <a:pt x="1121" y="1750"/>
                  </a:cubicBezTo>
                  <a:cubicBezTo>
                    <a:pt x="1096" y="1779"/>
                    <a:pt x="858" y="1731"/>
                    <a:pt x="858" y="1888"/>
                  </a:cubicBezTo>
                  <a:cubicBezTo>
                    <a:pt x="858" y="1952"/>
                    <a:pt x="1011" y="1979"/>
                    <a:pt x="1179" y="1979"/>
                  </a:cubicBezTo>
                  <a:cubicBezTo>
                    <a:pt x="1369" y="1979"/>
                    <a:pt x="1580" y="1944"/>
                    <a:pt x="1609" y="1883"/>
                  </a:cubicBezTo>
                  <a:cubicBezTo>
                    <a:pt x="1663" y="1770"/>
                    <a:pt x="1247" y="1304"/>
                    <a:pt x="1247" y="1304"/>
                  </a:cubicBezTo>
                  <a:lnTo>
                    <a:pt x="1247" y="1304"/>
                  </a:lnTo>
                  <a:cubicBezTo>
                    <a:pt x="1247" y="1304"/>
                    <a:pt x="1840" y="1495"/>
                    <a:pt x="2092" y="1495"/>
                  </a:cubicBezTo>
                  <a:cubicBezTo>
                    <a:pt x="2174" y="1495"/>
                    <a:pt x="2221" y="1475"/>
                    <a:pt x="2199" y="1421"/>
                  </a:cubicBezTo>
                  <a:cubicBezTo>
                    <a:pt x="2143" y="1289"/>
                    <a:pt x="1525" y="974"/>
                    <a:pt x="1525" y="974"/>
                  </a:cubicBezTo>
                  <a:lnTo>
                    <a:pt x="1525" y="974"/>
                  </a:lnTo>
                  <a:cubicBezTo>
                    <a:pt x="1525" y="974"/>
                    <a:pt x="2125" y="1121"/>
                    <a:pt x="2448" y="1121"/>
                  </a:cubicBezTo>
                  <a:cubicBezTo>
                    <a:pt x="2546" y="1121"/>
                    <a:pt x="2618" y="1107"/>
                    <a:pt x="2640" y="1072"/>
                  </a:cubicBezTo>
                  <a:cubicBezTo>
                    <a:pt x="2736" y="920"/>
                    <a:pt x="1790" y="577"/>
                    <a:pt x="1790" y="577"/>
                  </a:cubicBezTo>
                  <a:lnTo>
                    <a:pt x="1790" y="577"/>
                  </a:lnTo>
                  <a:cubicBezTo>
                    <a:pt x="1790" y="577"/>
                    <a:pt x="2090" y="607"/>
                    <a:pt x="2348" y="607"/>
                  </a:cubicBezTo>
                  <a:cubicBezTo>
                    <a:pt x="2573" y="607"/>
                    <a:pt x="2766" y="584"/>
                    <a:pt x="2703" y="498"/>
                  </a:cubicBezTo>
                  <a:cubicBezTo>
                    <a:pt x="2566" y="315"/>
                    <a:pt x="1406" y="3"/>
                    <a:pt x="1206" y="0"/>
                  </a:cubicBezTo>
                  <a:cubicBezTo>
                    <a:pt x="1202" y="0"/>
                    <a:pt x="1197" y="0"/>
                    <a:pt x="1192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3870250" y="2262400"/>
              <a:ext cx="142825" cy="212800"/>
            </a:xfrm>
            <a:custGeom>
              <a:avLst/>
              <a:gdLst/>
              <a:ahLst/>
              <a:cxnLst/>
              <a:rect l="l" t="t" r="r" b="b"/>
              <a:pathLst>
                <a:path w="5713" h="8512" extrusionOk="0">
                  <a:moveTo>
                    <a:pt x="4690" y="0"/>
                  </a:moveTo>
                  <a:cubicBezTo>
                    <a:pt x="4690" y="0"/>
                    <a:pt x="4503" y="170"/>
                    <a:pt x="4212" y="443"/>
                  </a:cubicBezTo>
                  <a:cubicBezTo>
                    <a:pt x="3559" y="1062"/>
                    <a:pt x="2382" y="2212"/>
                    <a:pt x="1645" y="3151"/>
                  </a:cubicBezTo>
                  <a:cubicBezTo>
                    <a:pt x="582" y="4505"/>
                    <a:pt x="1" y="5215"/>
                    <a:pt x="1355" y="6635"/>
                  </a:cubicBezTo>
                  <a:cubicBezTo>
                    <a:pt x="2068" y="7381"/>
                    <a:pt x="2708" y="8046"/>
                    <a:pt x="3156" y="8511"/>
                  </a:cubicBezTo>
                  <a:cubicBezTo>
                    <a:pt x="3689" y="7690"/>
                    <a:pt x="4277" y="6904"/>
                    <a:pt x="4825" y="6093"/>
                  </a:cubicBezTo>
                  <a:lnTo>
                    <a:pt x="4066" y="5505"/>
                  </a:lnTo>
                  <a:lnTo>
                    <a:pt x="5526" y="3839"/>
                  </a:lnTo>
                  <a:lnTo>
                    <a:pt x="5524" y="3839"/>
                  </a:lnTo>
                  <a:lnTo>
                    <a:pt x="5713" y="3625"/>
                  </a:lnTo>
                  <a:lnTo>
                    <a:pt x="4961" y="96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3975575" y="2229575"/>
              <a:ext cx="120525" cy="70800"/>
            </a:xfrm>
            <a:custGeom>
              <a:avLst/>
              <a:gdLst/>
              <a:ahLst/>
              <a:cxnLst/>
              <a:rect l="l" t="t" r="r" b="b"/>
              <a:pathLst>
                <a:path w="4821" h="2832" extrusionOk="0">
                  <a:moveTo>
                    <a:pt x="3379" y="1"/>
                  </a:moveTo>
                  <a:lnTo>
                    <a:pt x="3379" y="1"/>
                  </a:lnTo>
                  <a:cubicBezTo>
                    <a:pt x="2980" y="174"/>
                    <a:pt x="1929" y="619"/>
                    <a:pt x="1000" y="907"/>
                  </a:cubicBezTo>
                  <a:cubicBezTo>
                    <a:pt x="746" y="986"/>
                    <a:pt x="580" y="1128"/>
                    <a:pt x="478" y="1313"/>
                  </a:cubicBezTo>
                  <a:lnTo>
                    <a:pt x="477" y="1312"/>
                  </a:lnTo>
                  <a:cubicBezTo>
                    <a:pt x="477" y="1312"/>
                    <a:pt x="290" y="1483"/>
                    <a:pt x="0" y="1756"/>
                  </a:cubicBezTo>
                  <a:cubicBezTo>
                    <a:pt x="102" y="1837"/>
                    <a:pt x="221" y="1927"/>
                    <a:pt x="351" y="2019"/>
                  </a:cubicBezTo>
                  <a:cubicBezTo>
                    <a:pt x="473" y="2104"/>
                    <a:pt x="607" y="2191"/>
                    <a:pt x="749" y="2275"/>
                  </a:cubicBezTo>
                  <a:cubicBezTo>
                    <a:pt x="1256" y="2573"/>
                    <a:pt x="1872" y="2831"/>
                    <a:pt x="2488" y="2831"/>
                  </a:cubicBezTo>
                  <a:cubicBezTo>
                    <a:pt x="2722" y="2831"/>
                    <a:pt x="2955" y="2794"/>
                    <a:pt x="3183" y="2708"/>
                  </a:cubicBezTo>
                  <a:lnTo>
                    <a:pt x="3183" y="2707"/>
                  </a:lnTo>
                  <a:cubicBezTo>
                    <a:pt x="4820" y="2087"/>
                    <a:pt x="3406" y="43"/>
                    <a:pt x="3379" y="1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3934850" y="2366900"/>
              <a:ext cx="37775" cy="33025"/>
            </a:xfrm>
            <a:custGeom>
              <a:avLst/>
              <a:gdLst/>
              <a:ahLst/>
              <a:cxnLst/>
              <a:rect l="l" t="t" r="r" b="b"/>
              <a:pathLst>
                <a:path w="1511" h="1321" extrusionOk="0">
                  <a:moveTo>
                    <a:pt x="61" y="1"/>
                  </a:moveTo>
                  <a:cubicBezTo>
                    <a:pt x="29" y="1"/>
                    <a:pt x="1" y="40"/>
                    <a:pt x="31" y="68"/>
                  </a:cubicBezTo>
                  <a:cubicBezTo>
                    <a:pt x="495" y="482"/>
                    <a:pt x="960" y="896"/>
                    <a:pt x="1424" y="1311"/>
                  </a:cubicBezTo>
                  <a:cubicBezTo>
                    <a:pt x="1432" y="1318"/>
                    <a:pt x="1441" y="1321"/>
                    <a:pt x="1450" y="1321"/>
                  </a:cubicBezTo>
                  <a:cubicBezTo>
                    <a:pt x="1483" y="1321"/>
                    <a:pt x="1511" y="1280"/>
                    <a:pt x="1480" y="1254"/>
                  </a:cubicBezTo>
                  <a:cubicBezTo>
                    <a:pt x="1017" y="840"/>
                    <a:pt x="552" y="425"/>
                    <a:pt x="88" y="11"/>
                  </a:cubicBezTo>
                  <a:cubicBezTo>
                    <a:pt x="79" y="4"/>
                    <a:pt x="70" y="1"/>
                    <a:pt x="61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4007150" y="2313625"/>
              <a:ext cx="37725" cy="45825"/>
            </a:xfrm>
            <a:custGeom>
              <a:avLst/>
              <a:gdLst/>
              <a:ahLst/>
              <a:cxnLst/>
              <a:rect l="l" t="t" r="r" b="b"/>
              <a:pathLst>
                <a:path w="1509" h="1833" extrusionOk="0">
                  <a:moveTo>
                    <a:pt x="1453" y="1"/>
                  </a:moveTo>
                  <a:cubicBezTo>
                    <a:pt x="1444" y="1"/>
                    <a:pt x="1435" y="5"/>
                    <a:pt x="1428" y="14"/>
                  </a:cubicBezTo>
                  <a:cubicBezTo>
                    <a:pt x="960" y="596"/>
                    <a:pt x="492" y="1180"/>
                    <a:pt x="25" y="1763"/>
                  </a:cubicBezTo>
                  <a:cubicBezTo>
                    <a:pt x="1" y="1792"/>
                    <a:pt x="27" y="1832"/>
                    <a:pt x="55" y="1832"/>
                  </a:cubicBezTo>
                  <a:cubicBezTo>
                    <a:pt x="64" y="1832"/>
                    <a:pt x="73" y="1828"/>
                    <a:pt x="80" y="1819"/>
                  </a:cubicBezTo>
                  <a:cubicBezTo>
                    <a:pt x="548" y="1237"/>
                    <a:pt x="1016" y="653"/>
                    <a:pt x="1484" y="70"/>
                  </a:cubicBezTo>
                  <a:cubicBezTo>
                    <a:pt x="1508" y="41"/>
                    <a:pt x="1481" y="1"/>
                    <a:pt x="1453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4033550" y="2324600"/>
              <a:ext cx="9400" cy="2025"/>
            </a:xfrm>
            <a:custGeom>
              <a:avLst/>
              <a:gdLst/>
              <a:ahLst/>
              <a:cxnLst/>
              <a:rect l="l" t="t" r="r" b="b"/>
              <a:pathLst>
                <a:path w="376" h="81" extrusionOk="0">
                  <a:moveTo>
                    <a:pt x="53" y="1"/>
                  </a:moveTo>
                  <a:cubicBezTo>
                    <a:pt x="1" y="1"/>
                    <a:pt x="1" y="81"/>
                    <a:pt x="53" y="81"/>
                  </a:cubicBezTo>
                  <a:lnTo>
                    <a:pt x="325" y="81"/>
                  </a:lnTo>
                  <a:cubicBezTo>
                    <a:pt x="376" y="81"/>
                    <a:pt x="376" y="1"/>
                    <a:pt x="325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3988400" y="2183225"/>
              <a:ext cx="106925" cy="127075"/>
            </a:xfrm>
            <a:custGeom>
              <a:avLst/>
              <a:gdLst/>
              <a:ahLst/>
              <a:cxnLst/>
              <a:rect l="l" t="t" r="r" b="b"/>
              <a:pathLst>
                <a:path w="4277" h="5083" extrusionOk="0">
                  <a:moveTo>
                    <a:pt x="3057" y="0"/>
                  </a:moveTo>
                  <a:lnTo>
                    <a:pt x="1340" y="1320"/>
                  </a:lnTo>
                  <a:cubicBezTo>
                    <a:pt x="1226" y="1953"/>
                    <a:pt x="0" y="2811"/>
                    <a:pt x="619" y="2822"/>
                  </a:cubicBezTo>
                  <a:cubicBezTo>
                    <a:pt x="1239" y="2834"/>
                    <a:pt x="1610" y="4380"/>
                    <a:pt x="2283" y="4839"/>
                  </a:cubicBezTo>
                  <a:cubicBezTo>
                    <a:pt x="2523" y="5003"/>
                    <a:pt x="2815" y="5083"/>
                    <a:pt x="3096" y="5083"/>
                  </a:cubicBezTo>
                  <a:cubicBezTo>
                    <a:pt x="3603" y="5083"/>
                    <a:pt x="4078" y="4823"/>
                    <a:pt x="4155" y="4333"/>
                  </a:cubicBezTo>
                  <a:cubicBezTo>
                    <a:pt x="4277" y="3571"/>
                    <a:pt x="3522" y="2845"/>
                    <a:pt x="3095" y="2121"/>
                  </a:cubicBezTo>
                  <a:cubicBezTo>
                    <a:pt x="2667" y="1395"/>
                    <a:pt x="3057" y="0"/>
                    <a:pt x="3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4063800" y="2169275"/>
              <a:ext cx="2050" cy="33175"/>
            </a:xfrm>
            <a:custGeom>
              <a:avLst/>
              <a:gdLst/>
              <a:ahLst/>
              <a:cxnLst/>
              <a:rect l="l" t="t" r="r" b="b"/>
              <a:pathLst>
                <a:path w="82" h="1327" extrusionOk="0">
                  <a:moveTo>
                    <a:pt x="41" y="1"/>
                  </a:moveTo>
                  <a:cubicBezTo>
                    <a:pt x="19" y="1"/>
                    <a:pt x="0" y="18"/>
                    <a:pt x="0" y="40"/>
                  </a:cubicBezTo>
                  <a:lnTo>
                    <a:pt x="0" y="1287"/>
                  </a:lnTo>
                  <a:cubicBezTo>
                    <a:pt x="0" y="1309"/>
                    <a:pt x="19" y="1326"/>
                    <a:pt x="41" y="1326"/>
                  </a:cubicBezTo>
                  <a:cubicBezTo>
                    <a:pt x="63" y="1326"/>
                    <a:pt x="82" y="1309"/>
                    <a:pt x="82" y="1287"/>
                  </a:cubicBezTo>
                  <a:lnTo>
                    <a:pt x="82" y="40"/>
                  </a:lnTo>
                  <a:cubicBezTo>
                    <a:pt x="82" y="18"/>
                    <a:pt x="63" y="1"/>
                    <a:pt x="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4056075" y="2194050"/>
              <a:ext cx="17500" cy="23400"/>
            </a:xfrm>
            <a:custGeom>
              <a:avLst/>
              <a:gdLst/>
              <a:ahLst/>
              <a:cxnLst/>
              <a:rect l="l" t="t" r="r" b="b"/>
              <a:pathLst>
                <a:path w="700" h="936" extrusionOk="0">
                  <a:moveTo>
                    <a:pt x="350" y="1"/>
                  </a:moveTo>
                  <a:cubicBezTo>
                    <a:pt x="305" y="1"/>
                    <a:pt x="261" y="23"/>
                    <a:pt x="236" y="67"/>
                  </a:cubicBezTo>
                  <a:lnTo>
                    <a:pt x="27" y="419"/>
                  </a:lnTo>
                  <a:cubicBezTo>
                    <a:pt x="1" y="463"/>
                    <a:pt x="2" y="518"/>
                    <a:pt x="30" y="561"/>
                  </a:cubicBezTo>
                  <a:lnTo>
                    <a:pt x="238" y="875"/>
                  </a:lnTo>
                  <a:cubicBezTo>
                    <a:pt x="265" y="915"/>
                    <a:pt x="308" y="935"/>
                    <a:pt x="350" y="935"/>
                  </a:cubicBezTo>
                  <a:cubicBezTo>
                    <a:pt x="392" y="935"/>
                    <a:pt x="435" y="915"/>
                    <a:pt x="461" y="875"/>
                  </a:cubicBezTo>
                  <a:lnTo>
                    <a:pt x="670" y="561"/>
                  </a:lnTo>
                  <a:cubicBezTo>
                    <a:pt x="698" y="518"/>
                    <a:pt x="699" y="463"/>
                    <a:pt x="673" y="419"/>
                  </a:cubicBezTo>
                  <a:lnTo>
                    <a:pt x="464" y="67"/>
                  </a:lnTo>
                  <a:cubicBezTo>
                    <a:pt x="439" y="23"/>
                    <a:pt x="394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4310825" y="2277375"/>
              <a:ext cx="57950" cy="41775"/>
            </a:xfrm>
            <a:custGeom>
              <a:avLst/>
              <a:gdLst/>
              <a:ahLst/>
              <a:cxnLst/>
              <a:rect l="l" t="t" r="r" b="b"/>
              <a:pathLst>
                <a:path w="2318" h="1671" extrusionOk="0">
                  <a:moveTo>
                    <a:pt x="1290" y="0"/>
                  </a:moveTo>
                  <a:cubicBezTo>
                    <a:pt x="1243" y="0"/>
                    <a:pt x="1155" y="18"/>
                    <a:pt x="1189" y="160"/>
                  </a:cubicBezTo>
                  <a:cubicBezTo>
                    <a:pt x="1234" y="351"/>
                    <a:pt x="1600" y="456"/>
                    <a:pt x="1652" y="509"/>
                  </a:cubicBezTo>
                  <a:cubicBezTo>
                    <a:pt x="1703" y="564"/>
                    <a:pt x="1471" y="688"/>
                    <a:pt x="1471" y="688"/>
                  </a:cubicBezTo>
                  <a:cubicBezTo>
                    <a:pt x="1471" y="688"/>
                    <a:pt x="881" y="96"/>
                    <a:pt x="639" y="96"/>
                  </a:cubicBezTo>
                  <a:cubicBezTo>
                    <a:pt x="631" y="96"/>
                    <a:pt x="624" y="97"/>
                    <a:pt x="617" y="98"/>
                  </a:cubicBezTo>
                  <a:cubicBezTo>
                    <a:pt x="391" y="140"/>
                    <a:pt x="935" y="867"/>
                    <a:pt x="935" y="867"/>
                  </a:cubicBezTo>
                  <a:cubicBezTo>
                    <a:pt x="935" y="867"/>
                    <a:pt x="559" y="508"/>
                    <a:pt x="375" y="508"/>
                  </a:cubicBezTo>
                  <a:cubicBezTo>
                    <a:pt x="374" y="508"/>
                    <a:pt x="373" y="508"/>
                    <a:pt x="372" y="508"/>
                  </a:cubicBezTo>
                  <a:cubicBezTo>
                    <a:pt x="189" y="512"/>
                    <a:pt x="541" y="1096"/>
                    <a:pt x="541" y="1096"/>
                  </a:cubicBezTo>
                  <a:cubicBezTo>
                    <a:pt x="541" y="1096"/>
                    <a:pt x="382" y="957"/>
                    <a:pt x="246" y="957"/>
                  </a:cubicBezTo>
                  <a:cubicBezTo>
                    <a:pt x="207" y="957"/>
                    <a:pt x="169" y="969"/>
                    <a:pt x="138" y="999"/>
                  </a:cubicBezTo>
                  <a:cubicBezTo>
                    <a:pt x="1" y="1134"/>
                    <a:pt x="53" y="1274"/>
                    <a:pt x="167" y="1439"/>
                  </a:cubicBezTo>
                  <a:cubicBezTo>
                    <a:pt x="276" y="1598"/>
                    <a:pt x="461" y="1670"/>
                    <a:pt x="572" y="1670"/>
                  </a:cubicBezTo>
                  <a:cubicBezTo>
                    <a:pt x="576" y="1670"/>
                    <a:pt x="581" y="1670"/>
                    <a:pt x="585" y="1670"/>
                  </a:cubicBezTo>
                  <a:cubicBezTo>
                    <a:pt x="693" y="1664"/>
                    <a:pt x="774" y="1474"/>
                    <a:pt x="774" y="1474"/>
                  </a:cubicBezTo>
                  <a:cubicBezTo>
                    <a:pt x="774" y="1474"/>
                    <a:pt x="949" y="1523"/>
                    <a:pt x="1087" y="1523"/>
                  </a:cubicBezTo>
                  <a:cubicBezTo>
                    <a:pt x="1147" y="1523"/>
                    <a:pt x="1200" y="1514"/>
                    <a:pt x="1229" y="1487"/>
                  </a:cubicBezTo>
                  <a:cubicBezTo>
                    <a:pt x="1323" y="1400"/>
                    <a:pt x="1312" y="1276"/>
                    <a:pt x="1312" y="1276"/>
                  </a:cubicBezTo>
                  <a:lnTo>
                    <a:pt x="1312" y="1276"/>
                  </a:lnTo>
                  <a:cubicBezTo>
                    <a:pt x="1312" y="1276"/>
                    <a:pt x="1377" y="1317"/>
                    <a:pt x="1465" y="1317"/>
                  </a:cubicBezTo>
                  <a:cubicBezTo>
                    <a:pt x="1504" y="1317"/>
                    <a:pt x="1547" y="1309"/>
                    <a:pt x="1592" y="1286"/>
                  </a:cubicBezTo>
                  <a:cubicBezTo>
                    <a:pt x="1735" y="1210"/>
                    <a:pt x="1742" y="1092"/>
                    <a:pt x="1742" y="1092"/>
                  </a:cubicBezTo>
                  <a:cubicBezTo>
                    <a:pt x="1742" y="1092"/>
                    <a:pt x="2032" y="969"/>
                    <a:pt x="2174" y="873"/>
                  </a:cubicBezTo>
                  <a:cubicBezTo>
                    <a:pt x="2317" y="779"/>
                    <a:pt x="2187" y="485"/>
                    <a:pt x="2123" y="289"/>
                  </a:cubicBezTo>
                  <a:cubicBezTo>
                    <a:pt x="2061" y="92"/>
                    <a:pt x="1578" y="150"/>
                    <a:pt x="1316" y="2"/>
                  </a:cubicBezTo>
                  <a:cubicBezTo>
                    <a:pt x="1316" y="2"/>
                    <a:pt x="1305" y="0"/>
                    <a:pt x="1290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3720050" y="2661900"/>
              <a:ext cx="176700" cy="108975"/>
            </a:xfrm>
            <a:custGeom>
              <a:avLst/>
              <a:gdLst/>
              <a:ahLst/>
              <a:cxnLst/>
              <a:rect l="l" t="t" r="r" b="b"/>
              <a:pathLst>
                <a:path w="7068" h="4359" extrusionOk="0">
                  <a:moveTo>
                    <a:pt x="5586" y="0"/>
                  </a:moveTo>
                  <a:cubicBezTo>
                    <a:pt x="4387" y="780"/>
                    <a:pt x="2501" y="2098"/>
                    <a:pt x="1031" y="2098"/>
                  </a:cubicBezTo>
                  <a:cubicBezTo>
                    <a:pt x="713" y="2098"/>
                    <a:pt x="414" y="2037"/>
                    <a:pt x="146" y="1894"/>
                  </a:cubicBezTo>
                  <a:cubicBezTo>
                    <a:pt x="24" y="2239"/>
                    <a:pt x="1" y="2563"/>
                    <a:pt x="146" y="2851"/>
                  </a:cubicBezTo>
                  <a:cubicBezTo>
                    <a:pt x="146" y="2851"/>
                    <a:pt x="1822" y="4197"/>
                    <a:pt x="3808" y="4358"/>
                  </a:cubicBezTo>
                  <a:cubicBezTo>
                    <a:pt x="4832" y="4161"/>
                    <a:pt x="5988" y="3805"/>
                    <a:pt x="7068" y="3170"/>
                  </a:cubicBezTo>
                  <a:cubicBezTo>
                    <a:pt x="6829" y="2712"/>
                    <a:pt x="6598" y="2252"/>
                    <a:pt x="6387" y="1782"/>
                  </a:cubicBezTo>
                  <a:cubicBezTo>
                    <a:pt x="6161" y="1280"/>
                    <a:pt x="5954" y="768"/>
                    <a:pt x="5717" y="270"/>
                  </a:cubicBezTo>
                  <a:cubicBezTo>
                    <a:pt x="5675" y="180"/>
                    <a:pt x="5631" y="90"/>
                    <a:pt x="5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3723675" y="2714775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2885" y="0"/>
                  </a:moveTo>
                  <a:lnTo>
                    <a:pt x="2885" y="0"/>
                  </a:lnTo>
                  <a:cubicBezTo>
                    <a:pt x="2885" y="1"/>
                    <a:pt x="1354" y="770"/>
                    <a:pt x="332" y="770"/>
                  </a:cubicBezTo>
                  <a:cubicBezTo>
                    <a:pt x="214" y="770"/>
                    <a:pt x="102" y="759"/>
                    <a:pt x="1" y="736"/>
                  </a:cubicBezTo>
                  <a:lnTo>
                    <a:pt x="1" y="736"/>
                  </a:lnTo>
                  <a:cubicBezTo>
                    <a:pt x="1" y="737"/>
                    <a:pt x="1677" y="2082"/>
                    <a:pt x="3663" y="2243"/>
                  </a:cubicBezTo>
                  <a:cubicBezTo>
                    <a:pt x="3663" y="2243"/>
                    <a:pt x="2649" y="1186"/>
                    <a:pt x="28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5072450" y="2896875"/>
              <a:ext cx="176675" cy="108925"/>
            </a:xfrm>
            <a:custGeom>
              <a:avLst/>
              <a:gdLst/>
              <a:ahLst/>
              <a:cxnLst/>
              <a:rect l="l" t="t" r="r" b="b"/>
              <a:pathLst>
                <a:path w="7067" h="4357" extrusionOk="0">
                  <a:moveTo>
                    <a:pt x="1482" y="0"/>
                  </a:moveTo>
                  <a:cubicBezTo>
                    <a:pt x="1437" y="89"/>
                    <a:pt x="1392" y="180"/>
                    <a:pt x="1350" y="270"/>
                  </a:cubicBezTo>
                  <a:cubicBezTo>
                    <a:pt x="1114" y="768"/>
                    <a:pt x="907" y="1280"/>
                    <a:pt x="681" y="1781"/>
                  </a:cubicBezTo>
                  <a:cubicBezTo>
                    <a:pt x="470" y="2250"/>
                    <a:pt x="239" y="2712"/>
                    <a:pt x="0" y="3169"/>
                  </a:cubicBezTo>
                  <a:cubicBezTo>
                    <a:pt x="1080" y="3805"/>
                    <a:pt x="2236" y="4161"/>
                    <a:pt x="3260" y="4357"/>
                  </a:cubicBezTo>
                  <a:cubicBezTo>
                    <a:pt x="5246" y="4197"/>
                    <a:pt x="6922" y="2850"/>
                    <a:pt x="6922" y="2850"/>
                  </a:cubicBezTo>
                  <a:cubicBezTo>
                    <a:pt x="7067" y="2562"/>
                    <a:pt x="7044" y="2239"/>
                    <a:pt x="6922" y="1894"/>
                  </a:cubicBezTo>
                  <a:cubicBezTo>
                    <a:pt x="6654" y="2036"/>
                    <a:pt x="6355" y="2098"/>
                    <a:pt x="6037" y="2098"/>
                  </a:cubicBezTo>
                  <a:cubicBezTo>
                    <a:pt x="4568" y="2098"/>
                    <a:pt x="2681" y="779"/>
                    <a:pt x="14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5153925" y="2949750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779" y="1"/>
                  </a:moveTo>
                  <a:lnTo>
                    <a:pt x="779" y="1"/>
                  </a:lnTo>
                  <a:cubicBezTo>
                    <a:pt x="1013" y="1186"/>
                    <a:pt x="1" y="2242"/>
                    <a:pt x="1" y="2242"/>
                  </a:cubicBezTo>
                  <a:lnTo>
                    <a:pt x="1" y="2243"/>
                  </a:lnTo>
                  <a:cubicBezTo>
                    <a:pt x="1987" y="2082"/>
                    <a:pt x="3663" y="735"/>
                    <a:pt x="3663" y="735"/>
                  </a:cubicBezTo>
                  <a:lnTo>
                    <a:pt x="3663" y="735"/>
                  </a:lnTo>
                  <a:cubicBezTo>
                    <a:pt x="3561" y="758"/>
                    <a:pt x="3449" y="769"/>
                    <a:pt x="3330" y="769"/>
                  </a:cubicBezTo>
                  <a:cubicBezTo>
                    <a:pt x="2308" y="769"/>
                    <a:pt x="779" y="1"/>
                    <a:pt x="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3816550" y="3338600"/>
              <a:ext cx="92725" cy="22500"/>
            </a:xfrm>
            <a:custGeom>
              <a:avLst/>
              <a:gdLst/>
              <a:ahLst/>
              <a:cxnLst/>
              <a:rect l="l" t="t" r="r" b="b"/>
              <a:pathLst>
                <a:path w="3709" h="900" extrusionOk="0">
                  <a:moveTo>
                    <a:pt x="0" y="1"/>
                  </a:moveTo>
                  <a:lnTo>
                    <a:pt x="0" y="899"/>
                  </a:lnTo>
                  <a:lnTo>
                    <a:pt x="3709" y="899"/>
                  </a:lnTo>
                  <a:lnTo>
                    <a:pt x="37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3748275" y="3273675"/>
              <a:ext cx="232800" cy="71475"/>
            </a:xfrm>
            <a:custGeom>
              <a:avLst/>
              <a:gdLst/>
              <a:ahLst/>
              <a:cxnLst/>
              <a:rect l="l" t="t" r="r" b="b"/>
              <a:pathLst>
                <a:path w="9312" h="2859" extrusionOk="0">
                  <a:moveTo>
                    <a:pt x="0" y="0"/>
                  </a:moveTo>
                  <a:lnTo>
                    <a:pt x="988" y="1774"/>
                  </a:lnTo>
                  <a:lnTo>
                    <a:pt x="1042" y="1869"/>
                  </a:lnTo>
                  <a:lnTo>
                    <a:pt x="1168" y="2095"/>
                  </a:lnTo>
                  <a:cubicBezTo>
                    <a:pt x="1242" y="2229"/>
                    <a:pt x="1335" y="2347"/>
                    <a:pt x="1442" y="2449"/>
                  </a:cubicBezTo>
                  <a:cubicBezTo>
                    <a:pt x="1472" y="2478"/>
                    <a:pt x="1503" y="2505"/>
                    <a:pt x="1536" y="2530"/>
                  </a:cubicBezTo>
                  <a:cubicBezTo>
                    <a:pt x="1795" y="2740"/>
                    <a:pt x="2123" y="2859"/>
                    <a:pt x="2468" y="2859"/>
                  </a:cubicBezTo>
                  <a:lnTo>
                    <a:pt x="6845" y="2859"/>
                  </a:lnTo>
                  <a:cubicBezTo>
                    <a:pt x="7131" y="2859"/>
                    <a:pt x="7406" y="2776"/>
                    <a:pt x="7639" y="2628"/>
                  </a:cubicBezTo>
                  <a:cubicBezTo>
                    <a:pt x="7676" y="2607"/>
                    <a:pt x="7710" y="2582"/>
                    <a:pt x="7745" y="2556"/>
                  </a:cubicBezTo>
                  <a:cubicBezTo>
                    <a:pt x="7906" y="2433"/>
                    <a:pt x="8042" y="2278"/>
                    <a:pt x="8144" y="2095"/>
                  </a:cubicBezTo>
                  <a:lnTo>
                    <a:pt x="8168" y="2053"/>
                  </a:lnTo>
                  <a:lnTo>
                    <a:pt x="8223" y="1955"/>
                  </a:lnTo>
                  <a:lnTo>
                    <a:pt x="93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3772975" y="3273675"/>
              <a:ext cx="15425" cy="46750"/>
            </a:xfrm>
            <a:custGeom>
              <a:avLst/>
              <a:gdLst/>
              <a:ahLst/>
              <a:cxnLst/>
              <a:rect l="l" t="t" r="r" b="b"/>
              <a:pathLst>
                <a:path w="617" h="1870" extrusionOk="0">
                  <a:moveTo>
                    <a:pt x="357" y="0"/>
                  </a:moveTo>
                  <a:cubicBezTo>
                    <a:pt x="438" y="190"/>
                    <a:pt x="490" y="395"/>
                    <a:pt x="500" y="613"/>
                  </a:cubicBezTo>
                  <a:cubicBezTo>
                    <a:pt x="521" y="1062"/>
                    <a:pt x="329" y="1506"/>
                    <a:pt x="0" y="1774"/>
                  </a:cubicBezTo>
                  <a:lnTo>
                    <a:pt x="54" y="1869"/>
                  </a:lnTo>
                  <a:cubicBezTo>
                    <a:pt x="387" y="1606"/>
                    <a:pt x="599" y="1180"/>
                    <a:pt x="610" y="735"/>
                  </a:cubicBezTo>
                  <a:cubicBezTo>
                    <a:pt x="616" y="474"/>
                    <a:pt x="565" y="228"/>
                    <a:pt x="473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3798550" y="3273675"/>
              <a:ext cx="116250" cy="29825"/>
            </a:xfrm>
            <a:custGeom>
              <a:avLst/>
              <a:gdLst/>
              <a:ahLst/>
              <a:cxnLst/>
              <a:rect l="l" t="t" r="r" b="b"/>
              <a:pathLst>
                <a:path w="4650" h="1193" extrusionOk="0">
                  <a:moveTo>
                    <a:pt x="0" y="0"/>
                  </a:moveTo>
                  <a:cubicBezTo>
                    <a:pt x="193" y="421"/>
                    <a:pt x="542" y="776"/>
                    <a:pt x="968" y="974"/>
                  </a:cubicBezTo>
                  <a:cubicBezTo>
                    <a:pt x="1295" y="1126"/>
                    <a:pt x="1643" y="1193"/>
                    <a:pt x="1992" y="1193"/>
                  </a:cubicBezTo>
                  <a:cubicBezTo>
                    <a:pt x="2615" y="1193"/>
                    <a:pt x="3244" y="980"/>
                    <a:pt x="3775" y="658"/>
                  </a:cubicBezTo>
                  <a:cubicBezTo>
                    <a:pt x="4088" y="470"/>
                    <a:pt x="4377" y="244"/>
                    <a:pt x="4649" y="0"/>
                  </a:cubicBezTo>
                  <a:lnTo>
                    <a:pt x="4482" y="0"/>
                  </a:lnTo>
                  <a:cubicBezTo>
                    <a:pt x="3778" y="605"/>
                    <a:pt x="2955" y="1084"/>
                    <a:pt x="2000" y="1084"/>
                  </a:cubicBezTo>
                  <a:cubicBezTo>
                    <a:pt x="1990" y="1084"/>
                    <a:pt x="1980" y="1084"/>
                    <a:pt x="1970" y="1084"/>
                  </a:cubicBezTo>
                  <a:cubicBezTo>
                    <a:pt x="1400" y="1077"/>
                    <a:pt x="836" y="880"/>
                    <a:pt x="438" y="458"/>
                  </a:cubicBezTo>
                  <a:cubicBezTo>
                    <a:pt x="309" y="321"/>
                    <a:pt x="202" y="167"/>
                    <a:pt x="119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3937400" y="3273675"/>
              <a:ext cx="16475" cy="51350"/>
            </a:xfrm>
            <a:custGeom>
              <a:avLst/>
              <a:gdLst/>
              <a:ahLst/>
              <a:cxnLst/>
              <a:rect l="l" t="t" r="r" b="b"/>
              <a:pathLst>
                <a:path w="659" h="2054" extrusionOk="0">
                  <a:moveTo>
                    <a:pt x="219" y="0"/>
                  </a:moveTo>
                  <a:cubicBezTo>
                    <a:pt x="56" y="284"/>
                    <a:pt x="0" y="613"/>
                    <a:pt x="48" y="944"/>
                  </a:cubicBezTo>
                  <a:cubicBezTo>
                    <a:pt x="112" y="1380"/>
                    <a:pt x="324" y="1742"/>
                    <a:pt x="603" y="2053"/>
                  </a:cubicBezTo>
                  <a:lnTo>
                    <a:pt x="658" y="1955"/>
                  </a:lnTo>
                  <a:cubicBezTo>
                    <a:pt x="428" y="1691"/>
                    <a:pt x="250" y="1388"/>
                    <a:pt x="174" y="1030"/>
                  </a:cubicBezTo>
                  <a:cubicBezTo>
                    <a:pt x="99" y="671"/>
                    <a:pt x="150" y="305"/>
                    <a:pt x="347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3784300" y="3318475"/>
              <a:ext cx="157625" cy="20925"/>
            </a:xfrm>
            <a:custGeom>
              <a:avLst/>
              <a:gdLst/>
              <a:ahLst/>
              <a:cxnLst/>
              <a:rect l="l" t="t" r="r" b="b"/>
              <a:pathLst>
                <a:path w="6305" h="837" extrusionOk="0">
                  <a:moveTo>
                    <a:pt x="2681" y="0"/>
                  </a:moveTo>
                  <a:cubicBezTo>
                    <a:pt x="2001" y="0"/>
                    <a:pt x="1323" y="105"/>
                    <a:pt x="660" y="357"/>
                  </a:cubicBezTo>
                  <a:cubicBezTo>
                    <a:pt x="447" y="438"/>
                    <a:pt x="214" y="534"/>
                    <a:pt x="1" y="657"/>
                  </a:cubicBezTo>
                  <a:cubicBezTo>
                    <a:pt x="31" y="686"/>
                    <a:pt x="62" y="713"/>
                    <a:pt x="94" y="738"/>
                  </a:cubicBezTo>
                  <a:cubicBezTo>
                    <a:pt x="118" y="725"/>
                    <a:pt x="143" y="712"/>
                    <a:pt x="167" y="699"/>
                  </a:cubicBezTo>
                  <a:cubicBezTo>
                    <a:pt x="472" y="536"/>
                    <a:pt x="796" y="410"/>
                    <a:pt x="1129" y="318"/>
                  </a:cubicBezTo>
                  <a:cubicBezTo>
                    <a:pt x="1643" y="175"/>
                    <a:pt x="2177" y="112"/>
                    <a:pt x="2709" y="112"/>
                  </a:cubicBezTo>
                  <a:cubicBezTo>
                    <a:pt x="2845" y="112"/>
                    <a:pt x="2981" y="116"/>
                    <a:pt x="3117" y="124"/>
                  </a:cubicBezTo>
                  <a:cubicBezTo>
                    <a:pt x="4177" y="183"/>
                    <a:pt x="5202" y="474"/>
                    <a:pt x="6198" y="836"/>
                  </a:cubicBezTo>
                  <a:cubicBezTo>
                    <a:pt x="6235" y="815"/>
                    <a:pt x="6269" y="790"/>
                    <a:pt x="6304" y="764"/>
                  </a:cubicBezTo>
                  <a:cubicBezTo>
                    <a:pt x="5137" y="339"/>
                    <a:pt x="3905" y="0"/>
                    <a:pt x="2681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3749650" y="3266475"/>
              <a:ext cx="231425" cy="14425"/>
            </a:xfrm>
            <a:custGeom>
              <a:avLst/>
              <a:gdLst/>
              <a:ahLst/>
              <a:cxnLst/>
              <a:rect l="l" t="t" r="r" b="b"/>
              <a:pathLst>
                <a:path w="9257" h="577" extrusionOk="0">
                  <a:moveTo>
                    <a:pt x="4629" y="0"/>
                  </a:moveTo>
                  <a:cubicBezTo>
                    <a:pt x="2072" y="0"/>
                    <a:pt x="1" y="129"/>
                    <a:pt x="1" y="288"/>
                  </a:cubicBezTo>
                  <a:cubicBezTo>
                    <a:pt x="1" y="448"/>
                    <a:pt x="2072" y="577"/>
                    <a:pt x="4629" y="577"/>
                  </a:cubicBezTo>
                  <a:cubicBezTo>
                    <a:pt x="7185" y="577"/>
                    <a:pt x="9256" y="448"/>
                    <a:pt x="9256" y="288"/>
                  </a:cubicBezTo>
                  <a:cubicBezTo>
                    <a:pt x="9256" y="129"/>
                    <a:pt x="7185" y="0"/>
                    <a:pt x="4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3867325" y="3030525"/>
              <a:ext cx="122550" cy="202075"/>
            </a:xfrm>
            <a:custGeom>
              <a:avLst/>
              <a:gdLst/>
              <a:ahLst/>
              <a:cxnLst/>
              <a:rect l="l" t="t" r="r" b="b"/>
              <a:pathLst>
                <a:path w="4902" h="8083" extrusionOk="0">
                  <a:moveTo>
                    <a:pt x="4826" y="0"/>
                  </a:moveTo>
                  <a:cubicBezTo>
                    <a:pt x="4826" y="0"/>
                    <a:pt x="3848" y="209"/>
                    <a:pt x="2772" y="1130"/>
                  </a:cubicBezTo>
                  <a:lnTo>
                    <a:pt x="2735" y="1917"/>
                  </a:lnTo>
                  <a:lnTo>
                    <a:pt x="2488" y="1388"/>
                  </a:lnTo>
                  <a:cubicBezTo>
                    <a:pt x="1313" y="2524"/>
                    <a:pt x="113" y="4542"/>
                    <a:pt x="0" y="8082"/>
                  </a:cubicBezTo>
                  <a:cubicBezTo>
                    <a:pt x="0" y="8082"/>
                    <a:pt x="1563" y="7572"/>
                    <a:pt x="2918" y="6124"/>
                  </a:cubicBezTo>
                  <a:lnTo>
                    <a:pt x="2918" y="6124"/>
                  </a:lnTo>
                  <a:lnTo>
                    <a:pt x="778" y="6505"/>
                  </a:lnTo>
                  <a:lnTo>
                    <a:pt x="3763" y="5027"/>
                  </a:lnTo>
                  <a:cubicBezTo>
                    <a:pt x="4146" y="4413"/>
                    <a:pt x="4467" y="3690"/>
                    <a:pt x="4664" y="2841"/>
                  </a:cubicBezTo>
                  <a:lnTo>
                    <a:pt x="4664" y="2841"/>
                  </a:lnTo>
                  <a:lnTo>
                    <a:pt x="2819" y="3170"/>
                  </a:lnTo>
                  <a:lnTo>
                    <a:pt x="2819" y="3170"/>
                  </a:lnTo>
                  <a:lnTo>
                    <a:pt x="4784" y="2196"/>
                  </a:lnTo>
                  <a:cubicBezTo>
                    <a:pt x="4879" y="1534"/>
                    <a:pt x="4901" y="804"/>
                    <a:pt x="48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3848225" y="2937300"/>
              <a:ext cx="88300" cy="145525"/>
            </a:xfrm>
            <a:custGeom>
              <a:avLst/>
              <a:gdLst/>
              <a:ahLst/>
              <a:cxnLst/>
              <a:rect l="l" t="t" r="r" b="b"/>
              <a:pathLst>
                <a:path w="3532" h="5821" extrusionOk="0">
                  <a:moveTo>
                    <a:pt x="3478" y="0"/>
                  </a:moveTo>
                  <a:lnTo>
                    <a:pt x="3478" y="0"/>
                  </a:lnTo>
                  <a:cubicBezTo>
                    <a:pt x="3478" y="0"/>
                    <a:pt x="2772" y="149"/>
                    <a:pt x="1997" y="814"/>
                  </a:cubicBezTo>
                  <a:lnTo>
                    <a:pt x="1971" y="1379"/>
                  </a:lnTo>
                  <a:lnTo>
                    <a:pt x="1793" y="1000"/>
                  </a:lnTo>
                  <a:cubicBezTo>
                    <a:pt x="947" y="1817"/>
                    <a:pt x="83" y="3271"/>
                    <a:pt x="1" y="5821"/>
                  </a:cubicBezTo>
                  <a:cubicBezTo>
                    <a:pt x="1" y="5821"/>
                    <a:pt x="1126" y="5453"/>
                    <a:pt x="2103" y="4410"/>
                  </a:cubicBezTo>
                  <a:lnTo>
                    <a:pt x="2103" y="4410"/>
                  </a:lnTo>
                  <a:lnTo>
                    <a:pt x="561" y="4685"/>
                  </a:lnTo>
                  <a:lnTo>
                    <a:pt x="2711" y="3620"/>
                  </a:lnTo>
                  <a:cubicBezTo>
                    <a:pt x="2988" y="3179"/>
                    <a:pt x="3218" y="2657"/>
                    <a:pt x="3360" y="2046"/>
                  </a:cubicBezTo>
                  <a:lnTo>
                    <a:pt x="3360" y="2046"/>
                  </a:lnTo>
                  <a:lnTo>
                    <a:pt x="2032" y="2283"/>
                  </a:lnTo>
                  <a:lnTo>
                    <a:pt x="3447" y="1582"/>
                  </a:lnTo>
                  <a:cubicBezTo>
                    <a:pt x="3515" y="1106"/>
                    <a:pt x="3531" y="578"/>
                    <a:pt x="3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3723725" y="3010050"/>
              <a:ext cx="143650" cy="208125"/>
            </a:xfrm>
            <a:custGeom>
              <a:avLst/>
              <a:gdLst/>
              <a:ahLst/>
              <a:cxnLst/>
              <a:rect l="l" t="t" r="r" b="b"/>
              <a:pathLst>
                <a:path w="5746" h="8325" extrusionOk="0">
                  <a:moveTo>
                    <a:pt x="26" y="1"/>
                  </a:moveTo>
                  <a:lnTo>
                    <a:pt x="26" y="1"/>
                  </a:lnTo>
                  <a:cubicBezTo>
                    <a:pt x="0" y="867"/>
                    <a:pt x="74" y="1648"/>
                    <a:pt x="222" y="2350"/>
                  </a:cubicBezTo>
                  <a:lnTo>
                    <a:pt x="2392" y="3257"/>
                  </a:lnTo>
                  <a:lnTo>
                    <a:pt x="394" y="3031"/>
                  </a:lnTo>
                  <a:lnTo>
                    <a:pt x="394" y="3031"/>
                  </a:lnTo>
                  <a:cubicBezTo>
                    <a:pt x="662" y="3926"/>
                    <a:pt x="1056" y="4680"/>
                    <a:pt x="1508" y="5310"/>
                  </a:cubicBezTo>
                  <a:lnTo>
                    <a:pt x="4806" y="6689"/>
                  </a:lnTo>
                  <a:lnTo>
                    <a:pt x="2488" y="6427"/>
                  </a:lnTo>
                  <a:lnTo>
                    <a:pt x="2488" y="6427"/>
                  </a:lnTo>
                  <a:cubicBezTo>
                    <a:pt x="4038" y="7886"/>
                    <a:pt x="5746" y="8325"/>
                    <a:pt x="5746" y="8325"/>
                  </a:cubicBezTo>
                  <a:cubicBezTo>
                    <a:pt x="5384" y="4541"/>
                    <a:pt x="3961" y="2462"/>
                    <a:pt x="2625" y="1326"/>
                  </a:cubicBezTo>
                  <a:lnTo>
                    <a:pt x="2396" y="1908"/>
                  </a:lnTo>
                  <a:lnTo>
                    <a:pt x="2304" y="1070"/>
                  </a:lnTo>
                  <a:cubicBezTo>
                    <a:pt x="1088" y="157"/>
                    <a:pt x="26" y="1"/>
                    <a:pt x="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3827775" y="2990400"/>
              <a:ext cx="53475" cy="285400"/>
            </a:xfrm>
            <a:custGeom>
              <a:avLst/>
              <a:gdLst/>
              <a:ahLst/>
              <a:cxnLst/>
              <a:rect l="l" t="t" r="r" b="b"/>
              <a:pathLst>
                <a:path w="2139" h="11416" extrusionOk="0">
                  <a:moveTo>
                    <a:pt x="141" y="1"/>
                  </a:moveTo>
                  <a:cubicBezTo>
                    <a:pt x="129" y="1"/>
                    <a:pt x="118" y="3"/>
                    <a:pt x="106" y="6"/>
                  </a:cubicBezTo>
                  <a:cubicBezTo>
                    <a:pt x="39" y="26"/>
                    <a:pt x="0" y="96"/>
                    <a:pt x="19" y="162"/>
                  </a:cubicBezTo>
                  <a:cubicBezTo>
                    <a:pt x="41" y="238"/>
                    <a:pt x="2139" y="7630"/>
                    <a:pt x="1239" y="11259"/>
                  </a:cubicBezTo>
                  <a:cubicBezTo>
                    <a:pt x="1223" y="11327"/>
                    <a:pt x="1264" y="11395"/>
                    <a:pt x="1332" y="11413"/>
                  </a:cubicBezTo>
                  <a:cubicBezTo>
                    <a:pt x="1342" y="11414"/>
                    <a:pt x="1352" y="11415"/>
                    <a:pt x="1362" y="11415"/>
                  </a:cubicBezTo>
                  <a:cubicBezTo>
                    <a:pt x="1420" y="11415"/>
                    <a:pt x="1471" y="11378"/>
                    <a:pt x="1485" y="11320"/>
                  </a:cubicBezTo>
                  <a:cubicBezTo>
                    <a:pt x="1871" y="9765"/>
                    <a:pt x="1781" y="7403"/>
                    <a:pt x="1220" y="4297"/>
                  </a:cubicBezTo>
                  <a:cubicBezTo>
                    <a:pt x="804" y="1990"/>
                    <a:pt x="268" y="111"/>
                    <a:pt x="264" y="93"/>
                  </a:cubicBezTo>
                  <a:cubicBezTo>
                    <a:pt x="247" y="37"/>
                    <a:pt x="196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3798475" y="2171375"/>
              <a:ext cx="128050" cy="125325"/>
            </a:xfrm>
            <a:custGeom>
              <a:avLst/>
              <a:gdLst/>
              <a:ahLst/>
              <a:cxnLst/>
              <a:rect l="l" t="t" r="r" b="b"/>
              <a:pathLst>
                <a:path w="5122" h="5013" extrusionOk="0">
                  <a:moveTo>
                    <a:pt x="2560" y="1494"/>
                  </a:moveTo>
                  <a:cubicBezTo>
                    <a:pt x="3137" y="1494"/>
                    <a:pt x="3606" y="1964"/>
                    <a:pt x="3606" y="2540"/>
                  </a:cubicBezTo>
                  <a:cubicBezTo>
                    <a:pt x="3606" y="3117"/>
                    <a:pt x="3137" y="3586"/>
                    <a:pt x="2560" y="3586"/>
                  </a:cubicBezTo>
                  <a:cubicBezTo>
                    <a:pt x="1984" y="3586"/>
                    <a:pt x="1513" y="3117"/>
                    <a:pt x="1513" y="2540"/>
                  </a:cubicBezTo>
                  <a:cubicBezTo>
                    <a:pt x="1513" y="1964"/>
                    <a:pt x="1984" y="1494"/>
                    <a:pt x="2560" y="1494"/>
                  </a:cubicBezTo>
                  <a:close/>
                  <a:moveTo>
                    <a:pt x="2008" y="1"/>
                  </a:moveTo>
                  <a:lnTo>
                    <a:pt x="2008" y="822"/>
                  </a:lnTo>
                  <a:cubicBezTo>
                    <a:pt x="1833" y="878"/>
                    <a:pt x="1668" y="961"/>
                    <a:pt x="1521" y="1065"/>
                  </a:cubicBezTo>
                  <a:lnTo>
                    <a:pt x="861" y="586"/>
                  </a:lnTo>
                  <a:lnTo>
                    <a:pt x="212" y="1478"/>
                  </a:lnTo>
                  <a:lnTo>
                    <a:pt x="856" y="1948"/>
                  </a:lnTo>
                  <a:cubicBezTo>
                    <a:pt x="804" y="2095"/>
                    <a:pt x="771" y="2252"/>
                    <a:pt x="759" y="2414"/>
                  </a:cubicBezTo>
                  <a:lnTo>
                    <a:pt x="0" y="2617"/>
                  </a:lnTo>
                  <a:lnTo>
                    <a:pt x="286" y="3683"/>
                  </a:lnTo>
                  <a:lnTo>
                    <a:pt x="1023" y="3486"/>
                  </a:lnTo>
                  <a:cubicBezTo>
                    <a:pt x="1113" y="3629"/>
                    <a:pt x="1220" y="3760"/>
                    <a:pt x="1345" y="3874"/>
                  </a:cubicBezTo>
                  <a:lnTo>
                    <a:pt x="1038" y="4564"/>
                  </a:lnTo>
                  <a:lnTo>
                    <a:pt x="2046" y="5013"/>
                  </a:lnTo>
                  <a:lnTo>
                    <a:pt x="2349" y="4332"/>
                  </a:lnTo>
                  <a:cubicBezTo>
                    <a:pt x="2418" y="4341"/>
                    <a:pt x="2489" y="4345"/>
                    <a:pt x="2560" y="4345"/>
                  </a:cubicBezTo>
                  <a:cubicBezTo>
                    <a:pt x="2664" y="4345"/>
                    <a:pt x="2766" y="4335"/>
                    <a:pt x="2866" y="4319"/>
                  </a:cubicBezTo>
                  <a:lnTo>
                    <a:pt x="3203" y="4983"/>
                  </a:lnTo>
                  <a:lnTo>
                    <a:pt x="4187" y="4481"/>
                  </a:lnTo>
                  <a:lnTo>
                    <a:pt x="3844" y="3808"/>
                  </a:lnTo>
                  <a:cubicBezTo>
                    <a:pt x="3961" y="3687"/>
                    <a:pt x="4062" y="3553"/>
                    <a:pt x="4144" y="3403"/>
                  </a:cubicBezTo>
                  <a:lnTo>
                    <a:pt x="4893" y="3563"/>
                  </a:lnTo>
                  <a:lnTo>
                    <a:pt x="5121" y="2484"/>
                  </a:lnTo>
                  <a:lnTo>
                    <a:pt x="4351" y="2318"/>
                  </a:lnTo>
                  <a:cubicBezTo>
                    <a:pt x="4330" y="2159"/>
                    <a:pt x="4290" y="2004"/>
                    <a:pt x="4230" y="1859"/>
                  </a:cubicBezTo>
                  <a:lnTo>
                    <a:pt x="4851" y="1358"/>
                  </a:lnTo>
                  <a:lnTo>
                    <a:pt x="4157" y="500"/>
                  </a:lnTo>
                  <a:lnTo>
                    <a:pt x="3521" y="1015"/>
                  </a:lnTo>
                  <a:cubicBezTo>
                    <a:pt x="3395" y="934"/>
                    <a:pt x="3257" y="870"/>
                    <a:pt x="3112" y="822"/>
                  </a:cubicBezTo>
                  <a:lnTo>
                    <a:pt x="31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5050775" y="2412500"/>
              <a:ext cx="128050" cy="125300"/>
            </a:xfrm>
            <a:custGeom>
              <a:avLst/>
              <a:gdLst/>
              <a:ahLst/>
              <a:cxnLst/>
              <a:rect l="l" t="t" r="r" b="b"/>
              <a:pathLst>
                <a:path w="5122" h="5012" extrusionOk="0">
                  <a:moveTo>
                    <a:pt x="2561" y="1493"/>
                  </a:moveTo>
                  <a:cubicBezTo>
                    <a:pt x="3137" y="1493"/>
                    <a:pt x="3607" y="1962"/>
                    <a:pt x="3607" y="2540"/>
                  </a:cubicBezTo>
                  <a:cubicBezTo>
                    <a:pt x="3607" y="3117"/>
                    <a:pt x="3137" y="3586"/>
                    <a:pt x="2561" y="3586"/>
                  </a:cubicBezTo>
                  <a:cubicBezTo>
                    <a:pt x="1984" y="3586"/>
                    <a:pt x="1515" y="3117"/>
                    <a:pt x="1515" y="2540"/>
                  </a:cubicBezTo>
                  <a:cubicBezTo>
                    <a:pt x="1515" y="1962"/>
                    <a:pt x="1984" y="1493"/>
                    <a:pt x="2561" y="1493"/>
                  </a:cubicBezTo>
                  <a:close/>
                  <a:moveTo>
                    <a:pt x="2009" y="1"/>
                  </a:moveTo>
                  <a:lnTo>
                    <a:pt x="2009" y="822"/>
                  </a:lnTo>
                  <a:cubicBezTo>
                    <a:pt x="1834" y="879"/>
                    <a:pt x="1670" y="961"/>
                    <a:pt x="1522" y="1066"/>
                  </a:cubicBezTo>
                  <a:lnTo>
                    <a:pt x="861" y="586"/>
                  </a:lnTo>
                  <a:lnTo>
                    <a:pt x="212" y="1478"/>
                  </a:lnTo>
                  <a:lnTo>
                    <a:pt x="857" y="1946"/>
                  </a:lnTo>
                  <a:cubicBezTo>
                    <a:pt x="805" y="2094"/>
                    <a:pt x="773" y="2251"/>
                    <a:pt x="761" y="2413"/>
                  </a:cubicBezTo>
                  <a:lnTo>
                    <a:pt x="1" y="2617"/>
                  </a:lnTo>
                  <a:lnTo>
                    <a:pt x="288" y="3683"/>
                  </a:lnTo>
                  <a:lnTo>
                    <a:pt x="1024" y="3485"/>
                  </a:lnTo>
                  <a:cubicBezTo>
                    <a:pt x="1114" y="3630"/>
                    <a:pt x="1222" y="3760"/>
                    <a:pt x="1347" y="3873"/>
                  </a:cubicBezTo>
                  <a:lnTo>
                    <a:pt x="1040" y="4563"/>
                  </a:lnTo>
                  <a:lnTo>
                    <a:pt x="2048" y="5012"/>
                  </a:lnTo>
                  <a:lnTo>
                    <a:pt x="2351" y="4332"/>
                  </a:lnTo>
                  <a:cubicBezTo>
                    <a:pt x="2420" y="4340"/>
                    <a:pt x="2490" y="4344"/>
                    <a:pt x="2561" y="4344"/>
                  </a:cubicBezTo>
                  <a:cubicBezTo>
                    <a:pt x="2665" y="4344"/>
                    <a:pt x="2766" y="4335"/>
                    <a:pt x="2866" y="4318"/>
                  </a:cubicBezTo>
                  <a:lnTo>
                    <a:pt x="3205" y="4981"/>
                  </a:lnTo>
                  <a:lnTo>
                    <a:pt x="4189" y="4480"/>
                  </a:lnTo>
                  <a:lnTo>
                    <a:pt x="3844" y="3807"/>
                  </a:lnTo>
                  <a:cubicBezTo>
                    <a:pt x="3963" y="3688"/>
                    <a:pt x="4064" y="3552"/>
                    <a:pt x="4146" y="3404"/>
                  </a:cubicBezTo>
                  <a:lnTo>
                    <a:pt x="4893" y="3562"/>
                  </a:lnTo>
                  <a:lnTo>
                    <a:pt x="5122" y="2482"/>
                  </a:lnTo>
                  <a:lnTo>
                    <a:pt x="4351" y="2319"/>
                  </a:lnTo>
                  <a:cubicBezTo>
                    <a:pt x="4331" y="2158"/>
                    <a:pt x="4290" y="2004"/>
                    <a:pt x="4233" y="1859"/>
                  </a:cubicBezTo>
                  <a:lnTo>
                    <a:pt x="4853" y="1357"/>
                  </a:lnTo>
                  <a:lnTo>
                    <a:pt x="4157" y="499"/>
                  </a:lnTo>
                  <a:lnTo>
                    <a:pt x="3523" y="1013"/>
                  </a:lnTo>
                  <a:cubicBezTo>
                    <a:pt x="3395" y="934"/>
                    <a:pt x="3258" y="869"/>
                    <a:pt x="3113" y="822"/>
                  </a:cubicBezTo>
                  <a:lnTo>
                    <a:pt x="3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4367900" y="3114100"/>
              <a:ext cx="688925" cy="246625"/>
            </a:xfrm>
            <a:custGeom>
              <a:avLst/>
              <a:gdLst/>
              <a:ahLst/>
              <a:cxnLst/>
              <a:rect l="l" t="t" r="r" b="b"/>
              <a:pathLst>
                <a:path w="27557" h="9865" extrusionOk="0">
                  <a:moveTo>
                    <a:pt x="440" y="1"/>
                  </a:moveTo>
                  <a:cubicBezTo>
                    <a:pt x="198" y="1"/>
                    <a:pt x="1" y="198"/>
                    <a:pt x="1" y="440"/>
                  </a:cubicBezTo>
                  <a:lnTo>
                    <a:pt x="1" y="9426"/>
                  </a:lnTo>
                  <a:cubicBezTo>
                    <a:pt x="1" y="9668"/>
                    <a:pt x="198" y="9865"/>
                    <a:pt x="440" y="9865"/>
                  </a:cubicBezTo>
                  <a:lnTo>
                    <a:pt x="27556" y="9865"/>
                  </a:lnTo>
                  <a:lnTo>
                    <a:pt x="275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4460225" y="3114100"/>
              <a:ext cx="688950" cy="246625"/>
            </a:xfrm>
            <a:custGeom>
              <a:avLst/>
              <a:gdLst/>
              <a:ahLst/>
              <a:cxnLst/>
              <a:rect l="l" t="t" r="r" b="b"/>
              <a:pathLst>
                <a:path w="27558" h="9865" extrusionOk="0">
                  <a:moveTo>
                    <a:pt x="441" y="1"/>
                  </a:moveTo>
                  <a:cubicBezTo>
                    <a:pt x="198" y="1"/>
                    <a:pt x="1" y="198"/>
                    <a:pt x="1" y="440"/>
                  </a:cubicBezTo>
                  <a:lnTo>
                    <a:pt x="1" y="9426"/>
                  </a:lnTo>
                  <a:cubicBezTo>
                    <a:pt x="1" y="9668"/>
                    <a:pt x="199" y="9865"/>
                    <a:pt x="441" y="9865"/>
                  </a:cubicBezTo>
                  <a:lnTo>
                    <a:pt x="27558" y="9865"/>
                  </a:lnTo>
                  <a:lnTo>
                    <a:pt x="275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4609150" y="3112300"/>
              <a:ext cx="317150" cy="3600"/>
            </a:xfrm>
            <a:custGeom>
              <a:avLst/>
              <a:gdLst/>
              <a:ahLst/>
              <a:cxnLst/>
              <a:rect l="l" t="t" r="r" b="b"/>
              <a:pathLst>
                <a:path w="12686" h="144" extrusionOk="0">
                  <a:moveTo>
                    <a:pt x="72" y="0"/>
                  </a:moveTo>
                  <a:cubicBezTo>
                    <a:pt x="33" y="0"/>
                    <a:pt x="1" y="32"/>
                    <a:pt x="1" y="73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12613" y="144"/>
                  </a:lnTo>
                  <a:cubicBezTo>
                    <a:pt x="12653" y="144"/>
                    <a:pt x="12685" y="112"/>
                    <a:pt x="12685" y="73"/>
                  </a:cubicBezTo>
                  <a:cubicBezTo>
                    <a:pt x="12685" y="32"/>
                    <a:pt x="12653" y="0"/>
                    <a:pt x="12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4521475" y="3152675"/>
              <a:ext cx="627700" cy="167100"/>
            </a:xfrm>
            <a:custGeom>
              <a:avLst/>
              <a:gdLst/>
              <a:ahLst/>
              <a:cxnLst/>
              <a:rect l="l" t="t" r="r" b="b"/>
              <a:pathLst>
                <a:path w="25108" h="6684" extrusionOk="0">
                  <a:moveTo>
                    <a:pt x="3154" y="0"/>
                  </a:moveTo>
                  <a:cubicBezTo>
                    <a:pt x="1413" y="0"/>
                    <a:pt x="0" y="1413"/>
                    <a:pt x="0" y="3154"/>
                  </a:cubicBezTo>
                  <a:lnTo>
                    <a:pt x="0" y="3528"/>
                  </a:lnTo>
                  <a:cubicBezTo>
                    <a:pt x="0" y="5271"/>
                    <a:pt x="1413" y="6683"/>
                    <a:pt x="3154" y="6683"/>
                  </a:cubicBezTo>
                  <a:lnTo>
                    <a:pt x="25108" y="6683"/>
                  </a:lnTo>
                  <a:lnTo>
                    <a:pt x="251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4582200" y="3177675"/>
              <a:ext cx="566175" cy="3600"/>
            </a:xfrm>
            <a:custGeom>
              <a:avLst/>
              <a:gdLst/>
              <a:ahLst/>
              <a:cxnLst/>
              <a:rect l="l" t="t" r="r" b="b"/>
              <a:pathLst>
                <a:path w="22647" h="144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12"/>
                    <a:pt x="33" y="143"/>
                    <a:pt x="72" y="143"/>
                  </a:cubicBezTo>
                  <a:lnTo>
                    <a:pt x="22574" y="143"/>
                  </a:lnTo>
                  <a:cubicBezTo>
                    <a:pt x="22615" y="143"/>
                    <a:pt x="22647" y="112"/>
                    <a:pt x="22647" y="71"/>
                  </a:cubicBezTo>
                  <a:cubicBezTo>
                    <a:pt x="22647" y="32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4582200" y="3215475"/>
              <a:ext cx="566175" cy="3650"/>
            </a:xfrm>
            <a:custGeom>
              <a:avLst/>
              <a:gdLst/>
              <a:ahLst/>
              <a:cxnLst/>
              <a:rect l="l" t="t" r="r" b="b"/>
              <a:pathLst>
                <a:path w="22647" h="146" extrusionOk="0">
                  <a:moveTo>
                    <a:pt x="72" y="0"/>
                  </a:moveTo>
                  <a:cubicBezTo>
                    <a:pt x="33" y="0"/>
                    <a:pt x="1" y="34"/>
                    <a:pt x="1" y="73"/>
                  </a:cubicBezTo>
                  <a:cubicBezTo>
                    <a:pt x="1" y="112"/>
                    <a:pt x="33" y="145"/>
                    <a:pt x="72" y="145"/>
                  </a:cubicBezTo>
                  <a:lnTo>
                    <a:pt x="22574" y="145"/>
                  </a:lnTo>
                  <a:cubicBezTo>
                    <a:pt x="22615" y="145"/>
                    <a:pt x="22647" y="112"/>
                    <a:pt x="22647" y="73"/>
                  </a:cubicBezTo>
                  <a:cubicBezTo>
                    <a:pt x="22647" y="34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4582200" y="3253325"/>
              <a:ext cx="566175" cy="3600"/>
            </a:xfrm>
            <a:custGeom>
              <a:avLst/>
              <a:gdLst/>
              <a:ahLst/>
              <a:cxnLst/>
              <a:rect l="l" t="t" r="r" b="b"/>
              <a:pathLst>
                <a:path w="22647" h="144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22574" y="144"/>
                  </a:lnTo>
                  <a:cubicBezTo>
                    <a:pt x="22615" y="144"/>
                    <a:pt x="22647" y="112"/>
                    <a:pt x="22647" y="71"/>
                  </a:cubicBezTo>
                  <a:cubicBezTo>
                    <a:pt x="22647" y="32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4582200" y="3291125"/>
              <a:ext cx="566175" cy="3650"/>
            </a:xfrm>
            <a:custGeom>
              <a:avLst/>
              <a:gdLst/>
              <a:ahLst/>
              <a:cxnLst/>
              <a:rect l="l" t="t" r="r" b="b"/>
              <a:pathLst>
                <a:path w="22647" h="146" extrusionOk="0">
                  <a:moveTo>
                    <a:pt x="72" y="1"/>
                  </a:moveTo>
                  <a:cubicBezTo>
                    <a:pt x="33" y="1"/>
                    <a:pt x="1" y="34"/>
                    <a:pt x="1" y="73"/>
                  </a:cubicBezTo>
                  <a:cubicBezTo>
                    <a:pt x="1" y="112"/>
                    <a:pt x="33" y="146"/>
                    <a:pt x="72" y="146"/>
                  </a:cubicBezTo>
                  <a:lnTo>
                    <a:pt x="22574" y="146"/>
                  </a:lnTo>
                  <a:cubicBezTo>
                    <a:pt x="22615" y="146"/>
                    <a:pt x="22647" y="112"/>
                    <a:pt x="22647" y="73"/>
                  </a:cubicBezTo>
                  <a:cubicBezTo>
                    <a:pt x="22647" y="34"/>
                    <a:pt x="22615" y="1"/>
                    <a:pt x="22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4992725" y="3177150"/>
              <a:ext cx="102850" cy="108100"/>
            </a:xfrm>
            <a:custGeom>
              <a:avLst/>
              <a:gdLst/>
              <a:ahLst/>
              <a:cxnLst/>
              <a:rect l="l" t="t" r="r" b="b"/>
              <a:pathLst>
                <a:path w="4114" h="4324" extrusionOk="0">
                  <a:moveTo>
                    <a:pt x="1" y="1"/>
                  </a:moveTo>
                  <a:lnTo>
                    <a:pt x="1" y="4324"/>
                  </a:lnTo>
                  <a:lnTo>
                    <a:pt x="2056" y="3376"/>
                  </a:lnTo>
                  <a:lnTo>
                    <a:pt x="4113" y="4324"/>
                  </a:lnTo>
                  <a:lnTo>
                    <a:pt x="41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4196150" y="2062350"/>
              <a:ext cx="53125" cy="50900"/>
            </a:xfrm>
            <a:custGeom>
              <a:avLst/>
              <a:gdLst/>
              <a:ahLst/>
              <a:cxnLst/>
              <a:rect l="l" t="t" r="r" b="b"/>
              <a:pathLst>
                <a:path w="2125" h="2036" extrusionOk="0">
                  <a:moveTo>
                    <a:pt x="1063" y="206"/>
                  </a:moveTo>
                  <a:cubicBezTo>
                    <a:pt x="1091" y="206"/>
                    <a:pt x="1118" y="207"/>
                    <a:pt x="1146" y="210"/>
                  </a:cubicBezTo>
                  <a:cubicBezTo>
                    <a:pt x="1525" y="247"/>
                    <a:pt x="1832" y="554"/>
                    <a:pt x="1872" y="934"/>
                  </a:cubicBezTo>
                  <a:cubicBezTo>
                    <a:pt x="1920" y="1420"/>
                    <a:pt x="1537" y="1830"/>
                    <a:pt x="1062" y="1830"/>
                  </a:cubicBezTo>
                  <a:cubicBezTo>
                    <a:pt x="1034" y="1830"/>
                    <a:pt x="1007" y="1829"/>
                    <a:pt x="979" y="1826"/>
                  </a:cubicBezTo>
                  <a:cubicBezTo>
                    <a:pt x="600" y="1789"/>
                    <a:pt x="293" y="1482"/>
                    <a:pt x="255" y="1101"/>
                  </a:cubicBezTo>
                  <a:cubicBezTo>
                    <a:pt x="206" y="615"/>
                    <a:pt x="588" y="206"/>
                    <a:pt x="1063" y="206"/>
                  </a:cubicBezTo>
                  <a:close/>
                  <a:moveTo>
                    <a:pt x="1061" y="1"/>
                  </a:moveTo>
                  <a:cubicBezTo>
                    <a:pt x="1034" y="1"/>
                    <a:pt x="1007" y="2"/>
                    <a:pt x="979" y="4"/>
                  </a:cubicBezTo>
                  <a:cubicBezTo>
                    <a:pt x="487" y="43"/>
                    <a:pt x="88" y="441"/>
                    <a:pt x="49" y="935"/>
                  </a:cubicBezTo>
                  <a:cubicBezTo>
                    <a:pt x="1" y="1534"/>
                    <a:pt x="475" y="2035"/>
                    <a:pt x="1064" y="2035"/>
                  </a:cubicBezTo>
                  <a:cubicBezTo>
                    <a:pt x="1091" y="2035"/>
                    <a:pt x="1118" y="2034"/>
                    <a:pt x="1146" y="2032"/>
                  </a:cubicBezTo>
                  <a:cubicBezTo>
                    <a:pt x="1638" y="1993"/>
                    <a:pt x="2037" y="1593"/>
                    <a:pt x="2077" y="1101"/>
                  </a:cubicBezTo>
                  <a:cubicBezTo>
                    <a:pt x="2124" y="502"/>
                    <a:pt x="1651" y="1"/>
                    <a:pt x="1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5115600" y="2721500"/>
              <a:ext cx="53125" cy="50900"/>
            </a:xfrm>
            <a:custGeom>
              <a:avLst/>
              <a:gdLst/>
              <a:ahLst/>
              <a:cxnLst/>
              <a:rect l="l" t="t" r="r" b="b"/>
              <a:pathLst>
                <a:path w="2125" h="2036" extrusionOk="0">
                  <a:moveTo>
                    <a:pt x="1061" y="205"/>
                  </a:moveTo>
                  <a:cubicBezTo>
                    <a:pt x="1089" y="205"/>
                    <a:pt x="1117" y="207"/>
                    <a:pt x="1146" y="210"/>
                  </a:cubicBezTo>
                  <a:cubicBezTo>
                    <a:pt x="1525" y="247"/>
                    <a:pt x="1832" y="554"/>
                    <a:pt x="1871" y="934"/>
                  </a:cubicBezTo>
                  <a:cubicBezTo>
                    <a:pt x="1919" y="1419"/>
                    <a:pt x="1537" y="1830"/>
                    <a:pt x="1061" y="1830"/>
                  </a:cubicBezTo>
                  <a:cubicBezTo>
                    <a:pt x="1034" y="1830"/>
                    <a:pt x="1007" y="1829"/>
                    <a:pt x="979" y="1826"/>
                  </a:cubicBezTo>
                  <a:cubicBezTo>
                    <a:pt x="599" y="1787"/>
                    <a:pt x="292" y="1480"/>
                    <a:pt x="255" y="1100"/>
                  </a:cubicBezTo>
                  <a:cubicBezTo>
                    <a:pt x="205" y="616"/>
                    <a:pt x="587" y="205"/>
                    <a:pt x="1061" y="205"/>
                  </a:cubicBezTo>
                  <a:close/>
                  <a:moveTo>
                    <a:pt x="1063" y="0"/>
                  </a:moveTo>
                  <a:cubicBezTo>
                    <a:pt x="1035" y="0"/>
                    <a:pt x="1007" y="2"/>
                    <a:pt x="979" y="4"/>
                  </a:cubicBezTo>
                  <a:cubicBezTo>
                    <a:pt x="486" y="43"/>
                    <a:pt x="88" y="441"/>
                    <a:pt x="49" y="934"/>
                  </a:cubicBezTo>
                  <a:cubicBezTo>
                    <a:pt x="0" y="1532"/>
                    <a:pt x="475" y="2035"/>
                    <a:pt x="1064" y="2035"/>
                  </a:cubicBezTo>
                  <a:cubicBezTo>
                    <a:pt x="1091" y="2035"/>
                    <a:pt x="1118" y="2034"/>
                    <a:pt x="1146" y="2032"/>
                  </a:cubicBezTo>
                  <a:cubicBezTo>
                    <a:pt x="1638" y="1993"/>
                    <a:pt x="2036" y="1593"/>
                    <a:pt x="2077" y="1100"/>
                  </a:cubicBezTo>
                  <a:cubicBezTo>
                    <a:pt x="2124" y="503"/>
                    <a:pt x="1652" y="0"/>
                    <a:pt x="1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7" name="Google Shape;857;p31"/>
          <p:cNvSpPr/>
          <p:nvPr/>
        </p:nvSpPr>
        <p:spPr>
          <a:xfrm>
            <a:off x="4984270" y="158861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1"/>
          <p:cNvSpPr/>
          <p:nvPr/>
        </p:nvSpPr>
        <p:spPr>
          <a:xfrm>
            <a:off x="8020188" y="3711022"/>
            <a:ext cx="175949" cy="17223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1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1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494</Words>
  <Application>Microsoft Office PowerPoint</Application>
  <PresentationFormat>On-screen Show (16:9)</PresentationFormat>
  <Paragraphs>124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Josefin Sans</vt:lpstr>
      <vt:lpstr>Poppins Black</vt:lpstr>
      <vt:lpstr>Poppins</vt:lpstr>
      <vt:lpstr>Arial</vt:lpstr>
      <vt:lpstr>Fira code</vt:lpstr>
      <vt:lpstr>Bebas Neue</vt:lpstr>
      <vt:lpstr>Tips to Prepare for an Exam by Slidesgo</vt:lpstr>
      <vt:lpstr>CSS COURSE</vt:lpstr>
      <vt:lpstr>01</vt:lpstr>
      <vt:lpstr>What is CSS?</vt:lpstr>
      <vt:lpstr>CSS</vt:lpstr>
      <vt:lpstr>What is CSS?</vt:lpstr>
      <vt:lpstr>How to code CSS ?</vt:lpstr>
      <vt:lpstr>Creators &amp; Maintenance of CSS?</vt:lpstr>
      <vt:lpstr>CSS History (Version)</vt:lpstr>
      <vt:lpstr>CSS Rule Structure</vt:lpstr>
      <vt:lpstr>CSS Rule Structure</vt:lpstr>
      <vt:lpstr>CSS Rule Structure</vt:lpstr>
      <vt:lpstr>Syntax – CSS  </vt:lpstr>
      <vt:lpstr>How to use CSS in HTML?</vt:lpstr>
      <vt:lpstr>PowerPoint Presentation</vt:lpstr>
      <vt:lpstr>Types of Selectors</vt:lpstr>
      <vt:lpstr>CSS Tag / Element Selector</vt:lpstr>
      <vt:lpstr>Class Selector – CSS  </vt:lpstr>
      <vt:lpstr>ID Selector – CSS  </vt:lpstr>
      <vt:lpstr>Pseudo-Class – CSS  </vt:lpstr>
      <vt:lpstr>CSS Comments</vt:lpstr>
      <vt:lpstr>CSS  Comment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Complete Course</dc:title>
  <cp:lastModifiedBy>Anupam Singh</cp:lastModifiedBy>
  <cp:revision>15</cp:revision>
  <dcterms:modified xsi:type="dcterms:W3CDTF">2024-01-07T13:39:33Z</dcterms:modified>
</cp:coreProperties>
</file>