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pam Priacc Innovations" userId="310a665c1e948608" providerId="LiveId" clId="{911A5DA4-1922-4E82-BFA7-46FC391E7938}"/>
    <pc:docChg chg="custSel addSld delSld modSld">
      <pc:chgData name="Anupam Priacc Innovations" userId="310a665c1e948608" providerId="LiveId" clId="{911A5DA4-1922-4E82-BFA7-46FC391E7938}" dt="2025-07-14T10:21:43.217" v="347" actId="403"/>
      <pc:docMkLst>
        <pc:docMk/>
      </pc:docMkLst>
      <pc:sldChg chg="addSp delSp modSp new mod">
        <pc:chgData name="Anupam Priacc Innovations" userId="310a665c1e948608" providerId="LiveId" clId="{911A5DA4-1922-4E82-BFA7-46FC391E7938}" dt="2025-07-14T10:21:03.969" v="342" actId="403"/>
        <pc:sldMkLst>
          <pc:docMk/>
          <pc:sldMk cId="1884092314" sldId="256"/>
        </pc:sldMkLst>
        <pc:spChg chg="add mod">
          <ac:chgData name="Anupam Priacc Innovations" userId="310a665c1e948608" providerId="LiveId" clId="{911A5DA4-1922-4E82-BFA7-46FC391E7938}" dt="2025-07-14T08:18:47.798" v="187" actId="14100"/>
          <ac:spMkLst>
            <pc:docMk/>
            <pc:sldMk cId="1884092314" sldId="256"/>
            <ac:spMk id="2" creationId="{D58CD402-9071-43F0-9D00-A53530177B81}"/>
          </ac:spMkLst>
        </pc:spChg>
        <pc:spChg chg="add mod">
          <ac:chgData name="Anupam Priacc Innovations" userId="310a665c1e948608" providerId="LiveId" clId="{911A5DA4-1922-4E82-BFA7-46FC391E7938}" dt="2025-07-14T10:21:03.969" v="342" actId="403"/>
          <ac:spMkLst>
            <pc:docMk/>
            <pc:sldMk cId="1884092314" sldId="256"/>
            <ac:spMk id="3" creationId="{A759A10E-9432-054A-9597-ABAF0EBA83AF}"/>
          </ac:spMkLst>
        </pc:spChg>
        <pc:spChg chg="add del mod">
          <ac:chgData name="Anupam Priacc Innovations" userId="310a665c1e948608" providerId="LiveId" clId="{911A5DA4-1922-4E82-BFA7-46FC391E7938}" dt="2025-07-14T07:34:01.608" v="29" actId="21"/>
          <ac:spMkLst>
            <pc:docMk/>
            <pc:sldMk cId="1884092314" sldId="256"/>
            <ac:spMk id="4" creationId="{DA2397DD-6538-CE71-4F84-D6CA8386C7F5}"/>
          </ac:spMkLst>
        </pc:spChg>
      </pc:sldChg>
      <pc:sldChg chg="addSp delSp modSp new del mod">
        <pc:chgData name="Anupam Priacc Innovations" userId="310a665c1e948608" providerId="LiveId" clId="{911A5DA4-1922-4E82-BFA7-46FC391E7938}" dt="2025-07-14T07:32:47.796" v="10" actId="2696"/>
        <pc:sldMkLst>
          <pc:docMk/>
          <pc:sldMk cId="2927691451" sldId="256"/>
        </pc:sldMkLst>
        <pc:spChg chg="mod">
          <ac:chgData name="Anupam Priacc Innovations" userId="310a665c1e948608" providerId="LiveId" clId="{911A5DA4-1922-4E82-BFA7-46FC391E7938}" dt="2025-07-14T07:32:08.215" v="3" actId="1076"/>
          <ac:spMkLst>
            <pc:docMk/>
            <pc:sldMk cId="2927691451" sldId="256"/>
            <ac:spMk id="2" creationId="{55DD93E7-A994-D454-FE7F-F2390ECD1C95}"/>
          </ac:spMkLst>
        </pc:spChg>
        <pc:spChg chg="del mod">
          <ac:chgData name="Anupam Priacc Innovations" userId="310a665c1e948608" providerId="LiveId" clId="{911A5DA4-1922-4E82-BFA7-46FC391E7938}" dt="2025-07-14T07:32:40.380" v="8" actId="21"/>
          <ac:spMkLst>
            <pc:docMk/>
            <pc:sldMk cId="2927691451" sldId="256"/>
            <ac:spMk id="3" creationId="{671C84E5-A1D2-7D74-884A-38FF64790D28}"/>
          </ac:spMkLst>
        </pc:spChg>
        <pc:spChg chg="add">
          <ac:chgData name="Anupam Priacc Innovations" userId="310a665c1e948608" providerId="LiveId" clId="{911A5DA4-1922-4E82-BFA7-46FC391E7938}" dt="2025-07-14T07:32:34.136" v="7"/>
          <ac:spMkLst>
            <pc:docMk/>
            <pc:sldMk cId="2927691451" sldId="256"/>
            <ac:spMk id="4" creationId="{53FED453-5600-67FE-E40E-1CDFB1DB4335}"/>
          </ac:spMkLst>
        </pc:spChg>
        <pc:spChg chg="add del mod">
          <ac:chgData name="Anupam Priacc Innovations" userId="310a665c1e948608" providerId="LiveId" clId="{911A5DA4-1922-4E82-BFA7-46FC391E7938}" dt="2025-07-14T07:32:44.393" v="9"/>
          <ac:spMkLst>
            <pc:docMk/>
            <pc:sldMk cId="2927691451" sldId="256"/>
            <ac:spMk id="6" creationId="{E28F83B6-6663-3751-3053-259AC94C123C}"/>
          </ac:spMkLst>
        </pc:spChg>
        <pc:spChg chg="add mod">
          <ac:chgData name="Anupam Priacc Innovations" userId="310a665c1e948608" providerId="LiveId" clId="{911A5DA4-1922-4E82-BFA7-46FC391E7938}" dt="2025-07-14T07:32:44.393" v="9"/>
          <ac:spMkLst>
            <pc:docMk/>
            <pc:sldMk cId="2927691451" sldId="256"/>
            <ac:spMk id="7" creationId="{671C84E5-A1D2-7D74-884A-38FF64790D28}"/>
          </ac:spMkLst>
        </pc:spChg>
      </pc:sldChg>
      <pc:sldChg chg="addSp delSp modSp new mod">
        <pc:chgData name="Anupam Priacc Innovations" userId="310a665c1e948608" providerId="LiveId" clId="{911A5DA4-1922-4E82-BFA7-46FC391E7938}" dt="2025-07-14T09:49:26.735" v="269" actId="255"/>
        <pc:sldMkLst>
          <pc:docMk/>
          <pc:sldMk cId="946915582" sldId="257"/>
        </pc:sldMkLst>
        <pc:spChg chg="mod">
          <ac:chgData name="Anupam Priacc Innovations" userId="310a665c1e948608" providerId="LiveId" clId="{911A5DA4-1922-4E82-BFA7-46FC391E7938}" dt="2025-07-14T08:19:15.524" v="193" actId="1076"/>
          <ac:spMkLst>
            <pc:docMk/>
            <pc:sldMk cId="946915582" sldId="257"/>
            <ac:spMk id="2" creationId="{06335D60-451C-02C8-D0AE-DDEE28E294E5}"/>
          </ac:spMkLst>
        </pc:spChg>
        <pc:spChg chg="add del mod">
          <ac:chgData name="Anupam Priacc Innovations" userId="310a665c1e948608" providerId="LiveId" clId="{911A5DA4-1922-4E82-BFA7-46FC391E7938}" dt="2025-07-14T07:35:11.804" v="43"/>
          <ac:spMkLst>
            <pc:docMk/>
            <pc:sldMk cId="946915582" sldId="257"/>
            <ac:spMk id="3" creationId="{313853C8-5371-CABF-317F-5DDD26661EEE}"/>
          </ac:spMkLst>
        </pc:spChg>
        <pc:spChg chg="add del mod">
          <ac:chgData name="Anupam Priacc Innovations" userId="310a665c1e948608" providerId="LiveId" clId="{911A5DA4-1922-4E82-BFA7-46FC391E7938}" dt="2025-07-14T07:35:43.924" v="49" actId="21"/>
          <ac:spMkLst>
            <pc:docMk/>
            <pc:sldMk cId="946915582" sldId="257"/>
            <ac:spMk id="4" creationId="{694E757F-2405-BC1D-69B9-15B4A3D0BDB3}"/>
          </ac:spMkLst>
        </pc:spChg>
        <pc:spChg chg="add mod">
          <ac:chgData name="Anupam Priacc Innovations" userId="310a665c1e948608" providerId="LiveId" clId="{911A5DA4-1922-4E82-BFA7-46FC391E7938}" dt="2025-07-14T09:49:26.735" v="269" actId="255"/>
          <ac:spMkLst>
            <pc:docMk/>
            <pc:sldMk cId="946915582" sldId="257"/>
            <ac:spMk id="5" creationId="{25BBD5C2-F48C-A0B1-1D12-14E3E1A7C86B}"/>
          </ac:spMkLst>
        </pc:spChg>
        <pc:picChg chg="add mod">
          <ac:chgData name="Anupam Priacc Innovations" userId="310a665c1e948608" providerId="LiveId" clId="{911A5DA4-1922-4E82-BFA7-46FC391E7938}" dt="2025-07-14T08:11:11.276" v="172" actId="14100"/>
          <ac:picMkLst>
            <pc:docMk/>
            <pc:sldMk cId="946915582" sldId="257"/>
            <ac:picMk id="7" creationId="{09DA3CAB-D5EB-70C0-5FFC-DED236009902}"/>
          </ac:picMkLst>
        </pc:picChg>
      </pc:sldChg>
      <pc:sldChg chg="new del">
        <pc:chgData name="Anupam Priacc Innovations" userId="310a665c1e948608" providerId="LiveId" clId="{911A5DA4-1922-4E82-BFA7-46FC391E7938}" dt="2025-07-14T07:34:20.009" v="31" actId="2696"/>
        <pc:sldMkLst>
          <pc:docMk/>
          <pc:sldMk cId="3021060212" sldId="257"/>
        </pc:sldMkLst>
      </pc:sldChg>
      <pc:sldChg chg="addSp delSp modSp new mod">
        <pc:chgData name="Anupam Priacc Innovations" userId="310a665c1e948608" providerId="LiveId" clId="{911A5DA4-1922-4E82-BFA7-46FC391E7938}" dt="2025-07-14T10:20:58.818" v="341" actId="403"/>
        <pc:sldMkLst>
          <pc:docMk/>
          <pc:sldMk cId="4066318316" sldId="258"/>
        </pc:sldMkLst>
        <pc:spChg chg="del">
          <ac:chgData name="Anupam Priacc Innovations" userId="310a665c1e948608" providerId="LiveId" clId="{911A5DA4-1922-4E82-BFA7-46FC391E7938}" dt="2025-07-14T07:36:11.773" v="55"/>
          <ac:spMkLst>
            <pc:docMk/>
            <pc:sldMk cId="4066318316" sldId="258"/>
            <ac:spMk id="2" creationId="{BA466860-2C77-4F2C-4E9C-6A9C406548B1}"/>
          </ac:spMkLst>
        </pc:spChg>
        <pc:spChg chg="add del">
          <ac:chgData name="Anupam Priacc Innovations" userId="310a665c1e948608" providerId="LiveId" clId="{911A5DA4-1922-4E82-BFA7-46FC391E7938}" dt="2025-07-14T07:36:10.635" v="54" actId="21"/>
          <ac:spMkLst>
            <pc:docMk/>
            <pc:sldMk cId="4066318316" sldId="258"/>
            <ac:spMk id="4" creationId="{6C003935-4450-1047-61EE-1EF51D9666D6}"/>
          </ac:spMkLst>
        </pc:spChg>
        <pc:spChg chg="add mod">
          <ac:chgData name="Anupam Priacc Innovations" userId="310a665c1e948608" providerId="LiveId" clId="{911A5DA4-1922-4E82-BFA7-46FC391E7938}" dt="2025-07-14T08:19:33.065" v="196" actId="1076"/>
          <ac:spMkLst>
            <pc:docMk/>
            <pc:sldMk cId="4066318316" sldId="258"/>
            <ac:spMk id="5" creationId="{6C003935-4450-1047-61EE-1EF51D9666D6}"/>
          </ac:spMkLst>
        </pc:spChg>
        <pc:spChg chg="add del mod">
          <ac:chgData name="Anupam Priacc Innovations" userId="310a665c1e948608" providerId="LiveId" clId="{911A5DA4-1922-4E82-BFA7-46FC391E7938}" dt="2025-07-14T07:36:45.891" v="61" actId="21"/>
          <ac:spMkLst>
            <pc:docMk/>
            <pc:sldMk cId="4066318316" sldId="258"/>
            <ac:spMk id="6" creationId="{883CC887-803B-84BA-A9EE-B2538DCC79B6}"/>
          </ac:spMkLst>
        </pc:spChg>
        <pc:spChg chg="add mod">
          <ac:chgData name="Anupam Priacc Innovations" userId="310a665c1e948608" providerId="LiveId" clId="{911A5DA4-1922-4E82-BFA7-46FC391E7938}" dt="2025-07-14T10:20:58.818" v="341" actId="403"/>
          <ac:spMkLst>
            <pc:docMk/>
            <pc:sldMk cId="4066318316" sldId="258"/>
            <ac:spMk id="7" creationId="{FC5211C9-4F3F-B2F1-4956-93E40F191646}"/>
          </ac:spMkLst>
        </pc:spChg>
        <pc:spChg chg="add">
          <ac:chgData name="Anupam Priacc Innovations" userId="310a665c1e948608" providerId="LiveId" clId="{911A5DA4-1922-4E82-BFA7-46FC391E7938}" dt="2025-07-14T07:37:00.607" v="63"/>
          <ac:spMkLst>
            <pc:docMk/>
            <pc:sldMk cId="4066318316" sldId="258"/>
            <ac:spMk id="8" creationId="{9016E99C-2A55-135D-81B6-7B30DDD67F4E}"/>
          </ac:spMkLst>
        </pc:spChg>
        <pc:spChg chg="add mod">
          <ac:chgData name="Anupam Priacc Innovations" userId="310a665c1e948608" providerId="LiveId" clId="{911A5DA4-1922-4E82-BFA7-46FC391E7938}" dt="2025-07-14T07:37:14.469" v="65"/>
          <ac:spMkLst>
            <pc:docMk/>
            <pc:sldMk cId="4066318316" sldId="258"/>
            <ac:spMk id="9" creationId="{022CED49-F424-51BB-7111-1E8768D7D238}"/>
          </ac:spMkLst>
        </pc:spChg>
        <pc:spChg chg="add del mod">
          <ac:chgData name="Anupam Priacc Innovations" userId="310a665c1e948608" providerId="LiveId" clId="{911A5DA4-1922-4E82-BFA7-46FC391E7938}" dt="2025-07-14T07:37:26.640" v="70" actId="21"/>
          <ac:spMkLst>
            <pc:docMk/>
            <pc:sldMk cId="4066318316" sldId="258"/>
            <ac:spMk id="10" creationId="{5D31FFFD-32FA-65F3-3757-E72A2592CAC7}"/>
          </ac:spMkLst>
        </pc:spChg>
      </pc:sldChg>
      <pc:sldChg chg="addSp delSp modSp new mod">
        <pc:chgData name="Anupam Priacc Innovations" userId="310a665c1e948608" providerId="LiveId" clId="{911A5DA4-1922-4E82-BFA7-46FC391E7938}" dt="2025-07-14T10:21:12.576" v="344" actId="404"/>
        <pc:sldMkLst>
          <pc:docMk/>
          <pc:sldMk cId="57363527" sldId="259"/>
        </pc:sldMkLst>
        <pc:spChg chg="mod">
          <ac:chgData name="Anupam Priacc Innovations" userId="310a665c1e948608" providerId="LiveId" clId="{911A5DA4-1922-4E82-BFA7-46FC391E7938}" dt="2025-07-14T10:21:12.576" v="344" actId="404"/>
          <ac:spMkLst>
            <pc:docMk/>
            <pc:sldMk cId="57363527" sldId="259"/>
            <ac:spMk id="2" creationId="{85A99444-5B50-8E02-01D7-DBCD997D00EA}"/>
          </ac:spMkLst>
        </pc:spChg>
        <pc:spChg chg="del">
          <ac:chgData name="Anupam Priacc Innovations" userId="310a665c1e948608" providerId="LiveId" clId="{911A5DA4-1922-4E82-BFA7-46FC391E7938}" dt="2025-07-14T07:43:57.873" v="120"/>
          <ac:spMkLst>
            <pc:docMk/>
            <pc:sldMk cId="57363527" sldId="259"/>
            <ac:spMk id="3" creationId="{0B85EAF7-4547-8FF6-6DE8-A50F8A5D5057}"/>
          </ac:spMkLst>
        </pc:spChg>
        <pc:spChg chg="add mod">
          <ac:chgData name="Anupam Priacc Innovations" userId="310a665c1e948608" providerId="LiveId" clId="{911A5DA4-1922-4E82-BFA7-46FC391E7938}" dt="2025-07-14T08:20:13.726" v="205" actId="1076"/>
          <ac:spMkLst>
            <pc:docMk/>
            <pc:sldMk cId="57363527" sldId="259"/>
            <ac:spMk id="4" creationId="{24AA51B7-5984-CF5C-AA45-3744BD6D917A}"/>
          </ac:spMkLst>
        </pc:spChg>
        <pc:picChg chg="add mod">
          <ac:chgData name="Anupam Priacc Innovations" userId="310a665c1e948608" providerId="LiveId" clId="{911A5DA4-1922-4E82-BFA7-46FC391E7938}" dt="2025-07-14T10:01:49.403" v="296" actId="14100"/>
          <ac:picMkLst>
            <pc:docMk/>
            <pc:sldMk cId="57363527" sldId="259"/>
            <ac:picMk id="6" creationId="{42B16C13-E004-4D07-32E1-7AD4BADCC968}"/>
          </ac:picMkLst>
        </pc:picChg>
        <pc:picChg chg="add mod">
          <ac:chgData name="Anupam Priacc Innovations" userId="310a665c1e948608" providerId="LiveId" clId="{911A5DA4-1922-4E82-BFA7-46FC391E7938}" dt="2025-07-14T10:01:53.498" v="297" actId="14100"/>
          <ac:picMkLst>
            <pc:docMk/>
            <pc:sldMk cId="57363527" sldId="259"/>
            <ac:picMk id="8" creationId="{768D100E-18D7-972B-E598-DEDBDB1BB59A}"/>
          </ac:picMkLst>
        </pc:picChg>
      </pc:sldChg>
      <pc:sldChg chg="addSp delSp modSp new del mod">
        <pc:chgData name="Anupam Priacc Innovations" userId="310a665c1e948608" providerId="LiveId" clId="{911A5DA4-1922-4E82-BFA7-46FC391E7938}" dt="2025-07-14T07:43:38.908" v="117" actId="2696"/>
        <pc:sldMkLst>
          <pc:docMk/>
          <pc:sldMk cId="1966140966" sldId="259"/>
        </pc:sldMkLst>
        <pc:spChg chg="mod">
          <ac:chgData name="Anupam Priacc Innovations" userId="310a665c1e948608" providerId="LiveId" clId="{911A5DA4-1922-4E82-BFA7-46FC391E7938}" dt="2025-07-14T07:41:23.941" v="75"/>
          <ac:spMkLst>
            <pc:docMk/>
            <pc:sldMk cId="1966140966" sldId="259"/>
            <ac:spMk id="2" creationId="{328C793D-26EC-5616-A0B8-CF176552F209}"/>
          </ac:spMkLst>
        </pc:spChg>
        <pc:spChg chg="add del mod">
          <ac:chgData name="Anupam Priacc Innovations" userId="310a665c1e948608" providerId="LiveId" clId="{911A5DA4-1922-4E82-BFA7-46FC391E7938}" dt="2025-07-14T07:41:53.619" v="82"/>
          <ac:spMkLst>
            <pc:docMk/>
            <pc:sldMk cId="1966140966" sldId="259"/>
            <ac:spMk id="3" creationId="{AE6CDE2F-1112-3C05-6876-6AEC0B258868}"/>
          </ac:spMkLst>
        </pc:spChg>
        <pc:spChg chg="add">
          <ac:chgData name="Anupam Priacc Innovations" userId="310a665c1e948608" providerId="LiveId" clId="{911A5DA4-1922-4E82-BFA7-46FC391E7938}" dt="2025-07-14T07:41:43.572" v="77"/>
          <ac:spMkLst>
            <pc:docMk/>
            <pc:sldMk cId="1966140966" sldId="259"/>
            <ac:spMk id="4" creationId="{D623539E-CAD8-5ED9-B200-D49A81F2C03B}"/>
          </ac:spMkLst>
        </pc:spChg>
        <pc:spChg chg="add mod">
          <ac:chgData name="Anupam Priacc Innovations" userId="310a665c1e948608" providerId="LiveId" clId="{911A5DA4-1922-4E82-BFA7-46FC391E7938}" dt="2025-07-14T07:41:46.874" v="78"/>
          <ac:spMkLst>
            <pc:docMk/>
            <pc:sldMk cId="1966140966" sldId="259"/>
            <ac:spMk id="5" creationId="{3EA9D177-9881-2BF2-64DE-CDE4DDDFB21A}"/>
          </ac:spMkLst>
        </pc:spChg>
        <pc:spChg chg="add mod">
          <ac:chgData name="Anupam Priacc Innovations" userId="310a665c1e948608" providerId="LiveId" clId="{911A5DA4-1922-4E82-BFA7-46FC391E7938}" dt="2025-07-14T07:41:46.874" v="78"/>
          <ac:spMkLst>
            <pc:docMk/>
            <pc:sldMk cId="1966140966" sldId="259"/>
            <ac:spMk id="6" creationId="{72ED4F4F-21B2-6593-FD5E-B7154A1B871F}"/>
          </ac:spMkLst>
        </pc:spChg>
        <pc:spChg chg="add mod">
          <ac:chgData name="Anupam Priacc Innovations" userId="310a665c1e948608" providerId="LiveId" clId="{911A5DA4-1922-4E82-BFA7-46FC391E7938}" dt="2025-07-14T07:41:52.454" v="80"/>
          <ac:spMkLst>
            <pc:docMk/>
            <pc:sldMk cId="1966140966" sldId="259"/>
            <ac:spMk id="7" creationId="{FC9581AD-ECCA-4075-B7EB-99BC47A83513}"/>
          </ac:spMkLst>
        </pc:spChg>
        <pc:spChg chg="add del mod">
          <ac:chgData name="Anupam Priacc Innovations" userId="310a665c1e948608" providerId="LiveId" clId="{911A5DA4-1922-4E82-BFA7-46FC391E7938}" dt="2025-07-14T07:42:03.958" v="85" actId="21"/>
          <ac:spMkLst>
            <pc:docMk/>
            <pc:sldMk cId="1966140966" sldId="259"/>
            <ac:spMk id="8" creationId="{A829582D-0131-EC82-4430-FBC67E09BE51}"/>
          </ac:spMkLst>
        </pc:spChg>
        <pc:spChg chg="add del mod">
          <ac:chgData name="Anupam Priacc Innovations" userId="310a665c1e948608" providerId="LiveId" clId="{911A5DA4-1922-4E82-BFA7-46FC391E7938}" dt="2025-07-14T07:42:44.734" v="97"/>
          <ac:spMkLst>
            <pc:docMk/>
            <pc:sldMk cId="1966140966" sldId="259"/>
            <ac:spMk id="9" creationId="{EA31F07D-3230-CFE2-7A47-AC9B52F9CBC2}"/>
          </ac:spMkLst>
        </pc:spChg>
        <pc:spChg chg="add del mod">
          <ac:chgData name="Anupam Priacc Innovations" userId="310a665c1e948608" providerId="LiveId" clId="{911A5DA4-1922-4E82-BFA7-46FC391E7938}" dt="2025-07-14T07:42:44.734" v="99"/>
          <ac:spMkLst>
            <pc:docMk/>
            <pc:sldMk cId="1966140966" sldId="259"/>
            <ac:spMk id="10" creationId="{A829582D-0131-EC82-4430-FBC67E09BE51}"/>
          </ac:spMkLst>
        </pc:spChg>
        <pc:spChg chg="add del mod">
          <ac:chgData name="Anupam Priacc Innovations" userId="310a665c1e948608" providerId="LiveId" clId="{911A5DA4-1922-4E82-BFA7-46FC391E7938}" dt="2025-07-14T07:42:53.793" v="102" actId="21"/>
          <ac:spMkLst>
            <pc:docMk/>
            <pc:sldMk cId="1966140966" sldId="259"/>
            <ac:spMk id="11" creationId="{4BD23DD9-F9DE-7F58-A462-ACF9EF7A5745}"/>
          </ac:spMkLst>
        </pc:spChg>
        <pc:spChg chg="add del mod">
          <ac:chgData name="Anupam Priacc Innovations" userId="310a665c1e948608" providerId="LiveId" clId="{911A5DA4-1922-4E82-BFA7-46FC391E7938}" dt="2025-07-14T07:43:05.828" v="107"/>
          <ac:spMkLst>
            <pc:docMk/>
            <pc:sldMk cId="1966140966" sldId="259"/>
            <ac:spMk id="12" creationId="{BE05A727-BE6C-C91C-6ECE-6F089A7FEE39}"/>
          </ac:spMkLst>
        </pc:spChg>
        <pc:spChg chg="add del mod">
          <ac:chgData name="Anupam Priacc Innovations" userId="310a665c1e948608" providerId="LiveId" clId="{911A5DA4-1922-4E82-BFA7-46FC391E7938}" dt="2025-07-14T07:43:05.821" v="105" actId="21"/>
          <ac:spMkLst>
            <pc:docMk/>
            <pc:sldMk cId="1966140966" sldId="259"/>
            <ac:spMk id="13" creationId="{4BD23DD9-F9DE-7F58-A462-ACF9EF7A5745}"/>
          </ac:spMkLst>
        </pc:spChg>
        <pc:spChg chg="add del mod">
          <ac:chgData name="Anupam Priacc Innovations" userId="310a665c1e948608" providerId="LiveId" clId="{911A5DA4-1922-4E82-BFA7-46FC391E7938}" dt="2025-07-14T07:43:32.899" v="116" actId="21"/>
          <ac:spMkLst>
            <pc:docMk/>
            <pc:sldMk cId="1966140966" sldId="259"/>
            <ac:spMk id="14" creationId="{485D781E-D9F6-8615-86B6-D119CC02006A}"/>
          </ac:spMkLst>
        </pc:spChg>
        <pc:spChg chg="add mod">
          <ac:chgData name="Anupam Priacc Innovations" userId="310a665c1e948608" providerId="LiveId" clId="{911A5DA4-1922-4E82-BFA7-46FC391E7938}" dt="2025-07-14T07:43:28.093" v="115"/>
          <ac:spMkLst>
            <pc:docMk/>
            <pc:sldMk cId="1966140966" sldId="259"/>
            <ac:spMk id="15" creationId="{4BD23DD9-F9DE-7F58-A462-ACF9EF7A5745}"/>
          </ac:spMkLst>
        </pc:spChg>
      </pc:sldChg>
      <pc:sldChg chg="addSp delSp modSp new mod">
        <pc:chgData name="Anupam Priacc Innovations" userId="310a665c1e948608" providerId="LiveId" clId="{911A5DA4-1922-4E82-BFA7-46FC391E7938}" dt="2025-07-14T10:21:34.184" v="346" actId="14100"/>
        <pc:sldMkLst>
          <pc:docMk/>
          <pc:sldMk cId="2463443046" sldId="260"/>
        </pc:sldMkLst>
        <pc:spChg chg="mod">
          <ac:chgData name="Anupam Priacc Innovations" userId="310a665c1e948608" providerId="LiveId" clId="{911A5DA4-1922-4E82-BFA7-46FC391E7938}" dt="2025-07-14T10:01:38.892" v="293"/>
          <ac:spMkLst>
            <pc:docMk/>
            <pc:sldMk cId="2463443046" sldId="260"/>
            <ac:spMk id="2" creationId="{44EC91FC-3DEE-E0DE-D98D-839B078B89B1}"/>
          </ac:spMkLst>
        </pc:spChg>
        <pc:spChg chg="del">
          <ac:chgData name="Anupam Priacc Innovations" userId="310a665c1e948608" providerId="LiveId" clId="{911A5DA4-1922-4E82-BFA7-46FC391E7938}" dt="2025-07-14T07:44:23.924" v="124"/>
          <ac:spMkLst>
            <pc:docMk/>
            <pc:sldMk cId="2463443046" sldId="260"/>
            <ac:spMk id="3" creationId="{27726BE0-AE3F-06C9-ED0B-D755A243F67C}"/>
          </ac:spMkLst>
        </pc:spChg>
        <pc:spChg chg="add mod">
          <ac:chgData name="Anupam Priacc Innovations" userId="310a665c1e948608" providerId="LiveId" clId="{911A5DA4-1922-4E82-BFA7-46FC391E7938}" dt="2025-07-14T10:21:34.184" v="346" actId="14100"/>
          <ac:spMkLst>
            <pc:docMk/>
            <pc:sldMk cId="2463443046" sldId="260"/>
            <ac:spMk id="4" creationId="{757A3AC4-6A67-EE16-1624-DD8BF9D6E1FF}"/>
          </ac:spMkLst>
        </pc:spChg>
      </pc:sldChg>
      <pc:sldChg chg="addSp delSp modSp new mod">
        <pc:chgData name="Anupam Priacc Innovations" userId="310a665c1e948608" providerId="LiveId" clId="{911A5DA4-1922-4E82-BFA7-46FC391E7938}" dt="2025-07-14T10:02:22.600" v="301" actId="14100"/>
        <pc:sldMkLst>
          <pc:docMk/>
          <pc:sldMk cId="4136628504" sldId="261"/>
        </pc:sldMkLst>
        <pc:spChg chg="mod">
          <ac:chgData name="Anupam Priacc Innovations" userId="310a665c1e948608" providerId="LiveId" clId="{911A5DA4-1922-4E82-BFA7-46FC391E7938}" dt="2025-07-14T10:01:38.892" v="293"/>
          <ac:spMkLst>
            <pc:docMk/>
            <pc:sldMk cId="4136628504" sldId="261"/>
            <ac:spMk id="2" creationId="{9A8A52A8-858F-52DA-E975-23A601FB9231}"/>
          </ac:spMkLst>
        </pc:spChg>
        <pc:spChg chg="del mod">
          <ac:chgData name="Anupam Priacc Innovations" userId="310a665c1e948608" providerId="LiveId" clId="{911A5DA4-1922-4E82-BFA7-46FC391E7938}" dt="2025-07-14T07:44:51.229" v="130"/>
          <ac:spMkLst>
            <pc:docMk/>
            <pc:sldMk cId="4136628504" sldId="261"/>
            <ac:spMk id="3" creationId="{ED1B4A97-BD14-20B1-FA7E-BA9392D3CB2B}"/>
          </ac:spMkLst>
        </pc:spChg>
        <pc:spChg chg="add del mod">
          <ac:chgData name="Anupam Priacc Innovations" userId="310a665c1e948608" providerId="LiveId" clId="{911A5DA4-1922-4E82-BFA7-46FC391E7938}" dt="2025-07-14T08:33:56.147" v="259" actId="21"/>
          <ac:spMkLst>
            <pc:docMk/>
            <pc:sldMk cId="4136628504" sldId="261"/>
            <ac:spMk id="4" creationId="{68ED9E6B-116E-9499-2B6C-99E9F60335E2}"/>
          </ac:spMkLst>
        </pc:spChg>
        <pc:picChg chg="add mod">
          <ac:chgData name="Anupam Priacc Innovations" userId="310a665c1e948608" providerId="LiveId" clId="{911A5DA4-1922-4E82-BFA7-46FC391E7938}" dt="2025-07-14T10:02:17.553" v="299" actId="14100"/>
          <ac:picMkLst>
            <pc:docMk/>
            <pc:sldMk cId="4136628504" sldId="261"/>
            <ac:picMk id="6" creationId="{572D6BD3-925A-0501-02F5-7660644C9430}"/>
          </ac:picMkLst>
        </pc:picChg>
        <pc:picChg chg="add mod">
          <ac:chgData name="Anupam Priacc Innovations" userId="310a665c1e948608" providerId="LiveId" clId="{911A5DA4-1922-4E82-BFA7-46FC391E7938}" dt="2025-07-14T10:02:22.600" v="301" actId="14100"/>
          <ac:picMkLst>
            <pc:docMk/>
            <pc:sldMk cId="4136628504" sldId="261"/>
            <ac:picMk id="8" creationId="{19032E8E-D428-A6C0-F5E9-3F743087FB6A}"/>
          </ac:picMkLst>
        </pc:picChg>
      </pc:sldChg>
      <pc:sldChg chg="addSp delSp modSp new mod">
        <pc:chgData name="Anupam Priacc Innovations" userId="310a665c1e948608" providerId="LiveId" clId="{911A5DA4-1922-4E82-BFA7-46FC391E7938}" dt="2025-07-14T10:21:43.217" v="347" actId="403"/>
        <pc:sldMkLst>
          <pc:docMk/>
          <pc:sldMk cId="283452237" sldId="262"/>
        </pc:sldMkLst>
        <pc:spChg chg="mod">
          <ac:chgData name="Anupam Priacc Innovations" userId="310a665c1e948608" providerId="LiveId" clId="{911A5DA4-1922-4E82-BFA7-46FC391E7938}" dt="2025-07-14T10:01:38.892" v="293"/>
          <ac:spMkLst>
            <pc:docMk/>
            <pc:sldMk cId="283452237" sldId="262"/>
            <ac:spMk id="2" creationId="{50B407FA-40AB-F23F-DF5B-405D7A28B19D}"/>
          </ac:spMkLst>
        </pc:spChg>
        <pc:spChg chg="del">
          <ac:chgData name="Anupam Priacc Innovations" userId="310a665c1e948608" providerId="LiveId" clId="{911A5DA4-1922-4E82-BFA7-46FC391E7938}" dt="2025-07-14T07:45:30.590" v="140"/>
          <ac:spMkLst>
            <pc:docMk/>
            <pc:sldMk cId="283452237" sldId="262"/>
            <ac:spMk id="3" creationId="{7D36ACBA-4716-51B7-1E03-C6C6EABF82FA}"/>
          </ac:spMkLst>
        </pc:spChg>
        <pc:spChg chg="add mod">
          <ac:chgData name="Anupam Priacc Innovations" userId="310a665c1e948608" providerId="LiveId" clId="{911A5DA4-1922-4E82-BFA7-46FC391E7938}" dt="2025-07-14T10:21:43.217" v="347" actId="403"/>
          <ac:spMkLst>
            <pc:docMk/>
            <pc:sldMk cId="283452237" sldId="262"/>
            <ac:spMk id="4" creationId="{1D02CA4E-2358-2BBD-95B3-57213E8BE93B}"/>
          </ac:spMkLst>
        </pc:spChg>
      </pc:sldChg>
      <pc:sldChg chg="addSp delSp modSp new mod">
        <pc:chgData name="Anupam Priacc Innovations" userId="310a665c1e948608" providerId="LiveId" clId="{911A5DA4-1922-4E82-BFA7-46FC391E7938}" dt="2025-07-14T10:04:50.044" v="340" actId="11529"/>
        <pc:sldMkLst>
          <pc:docMk/>
          <pc:sldMk cId="1270390461" sldId="263"/>
        </pc:sldMkLst>
        <pc:spChg chg="mod">
          <ac:chgData name="Anupam Priacc Innovations" userId="310a665c1e948608" providerId="LiveId" clId="{911A5DA4-1922-4E82-BFA7-46FC391E7938}" dt="2025-07-14T10:01:38.892" v="293"/>
          <ac:spMkLst>
            <pc:docMk/>
            <pc:sldMk cId="1270390461" sldId="263"/>
            <ac:spMk id="2" creationId="{14350CC2-33C9-C14E-39D2-17F1EA9986C2}"/>
          </ac:spMkLst>
        </pc:spChg>
        <pc:spChg chg="mod">
          <ac:chgData name="Anupam Priacc Innovations" userId="310a665c1e948608" providerId="LiveId" clId="{911A5DA4-1922-4E82-BFA7-46FC391E7938}" dt="2025-07-14T10:04:31.920" v="338" actId="5793"/>
          <ac:spMkLst>
            <pc:docMk/>
            <pc:sldMk cId="1270390461" sldId="263"/>
            <ac:spMk id="3" creationId="{DF582433-1C1C-4E78-FB81-AD9E281F9ADC}"/>
          </ac:spMkLst>
        </pc:spChg>
        <pc:spChg chg="add del mod">
          <ac:chgData name="Anupam Priacc Innovations" userId="310a665c1e948608" providerId="LiveId" clId="{911A5DA4-1922-4E82-BFA7-46FC391E7938}" dt="2025-07-14T10:04:02.687" v="334" actId="21"/>
          <ac:spMkLst>
            <pc:docMk/>
            <pc:sldMk cId="1270390461" sldId="263"/>
            <ac:spMk id="4" creationId="{9D3DEBC3-BE97-E664-7D9E-EFB61D7DDFAE}"/>
          </ac:spMkLst>
        </pc:spChg>
        <pc:spChg chg="add del mod">
          <ac:chgData name="Anupam Priacc Innovations" userId="310a665c1e948608" providerId="LiveId" clId="{911A5DA4-1922-4E82-BFA7-46FC391E7938}" dt="2025-07-14T10:04:41.319" v="339" actId="21"/>
          <ac:spMkLst>
            <pc:docMk/>
            <pc:sldMk cId="1270390461" sldId="263"/>
            <ac:spMk id="5" creationId="{2ACD4BDD-AEA9-CB24-6F7B-4D029F0CE34E}"/>
          </ac:spMkLst>
        </pc:spChg>
        <pc:spChg chg="add">
          <ac:chgData name="Anupam Priacc Innovations" userId="310a665c1e948608" providerId="LiveId" clId="{911A5DA4-1922-4E82-BFA7-46FC391E7938}" dt="2025-07-14T10:04:50.044" v="340" actId="11529"/>
          <ac:spMkLst>
            <pc:docMk/>
            <pc:sldMk cId="1270390461" sldId="263"/>
            <ac:spMk id="6" creationId="{61E15C6A-6E31-9957-7303-4D12A54248F8}"/>
          </ac:spMkLst>
        </pc:spChg>
      </pc:sldChg>
      <pc:sldChg chg="addSp modSp new mod">
        <pc:chgData name="Anupam Priacc Innovations" userId="310a665c1e948608" providerId="LiveId" clId="{911A5DA4-1922-4E82-BFA7-46FC391E7938}" dt="2025-07-14T08:08:58.714" v="168" actId="14100"/>
        <pc:sldMkLst>
          <pc:docMk/>
          <pc:sldMk cId="1275582573" sldId="264"/>
        </pc:sldMkLst>
        <pc:picChg chg="add mod">
          <ac:chgData name="Anupam Priacc Innovations" userId="310a665c1e948608" providerId="LiveId" clId="{911A5DA4-1922-4E82-BFA7-46FC391E7938}" dt="2025-07-14T08:08:53.222" v="167" actId="1076"/>
          <ac:picMkLst>
            <pc:docMk/>
            <pc:sldMk cId="1275582573" sldId="264"/>
            <ac:picMk id="3" creationId="{93068687-4BB0-5A43-D00B-0645E377FFE9}"/>
          </ac:picMkLst>
        </pc:picChg>
        <pc:picChg chg="add mod">
          <ac:chgData name="Anupam Priacc Innovations" userId="310a665c1e948608" providerId="LiveId" clId="{911A5DA4-1922-4E82-BFA7-46FC391E7938}" dt="2025-07-14T08:08:58.714" v="168" actId="14100"/>
          <ac:picMkLst>
            <pc:docMk/>
            <pc:sldMk cId="1275582573" sldId="264"/>
            <ac:picMk id="5" creationId="{4FC8F252-DAB8-4281-EFA8-29E3173A3B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3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7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71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31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99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65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0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26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82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3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2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0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9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2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52314C-DFF0-4D06-81C2-43E2FAE3AE73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B2AB-F83F-4CB0-BE07-4E7D038EE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51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8CD402-9071-43F0-9D00-A53530177B81}"/>
              </a:ext>
            </a:extLst>
          </p:cNvPr>
          <p:cNvSpPr txBox="1"/>
          <p:nvPr/>
        </p:nvSpPr>
        <p:spPr>
          <a:xfrm>
            <a:off x="1603948" y="869430"/>
            <a:ext cx="8064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DevOps Strategy for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PriaccEnterpriseAI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59A10E-9432-054A-9597-ABAF0EBA83AF}"/>
              </a:ext>
            </a:extLst>
          </p:cNvPr>
          <p:cNvSpPr txBox="1"/>
          <p:nvPr/>
        </p:nvSpPr>
        <p:spPr>
          <a:xfrm>
            <a:off x="1094282" y="1997839"/>
            <a:ext cx="93388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dirty="0">
                <a:latin typeface="Arial" panose="020B0604020202020204" pitchFamily="34" charset="0"/>
              </a:rPr>
            </a:b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Responsibilities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As a DevOps Engineer, our responsibilities included:</a:t>
            </a:r>
          </a:p>
          <a:p>
            <a:pPr lvl="0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Containerizing the system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using Docker</a:t>
            </a:r>
          </a:p>
          <a:p>
            <a:pPr lvl="0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Multi-service orchestration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with Docker Compose</a:t>
            </a:r>
          </a:p>
          <a:p>
            <a:pPr lvl="0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CI/CD automation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using GitHub Actions</a:t>
            </a:r>
          </a:p>
          <a:p>
            <a:pPr lvl="0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Cloud/local deployment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 variable management &amp; service linking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Documentation of deployment steps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09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068687-4BB0-5A43-D00B-0645E377F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1" y="464768"/>
            <a:ext cx="5515745" cy="2829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C8F252-DAB8-4281-EFA8-29E3173A3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41" y="3294088"/>
            <a:ext cx="5515745" cy="338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5D60-451C-02C8-D0AE-DDEE28E2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074" y="93469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Multi-Service Docker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BD5C2-F48C-A0B1-1D12-14E3E1A7C86B}"/>
              </a:ext>
            </a:extLst>
          </p:cNvPr>
          <p:cNvSpPr txBox="1"/>
          <p:nvPr/>
        </p:nvSpPr>
        <p:spPr>
          <a:xfrm>
            <a:off x="1409074" y="2368446"/>
            <a:ext cx="86493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services have individual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Dockerfiles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Located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Dockerfiles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Modular and independently deployable components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A3CAB-D5EB-70C0-5FFC-DED236009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74" y="3661108"/>
            <a:ext cx="5711254" cy="14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1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003935-4450-1047-61EE-1EF51D966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6449" y="789482"/>
            <a:ext cx="8596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211C9-4F3F-B2F1-4956-93E40F191646}"/>
              </a:ext>
            </a:extLst>
          </p:cNvPr>
          <p:cNvSpPr txBox="1"/>
          <p:nvPr/>
        </p:nvSpPr>
        <p:spPr>
          <a:xfrm>
            <a:off x="1274164" y="2338466"/>
            <a:ext cx="9503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Frontend.Dockerfile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React or frontend framework image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backend.Dockerfile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Node/Express backend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assistant.Dockerfile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Likely NLP or chatbot service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sap-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simulation.Dockerfile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Simulated SAP system for integration testing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Lightweight, production-ready images</a:t>
            </a:r>
          </a:p>
        </p:txBody>
      </p:sp>
    </p:spTree>
    <p:extLst>
      <p:ext uri="{BB962C8B-B14F-4D97-AF65-F5344CB8AC3E}">
        <p14:creationId xmlns:p14="http://schemas.microsoft.com/office/powerpoint/2010/main" val="40663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444-5B50-8E02-01D7-DBCD997D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21764"/>
            <a:ext cx="9066273" cy="1114269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Local Orchestration with Docker Compose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AA51B7-5984-CF5C-AA45-3744BD6D9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1723869"/>
            <a:ext cx="613222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all services from a single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testing and local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Networks all services internally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16C13-E004-4D07-32E1-7AD4BADC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73" y="3115204"/>
            <a:ext cx="5431961" cy="3133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8D100E-18D7-972B-E598-DEDBDB1BB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134" y="3115204"/>
            <a:ext cx="5266107" cy="31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91FC-3DEE-E0DE-D98D-839B078B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Automated CI/CD Pipeline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7A3AC4-6A67-EE16-1624-DD8BF9D6E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6715"/>
            <a:ext cx="921263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Configured via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github.workflows/deploy.yml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Triggers on push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pull_request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Builds Docker images and optionally pushes to registry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deploy to staging/production environments</a:t>
            </a:r>
          </a:p>
        </p:txBody>
      </p:sp>
    </p:spTree>
    <p:extLst>
      <p:ext uri="{BB962C8B-B14F-4D97-AF65-F5344CB8AC3E}">
        <p14:creationId xmlns:p14="http://schemas.microsoft.com/office/powerpoint/2010/main" val="246344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52A8-858F-52DA-E975-23A601FB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GitHub Actions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D6BD3-925A-0501-02F5-7660644C9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0" y="1776352"/>
            <a:ext cx="5348711" cy="4382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032E8E-D428-A6C0-F5E9-3F743087F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467" y="1776352"/>
            <a:ext cx="5816422" cy="43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2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07FA-40AB-F23F-DF5B-405D7A28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Development and Testing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02CA4E-2358-2BBD-95B3-57213E8BE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1714"/>
            <a:ext cx="102245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development with Docker Compose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builds on commit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Staging environment mimic 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 and monitoring integrated with Amazon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Cloudwatch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52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0CC2-33C9-C14E-39D2-17F1EA99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Summary &amp; Road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2433-1C1C-4E78-FB81-AD9E281F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904"/>
            <a:ext cx="8596668" cy="45674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300" b="1" dirty="0"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Modular, containerized architecture using Docker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Unified orchestration via Docker Compose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Automated CI/CD with GitHub Actions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Scalable and testable development workflow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Strong foundation for cloud deployment and microservices</a:t>
            </a:r>
          </a:p>
          <a:p>
            <a:pPr marL="0" indent="0">
              <a:buNone/>
            </a:pPr>
            <a:r>
              <a:rPr lang="en-IN" sz="2300" b="1" dirty="0">
                <a:latin typeface="Arial" panose="020B0604020202020204" pitchFamily="34" charset="0"/>
                <a:cs typeface="Arial" panose="020B0604020202020204" pitchFamily="34" charset="0"/>
              </a:rPr>
              <a:t>🚀 Next Steps / Future Enhancements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Integrate AWS/GCP/Azure deployment pipelines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Implement container orchestration with Kubernetes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Add monitoring/logging stack (e.g., ELK, Prometheus + Grafana)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Add automated testing (unit + integration) in CI</a:t>
            </a:r>
          </a:p>
          <a:p>
            <a:r>
              <a:rPr lang="en-IN" sz="2300" dirty="0">
                <a:latin typeface="Arial" panose="020B0604020202020204" pitchFamily="34" charset="0"/>
                <a:cs typeface="Arial" panose="020B0604020202020204" pitchFamily="34" charset="0"/>
              </a:rPr>
              <a:t>Use Helm charts for deployment templating</a:t>
            </a:r>
          </a:p>
          <a:p>
            <a:endParaRPr lang="en-IN" dirty="0"/>
          </a:p>
        </p:txBody>
      </p:sp>
      <p:sp>
        <p:nvSpPr>
          <p:cNvPr id="6" name="Callout: Quad Arrow 5">
            <a:extLst>
              <a:ext uri="{FF2B5EF4-FFF2-40B4-BE49-F238E27FC236}">
                <a16:creationId xmlns:a16="http://schemas.microsoft.com/office/drawing/2014/main" id="{61E15C6A-6E31-9957-7303-4D12A54248F8}"/>
              </a:ext>
            </a:extLst>
          </p:cNvPr>
          <p:cNvSpPr/>
          <p:nvPr/>
        </p:nvSpPr>
        <p:spPr>
          <a:xfrm>
            <a:off x="374754" y="1680904"/>
            <a:ext cx="302580" cy="327778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90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289</TotalTime>
  <Words>286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Multi-Service Docker Architecture</vt:lpstr>
      <vt:lpstr>Dockerfile Strategy</vt:lpstr>
      <vt:lpstr>Local Orchestration with Docker Compose</vt:lpstr>
      <vt:lpstr>Automated CI/CD Pipeline</vt:lpstr>
      <vt:lpstr>Sample GitHub Actions Workflow</vt:lpstr>
      <vt:lpstr>Development and Testing Workflow</vt:lpstr>
      <vt:lpstr>Summary &amp; Road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Anupam Priacc Innovations</dc:creator>
  <cp:lastModifiedBy>Anupam Priacc Innovations</cp:lastModifiedBy>
  <cp:revision>1</cp:revision>
  <dcterms:created xsi:type="dcterms:W3CDTF">2025-07-14T07:31:23Z</dcterms:created>
  <dcterms:modified xsi:type="dcterms:W3CDTF">2025-07-14T12:21:11Z</dcterms:modified>
</cp:coreProperties>
</file>