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7" autoAdjust="0"/>
  </p:normalViewPr>
  <p:slideViewPr>
    <p:cSldViewPr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A48CBA-A803-40F2-9BFD-47A1BCCF176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3A34FA-94FC-43D1-972E-4EAFA5FE2B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829761"/>
          </a:xfrm>
        </p:spPr>
        <p:txBody>
          <a:bodyPr/>
          <a:lstStyle/>
          <a:p>
            <a:pPr algn="ctr"/>
            <a:r>
              <a:rPr lang="en-US" dirty="0" err="1" smtClean="0">
                <a:effectLst/>
                <a:latin typeface="Segoe UI Semibold" panose="020B0702040204020203" pitchFamily="34" charset="0"/>
              </a:rPr>
              <a:t>SentiPs</a:t>
            </a:r>
            <a:endParaRPr lang="en-US" dirty="0">
              <a:effectLst/>
              <a:latin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772400" cy="1199704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</a:rPr>
              <a:t>Recommendations Based on Your Sentiments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Segoe UI Light" panose="020B0502040204020203" pitchFamily="34" charset="0"/>
              </a:rPr>
              <a:t>PK has landed on a new planet called Earth and lost the communication device to his spaceship. All he does all day is LOOK UP. Look for a place he knew as home. A place that was as much a reflection of him as he was of the place</a:t>
            </a:r>
            <a:r>
              <a:rPr lang="en-US" dirty="0" smtClean="0">
                <a:latin typeface="Segoe UI Light" panose="020B0502040204020203" pitchFamily="34" charset="0"/>
              </a:rPr>
              <a:t>. Help </a:t>
            </a:r>
            <a:r>
              <a:rPr lang="en-US" dirty="0">
                <a:latin typeface="Segoe UI Light" panose="020B0502040204020203" pitchFamily="34" charset="0"/>
              </a:rPr>
              <a:t>PK find a place that would make him miss his planet less. A place that appeals to his eccentric taste of food, culture and architecture.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Segoe UI Light" panose="020B0502040204020203" pitchFamily="34" charset="0"/>
              </a:rPr>
              <a:t>PROJECT 2 : Problem Statement</a:t>
            </a:r>
            <a:endParaRPr lang="en-US" dirty="0">
              <a:effectLst/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Segoe UI Light" panose="020B0502040204020203" pitchFamily="34" charset="0"/>
              </a:rPr>
              <a:t>We </a:t>
            </a:r>
            <a:r>
              <a:rPr lang="en-US" dirty="0">
                <a:latin typeface="Segoe UI Light" panose="020B0502040204020203" pitchFamily="34" charset="0"/>
              </a:rPr>
              <a:t>are taking following inputs from </a:t>
            </a:r>
            <a:r>
              <a:rPr lang="en-US" dirty="0" smtClean="0">
                <a:latin typeface="Segoe UI Light" panose="020B0502040204020203" pitchFamily="34" charset="0"/>
              </a:rPr>
              <a:t>User: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</a:rPr>
              <a:t>Food </a:t>
            </a:r>
            <a:endParaRPr lang="en-US" dirty="0">
              <a:latin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</a:rPr>
              <a:t>Sports</a:t>
            </a:r>
          </a:p>
          <a:p>
            <a:pPr lvl="1"/>
            <a:r>
              <a:rPr lang="en-US" dirty="0">
                <a:latin typeface="Segoe UI Light" panose="020B0502040204020203" pitchFamily="34" charset="0"/>
              </a:rPr>
              <a:t>Movies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en-US" dirty="0" smtClean="0">
              <a:latin typeface="Segoe UI Light" panose="020B0502040204020203" pitchFamily="34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Segoe UI Light" panose="020B0502040204020203" pitchFamily="34" charset="0"/>
              </a:rPr>
              <a:t>Using </a:t>
            </a:r>
            <a:r>
              <a:rPr lang="en-US" dirty="0">
                <a:latin typeface="Segoe UI Light" panose="020B0502040204020203" pitchFamily="34" charset="0"/>
              </a:rPr>
              <a:t>these inputs we will filter the tweets </a:t>
            </a:r>
            <a:r>
              <a:rPr lang="en-US" dirty="0" smtClean="0">
                <a:latin typeface="Segoe UI Light" panose="020B0502040204020203" pitchFamily="34" charset="0"/>
              </a:rPr>
              <a:t>and do sentiment analysis of each </a:t>
            </a:r>
            <a:r>
              <a:rPr lang="en-US" dirty="0" smtClean="0">
                <a:latin typeface="Segoe UI Light" panose="020B0502040204020203" pitchFamily="34" charset="0"/>
              </a:rPr>
              <a:t>shortlisted tweets.</a:t>
            </a:r>
            <a:endParaRPr lang="en-US" dirty="0" smtClean="0">
              <a:latin typeface="Segoe UI Light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Segoe UI Light" panose="020B0502040204020203" pitchFamily="34" charset="0"/>
              </a:rPr>
              <a:t>Approach</a:t>
            </a:r>
            <a:endParaRPr lang="en-US" dirty="0">
              <a:effectLst/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Segoe UI Light" panose="020B0502040204020203" pitchFamily="34" charset="0"/>
              </a:rPr>
              <a:t>Shortlisting tweets</a:t>
            </a:r>
            <a:r>
              <a:rPr lang="en-US" dirty="0" smtClean="0">
                <a:latin typeface="Segoe UI Light" panose="020B0502040204020203" pitchFamily="34" charset="0"/>
              </a:rPr>
              <a:t>: using the union of  parameters provided by the user we search twitter to obtain suitable tweets. </a:t>
            </a:r>
          </a:p>
          <a:p>
            <a:pPr marL="109728" indent="0">
              <a:buNone/>
            </a:pPr>
            <a:endParaRPr lang="en-US" dirty="0" smtClean="0">
              <a:latin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Segoe UI Light" panose="020B0502040204020203" pitchFamily="34" charset="0"/>
              </a:rPr>
              <a:t>We apply </a:t>
            </a:r>
            <a:r>
              <a:rPr lang="en-US" b="1" dirty="0" smtClean="0">
                <a:latin typeface="Segoe UI Light" panose="020B0502040204020203" pitchFamily="34" charset="0"/>
              </a:rPr>
              <a:t>Sentimental analysis</a:t>
            </a:r>
            <a:r>
              <a:rPr lang="en-US" dirty="0" smtClean="0">
                <a:latin typeface="Segoe UI Light" panose="020B0502040204020203" pitchFamily="34" charset="0"/>
              </a:rPr>
              <a:t> to each tweet to get </a:t>
            </a:r>
            <a:r>
              <a:rPr lang="en-US" dirty="0" smtClean="0">
                <a:latin typeface="Segoe UI Light" panose="020B0502040204020203" pitchFamily="34" charset="0"/>
              </a:rPr>
              <a:t>the polarity of the sentence (a no. between -1 to 1) representing whether the sentence is positive about that attribute or negative  or neutral</a:t>
            </a:r>
            <a:r>
              <a:rPr lang="en-US" dirty="0" smtClean="0">
                <a:latin typeface="Segoe UI Light" panose="020B0502040204020203" pitchFamily="34" charset="0"/>
              </a:rPr>
              <a:t>.</a:t>
            </a:r>
          </a:p>
          <a:p>
            <a:pPr marL="109728" indent="0">
              <a:buNone/>
            </a:pPr>
            <a:endParaRPr lang="en-US" dirty="0">
              <a:latin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Segoe UI Light" panose="020B0502040204020203" pitchFamily="34" charset="0"/>
              </a:rPr>
              <a:t>We will divide response into these three categories (positive, neutral and negative).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</a:rPr>
              <a:t>Approach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Segoe UI Light" panose="020B0502040204020203" pitchFamily="34" charset="0"/>
              </a:rPr>
              <a:t>Positive Category</a:t>
            </a:r>
            <a:r>
              <a:rPr lang="en-US" dirty="0" smtClean="0">
                <a:latin typeface="Segoe UI Light" panose="020B0502040204020203" pitchFamily="34" charset="0"/>
              </a:rPr>
              <a:t> for instance </a:t>
            </a:r>
            <a:r>
              <a:rPr lang="en-US" dirty="0" smtClean="0">
                <a:latin typeface="Segoe UI Light" panose="020B0502040204020203" pitchFamily="34" charset="0"/>
              </a:rPr>
              <a:t>will </a:t>
            </a:r>
            <a:r>
              <a:rPr lang="en-US" dirty="0" smtClean="0">
                <a:latin typeface="Segoe UI Light" panose="020B0502040204020203" pitchFamily="34" charset="0"/>
              </a:rPr>
              <a:t>be a Map of </a:t>
            </a:r>
            <a:r>
              <a:rPr lang="en-US" dirty="0" smtClean="0">
                <a:latin typeface="Segoe UI Light" panose="020B0502040204020203" pitchFamily="34" charset="0"/>
              </a:rPr>
              <a:t>country names </a:t>
            </a:r>
            <a:r>
              <a:rPr lang="en-US" dirty="0" smtClean="0">
                <a:latin typeface="Segoe UI Light" panose="020B0502040204020203" pitchFamily="34" charset="0"/>
              </a:rPr>
              <a:t>and </a:t>
            </a:r>
            <a:r>
              <a:rPr lang="en-US" dirty="0" smtClean="0">
                <a:latin typeface="Segoe UI Light" panose="020B0502040204020203" pitchFamily="34" charset="0"/>
              </a:rPr>
              <a:t>their positivity </a:t>
            </a:r>
            <a:r>
              <a:rPr lang="en-US" dirty="0" smtClean="0">
                <a:latin typeface="Segoe UI Light" panose="020B0502040204020203" pitchFamily="34" charset="0"/>
              </a:rPr>
              <a:t>count.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Segoe UI Light" panose="020B0502040204020203" pitchFamily="34" charset="0"/>
              </a:rPr>
              <a:t>We will then sort the responses in each Map and display the response in decreasing order of their positivity count.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Segoe UI Light" panose="020B0502040204020203" pitchFamily="34" charset="0"/>
              </a:rPr>
              <a:t>We will also display the </a:t>
            </a:r>
            <a:r>
              <a:rPr lang="en-US" dirty="0" smtClean="0">
                <a:latin typeface="Segoe UI Light" panose="020B0502040204020203" pitchFamily="34" charset="0"/>
              </a:rPr>
              <a:t>neutral </a:t>
            </a:r>
            <a:r>
              <a:rPr lang="en-US" dirty="0" smtClean="0">
                <a:latin typeface="Segoe UI Light" panose="020B0502040204020203" pitchFamily="34" charset="0"/>
              </a:rPr>
              <a:t>and negative counts for </a:t>
            </a:r>
            <a:r>
              <a:rPr lang="en-US" dirty="0" smtClean="0">
                <a:latin typeface="Segoe UI Light" panose="020B0502040204020203" pitchFamily="34" charset="0"/>
              </a:rPr>
              <a:t>each country.</a:t>
            </a:r>
            <a:endParaRPr lang="en-US" dirty="0" smtClean="0">
              <a:latin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</a:rPr>
              <a:t>Result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247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SentiPs</vt:lpstr>
      <vt:lpstr>PROJECT 2 : Problem Statement</vt:lpstr>
      <vt:lpstr>Approach</vt:lpstr>
      <vt:lpstr>Approach</vt:lpstr>
      <vt:lpstr>Result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EMC</dc:creator>
  <cp:lastModifiedBy>EMC</cp:lastModifiedBy>
  <cp:revision>12</cp:revision>
  <dcterms:created xsi:type="dcterms:W3CDTF">2015-04-26T03:55:29Z</dcterms:created>
  <dcterms:modified xsi:type="dcterms:W3CDTF">2015-04-26T06:03:37Z</dcterms:modified>
</cp:coreProperties>
</file>