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19/05/2022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19/05/2022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19/05/2022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logging-cookbook.html" TargetMode="External"/><Relationship Id="rId2" Type="http://schemas.openxmlformats.org/officeDocument/2006/relationships/hyperlink" Target="https://docs.python.org/3.7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https://docs.python.org/3.7/howto/argparse.html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https://docs.python.org/3.7/howto/logging.html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https://docs.python.org/3.7/howto/logging-cookbook.html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‘output.txt'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(non-empty)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f"created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 file '{tmp_file.name}’”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270281"/>
            <a:ext cx="842493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directory = Path(directory)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Path(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file_name.suffix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print(directory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895063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3399</Words>
  <Application>Microsoft Office PowerPoint</Application>
  <PresentationFormat>Widescreen</PresentationFormat>
  <Paragraphs>536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33</cp:revision>
  <dcterms:created xsi:type="dcterms:W3CDTF">2019-11-14T17:00:16Z</dcterms:created>
  <dcterms:modified xsi:type="dcterms:W3CDTF">2022-05-19T06:57:04Z</dcterms:modified>
</cp:coreProperties>
</file>