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-cookbook.html" TargetMode="External"/><Relationship Id="rId2" Type="http://schemas.openxmlformats.org/officeDocument/2006/relationships/hyperlink" Target="https://docs.python.org/3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f'{I + 1}\t'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print(f'{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}{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55212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55212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551162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f'function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xyz called with "{x}"')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‘output.txt'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(non-empty)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f"created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 file '{tmp_file.name}'"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270281"/>
            <a:ext cx="842493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directory = Path(directory)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Path(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file_name.suffix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print(directory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895063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922754"/>
            <a:ext cx="820769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print(f'{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row["name"]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row["weight"]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1191740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'block_{block :02d}'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}.{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5240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f'report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Microsoft Office PowerPoint</Application>
  <PresentationFormat>Widescreen</PresentationFormat>
  <Paragraphs>529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39</cp:revision>
  <dcterms:created xsi:type="dcterms:W3CDTF">2019-11-14T17:00:16Z</dcterms:created>
  <dcterms:modified xsi:type="dcterms:W3CDTF">2024-04-16T11:09:14Z</dcterms:modified>
</cp:coreProperties>
</file>