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74364" autoAdjust="0"/>
  </p:normalViewPr>
  <p:slideViewPr>
    <p:cSldViewPr snapToGrid="0">
      <p:cViewPr>
        <p:scale>
          <a:sx n="50" d="100"/>
          <a:sy n="50" d="100"/>
        </p:scale>
        <p:origin x="1702" y="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E7422-B5EC-4A5F-855C-B5FC5843CBE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70CA6-85DB-4495-AB16-B8CDC2C2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70CA6-85DB-4495-AB16-B8CDC2C2AF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5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70CA6-85DB-4495-AB16-B8CDC2C2AF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51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5EDE8-9258-4495-8DAD-01C6E6DAC5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74C2A-1653-4487-9E59-EBEF97700D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74C2A-1653-4487-9E59-EBEF97700D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74C2A-1653-4487-9E59-EBEF97700D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C0E5A-966A-443A-996A-6AE7F7716F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7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C0E5A-966A-443A-996A-6AE7F7716F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9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C0E5A-966A-443A-996A-6AE7F7716F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C0E5A-966A-443A-996A-6AE7F7716F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2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70CA6-85DB-4495-AB16-B8CDC2C2AF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9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70DB-3557-433C-A4F6-105C99B96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0FFA0-2BC9-4718-B131-FDFEA3B38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B2E4-9D14-448A-B3D2-F37EE7C7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3FAF-5D24-4395-8349-8E43F211135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2EF4-81F9-4620-8D35-890731E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427A-398B-40E7-999C-1C5320BA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2E8D-B15D-489E-9E70-BF294FA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6A2B-A883-4C6C-83CA-02807D93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33886-E6BA-421A-9E02-855070EF1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49AA-F661-4165-966C-2956E45C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3FAF-5D24-4395-8349-8E43F211135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0A78-11B0-42B6-8F6C-D058EC25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E21E-D961-49B8-B025-E1177820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2E8D-B15D-489E-9E70-BF294FA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75000-5031-4CE9-8B07-CBE3EE7F8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4E684-A0B3-4E46-A12C-EB9FCBDED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5752-E513-4361-9DDA-F0DCFD8E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3FAF-5D24-4395-8349-8E43F211135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15C6-C5D7-4B6C-9B23-145ED89B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F23BD-F41B-4C9F-967A-D4314F9A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2E8D-B15D-489E-9E70-BF294FA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4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96EA-A1CC-467B-A358-29BB5498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2568-99D3-4D07-B006-EC9DECEF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8C88-45B7-4DA3-869F-AAA5B196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3FAF-5D24-4395-8349-8E43F211135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3C49C-2D17-4574-98EF-1E8C49AF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EA5E7-0338-4EE0-983B-656A6E53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2E8D-B15D-489E-9E70-BF294FA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7F4E-7118-4FBD-9183-F8C585AE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36E4A-F492-4E4F-B9D9-B34838D5A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0E0D-E9F0-424F-9FBB-78B8E036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3FAF-5D24-4395-8349-8E43F211135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F52D-B630-4B62-A9EF-61BAEF75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4DE1-A108-4CF3-A6A2-6F660FE6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2E8D-B15D-489E-9E70-BF294FA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8201-C682-47E5-AD00-4AF498A3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548B-19B3-44AF-8CCE-4D39E530C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C4989-2641-49E3-93F5-35D9F987F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A49D9-9ABF-4836-BE75-4E9D6C61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3FAF-5D24-4395-8349-8E43F211135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B4E94-FE59-4ADB-8D0E-DD24B847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3A28F-B9F1-4774-99E8-3C7022A1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2E8D-B15D-489E-9E70-BF294FA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A0A-122A-4154-AB98-41968532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D2F6-3A4C-4A02-8232-D7C43592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783F3-4DF7-446E-92A7-DBD5853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B21B8-1CDE-4A2F-9F24-CE2A23FED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25CCE-EECE-4F90-BF98-C38089922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FDED-AC74-4E3C-A428-3BFA25F0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3FAF-5D24-4395-8349-8E43F211135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D4C03-157A-43DE-B57A-0B1EB10F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74AAF-6848-48E9-995D-37ECEF49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2E8D-B15D-489E-9E70-BF294FA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4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98BA-6F05-48D1-A921-BFCF7940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58490-8825-4B07-BE47-F5799E89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3FAF-5D24-4395-8349-8E43F211135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4EDF1-E42C-4F1F-BC65-56831DD4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23D24-1AF5-4BFC-8C28-63DE2580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2E8D-B15D-489E-9E70-BF294FA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8F9DF-D43A-4F00-93EB-5082087A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3FAF-5D24-4395-8349-8E43F211135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320EE-E2E1-4E35-ACE6-3D0FB35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E9D82-6EFD-4A58-94D0-650D0E44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2E8D-B15D-489E-9E70-BF294FA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7DBE-78BE-48B8-B024-01B6AC43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07B4-1C4B-4CB8-B795-4BB22110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DA522-5AFD-4536-862A-66DA0E699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4566C-A026-4EFA-B9B3-2F52A764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3FAF-5D24-4395-8349-8E43F211135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D3B4-A663-4065-AD43-6C84E2C0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6772-AAEB-478D-BE37-071AB19A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2E8D-B15D-489E-9E70-BF294FA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0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E630-CE5A-486C-81D5-7DF89099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254A9-B163-447B-9C08-FD4BEAEAB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70351-4BA3-4090-8124-EB95BE682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66987-B952-400D-AF0F-92C5BABD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3FAF-5D24-4395-8349-8E43F211135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E8B1B-FF8B-40AA-9A9C-F9D5763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F0D3D-0A77-423F-85D6-315A9F6D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2E8D-B15D-489E-9E70-BF294FA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8359C-840C-4D01-B80A-2E6FB7B1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769B6-D393-4E5B-9814-6FAA9C77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49464-33DE-4F7D-BBD1-65C4306ED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3FAF-5D24-4395-8349-8E43F211135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9E36-B800-4687-B66A-96452DB0D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E676-15E5-4CAA-982B-EE7F0DD13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32E8D-B15D-489E-9E70-BF294FA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6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fol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D5DC-E774-433B-AAF3-82B9A64C4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Template, Alias Template &amp; Variadic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63E6E-84E6-4B22-9B0E-BE9C2CEDA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2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FA2F-EDA8-43FA-80B6-E3025255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A30D-99A0-465D-B386-EED1E3A6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fold expression performs a fold of a template parameter pack over a binary operator.</a:t>
            </a:r>
          </a:p>
          <a:p>
            <a:r>
              <a:rPr lang="en-US" dirty="0"/>
              <a:t>Solves the problem of recursive template folding in C++</a:t>
            </a:r>
          </a:p>
          <a:p>
            <a:pPr marL="0" indent="0">
              <a:buNone/>
            </a:pPr>
            <a:r>
              <a:rPr lang="en-US" dirty="0"/>
              <a:t>An expression of the form (... op e) or (e op ...), where op is a fold-operator and e is an unexpanded parameter pack, are called unary folds.</a:t>
            </a:r>
          </a:p>
          <a:p>
            <a:pPr marL="0" indent="0">
              <a:buNone/>
            </a:pPr>
            <a:r>
              <a:rPr lang="en-US" dirty="0"/>
              <a:t>An expression of the form (e1 op ... op e2), where op are fold-operators, is called a binary fold. Either e1 or e2 is an unexpanded parameter pack, but not both.</a:t>
            </a:r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</a:t>
            </a:r>
            <a:r>
              <a:rPr lang="en-US" dirty="0">
                <a:hlinkClick r:id="rId3"/>
              </a:rPr>
              <a:t>://en.cppreference.com/w/cpp/language/fold</a:t>
            </a:r>
            <a:endParaRPr lang="en-US" dirty="0"/>
          </a:p>
          <a:p>
            <a:endParaRPr lang="en-US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76DAB0E9-3EE3-4E65-BA78-C8B2093BB0BD}"/>
              </a:ext>
            </a:extLst>
          </p:cNvPr>
          <p:cNvSpPr/>
          <p:nvPr/>
        </p:nvSpPr>
        <p:spPr>
          <a:xfrm>
            <a:off x="9384324" y="87617"/>
            <a:ext cx="2028092" cy="1670539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C++17</a:t>
            </a:r>
          </a:p>
        </p:txBody>
      </p:sp>
    </p:spTree>
    <p:extLst>
      <p:ext uri="{BB962C8B-B14F-4D97-AF65-F5344CB8AC3E}">
        <p14:creationId xmlns:p14="http://schemas.microsoft.com/office/powerpoint/2010/main" val="121130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FA2F-EDA8-43FA-80B6-E3025255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A30D-99A0-465D-B386-EED1E3A6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76DAB0E9-3EE3-4E65-BA78-C8B2093BB0BD}"/>
              </a:ext>
            </a:extLst>
          </p:cNvPr>
          <p:cNvSpPr/>
          <p:nvPr/>
        </p:nvSpPr>
        <p:spPr>
          <a:xfrm>
            <a:off x="9384324" y="87617"/>
            <a:ext cx="2028092" cy="1670539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C++17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5C617-E55D-4E34-8868-C28C24341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633" y="1646488"/>
            <a:ext cx="768667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24D71-11D2-4B9B-B353-5AE36924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427" y="3759200"/>
            <a:ext cx="7067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9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A19C-7D11-4813-ABFD-28557E21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6C5A-A2FC-45B0-ABE3-4532B579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b="1" dirty="0"/>
              <a:t>Function Template </a:t>
            </a:r>
            <a:r>
              <a:rPr lang="en-US" dirty="0"/>
              <a:t>- defines a family of functions</a:t>
            </a:r>
          </a:p>
          <a:p>
            <a:endParaRPr lang="en-US" dirty="0"/>
          </a:p>
          <a:p>
            <a:r>
              <a:rPr lang="en-US" b="1" dirty="0"/>
              <a:t>Class Template </a:t>
            </a:r>
            <a:r>
              <a:rPr lang="en-US" dirty="0"/>
              <a:t>- defines a family of classes</a:t>
            </a:r>
          </a:p>
          <a:p>
            <a:endParaRPr lang="en-US" dirty="0"/>
          </a:p>
          <a:p>
            <a:r>
              <a:rPr lang="en-US" b="1" dirty="0"/>
              <a:t>Variable templates </a:t>
            </a:r>
            <a:r>
              <a:rPr lang="en-US" dirty="0"/>
              <a:t>(C++ 14) – variables that are templated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Alias Templates </a:t>
            </a:r>
            <a:r>
              <a:rPr lang="en-US" dirty="0"/>
              <a:t>(C++11) – alias to a family of types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4BD0B-A076-B74B-9928-47A107C8F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11" y="1822216"/>
            <a:ext cx="2745089" cy="654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CF4B0F-5656-BC49-9C5F-85FF121CA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804" y="2669489"/>
            <a:ext cx="2848166" cy="75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E3EF0-F40E-A342-A3B6-F353D7202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646" y="4140101"/>
            <a:ext cx="3194154" cy="775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13B9-2EA4-8446-9A87-118DDC0E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070" y="5167213"/>
            <a:ext cx="26289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2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8666-BB98-4707-9EFE-C58E4DE2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787E-3EB7-4FF6-91D0-EA633A8D3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template defines a family of variables or static data members</a:t>
            </a:r>
          </a:p>
          <a:p>
            <a:r>
              <a:rPr lang="en-US" dirty="0"/>
              <a:t>They are </a:t>
            </a:r>
            <a:r>
              <a:rPr lang="en-US" dirty="0" err="1"/>
              <a:t>constexpr</a:t>
            </a:r>
            <a:r>
              <a:rPr lang="en-US" dirty="0"/>
              <a:t> and perform compile time computation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not explicitly specialized or explicitly instantiated, it is implicitly instantiated where a specialization of the variable template is used.</a:t>
            </a:r>
          </a:p>
          <a:p>
            <a:r>
              <a:rPr lang="en-US" dirty="0"/>
              <a:t> Variable templates can be partially/explicitly specialized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0F3C0-EDAD-4C77-90D6-3E95E3F6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58" y="3810879"/>
            <a:ext cx="7600950" cy="723900"/>
          </a:xfrm>
          <a:prstGeom prst="rect">
            <a:avLst/>
          </a:prstGeom>
        </p:spPr>
      </p:pic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3874664D-B89E-45AB-90F6-125AC0BC419C}"/>
              </a:ext>
            </a:extLst>
          </p:cNvPr>
          <p:cNvSpPr/>
          <p:nvPr/>
        </p:nvSpPr>
        <p:spPr>
          <a:xfrm>
            <a:off x="8639908" y="955431"/>
            <a:ext cx="45719" cy="4571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6A9DC455-2AF9-45B6-AAF8-035F66ED077F}"/>
              </a:ext>
            </a:extLst>
          </p:cNvPr>
          <p:cNvSpPr/>
          <p:nvPr/>
        </p:nvSpPr>
        <p:spPr>
          <a:xfrm>
            <a:off x="9384324" y="87617"/>
            <a:ext cx="2028092" cy="1670539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C++14</a:t>
            </a:r>
          </a:p>
        </p:txBody>
      </p:sp>
    </p:spTree>
    <p:extLst>
      <p:ext uri="{BB962C8B-B14F-4D97-AF65-F5344CB8AC3E}">
        <p14:creationId xmlns:p14="http://schemas.microsoft.com/office/powerpoint/2010/main" val="222890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2AB1-490D-4571-95BD-417938C2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7" y="-27518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65D4-4E0C-432B-90B4-91EB9BAE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860424"/>
            <a:ext cx="10515600" cy="4806995"/>
          </a:xfrm>
        </p:spPr>
        <p:txBody>
          <a:bodyPr>
            <a:normAutofit/>
          </a:bodyPr>
          <a:lstStyle/>
          <a:p>
            <a:r>
              <a:rPr lang="en-US" dirty="0"/>
              <a:t>Introduces a name for an existing type</a:t>
            </a:r>
          </a:p>
          <a:p>
            <a:r>
              <a:rPr lang="en-US" dirty="0"/>
              <a:t>Useful to construct shorter more meaningful name for types</a:t>
            </a:r>
          </a:p>
          <a:p>
            <a:r>
              <a:rPr lang="en-US" dirty="0"/>
              <a:t>Encapsulates implementation details that may change</a:t>
            </a:r>
          </a:p>
          <a:p>
            <a:r>
              <a:rPr lang="en-US" dirty="0"/>
              <a:t>Only introduces new name for existing type – not a new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6254A-178D-4CF9-AE4C-B7B8A93B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195" y="3041650"/>
            <a:ext cx="5343525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C0BD1-5408-4FB0-BDDD-90AD338B3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75" y="4098799"/>
            <a:ext cx="5972175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B69C0-9568-4584-8F6F-7B40D7B9F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075" y="5289298"/>
            <a:ext cx="7505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9E70-FD8D-4192-BDB6-917201FF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-14287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Type Alias (C++ 11)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12F1-2067-45C0-B55B-D6C2D335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720"/>
            <a:ext cx="10515600" cy="5242243"/>
          </a:xfrm>
        </p:spPr>
        <p:txBody>
          <a:bodyPr>
            <a:normAutofit/>
          </a:bodyPr>
          <a:lstStyle/>
          <a:p>
            <a:r>
              <a:rPr lang="en-US" dirty="0"/>
              <a:t>Creates a name that is a synonym of existing type</a:t>
            </a:r>
          </a:p>
          <a:p>
            <a:r>
              <a:rPr lang="en-US" dirty="0"/>
              <a:t>Does not introduce a new type</a:t>
            </a:r>
          </a:p>
          <a:p>
            <a:r>
              <a:rPr lang="en-US" dirty="0"/>
              <a:t>Creates through using keyword</a:t>
            </a:r>
          </a:p>
          <a:p>
            <a:r>
              <a:rPr lang="en-US" dirty="0"/>
              <a:t>Natural, similar to declaring variables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99A2C-A212-4AFC-BCE4-BFF70A850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45" y="3048715"/>
            <a:ext cx="4686300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B50118-B45A-483F-8CE2-3571670B0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770" y="3957638"/>
            <a:ext cx="603885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D39E29-7900-40B6-9BF0-945B44956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660" y="5161836"/>
            <a:ext cx="7239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5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E6D-A6C7-4C68-B672-190C5DB8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Alias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051-DC9F-461E-824A-C37B3E9F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451475"/>
          </a:xfrm>
        </p:spPr>
        <p:txBody>
          <a:bodyPr>
            <a:normAutofit/>
          </a:bodyPr>
          <a:lstStyle/>
          <a:p>
            <a:r>
              <a:rPr lang="en-US" dirty="0"/>
              <a:t>Typedef cannot be templatized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Alias templates allow templatization of different types while allowing typedef type synonyms.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50E2-D7A3-467C-8437-77D593C7E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632268"/>
            <a:ext cx="9458325" cy="188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0147C8-9920-4A78-80DD-0EC1440BC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653279"/>
            <a:ext cx="7391400" cy="1571625"/>
          </a:xfrm>
          <a:prstGeom prst="rect">
            <a:avLst/>
          </a:prstGeom>
        </p:spPr>
      </p:pic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2284A3B2-D0DA-4468-A7D4-63DBB5383A1F}"/>
              </a:ext>
            </a:extLst>
          </p:cNvPr>
          <p:cNvSpPr/>
          <p:nvPr/>
        </p:nvSpPr>
        <p:spPr>
          <a:xfrm>
            <a:off x="10163908" y="83649"/>
            <a:ext cx="2028092" cy="1670539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C++11</a:t>
            </a:r>
          </a:p>
        </p:txBody>
      </p:sp>
    </p:spTree>
    <p:extLst>
      <p:ext uri="{BB962C8B-B14F-4D97-AF65-F5344CB8AC3E}">
        <p14:creationId xmlns:p14="http://schemas.microsoft.com/office/powerpoint/2010/main" val="114263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90B1-8E05-438E-84E3-FB6B206C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Variadic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26C5-8356-4D33-8F7B-CE9D0BD4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C++11, templates can have parameters that accept a variable number of template arguments.</a:t>
            </a:r>
          </a:p>
          <a:p>
            <a:r>
              <a:rPr lang="en-US" dirty="0"/>
              <a:t>C variadic functions which is generally referred to as the </a:t>
            </a:r>
            <a:r>
              <a:rPr lang="en-US" dirty="0" err="1"/>
              <a:t>varargs</a:t>
            </a:r>
            <a:r>
              <a:rPr lang="en-US" dirty="0"/>
              <a:t> construct is the first implementation of a mechanism to support variable arguments</a:t>
            </a:r>
          </a:p>
          <a:p>
            <a:r>
              <a:rPr lang="en-US" dirty="0"/>
              <a:t>With C++11 implementation using templates, the compiler is able to guarantee type safety and deduce the number of applied parameters following a function call.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CE8970C6-8DFE-4E7D-BB70-B5FEB3ADDDB1}"/>
              </a:ext>
            </a:extLst>
          </p:cNvPr>
          <p:cNvSpPr/>
          <p:nvPr/>
        </p:nvSpPr>
        <p:spPr>
          <a:xfrm>
            <a:off x="9384324" y="87617"/>
            <a:ext cx="2028092" cy="1670539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C++11</a:t>
            </a:r>
          </a:p>
        </p:txBody>
      </p:sp>
    </p:spTree>
    <p:extLst>
      <p:ext uri="{BB962C8B-B14F-4D97-AF65-F5344CB8AC3E}">
        <p14:creationId xmlns:p14="http://schemas.microsoft.com/office/powerpoint/2010/main" val="360032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90B1-8E05-438E-84E3-FB6B206C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76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Variadic Templates – Parameter Packs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26C5-8356-4D33-8F7B-CE9D0BD4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876E2-3716-42FE-A250-FBEF66C0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274" y="2415609"/>
            <a:ext cx="8334375" cy="1543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855E0-87A9-418E-8C2E-413FD871A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4617755"/>
            <a:ext cx="118110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3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4349-B369-4D0E-A96C-06334C3B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05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Folding in C++11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19F0-07BD-42BA-BB90-2E28DD554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47" y="1152395"/>
            <a:ext cx="11090753" cy="5024568"/>
          </a:xfrm>
        </p:spPr>
        <p:txBody>
          <a:bodyPr/>
          <a:lstStyle/>
          <a:p>
            <a:r>
              <a:rPr lang="en-US" dirty="0"/>
              <a:t>In C++11, folding may be implemented using recursive templates</a:t>
            </a:r>
          </a:p>
          <a:p>
            <a:r>
              <a:rPr lang="en-US" dirty="0"/>
              <a:t>Folding is the implicit </a:t>
            </a:r>
            <a:r>
              <a:rPr lang="en-US" dirty="0" err="1"/>
              <a:t>destructuring</a:t>
            </a:r>
            <a:r>
              <a:rPr lang="en-US" dirty="0"/>
              <a:t> of the parameter pack by passing a head argument as a separate parameter to the function</a:t>
            </a:r>
          </a:p>
          <a:p>
            <a:r>
              <a:rPr lang="en-US" dirty="0"/>
              <a:t>To correctly terminate the recursion, an identity function is needed</a:t>
            </a:r>
          </a:p>
        </p:txBody>
      </p:sp>
    </p:spTree>
    <p:extLst>
      <p:ext uri="{BB962C8B-B14F-4D97-AF65-F5344CB8AC3E}">
        <p14:creationId xmlns:p14="http://schemas.microsoft.com/office/powerpoint/2010/main" val="405855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4349-B369-4D0E-A96C-06334C3B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05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Folding in C++11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19F0-07BD-42BA-BB90-2E28DD554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47" y="1152395"/>
            <a:ext cx="11090753" cy="50245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84093-1E58-4E8E-A7E1-B4875DE0A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854" y="4739353"/>
            <a:ext cx="7458075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313BD5-F29D-49F5-92BA-B807B4B81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695" y="1071563"/>
            <a:ext cx="8143875" cy="339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E20A40-9608-4089-9B12-C05FD60A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94" y="4739353"/>
            <a:ext cx="7458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4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466</Words>
  <Application>Microsoft Office PowerPoint</Application>
  <PresentationFormat>Widescreen</PresentationFormat>
  <Paragraphs>70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Variable Template, Alias Template &amp; Variadic Template</vt:lpstr>
      <vt:lpstr>Variable Templates</vt:lpstr>
      <vt:lpstr>Typedef</vt:lpstr>
      <vt:lpstr>Type Alias (C++ 11)</vt:lpstr>
      <vt:lpstr>Alias Templates</vt:lpstr>
      <vt:lpstr>Variadic Templates</vt:lpstr>
      <vt:lpstr>Variadic Templates – Parameter Packs</vt:lpstr>
      <vt:lpstr>Folding in C++11</vt:lpstr>
      <vt:lpstr>Folding in C++11</vt:lpstr>
      <vt:lpstr>Fold Expressions</vt:lpstr>
      <vt:lpstr>Fold Expressions</vt:lpstr>
      <vt:lpstr>Types of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Template</dc:title>
  <dc:creator>Jayashree Venkatesh</dc:creator>
  <cp:lastModifiedBy>Jayashree Venkatesh</cp:lastModifiedBy>
  <cp:revision>48</cp:revision>
  <dcterms:created xsi:type="dcterms:W3CDTF">2019-11-17T02:38:08Z</dcterms:created>
  <dcterms:modified xsi:type="dcterms:W3CDTF">2019-11-20T01:57:20Z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jayashreev@nvidia.com</vt:lpwstr>
  </property>
  <property fmtid="{D5CDD505-2E9C-101B-9397-08002B2CF9AE}" pid="5" name="MSIP_Label_6b558183-044c-4105-8d9c-cea02a2a3d86_SetDate">
    <vt:lpwstr>2019-11-17T02:38:19.3479747Z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95f2339c-2ea3-4327-b17a-92f53ae08f4a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