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7"/>
  </p:notesMasterIdLst>
  <p:sldIdLst>
    <p:sldId id="256" r:id="rId2"/>
    <p:sldId id="296" r:id="rId3"/>
    <p:sldId id="361" r:id="rId4"/>
    <p:sldId id="258" r:id="rId5"/>
    <p:sldId id="297" r:id="rId6"/>
    <p:sldId id="259" r:id="rId7"/>
    <p:sldId id="308" r:id="rId8"/>
    <p:sldId id="302" r:id="rId9"/>
    <p:sldId id="359" r:id="rId10"/>
    <p:sldId id="306" r:id="rId11"/>
    <p:sldId id="358" r:id="rId12"/>
    <p:sldId id="307" r:id="rId13"/>
    <p:sldId id="309" r:id="rId14"/>
    <p:sldId id="310" r:id="rId15"/>
    <p:sldId id="311" r:id="rId16"/>
    <p:sldId id="312" r:id="rId17"/>
    <p:sldId id="313" r:id="rId18"/>
    <p:sldId id="338" r:id="rId19"/>
    <p:sldId id="339" r:id="rId20"/>
    <p:sldId id="340" r:id="rId21"/>
    <p:sldId id="341" r:id="rId22"/>
    <p:sldId id="316" r:id="rId23"/>
    <p:sldId id="317" r:id="rId24"/>
    <p:sldId id="318" r:id="rId25"/>
    <p:sldId id="319" r:id="rId26"/>
    <p:sldId id="356" r:id="rId27"/>
    <p:sldId id="357" r:id="rId28"/>
    <p:sldId id="342" r:id="rId29"/>
    <p:sldId id="343" r:id="rId30"/>
    <p:sldId id="345" r:id="rId31"/>
    <p:sldId id="344" r:id="rId32"/>
    <p:sldId id="346" r:id="rId33"/>
    <p:sldId id="347" r:id="rId34"/>
    <p:sldId id="348" r:id="rId35"/>
    <p:sldId id="349" r:id="rId36"/>
    <p:sldId id="351" r:id="rId37"/>
    <p:sldId id="352" r:id="rId38"/>
    <p:sldId id="350" r:id="rId39"/>
    <p:sldId id="360" r:id="rId40"/>
    <p:sldId id="353" r:id="rId41"/>
    <p:sldId id="354" r:id="rId42"/>
    <p:sldId id="355" r:id="rId43"/>
    <p:sldId id="320" r:id="rId44"/>
    <p:sldId id="321" r:id="rId45"/>
    <p:sldId id="335" r:id="rId46"/>
  </p:sldIdLst>
  <p:sldSz cx="9144000" cy="5143500" type="screen16x9"/>
  <p:notesSz cx="6858000" cy="9144000"/>
  <p:embeddedFontLst>
    <p:embeddedFont>
      <p:font typeface="Miriam Libre" charset="-79"/>
      <p:regular r:id="rId48"/>
      <p:bold r:id="rId49"/>
    </p:embeddedFont>
    <p:embeddedFont>
      <p:font typeface="Barlow Light" charset="0"/>
      <p:regular r:id="rId50"/>
      <p:bold r:id="rId51"/>
      <p:italic r:id="rId52"/>
      <p:boldItalic r:id="rId53"/>
    </p:embeddedFont>
    <p:embeddedFont>
      <p:font typeface="Barlow" charset="0"/>
      <p:regular r:id="rId54"/>
      <p:bold r:id="rId55"/>
      <p:italic r:id="rId56"/>
      <p:boldItalic r:id="rId57"/>
    </p:embeddedFont>
    <p:embeddedFont>
      <p:font typeface="Calibri" pitchFamily="34" charset="0"/>
      <p:regular r:id="rId58"/>
      <p:bold r:id="rId59"/>
      <p:italic r:id="rId60"/>
      <p:boldItalic r:id="rId61"/>
    </p:embeddedFont>
    <p:embeddedFont>
      <p:font typeface="Rockwell" pitchFamily="18" charset="0"/>
      <p:regular r:id="rId62"/>
      <p:bold r:id="rId63"/>
      <p:italic r:id="rId64"/>
      <p:boldItalic r:id="rId65"/>
    </p:embeddedFont>
    <p:embeddedFont>
      <p:font typeface="Arial Narrow" pitchFamily="34" charset="0"/>
      <p:regular r:id="rId66"/>
      <p:bold r:id="rId67"/>
      <p:italic r:id="rId68"/>
      <p:boldItalic r:id="rId69"/>
    </p:embeddedFont>
    <p:embeddedFont>
      <p:font typeface="Cambria" pitchFamily="18" charset="0"/>
      <p:regular r:id="rId70"/>
      <p:bold r:id="rId71"/>
      <p:italic r:id="rId72"/>
      <p:boldItalic r:id="rId73"/>
    </p:embeddedFont>
    <p:embeddedFont>
      <p:font typeface="Berlin Sans FB" pitchFamily="34" charset="0"/>
      <p:regular r:id="rId74"/>
      <p:bold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5BFD"/>
    <a:srgbClr val="031FEB"/>
    <a:srgbClr val="5F72F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68"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font" Target="fonts/font21.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openxmlformats.org/officeDocument/2006/relationships/font" Target="fonts/font27.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1428728" y="357172"/>
            <a:ext cx="5399066" cy="1445552"/>
          </a:xfrm>
          <a:prstGeom prst="rect">
            <a:avLst/>
          </a:prstGeom>
        </p:spPr>
        <p:txBody>
          <a:bodyPr spcFirstLastPara="1" wrap="square" lIns="91425" tIns="91425" rIns="91425" bIns="91425" anchor="ctr" anchorCtr="0">
            <a:noAutofit/>
          </a:bodyPr>
          <a:lstStyle/>
          <a:p>
            <a:pPr lvl="0"/>
            <a:r>
              <a:rPr lang="en-IN" sz="3000" dirty="0">
                <a:solidFill>
                  <a:schemeClr val="bg1"/>
                </a:solidFill>
              </a:rPr>
              <a:t>ONLINE HATCHERY ACCREDITATION SYSTEM</a:t>
            </a:r>
            <a:endParaRPr lang="en" sz="3000" dirty="0">
              <a:solidFill>
                <a:schemeClr val="bg1"/>
              </a:solidFill>
            </a:endParaRPr>
          </a:p>
        </p:txBody>
      </p:sp>
      <p:sp>
        <p:nvSpPr>
          <p:cNvPr id="3" name="Rectangle 2"/>
          <p:cNvSpPr/>
          <p:nvPr/>
        </p:nvSpPr>
        <p:spPr>
          <a:xfrm>
            <a:off x="2643174" y="4214824"/>
            <a:ext cx="4572000" cy="485518"/>
          </a:xfrm>
          <a:prstGeom prst="rect">
            <a:avLst/>
          </a:prstGeom>
        </p:spPr>
        <p:txBody>
          <a:bodyPr>
            <a:spAutoFit/>
          </a:bodyPr>
          <a:lstStyle/>
          <a:p>
            <a:pPr lvl="0" algn="ctr">
              <a:lnSpc>
                <a:spcPct val="90000"/>
              </a:lnSpc>
              <a:spcBef>
                <a:spcPct val="0"/>
              </a:spcBef>
              <a:buClrTx/>
              <a:defRPr/>
            </a:pPr>
            <a:r>
              <a:rPr lang="en-IN" b="1" kern="1200" cap="all" dirty="0">
                <a:solidFill>
                  <a:schemeClr val="tx2"/>
                </a:solidFill>
                <a:latin typeface="Miriam Libre" charset="-79"/>
                <a:cs typeface="Miriam Libre" charset="-79"/>
              </a:rPr>
              <a:t>Project by students of vivekananda college, </a:t>
            </a:r>
            <a:r>
              <a:rPr lang="en-IN" b="1" kern="1200" cap="all" dirty="0" err="1">
                <a:solidFill>
                  <a:schemeClr val="tx2"/>
                </a:solidFill>
                <a:latin typeface="Miriam Libre" charset="-79"/>
                <a:cs typeface="Miriam Libre" charset="-79"/>
              </a:rPr>
              <a:t>thakurpukur</a:t>
            </a:r>
            <a:endParaRPr lang="en-IN" b="1" kern="1200" cap="all" dirty="0">
              <a:solidFill>
                <a:schemeClr val="tx2"/>
              </a:solidFill>
              <a:latin typeface="Miriam Libre" charset="-79"/>
              <a:cs typeface="Miriam Libre" charset="-79"/>
            </a:endParaRPr>
          </a:p>
        </p:txBody>
      </p:sp>
      <p:pic>
        <p:nvPicPr>
          <p:cNvPr id="5" name="Picture 4" descr="fish.png"/>
          <p:cNvPicPr>
            <a:picLocks noChangeAspect="1"/>
          </p:cNvPicPr>
          <p:nvPr/>
        </p:nvPicPr>
        <p:blipFill>
          <a:blip r:embed="rId3"/>
          <a:stretch>
            <a:fillRect/>
          </a:stretch>
        </p:blipFill>
        <p:spPr>
          <a:xfrm>
            <a:off x="2786050" y="1690680"/>
            <a:ext cx="3357586" cy="223839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7" name="Google Shape;268;p17"/>
          <p:cNvSpPr txBox="1">
            <a:spLocks/>
          </p:cNvSpPr>
          <p:nvPr/>
        </p:nvSpPr>
        <p:spPr>
          <a:xfrm rot="5400000">
            <a:off x="6269688"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RELATIONSHIPS</a:t>
            </a:r>
          </a:p>
        </p:txBody>
      </p:sp>
      <p:sp>
        <p:nvSpPr>
          <p:cNvPr id="8" name="TextBox 7">
            <a:extLst>
              <a:ext uri="{FF2B5EF4-FFF2-40B4-BE49-F238E27FC236}">
                <a16:creationId xmlns:a16="http://schemas.microsoft.com/office/drawing/2014/main" xmlns="" id="{67DD00E9-FD23-3D7D-9F08-6BB662EE1EA9}"/>
              </a:ext>
            </a:extLst>
          </p:cNvPr>
          <p:cNvSpPr txBox="1"/>
          <p:nvPr/>
        </p:nvSpPr>
        <p:spPr>
          <a:xfrm>
            <a:off x="0" y="1"/>
            <a:ext cx="3571868" cy="5143500"/>
          </a:xfrm>
          <a:prstGeom prst="rect">
            <a:avLst/>
          </a:prstGeom>
        </p:spPr>
        <p:txBody>
          <a:bodyPr vert="horz" lIns="91440" tIns="45720" rIns="91440" bIns="45720" rtlCol="0" anchor="ctr">
            <a:normAutofit/>
          </a:bodyPr>
          <a:lstStyle/>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Admin manages Hatchery Accreditation system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User is a Employee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User is a Hatchery owner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submits/renew form of accreditation.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view notice board.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message messages.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downloads certificate.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gives feedback.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Hatchery owner pays accreditation fees. </a:t>
            </a:r>
          </a:p>
          <a:p>
            <a:pPr marL="228600" indent="-228600" defTabSz="9144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Form requires accreditation fees. </a:t>
            </a:r>
          </a:p>
          <a:p>
            <a:pPr indent="-228600" defTabSz="914400">
              <a:lnSpc>
                <a:spcPct val="110000"/>
              </a:lnSpc>
              <a:spcAft>
                <a:spcPts val="600"/>
              </a:spcAft>
              <a:buFont typeface="Arial" panose="020B0604020202020204" pitchFamily="34" charset="0"/>
              <a:buChar char="•"/>
            </a:pPr>
            <a:endParaRPr lang="en-US" sz="1300" dirty="0">
              <a:ea typeface="Cambria" panose="02040503050406030204" pitchFamily="18" charset="0"/>
            </a:endParaRPr>
          </a:p>
        </p:txBody>
      </p:sp>
      <p:sp>
        <p:nvSpPr>
          <p:cNvPr id="9" name="TextBox 8">
            <a:extLst>
              <a:ext uri="{FF2B5EF4-FFF2-40B4-BE49-F238E27FC236}">
                <a16:creationId xmlns:a16="http://schemas.microsoft.com/office/drawing/2014/main" xmlns="" id="{67DD00E9-FD23-3D7D-9F08-6BB662EE1EA9}"/>
              </a:ext>
            </a:extLst>
          </p:cNvPr>
          <p:cNvSpPr txBox="1"/>
          <p:nvPr/>
        </p:nvSpPr>
        <p:spPr>
          <a:xfrm>
            <a:off x="3571868" y="142894"/>
            <a:ext cx="3429024" cy="5000606"/>
          </a:xfrm>
          <a:prstGeom prst="rect">
            <a:avLst/>
          </a:prstGeom>
        </p:spPr>
        <p:txBody>
          <a:bodyPr vert="horz" lIns="91440" tIns="45720" rIns="91440" bIns="45720" rtlCol="0" anchor="ctr">
            <a:normAutofit/>
          </a:bodyPr>
          <a:lstStyle/>
          <a:p>
            <a:pPr marL="228600" indent="-228600" algn="just">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is a Level 1 Officer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is a Level 2 Officer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is a Level 3 Officer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generates MIS Reports.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generates Emergency alert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Level 3 Officer renew certificate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Level 3 Officer issue certificate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Level 3 Officer authorize Level 2 Officer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Level 2 Officer authorize Level 1 Officer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message messages </a:t>
            </a:r>
          </a:p>
          <a:p>
            <a:pPr marL="228600" indent="-228600">
              <a:spcBef>
                <a:spcPts val="600"/>
              </a:spcBef>
              <a:buClr>
                <a:srgbClr val="5F72FD"/>
              </a:buClr>
              <a:buSzPct val="150000"/>
              <a:buFont typeface="Barlow Light"/>
              <a:buChar char="▹"/>
            </a:pPr>
            <a:r>
              <a:rPr lang="en-US" dirty="0">
                <a:solidFill>
                  <a:schemeClr val="tx1"/>
                </a:solidFill>
                <a:latin typeface="Rockwell" pitchFamily="18" charset="0"/>
                <a:ea typeface="Barlow Light"/>
                <a:cs typeface="Barlow Light"/>
                <a:sym typeface="Barlow Light"/>
              </a:rPr>
              <a:t>Employee can verify forms</a:t>
            </a:r>
          </a:p>
          <a:p>
            <a:pPr indent="-228600" defTabSz="914400">
              <a:lnSpc>
                <a:spcPct val="110000"/>
              </a:lnSpc>
              <a:spcAft>
                <a:spcPts val="600"/>
              </a:spcAft>
              <a:buFont typeface="Arial" panose="020B0604020202020204" pitchFamily="34" charset="0"/>
              <a:buChar char="•"/>
            </a:pPr>
            <a:endParaRPr lang="en-US" sz="1300" dirty="0">
              <a:ea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7" name="Google Shape;268;p17"/>
          <p:cNvSpPr txBox="1">
            <a:spLocks/>
          </p:cNvSpPr>
          <p:nvPr/>
        </p:nvSpPr>
        <p:spPr>
          <a:xfrm>
            <a:off x="2500298" y="-142876"/>
            <a:ext cx="4319928" cy="642924"/>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5F72FD"/>
              </a:solidFill>
              <a:effectLst/>
              <a:uLnTx/>
              <a:uFillTx/>
              <a:latin typeface="Arial"/>
              <a:ea typeface="Arial"/>
              <a:cs typeface="Arial"/>
              <a:sym typeface="Arial"/>
            </a:endParaRPr>
          </a:p>
        </p:txBody>
      </p:sp>
      <p:sp>
        <p:nvSpPr>
          <p:cNvPr id="9" name="TextBox 8"/>
          <p:cNvSpPr txBox="1"/>
          <p:nvPr/>
        </p:nvSpPr>
        <p:spPr>
          <a:xfrm>
            <a:off x="3857620" y="714362"/>
            <a:ext cx="3143272" cy="369332"/>
          </a:xfrm>
          <a:prstGeom prst="rect">
            <a:avLst/>
          </a:prstGeom>
          <a:noFill/>
        </p:spPr>
        <p:txBody>
          <a:bodyPr wrap="square" rtlCol="0">
            <a:spAutoFit/>
          </a:bodyPr>
          <a:lstStyle/>
          <a:p>
            <a:pPr lvl="0" algn="ctr">
              <a:defRPr/>
            </a:pPr>
            <a:r>
              <a:rPr lang="en-US" sz="1800" dirty="0">
                <a:solidFill>
                  <a:schemeClr val="tx1"/>
                </a:solidFill>
                <a:effectLst>
                  <a:outerShdw blurRad="38100" dist="38100" dir="2700000" algn="tl">
                    <a:srgbClr val="000000">
                      <a:alpha val="43137"/>
                    </a:srgbClr>
                  </a:outerShdw>
                </a:effectLst>
                <a:latin typeface="Miriam Libre"/>
                <a:ea typeface="Miriam Libre"/>
                <a:cs typeface="Miriam Libre"/>
              </a:rPr>
              <a:t>ER-DIAGRAM</a:t>
            </a:r>
          </a:p>
        </p:txBody>
      </p:sp>
      <p:pic>
        <p:nvPicPr>
          <p:cNvPr id="1028" name="Picture 4" descr="C:\Users\rinki\Downloads\ER Model Final.drawio(2).png"/>
          <p:cNvPicPr>
            <a:picLocks noChangeAspect="1" noChangeArrowheads="1"/>
          </p:cNvPicPr>
          <p:nvPr/>
        </p:nvPicPr>
        <p:blipFill>
          <a:blip r:embed="rId2"/>
          <a:srcRect/>
          <a:stretch>
            <a:fillRect/>
          </a:stretch>
        </p:blipFill>
        <p:spPr bwMode="auto">
          <a:xfrm>
            <a:off x="-71470" y="-18"/>
            <a:ext cx="9215470" cy="5143500"/>
          </a:xfrm>
          <a:prstGeom prst="rect">
            <a:avLst/>
          </a:prstGeom>
          <a:noFill/>
        </p:spPr>
      </p:pic>
      <p:sp>
        <p:nvSpPr>
          <p:cNvPr id="10" name="TextBox 9"/>
          <p:cNvSpPr txBox="1"/>
          <p:nvPr/>
        </p:nvSpPr>
        <p:spPr>
          <a:xfrm>
            <a:off x="4286248" y="142858"/>
            <a:ext cx="1643074" cy="369332"/>
          </a:xfrm>
          <a:prstGeom prst="rect">
            <a:avLst/>
          </a:prstGeom>
          <a:noFill/>
        </p:spPr>
        <p:txBody>
          <a:bodyPr wrap="square" rtlCol="0">
            <a:spAutoFit/>
          </a:bodyPr>
          <a:lstStyle/>
          <a:p>
            <a:r>
              <a:rPr lang="en-US" sz="1800" dirty="0">
                <a:effectLst>
                  <a:outerShdw blurRad="38100" dist="38100" dir="2700000" algn="tl">
                    <a:srgbClr val="000000">
                      <a:alpha val="43137"/>
                    </a:srgbClr>
                  </a:outerShdw>
                </a:effectLst>
                <a:latin typeface="Miriam Libre" charset="-79"/>
                <a:cs typeface="Miriam Libre" charset="-79"/>
              </a:rPr>
              <a:t>ER Model</a:t>
            </a:r>
          </a:p>
        </p:txBody>
      </p:sp>
      <p:sp>
        <p:nvSpPr>
          <p:cNvPr id="8" name="TextBox 7"/>
          <p:cNvSpPr txBox="1"/>
          <p:nvPr/>
        </p:nvSpPr>
        <p:spPr>
          <a:xfrm>
            <a:off x="1785918" y="1500181"/>
            <a:ext cx="500066" cy="169277"/>
          </a:xfrm>
          <a:prstGeom prst="rect">
            <a:avLst/>
          </a:prstGeom>
          <a:noFill/>
        </p:spPr>
        <p:txBody>
          <a:bodyPr wrap="square" rtlCol="0">
            <a:spAutoFit/>
          </a:bodyPr>
          <a:lstStyle/>
          <a:p>
            <a:pPr algn="ctr"/>
            <a:r>
              <a:rPr lang="en-US" sz="500" dirty="0">
                <a:solidFill>
                  <a:schemeClr val="tx1">
                    <a:lumMod val="85000"/>
                    <a:lumOff val="15000"/>
                  </a:schemeClr>
                </a:solidFill>
              </a:rPr>
              <a:t>astatus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17"/>
          <p:cNvSpPr txBox="1">
            <a:spLocks/>
          </p:cNvSpPr>
          <p:nvPr/>
        </p:nvSpPr>
        <p:spPr>
          <a:xfrm>
            <a:off x="3143240" y="-159686"/>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600" dirty="0">
                <a:solidFill>
                  <a:srgbClr val="FFFFFF"/>
                </a:solidFill>
                <a:latin typeface="Miriam Libre"/>
                <a:ea typeface="Miriam Libre"/>
                <a:cs typeface="Miriam Libre"/>
              </a:rPr>
              <a:t>D</a:t>
            </a:r>
            <a:r>
              <a:rPr lang="en-US" sz="2400" dirty="0">
                <a:solidFill>
                  <a:srgbClr val="FFFFFF"/>
                </a:solidFill>
                <a:latin typeface="Miriam Libre"/>
                <a:ea typeface="Miriam Libre"/>
                <a:cs typeface="Miriam Libre"/>
              </a:rPr>
              <a:t>ATA</a:t>
            </a:r>
            <a:r>
              <a:rPr lang="en-US" sz="3600" dirty="0">
                <a:solidFill>
                  <a:srgbClr val="FFFFFF"/>
                </a:solidFill>
                <a:latin typeface="Miriam Libre"/>
                <a:ea typeface="Miriam Libre"/>
                <a:cs typeface="Miriam Libre"/>
              </a:rPr>
              <a:t>-F</a:t>
            </a:r>
            <a:r>
              <a:rPr lang="en-US" sz="2400" dirty="0">
                <a:solidFill>
                  <a:srgbClr val="FFFFFF"/>
                </a:solidFill>
                <a:latin typeface="Miriam Libre"/>
                <a:ea typeface="Miriam Libre"/>
                <a:cs typeface="Miriam Libre"/>
              </a:rPr>
              <a:t>LOW  </a:t>
            </a:r>
            <a:r>
              <a:rPr lang="en-US" sz="3600" dirty="0">
                <a:solidFill>
                  <a:srgbClr val="FFFFFF"/>
                </a:solidFill>
                <a:latin typeface="Miriam Libre"/>
                <a:ea typeface="Miriam Libre"/>
                <a:cs typeface="Miriam Libre"/>
              </a:rPr>
              <a:t>D</a:t>
            </a:r>
            <a:r>
              <a:rPr lang="en-US" sz="2400" dirty="0">
                <a:solidFill>
                  <a:srgbClr val="FFFFFF"/>
                </a:solidFill>
                <a:latin typeface="Miriam Libre"/>
                <a:ea typeface="Miriam Libre"/>
                <a:cs typeface="Miriam Libre"/>
              </a:rPr>
              <a:t>IAGRAM</a:t>
            </a:r>
            <a:endParaRPr lang="en-US" sz="3600" dirty="0">
              <a:solidFill>
                <a:srgbClr val="FFFFFF"/>
              </a:solidFill>
              <a:latin typeface="Miriam Libre"/>
              <a:ea typeface="Miriam Libre"/>
              <a:cs typeface="Miriam Libre"/>
            </a:endParaRPr>
          </a:p>
        </p:txBody>
      </p:sp>
      <p:sp>
        <p:nvSpPr>
          <p:cNvPr id="5" name="Google Shape;268;p17"/>
          <p:cNvSpPr txBox="1">
            <a:spLocks/>
          </p:cNvSpPr>
          <p:nvPr/>
        </p:nvSpPr>
        <p:spPr>
          <a:xfrm>
            <a:off x="3857620" y="3286130"/>
            <a:ext cx="4714908" cy="135732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lvl="0" algn="ctr">
              <a:lnSpc>
                <a:spcPct val="120000"/>
              </a:lnSpc>
              <a:spcBef>
                <a:spcPts val="1000"/>
              </a:spcBef>
              <a:buClrTx/>
            </a:pPr>
            <a:r>
              <a:rPr lang="en-US" sz="2000" kern="1200" dirty="0">
                <a:solidFill>
                  <a:prstClr val="white"/>
                </a:solidFill>
                <a:effectLst>
                  <a:outerShdw blurRad="50800" dist="38100" dir="2700000" algn="tl" rotWithShape="0">
                    <a:srgbClr val="000000">
                      <a:alpha val="48000"/>
                    </a:srgbClr>
                  </a:outerShdw>
                </a:effectLst>
                <a:latin typeface="Rockwell"/>
                <a:ea typeface="+mn-ea"/>
                <a:cs typeface="+mn-cs"/>
              </a:rPr>
              <a:t>The Data-Flow Diagrams of our project are as follows.</a:t>
            </a:r>
          </a:p>
        </p:txBody>
      </p:sp>
      <p:sp>
        <p:nvSpPr>
          <p:cNvPr id="7" name="TextBox 6"/>
          <p:cNvSpPr txBox="1"/>
          <p:nvPr/>
        </p:nvSpPr>
        <p:spPr>
          <a:xfrm>
            <a:off x="3357554" y="1357304"/>
            <a:ext cx="5429288" cy="2172903"/>
          </a:xfrm>
          <a:prstGeom prst="rect">
            <a:avLst/>
          </a:prstGeom>
          <a:noFill/>
        </p:spPr>
        <p:txBody>
          <a:bodyPr wrap="square" rtlCol="0">
            <a:spAutoFit/>
          </a:bodyPr>
          <a:lstStyle/>
          <a:p>
            <a:pPr marL="0" indent="0" algn="just">
              <a:lnSpc>
                <a:spcPct val="110000"/>
              </a:lnSpc>
              <a:buNone/>
            </a:pPr>
            <a:r>
              <a:rPr lang="en-US" dirty="0">
                <a:solidFill>
                  <a:srgbClr val="FFFFFF"/>
                </a:solidFill>
                <a:latin typeface="Rockwell" pitchFamily="18" charset="0"/>
                <a:cs typeface="Miriam Libre" charset="-79"/>
              </a:rPr>
              <a:t>A data flow diagram (DFD) is a graphic tool used to describe and analyze the movement of data through a system - manual or automated – including the processes, stores of data, and delays in the system. Data flow diagrams are the central tools and the basis from which other components are developed. The transformation of data from input to output, through processes, may be described logically and independently of the physical components associated with the system.</a:t>
            </a:r>
          </a:p>
          <a:p>
            <a:endParaRPr lang="en-US" sz="1200" dirty="0"/>
          </a:p>
        </p:txBody>
      </p:sp>
      <p:grpSp>
        <p:nvGrpSpPr>
          <p:cNvPr id="2" name="Google Shape;1324;p49"/>
          <p:cNvGrpSpPr/>
          <p:nvPr/>
        </p:nvGrpSpPr>
        <p:grpSpPr>
          <a:xfrm>
            <a:off x="7143768" y="357172"/>
            <a:ext cx="500066" cy="500066"/>
            <a:chOff x="5233525" y="4954450"/>
            <a:chExt cx="538275" cy="516350"/>
          </a:xfrm>
        </p:grpSpPr>
        <p:sp>
          <p:nvSpPr>
            <p:cNvPr id="9"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324;p49"/>
          <p:cNvGrpSpPr/>
          <p:nvPr/>
        </p:nvGrpSpPr>
        <p:grpSpPr>
          <a:xfrm>
            <a:off x="7572396" y="285734"/>
            <a:ext cx="500066" cy="500066"/>
            <a:chOff x="5233525" y="4954450"/>
            <a:chExt cx="538275" cy="516350"/>
          </a:xfrm>
        </p:grpSpPr>
        <p:sp>
          <p:nvSpPr>
            <p:cNvPr id="21"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324;p49"/>
          <p:cNvGrpSpPr/>
          <p:nvPr/>
        </p:nvGrpSpPr>
        <p:grpSpPr>
          <a:xfrm>
            <a:off x="7858148" y="642924"/>
            <a:ext cx="571504" cy="571504"/>
            <a:chOff x="5233525" y="4954450"/>
            <a:chExt cx="538275" cy="516350"/>
          </a:xfrm>
        </p:grpSpPr>
        <p:sp>
          <p:nvSpPr>
            <p:cNvPr id="33"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Slide Number Placeholder 1"/>
          <p:cNvSpPr>
            <a:spLocks noGrp="1"/>
          </p:cNvSpPr>
          <p:nvPr>
            <p:ph type="sldNum" idx="12"/>
          </p:nvPr>
        </p:nvSpPr>
        <p:spPr>
          <a:xfrm>
            <a:off x="4116400" y="4807375"/>
            <a:ext cx="911100" cy="3360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pic>
        <p:nvPicPr>
          <p:cNvPr id="51" name="Picture 50" descr="istockphoto-1003422886-612x612.jpg"/>
          <p:cNvPicPr>
            <a:picLocks noChangeAspect="1"/>
          </p:cNvPicPr>
          <p:nvPr/>
        </p:nvPicPr>
        <p:blipFill>
          <a:blip r:embed="rId2"/>
          <a:stretch>
            <a:fillRect/>
          </a:stretch>
        </p:blipFill>
        <p:spPr>
          <a:xfrm rot="5400000">
            <a:off x="-642974" y="1071552"/>
            <a:ext cx="4714908" cy="30003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DATA-FLOW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214296"/>
            <a:ext cx="4143404" cy="584775"/>
          </a:xfrm>
          <a:prstGeom prst="rect">
            <a:avLst/>
          </a:prstGeom>
          <a:noFill/>
        </p:spPr>
        <p:txBody>
          <a:bodyPr wrap="square" rtlCol="0">
            <a:spAutoFit/>
          </a:bodyPr>
          <a:lstStyle/>
          <a:p>
            <a:r>
              <a:rPr lang="en-US" sz="3200" dirty="0">
                <a:solidFill>
                  <a:schemeClr val="bg2">
                    <a:lumMod val="75000"/>
                  </a:schemeClr>
                </a:solidFill>
                <a:latin typeface="Miriam Libre" charset="-79"/>
                <a:cs typeface="Miriam Libre" charset="-79"/>
              </a:rPr>
              <a:t>C</a:t>
            </a:r>
            <a:r>
              <a:rPr lang="en-US" sz="2000" dirty="0">
                <a:solidFill>
                  <a:schemeClr val="tx1">
                    <a:lumMod val="75000"/>
                    <a:lumOff val="25000"/>
                  </a:schemeClr>
                </a:solidFill>
                <a:latin typeface="Miriam Libre" charset="-79"/>
                <a:cs typeface="Miriam Libre" charset="-79"/>
              </a:rPr>
              <a:t>ONTEXT</a:t>
            </a:r>
            <a:r>
              <a:rPr lang="en-US" sz="2000" dirty="0">
                <a:solidFill>
                  <a:schemeClr val="tx1"/>
                </a:solidFill>
                <a:latin typeface="Miriam Libre" charset="-79"/>
                <a:cs typeface="Miriam Libre" charset="-79"/>
              </a:rPr>
              <a:t> </a:t>
            </a:r>
            <a:r>
              <a:rPr lang="en-US" sz="3200" dirty="0">
                <a:solidFill>
                  <a:schemeClr val="bg2">
                    <a:lumMod val="75000"/>
                  </a:schemeClr>
                </a:solidFill>
                <a:latin typeface="Miriam Libre" charset="-79"/>
                <a:cs typeface="Miriam Libre" charset="-79"/>
              </a:rPr>
              <a:t>L</a:t>
            </a:r>
            <a:r>
              <a:rPr lang="en-US" sz="2000" dirty="0">
                <a:solidFill>
                  <a:schemeClr val="tx1">
                    <a:lumMod val="75000"/>
                    <a:lumOff val="25000"/>
                  </a:schemeClr>
                </a:solidFill>
                <a:latin typeface="Miriam Libre" charset="-79"/>
                <a:cs typeface="Miriam Libre" charset="-79"/>
              </a:rPr>
              <a:t>EVEL</a:t>
            </a:r>
            <a:r>
              <a:rPr lang="en-US" sz="2000" dirty="0">
                <a:solidFill>
                  <a:schemeClr val="tx1"/>
                </a:solidFill>
                <a:latin typeface="Miriam Libre" charset="-79"/>
                <a:cs typeface="Miriam Libre" charset="-79"/>
              </a:rPr>
              <a:t> </a:t>
            </a:r>
            <a:r>
              <a:rPr lang="en-US" sz="3200" dirty="0">
                <a:solidFill>
                  <a:schemeClr val="bg2">
                    <a:lumMod val="75000"/>
                  </a:schemeClr>
                </a:solidFill>
                <a:latin typeface="Miriam Libre" charset="-79"/>
                <a:cs typeface="Miriam Libre" charset="-79"/>
              </a:rPr>
              <a:t>DFD</a:t>
            </a:r>
            <a:endParaRPr lang="en-US" sz="2000" dirty="0">
              <a:solidFill>
                <a:schemeClr val="bg2">
                  <a:lumMod val="75000"/>
                </a:schemeClr>
              </a:solidFill>
              <a:latin typeface="Miriam Libre" charset="-79"/>
              <a:cs typeface="Miriam Libre" charset="-79"/>
            </a:endParaRPr>
          </a:p>
        </p:txBody>
      </p:sp>
      <p:pic>
        <p:nvPicPr>
          <p:cNvPr id="10" name="Picture 9" descr="Context level DFD.drawio.png"/>
          <p:cNvPicPr>
            <a:picLocks noChangeAspect="1"/>
          </p:cNvPicPr>
          <p:nvPr/>
        </p:nvPicPr>
        <p:blipFill>
          <a:blip r:embed="rId2"/>
          <a:srcRect r="-19" b="-58"/>
          <a:stretch>
            <a:fillRect/>
          </a:stretch>
        </p:blipFill>
        <p:spPr>
          <a:xfrm>
            <a:off x="0" y="1000114"/>
            <a:ext cx="6957978" cy="30003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DATA-FLOW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214296"/>
            <a:ext cx="4143404" cy="523220"/>
          </a:xfrm>
          <a:prstGeom prst="rect">
            <a:avLst/>
          </a:prstGeom>
          <a:noFill/>
        </p:spPr>
        <p:txBody>
          <a:bodyPr wrap="square" rtlCol="0">
            <a:spAutoFit/>
          </a:bodyPr>
          <a:lstStyle/>
          <a:p>
            <a:r>
              <a:rPr lang="en-US" sz="2800" dirty="0" smtClean="0">
                <a:solidFill>
                  <a:schemeClr val="bg2">
                    <a:lumMod val="75000"/>
                  </a:schemeClr>
                </a:solidFill>
                <a:latin typeface="Miriam Libre" charset="-79"/>
                <a:cs typeface="Miriam Libre" charset="-79"/>
              </a:rPr>
              <a:t>L</a:t>
            </a:r>
            <a:r>
              <a:rPr lang="en-US" sz="2000" dirty="0" smtClean="0">
                <a:solidFill>
                  <a:schemeClr val="tx1">
                    <a:lumMod val="75000"/>
                    <a:lumOff val="25000"/>
                  </a:schemeClr>
                </a:solidFill>
                <a:latin typeface="Miriam Libre" charset="-79"/>
                <a:cs typeface="Miriam Libre" charset="-79"/>
              </a:rPr>
              <a:t>EVEL-</a:t>
            </a:r>
            <a:r>
              <a:rPr lang="en-US" sz="2800" b="1" dirty="0" smtClean="0">
                <a:solidFill>
                  <a:schemeClr val="tx1">
                    <a:lumMod val="75000"/>
                    <a:lumOff val="25000"/>
                  </a:schemeClr>
                </a:solidFill>
                <a:latin typeface="Miriam Libre" charset="-79"/>
                <a:cs typeface="Miriam Libre" charset="-79"/>
              </a:rPr>
              <a:t>0</a:t>
            </a:r>
            <a:r>
              <a:rPr lang="en-US" sz="2000" dirty="0" smtClean="0">
                <a:solidFill>
                  <a:schemeClr val="tx1"/>
                </a:solidFill>
                <a:latin typeface="Miriam Libre" charset="-79"/>
                <a:cs typeface="Miriam Libre" charset="-79"/>
              </a:rPr>
              <a:t>  </a:t>
            </a:r>
            <a:r>
              <a:rPr lang="en-US" sz="2800" dirty="0">
                <a:solidFill>
                  <a:schemeClr val="bg2">
                    <a:lumMod val="75000"/>
                  </a:schemeClr>
                </a:solidFill>
                <a:latin typeface="Miriam Libre" charset="-79"/>
                <a:cs typeface="Miriam Libre" charset="-79"/>
              </a:rPr>
              <a:t>DFD</a:t>
            </a:r>
            <a:endParaRPr lang="en-US" sz="1800" dirty="0">
              <a:solidFill>
                <a:schemeClr val="bg2">
                  <a:lumMod val="75000"/>
                </a:schemeClr>
              </a:solidFill>
              <a:latin typeface="Miriam Libre" charset="-79"/>
              <a:cs typeface="Miriam Libre" charset="-79"/>
            </a:endParaRPr>
          </a:p>
        </p:txBody>
      </p:sp>
      <p:pic>
        <p:nvPicPr>
          <p:cNvPr id="10" name="Content Placeholder 3">
            <a:extLst>
              <a:ext uri="{FF2B5EF4-FFF2-40B4-BE49-F238E27FC236}">
                <a16:creationId xmlns="" xmlns:a16="http://schemas.microsoft.com/office/drawing/2014/main" id="{3471A69B-3DE3-0658-4550-FA3A684E1625}"/>
              </a:ext>
            </a:extLst>
          </p:cNvPr>
          <p:cNvPicPr>
            <a:picLocks noChangeAspect="1"/>
          </p:cNvPicPr>
          <p:nvPr/>
        </p:nvPicPr>
        <p:blipFill rotWithShape="1">
          <a:blip r:embed="rId2"/>
          <a:srcRect b="-1"/>
          <a:stretch/>
        </p:blipFill>
        <p:spPr>
          <a:xfrm>
            <a:off x="214282" y="1142990"/>
            <a:ext cx="6548532" cy="355262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DATA-FLOW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214296"/>
            <a:ext cx="5929354" cy="584775"/>
          </a:xfrm>
          <a:prstGeom prst="rect">
            <a:avLst/>
          </a:prstGeom>
          <a:noFill/>
        </p:spPr>
        <p:txBody>
          <a:bodyPr wrap="square" rtlCol="0">
            <a:spAutoFit/>
          </a:bodyPr>
          <a:lstStyle/>
          <a:p>
            <a:r>
              <a:rPr lang="en-US" sz="2800" dirty="0" smtClean="0">
                <a:solidFill>
                  <a:schemeClr val="bg2">
                    <a:lumMod val="75000"/>
                  </a:schemeClr>
                </a:solidFill>
                <a:latin typeface="Miriam Libre" charset="-79"/>
                <a:cs typeface="Miriam Libre" charset="-79"/>
              </a:rPr>
              <a:t>L</a:t>
            </a:r>
            <a:r>
              <a:rPr lang="en-US" sz="2000" dirty="0" smtClean="0">
                <a:solidFill>
                  <a:schemeClr val="tx1">
                    <a:lumMod val="75000"/>
                    <a:lumOff val="25000"/>
                  </a:schemeClr>
                </a:solidFill>
                <a:latin typeface="Miriam Libre" charset="-79"/>
                <a:cs typeface="Miriam Libre" charset="-79"/>
              </a:rPr>
              <a:t>EVEL-</a:t>
            </a:r>
            <a:r>
              <a:rPr lang="en-US" sz="2800" b="1" dirty="0" smtClean="0">
                <a:solidFill>
                  <a:schemeClr val="tx1">
                    <a:lumMod val="75000"/>
                    <a:lumOff val="25000"/>
                  </a:schemeClr>
                </a:solidFill>
                <a:latin typeface="Miriam Libre" charset="-79"/>
                <a:cs typeface="Miriam Libre" charset="-79"/>
              </a:rPr>
              <a:t>1</a:t>
            </a:r>
            <a:r>
              <a:rPr lang="en-US" sz="2000" dirty="0" smtClean="0">
                <a:solidFill>
                  <a:schemeClr val="tx1"/>
                </a:solidFill>
                <a:latin typeface="Miriam Libre" charset="-79"/>
                <a:cs typeface="Miriam Libre" charset="-79"/>
              </a:rPr>
              <a:t> </a:t>
            </a:r>
            <a:r>
              <a:rPr lang="en-US" sz="2800" dirty="0">
                <a:solidFill>
                  <a:schemeClr val="bg2">
                    <a:lumMod val="75000"/>
                  </a:schemeClr>
                </a:solidFill>
                <a:latin typeface="Miriam Libre" charset="-79"/>
                <a:cs typeface="Miriam Libre" charset="-79"/>
              </a:rPr>
              <a:t>DFD</a:t>
            </a:r>
            <a:r>
              <a:rPr lang="en-US" sz="3200" dirty="0">
                <a:solidFill>
                  <a:schemeClr val="bg2">
                    <a:lumMod val="75000"/>
                  </a:schemeClr>
                </a:solidFill>
                <a:latin typeface="Miriam Libre" charset="-79"/>
                <a:cs typeface="Miriam Libre" charset="-79"/>
              </a:rPr>
              <a:t> </a:t>
            </a:r>
            <a:r>
              <a:rPr lang="en-US" sz="2000" dirty="0">
                <a:solidFill>
                  <a:schemeClr val="bg2">
                    <a:lumMod val="75000"/>
                  </a:schemeClr>
                </a:solidFill>
                <a:latin typeface="Miriam Libre" charset="-79"/>
                <a:cs typeface="Miriam Libre" charset="-79"/>
              </a:rPr>
              <a:t>for</a:t>
            </a:r>
            <a:r>
              <a:rPr lang="en-US" sz="3200" dirty="0">
                <a:solidFill>
                  <a:schemeClr val="bg2">
                    <a:lumMod val="75000"/>
                  </a:schemeClr>
                </a:solidFill>
                <a:latin typeface="Miriam Libre" charset="-79"/>
                <a:cs typeface="Miriam Libre" charset="-79"/>
              </a:rPr>
              <a:t> </a:t>
            </a:r>
            <a:r>
              <a:rPr lang="en-US" sz="2800" dirty="0">
                <a:solidFill>
                  <a:schemeClr val="bg2">
                    <a:lumMod val="75000"/>
                  </a:schemeClr>
                </a:solidFill>
                <a:latin typeface="Miriam Libre" charset="-79"/>
                <a:cs typeface="Miriam Libre" charset="-79"/>
              </a:rPr>
              <a:t>A</a:t>
            </a:r>
            <a:r>
              <a:rPr lang="en-US" sz="2000" dirty="0">
                <a:solidFill>
                  <a:schemeClr val="tx1">
                    <a:lumMod val="85000"/>
                    <a:lumOff val="15000"/>
                  </a:schemeClr>
                </a:solidFill>
                <a:latin typeface="Miriam Libre" charset="-79"/>
                <a:cs typeface="Miriam Libre" charset="-79"/>
              </a:rPr>
              <a:t>DMIN</a:t>
            </a:r>
            <a:r>
              <a:rPr lang="en-US" sz="3200" dirty="0">
                <a:solidFill>
                  <a:schemeClr val="bg2">
                    <a:lumMod val="75000"/>
                  </a:schemeClr>
                </a:solidFill>
                <a:latin typeface="Miriam Libre" charset="-79"/>
                <a:cs typeface="Miriam Libre" charset="-79"/>
              </a:rPr>
              <a:t> </a:t>
            </a:r>
            <a:endParaRPr lang="en-US" sz="2000" dirty="0">
              <a:solidFill>
                <a:schemeClr val="bg2">
                  <a:lumMod val="75000"/>
                </a:schemeClr>
              </a:solidFill>
              <a:latin typeface="Miriam Libre" charset="-79"/>
              <a:cs typeface="Miriam Libre" charset="-79"/>
            </a:endParaRPr>
          </a:p>
        </p:txBody>
      </p:sp>
      <p:pic>
        <p:nvPicPr>
          <p:cNvPr id="10" name="Content Placeholder 3">
            <a:extLst>
              <a:ext uri="{FF2B5EF4-FFF2-40B4-BE49-F238E27FC236}">
                <a16:creationId xmlns="" xmlns:a16="http://schemas.microsoft.com/office/drawing/2014/main" id="{96EBBF4C-D4A3-DF82-0E9A-7BEC0495FEF9}"/>
              </a:ext>
            </a:extLst>
          </p:cNvPr>
          <p:cNvPicPr>
            <a:picLocks noChangeAspect="1"/>
          </p:cNvPicPr>
          <p:nvPr/>
        </p:nvPicPr>
        <p:blipFill rotWithShape="1">
          <a:blip r:embed="rId2"/>
          <a:srcRect b="-32"/>
          <a:stretch/>
        </p:blipFill>
        <p:spPr>
          <a:xfrm>
            <a:off x="928662" y="702016"/>
            <a:ext cx="5072098" cy="422718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DATA-FLOW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262580"/>
            <a:ext cx="4143404" cy="523220"/>
          </a:xfrm>
          <a:prstGeom prst="rect">
            <a:avLst/>
          </a:prstGeom>
          <a:noFill/>
        </p:spPr>
        <p:txBody>
          <a:bodyPr wrap="square" rtlCol="0">
            <a:spAutoFit/>
          </a:bodyPr>
          <a:lstStyle/>
          <a:p>
            <a:r>
              <a:rPr lang="en-US" sz="2800" dirty="0" smtClean="0">
                <a:solidFill>
                  <a:schemeClr val="bg2">
                    <a:lumMod val="75000"/>
                  </a:schemeClr>
                </a:solidFill>
                <a:latin typeface="Miriam Libre" charset="-79"/>
                <a:cs typeface="Miriam Libre" charset="-79"/>
              </a:rPr>
              <a:t>L</a:t>
            </a:r>
            <a:r>
              <a:rPr lang="en-US" sz="2000" dirty="0" smtClean="0">
                <a:solidFill>
                  <a:schemeClr val="tx1">
                    <a:lumMod val="75000"/>
                    <a:lumOff val="25000"/>
                  </a:schemeClr>
                </a:solidFill>
                <a:latin typeface="Miriam Libre" charset="-79"/>
                <a:cs typeface="Miriam Libre" charset="-79"/>
              </a:rPr>
              <a:t>EVEL-</a:t>
            </a:r>
            <a:r>
              <a:rPr lang="en-US" sz="2800" b="1" dirty="0" smtClean="0">
                <a:solidFill>
                  <a:schemeClr val="tx1">
                    <a:lumMod val="75000"/>
                    <a:lumOff val="25000"/>
                  </a:schemeClr>
                </a:solidFill>
                <a:latin typeface="Miriam Libre" charset="-79"/>
                <a:cs typeface="Miriam Libre" charset="-79"/>
              </a:rPr>
              <a:t>1</a:t>
            </a:r>
            <a:r>
              <a:rPr lang="en-US" sz="2000" dirty="0" smtClean="0">
                <a:solidFill>
                  <a:schemeClr val="tx1"/>
                </a:solidFill>
                <a:latin typeface="Miriam Libre" charset="-79"/>
                <a:cs typeface="Miriam Libre" charset="-79"/>
              </a:rPr>
              <a:t> </a:t>
            </a:r>
            <a:r>
              <a:rPr lang="en-US" sz="2800" dirty="0">
                <a:solidFill>
                  <a:schemeClr val="bg2">
                    <a:lumMod val="75000"/>
                  </a:schemeClr>
                </a:solidFill>
                <a:latin typeface="Miriam Libre" charset="-79"/>
                <a:cs typeface="Miriam Libre" charset="-79"/>
              </a:rPr>
              <a:t>DFD </a:t>
            </a:r>
            <a:r>
              <a:rPr lang="en-US" sz="2000" dirty="0">
                <a:solidFill>
                  <a:schemeClr val="bg2">
                    <a:lumMod val="75000"/>
                  </a:schemeClr>
                </a:solidFill>
                <a:latin typeface="Miriam Libre" charset="-79"/>
                <a:cs typeface="Miriam Libre" charset="-79"/>
              </a:rPr>
              <a:t>for </a:t>
            </a:r>
            <a:r>
              <a:rPr lang="en-US" sz="2800" dirty="0">
                <a:solidFill>
                  <a:schemeClr val="bg2">
                    <a:lumMod val="75000"/>
                  </a:schemeClr>
                </a:solidFill>
                <a:latin typeface="Miriam Libre" charset="-79"/>
                <a:cs typeface="Miriam Libre" charset="-79"/>
              </a:rPr>
              <a:t>U</a:t>
            </a:r>
            <a:r>
              <a:rPr lang="en-US" sz="2000" dirty="0">
                <a:solidFill>
                  <a:schemeClr val="bg2">
                    <a:lumMod val="75000"/>
                  </a:schemeClr>
                </a:solidFill>
                <a:latin typeface="Miriam Libre" charset="-79"/>
                <a:cs typeface="Miriam Libre" charset="-79"/>
              </a:rPr>
              <a:t>SER</a:t>
            </a:r>
            <a:endParaRPr lang="en-US" sz="1800" dirty="0">
              <a:solidFill>
                <a:schemeClr val="bg2">
                  <a:lumMod val="75000"/>
                </a:schemeClr>
              </a:solidFill>
              <a:latin typeface="Miriam Libre" charset="-79"/>
              <a:cs typeface="Miriam Libre" charset="-79"/>
            </a:endParaRPr>
          </a:p>
        </p:txBody>
      </p:sp>
      <p:pic>
        <p:nvPicPr>
          <p:cNvPr id="10" name="Content Placeholder 3">
            <a:extLst>
              <a:ext uri="{FF2B5EF4-FFF2-40B4-BE49-F238E27FC236}">
                <a16:creationId xmlns="" xmlns:a16="http://schemas.microsoft.com/office/drawing/2014/main" id="{34EA7A17-72A1-A4E3-1893-3A7B0FE21904}"/>
              </a:ext>
            </a:extLst>
          </p:cNvPr>
          <p:cNvPicPr>
            <a:picLocks noChangeAspect="1"/>
          </p:cNvPicPr>
          <p:nvPr/>
        </p:nvPicPr>
        <p:blipFill rotWithShape="1">
          <a:blip r:embed="rId2"/>
          <a:srcRect b="-23"/>
          <a:stretch/>
        </p:blipFill>
        <p:spPr>
          <a:xfrm>
            <a:off x="571472" y="714362"/>
            <a:ext cx="5357850" cy="430715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DATA-FLOW</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262580"/>
            <a:ext cx="4143404" cy="523220"/>
          </a:xfrm>
          <a:prstGeom prst="rect">
            <a:avLst/>
          </a:prstGeom>
          <a:noFill/>
        </p:spPr>
        <p:txBody>
          <a:bodyPr wrap="square" rtlCol="0">
            <a:spAutoFit/>
          </a:bodyPr>
          <a:lstStyle/>
          <a:p>
            <a:r>
              <a:rPr lang="en-US" sz="2800" dirty="0" smtClean="0">
                <a:solidFill>
                  <a:schemeClr val="bg2">
                    <a:lumMod val="75000"/>
                  </a:schemeClr>
                </a:solidFill>
                <a:latin typeface="Miriam Libre" charset="-79"/>
                <a:cs typeface="Miriam Libre" charset="-79"/>
              </a:rPr>
              <a:t>L</a:t>
            </a:r>
            <a:r>
              <a:rPr lang="en-US" sz="2000" dirty="0" smtClean="0">
                <a:solidFill>
                  <a:schemeClr val="tx1">
                    <a:lumMod val="75000"/>
                    <a:lumOff val="25000"/>
                  </a:schemeClr>
                </a:solidFill>
                <a:latin typeface="Miriam Libre" charset="-79"/>
                <a:cs typeface="Miriam Libre" charset="-79"/>
              </a:rPr>
              <a:t>EVEL-</a:t>
            </a:r>
            <a:r>
              <a:rPr lang="en-US" sz="2800" b="1" dirty="0" smtClean="0">
                <a:solidFill>
                  <a:schemeClr val="tx1">
                    <a:lumMod val="75000"/>
                    <a:lumOff val="25000"/>
                  </a:schemeClr>
                </a:solidFill>
                <a:latin typeface="Miriam Libre" charset="-79"/>
                <a:cs typeface="Miriam Libre" charset="-79"/>
              </a:rPr>
              <a:t>1</a:t>
            </a:r>
            <a:r>
              <a:rPr lang="en-US" sz="2000" dirty="0" smtClean="0">
                <a:solidFill>
                  <a:schemeClr val="tx1"/>
                </a:solidFill>
                <a:latin typeface="Miriam Libre" charset="-79"/>
                <a:cs typeface="Miriam Libre" charset="-79"/>
              </a:rPr>
              <a:t> </a:t>
            </a:r>
            <a:r>
              <a:rPr lang="en-US" sz="2800" dirty="0">
                <a:solidFill>
                  <a:schemeClr val="bg2">
                    <a:lumMod val="75000"/>
                  </a:schemeClr>
                </a:solidFill>
                <a:latin typeface="Miriam Libre" charset="-79"/>
                <a:cs typeface="Miriam Libre" charset="-79"/>
              </a:rPr>
              <a:t>DFD </a:t>
            </a:r>
            <a:r>
              <a:rPr lang="en-US" sz="2000" dirty="0">
                <a:solidFill>
                  <a:schemeClr val="bg2">
                    <a:lumMod val="75000"/>
                  </a:schemeClr>
                </a:solidFill>
                <a:latin typeface="Miriam Libre" charset="-79"/>
                <a:cs typeface="Miriam Libre" charset="-79"/>
              </a:rPr>
              <a:t>for </a:t>
            </a:r>
            <a:r>
              <a:rPr lang="en-US" sz="2800" dirty="0">
                <a:solidFill>
                  <a:schemeClr val="bg2">
                    <a:lumMod val="75000"/>
                  </a:schemeClr>
                </a:solidFill>
                <a:latin typeface="Miriam Libre" charset="-79"/>
                <a:cs typeface="Miriam Libre" charset="-79"/>
              </a:rPr>
              <a:t>E</a:t>
            </a:r>
            <a:r>
              <a:rPr lang="en-US" sz="2000" dirty="0">
                <a:solidFill>
                  <a:schemeClr val="bg2">
                    <a:lumMod val="75000"/>
                  </a:schemeClr>
                </a:solidFill>
                <a:latin typeface="Miriam Libre" charset="-79"/>
                <a:cs typeface="Miriam Libre" charset="-79"/>
              </a:rPr>
              <a:t>MPLOYEE</a:t>
            </a:r>
            <a:endParaRPr lang="en-US" sz="1800" dirty="0">
              <a:solidFill>
                <a:schemeClr val="bg2">
                  <a:lumMod val="75000"/>
                </a:schemeClr>
              </a:solidFill>
              <a:latin typeface="Miriam Libre" charset="-79"/>
              <a:cs typeface="Miriam Libre" charset="-79"/>
            </a:endParaRPr>
          </a:p>
        </p:txBody>
      </p:sp>
      <p:pic>
        <p:nvPicPr>
          <p:cNvPr id="8" name="Content Placeholder 3">
            <a:extLst>
              <a:ext uri="{FF2B5EF4-FFF2-40B4-BE49-F238E27FC236}">
                <a16:creationId xmlns="" xmlns:a16="http://schemas.microsoft.com/office/drawing/2014/main" id="{EBC78F81-B116-926D-D19E-9FAD922656B6}"/>
              </a:ext>
            </a:extLst>
          </p:cNvPr>
          <p:cNvPicPr>
            <a:picLocks noChangeAspect="1"/>
          </p:cNvPicPr>
          <p:nvPr/>
        </p:nvPicPr>
        <p:blipFill rotWithShape="1">
          <a:blip r:embed="rId2"/>
          <a:srcRect b="-34"/>
          <a:stretch/>
        </p:blipFill>
        <p:spPr>
          <a:xfrm>
            <a:off x="1045727" y="654564"/>
            <a:ext cx="5026471" cy="441751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17"/>
          <p:cNvSpPr txBox="1">
            <a:spLocks/>
          </p:cNvSpPr>
          <p:nvPr/>
        </p:nvSpPr>
        <p:spPr>
          <a:xfrm>
            <a:off x="3214678" y="428610"/>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rgbClr val="FFFFFF"/>
                </a:solidFill>
                <a:latin typeface="Miriam Libre"/>
                <a:ea typeface="Miriam Libre"/>
                <a:cs typeface="Miriam Libre"/>
              </a:rPr>
              <a:t>F</a:t>
            </a:r>
            <a:r>
              <a:rPr lang="en-US" sz="3600" dirty="0">
                <a:solidFill>
                  <a:srgbClr val="FFFFFF"/>
                </a:solidFill>
                <a:latin typeface="Miriam Libre"/>
                <a:ea typeface="Miriam Libre"/>
                <a:cs typeface="Miriam Libre"/>
              </a:rPr>
              <a:t>UNCTIONAL</a:t>
            </a:r>
            <a:r>
              <a:rPr lang="en-US" sz="4000" dirty="0">
                <a:solidFill>
                  <a:srgbClr val="FFFFFF"/>
                </a:solidFill>
                <a:latin typeface="Miriam Libre"/>
                <a:ea typeface="Miriam Libre"/>
                <a:cs typeface="Miriam Libre"/>
              </a:rPr>
              <a:t/>
            </a:r>
            <a:br>
              <a:rPr lang="en-US" sz="4000" dirty="0">
                <a:solidFill>
                  <a:srgbClr val="FFFFFF"/>
                </a:solidFill>
                <a:latin typeface="Miriam Libre"/>
                <a:ea typeface="Miriam Libre"/>
                <a:cs typeface="Miriam Libre"/>
              </a:rPr>
            </a:br>
            <a:r>
              <a:rPr lang="en-US" sz="4000" dirty="0">
                <a:solidFill>
                  <a:srgbClr val="FFFFFF"/>
                </a:solidFill>
                <a:latin typeface="Miriam Libre"/>
                <a:ea typeface="Miriam Libre"/>
                <a:cs typeface="Miriam Libre"/>
              </a:rPr>
              <a:t>F</a:t>
            </a:r>
            <a:r>
              <a:rPr lang="en-US" sz="3600" dirty="0">
                <a:solidFill>
                  <a:srgbClr val="FFFFFF"/>
                </a:solidFill>
                <a:latin typeface="Miriam Libre"/>
                <a:ea typeface="Miriam Libre"/>
                <a:cs typeface="Miriam Libre"/>
              </a:rPr>
              <a:t>LOWCHART</a:t>
            </a:r>
            <a:endParaRPr lang="en-US" sz="4000" dirty="0">
              <a:solidFill>
                <a:srgbClr val="FFFFFF"/>
              </a:solidFill>
              <a:latin typeface="Miriam Libre"/>
              <a:ea typeface="Miriam Libre"/>
              <a:cs typeface="Miriam Libre"/>
            </a:endParaRPr>
          </a:p>
        </p:txBody>
      </p:sp>
      <p:sp>
        <p:nvSpPr>
          <p:cNvPr id="5" name="Google Shape;268;p17"/>
          <p:cNvSpPr txBox="1">
            <a:spLocks/>
          </p:cNvSpPr>
          <p:nvPr/>
        </p:nvSpPr>
        <p:spPr>
          <a:xfrm>
            <a:off x="3929058" y="3071816"/>
            <a:ext cx="4714908" cy="135732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lvl="0" algn="ctr">
              <a:lnSpc>
                <a:spcPct val="120000"/>
              </a:lnSpc>
              <a:spcBef>
                <a:spcPts val="1000"/>
              </a:spcBef>
              <a:buClrTx/>
            </a:pPr>
            <a:r>
              <a:rPr lang="en-US" sz="2000" kern="1200" dirty="0">
                <a:solidFill>
                  <a:prstClr val="white"/>
                </a:solidFill>
                <a:effectLst>
                  <a:outerShdw blurRad="50800" dist="38100" dir="2700000" algn="tl" rotWithShape="0">
                    <a:srgbClr val="000000">
                      <a:alpha val="48000"/>
                    </a:srgbClr>
                  </a:outerShdw>
                </a:effectLst>
                <a:latin typeface="Rockwell"/>
                <a:ea typeface="+mn-ea"/>
                <a:cs typeface="+mn-cs"/>
              </a:rPr>
              <a:t>The Functional Flowcharts of our project is as follows.</a:t>
            </a:r>
          </a:p>
        </p:txBody>
      </p:sp>
      <p:pic>
        <p:nvPicPr>
          <p:cNvPr id="6" name="Picture 5" descr="Top view of cubes connected with black lines">
            <a:extLst>
              <a:ext uri="{FF2B5EF4-FFF2-40B4-BE49-F238E27FC236}">
                <a16:creationId xmlns="" xmlns:a16="http://schemas.microsoft.com/office/drawing/2014/main" id="{6BD7C817-CB29-1101-3BF8-419539159BBF}"/>
              </a:ext>
            </a:extLst>
          </p:cNvPr>
          <p:cNvPicPr>
            <a:picLocks noChangeAspect="1"/>
          </p:cNvPicPr>
          <p:nvPr/>
        </p:nvPicPr>
        <p:blipFill rotWithShape="1">
          <a:blip r:embed="rId2"/>
          <a:srcRect r="-32"/>
          <a:stretch/>
        </p:blipFill>
        <p:spPr>
          <a:xfrm>
            <a:off x="214282" y="214296"/>
            <a:ext cx="3187269" cy="4714908"/>
          </a:xfrm>
          <a:prstGeom prst="rect">
            <a:avLst/>
          </a:prstGeom>
        </p:spPr>
      </p:pic>
      <p:sp>
        <p:nvSpPr>
          <p:cNvPr id="7" name="TextBox 6"/>
          <p:cNvSpPr txBox="1"/>
          <p:nvPr/>
        </p:nvSpPr>
        <p:spPr>
          <a:xfrm>
            <a:off x="3643306" y="1714494"/>
            <a:ext cx="5143536" cy="1538883"/>
          </a:xfrm>
          <a:prstGeom prst="rect">
            <a:avLst/>
          </a:prstGeom>
          <a:noFill/>
        </p:spPr>
        <p:txBody>
          <a:bodyPr wrap="square" rtlCol="0">
            <a:spAutoFit/>
          </a:bodyPr>
          <a:lstStyle/>
          <a:p>
            <a:pPr algn="just"/>
            <a:r>
              <a:rPr lang="en-US" sz="1600" dirty="0">
                <a:solidFill>
                  <a:schemeClr val="bg1"/>
                </a:solidFill>
                <a:latin typeface="Rockwell" pitchFamily="18" charset="0"/>
                <a:cs typeface="Miriam Libre" charset="-79"/>
              </a:rPr>
              <a:t>A system consists of many different activities or processes. We know the relation between the processes that process will contain several individual processes. We often show these relations in terms of process charts.</a:t>
            </a:r>
          </a:p>
          <a:p>
            <a:endParaRPr lang="en-US" dirty="0">
              <a:latin typeface="Rockwell" pitchFamily="18" charset="0"/>
            </a:endParaRPr>
          </a:p>
        </p:txBody>
      </p:sp>
      <p:grpSp>
        <p:nvGrpSpPr>
          <p:cNvPr id="2" name="Google Shape;1324;p49"/>
          <p:cNvGrpSpPr/>
          <p:nvPr/>
        </p:nvGrpSpPr>
        <p:grpSpPr>
          <a:xfrm>
            <a:off x="7143768" y="357172"/>
            <a:ext cx="500066" cy="500066"/>
            <a:chOff x="5233525" y="4954450"/>
            <a:chExt cx="538275" cy="516350"/>
          </a:xfrm>
        </p:grpSpPr>
        <p:sp>
          <p:nvSpPr>
            <p:cNvPr id="9"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324;p49"/>
          <p:cNvGrpSpPr/>
          <p:nvPr/>
        </p:nvGrpSpPr>
        <p:grpSpPr>
          <a:xfrm>
            <a:off x="7572396" y="285734"/>
            <a:ext cx="500066" cy="500066"/>
            <a:chOff x="5233525" y="4954450"/>
            <a:chExt cx="538275" cy="516350"/>
          </a:xfrm>
        </p:grpSpPr>
        <p:sp>
          <p:nvSpPr>
            <p:cNvPr id="21"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324;p49"/>
          <p:cNvGrpSpPr/>
          <p:nvPr/>
        </p:nvGrpSpPr>
        <p:grpSpPr>
          <a:xfrm>
            <a:off x="7858148" y="642924"/>
            <a:ext cx="571504" cy="571504"/>
            <a:chOff x="5233525" y="4954450"/>
            <a:chExt cx="538275" cy="516350"/>
          </a:xfrm>
        </p:grpSpPr>
        <p:sp>
          <p:nvSpPr>
            <p:cNvPr id="33"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Slide Number Placeholder 1"/>
          <p:cNvSpPr>
            <a:spLocks noGrp="1"/>
          </p:cNvSpPr>
          <p:nvPr>
            <p:ph type="sldNum" idx="12"/>
          </p:nvPr>
        </p:nvSpPr>
        <p:spPr>
          <a:xfrm>
            <a:off x="4116400" y="4807375"/>
            <a:ext cx="911100" cy="3360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pic>
        <p:nvPicPr>
          <p:cNvPr id="3" name="Content Placeholder 3">
            <a:extLst>
              <a:ext uri="{FF2B5EF4-FFF2-40B4-BE49-F238E27FC236}">
                <a16:creationId xmlns:a16="http://schemas.microsoft.com/office/drawing/2014/main" xmlns="" id="{EF19CCB4-6E3C-2A05-79A6-CCFBD10FFC55}"/>
              </a:ext>
            </a:extLst>
          </p:cNvPr>
          <p:cNvPicPr>
            <a:picLocks noChangeAspect="1"/>
          </p:cNvPicPr>
          <p:nvPr/>
        </p:nvPicPr>
        <p:blipFill>
          <a:blip r:embed="rId2"/>
          <a:stretch>
            <a:fillRect/>
          </a:stretch>
        </p:blipFill>
        <p:spPr>
          <a:xfrm>
            <a:off x="500034" y="142858"/>
            <a:ext cx="5043440" cy="2071702"/>
          </a:xfrm>
          <a:prstGeom prst="rect">
            <a:avLst/>
          </a:prstGeom>
        </p:spPr>
      </p:pic>
      <p:pic>
        <p:nvPicPr>
          <p:cNvPr id="4" name="Picture 3">
            <a:extLst>
              <a:ext uri="{FF2B5EF4-FFF2-40B4-BE49-F238E27FC236}">
                <a16:creationId xmlns:a16="http://schemas.microsoft.com/office/drawing/2014/main" xmlns="" id="{FCF95EC4-95C5-8649-5485-3F4F702936F6}"/>
              </a:ext>
            </a:extLst>
          </p:cNvPr>
          <p:cNvPicPr>
            <a:picLocks noChangeAspect="1"/>
          </p:cNvPicPr>
          <p:nvPr/>
        </p:nvPicPr>
        <p:blipFill>
          <a:blip r:embed="rId3"/>
          <a:stretch>
            <a:fillRect/>
          </a:stretch>
        </p:blipFill>
        <p:spPr>
          <a:xfrm>
            <a:off x="1071538" y="2786064"/>
            <a:ext cx="3552235" cy="2030929"/>
          </a:xfrm>
          <a:prstGeom prst="rect">
            <a:avLst/>
          </a:prstGeom>
        </p:spPr>
      </p:pic>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FUNCTIONAL</a:t>
            </a:r>
            <a:br>
              <a:rPr lang="en-US" sz="4000" dirty="0">
                <a:solidFill>
                  <a:schemeClr val="tx2"/>
                </a:solidFill>
                <a:latin typeface="Miriam Libre"/>
                <a:ea typeface="Miriam Libre"/>
                <a:cs typeface="Miriam Libre"/>
              </a:rPr>
            </a:br>
            <a:r>
              <a:rPr lang="en-US" sz="4000" dirty="0">
                <a:solidFill>
                  <a:schemeClr val="tx2"/>
                </a:solidFill>
                <a:latin typeface="Miriam Libre"/>
                <a:ea typeface="Miriam Libre"/>
                <a:cs typeface="Miriam Libre"/>
              </a:rPr>
              <a:t>FLOWCHART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
          <p:cNvSpPr txBox="1">
            <a:spLocks noGrp="1"/>
          </p:cNvSpPr>
          <p:nvPr>
            <p:ph type="title"/>
          </p:nvPr>
        </p:nvSpPr>
        <p:spPr>
          <a:xfrm>
            <a:off x="428596" y="857238"/>
            <a:ext cx="5138700" cy="714380"/>
          </a:xfrm>
          <a:prstGeom prst="rect">
            <a:avLst/>
          </a:prstGeom>
        </p:spPr>
        <p:txBody>
          <a:bodyPr spcFirstLastPara="1" wrap="square" lIns="91425" tIns="91425" rIns="91425" bIns="91425" anchor="b" anchorCtr="0">
            <a:noAutofit/>
          </a:bodyPr>
          <a:lstStyle/>
          <a:p>
            <a:pPr algn="ctr"/>
            <a:r>
              <a:rPr lang="en-IN" sz="2000" b="1" dirty="0">
                <a:solidFill>
                  <a:srgbClr val="0070C0"/>
                </a:solidFill>
              </a:rPr>
              <a:t/>
            </a:r>
            <a:br>
              <a:rPr lang="en-IN" sz="2000" b="1" dirty="0">
                <a:solidFill>
                  <a:srgbClr val="0070C0"/>
                </a:solidFill>
              </a:rPr>
            </a:br>
            <a:r>
              <a:rPr lang="en-IN" sz="2000" b="1" dirty="0">
                <a:solidFill>
                  <a:srgbClr val="0070C0"/>
                </a:solidFill>
              </a:rPr>
              <a:t/>
            </a:r>
            <a:br>
              <a:rPr lang="en-IN" sz="2000" b="1" dirty="0">
                <a:solidFill>
                  <a:srgbClr val="0070C0"/>
                </a:solidFill>
              </a:rPr>
            </a:br>
            <a:r>
              <a:rPr lang="en-IN" sz="2000" b="1" dirty="0">
                <a:solidFill>
                  <a:schemeClr val="accent1">
                    <a:lumMod val="60000"/>
                    <a:lumOff val="40000"/>
                  </a:schemeClr>
                </a:solidFill>
              </a:rPr>
              <a:t> </a:t>
            </a:r>
            <a:r>
              <a:rPr lang="en-IN" sz="2000" b="1" dirty="0">
                <a:solidFill>
                  <a:srgbClr val="5F72FD"/>
                </a:solidFill>
              </a:rPr>
              <a:t>UNIVERSITY OF CALCUTTA</a:t>
            </a:r>
            <a:br>
              <a:rPr lang="en-IN" sz="2000" b="1" dirty="0">
                <a:solidFill>
                  <a:srgbClr val="5F72FD"/>
                </a:solidFill>
              </a:rPr>
            </a:br>
            <a:r>
              <a:rPr lang="en-IN" sz="1400" b="1" dirty="0">
                <a:solidFill>
                  <a:srgbClr val="5F72FD"/>
                </a:solidFill>
              </a:rPr>
              <a:t> </a:t>
            </a:r>
            <a:r>
              <a:rPr lang="en-IN" sz="2000" b="1" dirty="0">
                <a:solidFill>
                  <a:schemeClr val="accent1">
                    <a:lumMod val="60000"/>
                    <a:lumOff val="40000"/>
                  </a:schemeClr>
                </a:solidFill>
              </a:rPr>
              <a:t/>
            </a:r>
            <a:br>
              <a:rPr lang="en-IN" sz="2000" b="1" dirty="0">
                <a:solidFill>
                  <a:schemeClr val="accent1">
                    <a:lumMod val="60000"/>
                    <a:lumOff val="40000"/>
                  </a:schemeClr>
                </a:solidFill>
              </a:rPr>
            </a:br>
            <a:r>
              <a:rPr lang="en-IN" sz="1400" b="1" dirty="0">
                <a:solidFill>
                  <a:schemeClr val="tx2">
                    <a:lumMod val="50000"/>
                  </a:schemeClr>
                </a:solidFill>
              </a:rPr>
              <a:t>PROJECT ON</a:t>
            </a:r>
            <a:r>
              <a:rPr lang="en-IN" sz="2000" b="1" dirty="0">
                <a:solidFill>
                  <a:schemeClr val="tx2">
                    <a:lumMod val="50000"/>
                  </a:schemeClr>
                </a:solidFill>
              </a:rPr>
              <a:t/>
            </a:r>
            <a:br>
              <a:rPr lang="en-IN" sz="2000" b="1" dirty="0">
                <a:solidFill>
                  <a:schemeClr val="tx2">
                    <a:lumMod val="50000"/>
                  </a:schemeClr>
                </a:solidFill>
              </a:rPr>
            </a:br>
            <a:r>
              <a:rPr lang="en-IN" sz="2000" b="1" dirty="0">
                <a:solidFill>
                  <a:schemeClr val="tx2">
                    <a:lumMod val="50000"/>
                  </a:schemeClr>
                </a:solidFill>
              </a:rPr>
              <a:t>Online Hatchery Accreditation System</a:t>
            </a:r>
            <a:br>
              <a:rPr lang="en-IN" sz="2000" b="1" dirty="0">
                <a:solidFill>
                  <a:schemeClr val="tx2">
                    <a:lumMod val="50000"/>
                  </a:schemeClr>
                </a:solidFill>
              </a:rPr>
            </a:br>
            <a:endParaRPr lang="en" sz="2000" b="1" dirty="0">
              <a:solidFill>
                <a:schemeClr val="tx2">
                  <a:lumMod val="50000"/>
                </a:schemeClr>
              </a:solidFill>
            </a:endParaRPr>
          </a:p>
        </p:txBody>
      </p:sp>
      <p:sp>
        <p:nvSpPr>
          <p:cNvPr id="248" name="Google Shape;248;p14"/>
          <p:cNvSpPr txBox="1">
            <a:spLocks noGrp="1"/>
          </p:cNvSpPr>
          <p:nvPr>
            <p:ph type="body" idx="2"/>
          </p:nvPr>
        </p:nvSpPr>
        <p:spPr>
          <a:xfrm>
            <a:off x="457200" y="3905925"/>
            <a:ext cx="51387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rgbClr val="4F4A9E"/>
              </a:solidFill>
            </a:endParaRPr>
          </a:p>
          <a:p>
            <a:pPr marL="0" lvl="0" indent="0" algn="l" rtl="0">
              <a:spcBef>
                <a:spcPts val="0"/>
              </a:spcBef>
              <a:spcAft>
                <a:spcPts val="0"/>
              </a:spcAft>
              <a:buNone/>
            </a:pPr>
            <a:endParaRPr sz="1200">
              <a:solidFill>
                <a:srgbClr val="4F4A9E"/>
              </a:solidFill>
            </a:endParaRPr>
          </a:p>
        </p:txBody>
      </p:sp>
      <p:sp>
        <p:nvSpPr>
          <p:cNvPr id="249" name="Google Shape;249;p14"/>
          <p:cNvSpPr txBox="1">
            <a:spLocks noGrp="1"/>
          </p:cNvSpPr>
          <p:nvPr>
            <p:ph type="sldNum" idx="12"/>
          </p:nvPr>
        </p:nvSpPr>
        <p:spPr>
          <a:xfrm>
            <a:off x="8808000" y="2214560"/>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7" name="Text Placeholder 6"/>
          <p:cNvSpPr>
            <a:spLocks noGrp="1"/>
          </p:cNvSpPr>
          <p:nvPr>
            <p:ph type="body" idx="1"/>
          </p:nvPr>
        </p:nvSpPr>
        <p:spPr>
          <a:xfrm>
            <a:off x="457200" y="1672300"/>
            <a:ext cx="2494200" cy="2613962"/>
          </a:xfrm>
        </p:spPr>
        <p:txBody>
          <a:bodyPr/>
          <a:lstStyle/>
          <a:p>
            <a:pPr>
              <a:buNone/>
            </a:pPr>
            <a:r>
              <a:rPr lang="en-US" sz="1200" b="1" dirty="0">
                <a:solidFill>
                  <a:srgbClr val="5F72FD"/>
                </a:solidFill>
              </a:rPr>
              <a:t>Submitted by:</a:t>
            </a:r>
          </a:p>
          <a:p>
            <a:pPr>
              <a:buNone/>
            </a:pPr>
            <a:endParaRPr lang="en-US" sz="1200" dirty="0"/>
          </a:p>
          <a:p>
            <a:pPr>
              <a:buClr>
                <a:srgbClr val="5F72FD"/>
              </a:buClr>
            </a:pPr>
            <a:r>
              <a:rPr lang="en-US" sz="1200" dirty="0" err="1"/>
              <a:t>Rakesh</a:t>
            </a:r>
            <a:r>
              <a:rPr lang="en-US" sz="1200" dirty="0"/>
              <a:t> Das</a:t>
            </a:r>
          </a:p>
          <a:p>
            <a:pPr>
              <a:buClr>
                <a:srgbClr val="5F72FD"/>
              </a:buClr>
            </a:pPr>
            <a:r>
              <a:rPr lang="en-US" sz="1200" dirty="0" err="1"/>
              <a:t>Saleha</a:t>
            </a:r>
            <a:r>
              <a:rPr lang="en-US" sz="1200" dirty="0"/>
              <a:t> </a:t>
            </a:r>
            <a:r>
              <a:rPr lang="en-US" sz="1200" dirty="0" err="1"/>
              <a:t>Manzari</a:t>
            </a:r>
            <a:endParaRPr lang="en-US" sz="1200" dirty="0"/>
          </a:p>
          <a:p>
            <a:pPr>
              <a:buClr>
                <a:srgbClr val="5F72FD"/>
              </a:buClr>
            </a:pPr>
            <a:r>
              <a:rPr lang="en-US" sz="1200" dirty="0" err="1"/>
              <a:t>Anupama</a:t>
            </a:r>
            <a:r>
              <a:rPr lang="en-US" sz="1200" dirty="0"/>
              <a:t> </a:t>
            </a:r>
            <a:r>
              <a:rPr lang="en-US" sz="1200" dirty="0" err="1"/>
              <a:t>Halder</a:t>
            </a:r>
            <a:endParaRPr lang="en-US" sz="1200" dirty="0"/>
          </a:p>
          <a:p>
            <a:pPr>
              <a:buClr>
                <a:srgbClr val="5F72FD"/>
              </a:buClr>
            </a:pPr>
            <a:r>
              <a:rPr lang="en-US" sz="1200" dirty="0" err="1"/>
              <a:t>Dhrubashis</a:t>
            </a:r>
            <a:r>
              <a:rPr lang="en-US" sz="1200" dirty="0"/>
              <a:t> </a:t>
            </a:r>
            <a:r>
              <a:rPr lang="en-US" sz="1200" dirty="0" err="1"/>
              <a:t>Basak</a:t>
            </a:r>
            <a:endParaRPr lang="en-US" sz="1200" dirty="0"/>
          </a:p>
          <a:p>
            <a:pPr>
              <a:buClr>
                <a:srgbClr val="5F72FD"/>
              </a:buClr>
            </a:pPr>
            <a:r>
              <a:rPr lang="en-US" sz="1200" dirty="0" err="1"/>
              <a:t>Swapnaneel</a:t>
            </a:r>
            <a:r>
              <a:rPr lang="en-US" sz="1200" dirty="0"/>
              <a:t> </a:t>
            </a:r>
            <a:r>
              <a:rPr lang="en-US" sz="1200" dirty="0" err="1"/>
              <a:t>Sengupta</a:t>
            </a:r>
            <a:endParaRPr lang="en-US" sz="1200" dirty="0"/>
          </a:p>
        </p:txBody>
      </p:sp>
      <p:sp>
        <p:nvSpPr>
          <p:cNvPr id="8" name="Text Placeholder 7"/>
          <p:cNvSpPr>
            <a:spLocks noGrp="1"/>
          </p:cNvSpPr>
          <p:nvPr>
            <p:ph type="body" idx="2"/>
          </p:nvPr>
        </p:nvSpPr>
        <p:spPr>
          <a:xfrm>
            <a:off x="3101652" y="1672300"/>
            <a:ext cx="2899108" cy="3155100"/>
          </a:xfrm>
        </p:spPr>
        <p:txBody>
          <a:bodyPr/>
          <a:lstStyle/>
          <a:p>
            <a:pPr>
              <a:buNone/>
            </a:pPr>
            <a:r>
              <a:rPr lang="en-US" sz="1200" b="1" dirty="0">
                <a:solidFill>
                  <a:srgbClr val="5F72FD"/>
                </a:solidFill>
              </a:rPr>
              <a:t>Under the guidance of:</a:t>
            </a:r>
          </a:p>
          <a:p>
            <a:pPr>
              <a:buNone/>
            </a:pPr>
            <a:endParaRPr lang="en-US" sz="1200" dirty="0">
              <a:solidFill>
                <a:schemeClr val="tx2">
                  <a:lumMod val="50000"/>
                </a:schemeClr>
              </a:solidFill>
            </a:endParaRPr>
          </a:p>
          <a:p>
            <a:pPr>
              <a:buNone/>
            </a:pPr>
            <a:r>
              <a:rPr lang="en-US" sz="1200" dirty="0">
                <a:solidFill>
                  <a:schemeClr val="tx1"/>
                </a:solidFill>
              </a:rPr>
              <a:t>Prof. </a:t>
            </a:r>
            <a:r>
              <a:rPr lang="en-US" sz="1200" dirty="0" err="1">
                <a:solidFill>
                  <a:schemeClr val="tx1"/>
                </a:solidFill>
              </a:rPr>
              <a:t>Amitava</a:t>
            </a:r>
            <a:r>
              <a:rPr lang="en-US" sz="1200" dirty="0">
                <a:solidFill>
                  <a:schemeClr val="tx1"/>
                </a:solidFill>
              </a:rPr>
              <a:t> </a:t>
            </a:r>
            <a:r>
              <a:rPr lang="en-US" sz="1200" dirty="0" err="1">
                <a:solidFill>
                  <a:schemeClr val="tx1"/>
                </a:solidFill>
              </a:rPr>
              <a:t>Biswas</a:t>
            </a:r>
            <a:endParaRPr lang="en-US" sz="1200" dirty="0">
              <a:solidFill>
                <a:schemeClr val="tx1"/>
              </a:solidFill>
            </a:endParaRPr>
          </a:p>
          <a:p>
            <a:pPr>
              <a:buNone/>
            </a:pPr>
            <a:r>
              <a:rPr lang="en-US" sz="1200" dirty="0">
                <a:solidFill>
                  <a:schemeClr val="tx1"/>
                </a:solidFill>
              </a:rPr>
              <a:t>Dept. of Computer Science</a:t>
            </a:r>
          </a:p>
          <a:p>
            <a:pPr>
              <a:buNone/>
            </a:pPr>
            <a:r>
              <a:rPr lang="en-US" sz="1200" dirty="0">
                <a:solidFill>
                  <a:schemeClr val="tx1"/>
                </a:solidFill>
              </a:rPr>
              <a:t>Vivekananda College, </a:t>
            </a:r>
            <a:r>
              <a:rPr lang="en-US" sz="1200" dirty="0" err="1">
                <a:solidFill>
                  <a:schemeClr val="tx1"/>
                </a:solidFill>
              </a:rPr>
              <a:t>Thakurpukur</a:t>
            </a:r>
            <a:endParaRPr lang="en-US" sz="12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FUNCTIONAL</a:t>
            </a:r>
            <a:br>
              <a:rPr lang="en-US" sz="4000" dirty="0">
                <a:solidFill>
                  <a:schemeClr val="tx2"/>
                </a:solidFill>
                <a:latin typeface="Miriam Libre"/>
                <a:ea typeface="Miriam Libre"/>
                <a:cs typeface="Miriam Libre"/>
              </a:rPr>
            </a:br>
            <a:r>
              <a:rPr lang="en-US" sz="4000" dirty="0">
                <a:solidFill>
                  <a:schemeClr val="tx2"/>
                </a:solidFill>
                <a:latin typeface="Miriam Libre"/>
                <a:ea typeface="Miriam Libre"/>
                <a:cs typeface="Miriam Libre"/>
              </a:rPr>
              <a:t>FLOWCHART</a:t>
            </a:r>
          </a:p>
        </p:txBody>
      </p:sp>
      <p:pic>
        <p:nvPicPr>
          <p:cNvPr id="10" name="Picture 9">
            <a:extLst>
              <a:ext uri="{FF2B5EF4-FFF2-40B4-BE49-F238E27FC236}">
                <a16:creationId xmlns:a16="http://schemas.microsoft.com/office/drawing/2014/main" xmlns="" id="{60386877-1AEA-8DA5-DEB4-15A4811D36CF}"/>
              </a:ext>
            </a:extLst>
          </p:cNvPr>
          <p:cNvPicPr>
            <a:picLocks noChangeAspect="1"/>
          </p:cNvPicPr>
          <p:nvPr/>
        </p:nvPicPr>
        <p:blipFill>
          <a:blip r:embed="rId2"/>
          <a:stretch>
            <a:fillRect/>
          </a:stretch>
        </p:blipFill>
        <p:spPr>
          <a:xfrm>
            <a:off x="1357290" y="103126"/>
            <a:ext cx="4071966" cy="2325748"/>
          </a:xfrm>
          <a:prstGeom prst="rect">
            <a:avLst/>
          </a:prstGeom>
        </p:spPr>
      </p:pic>
      <p:pic>
        <p:nvPicPr>
          <p:cNvPr id="11" name="Content Placeholder 3" descr="Diagram&#10;&#10;Description automatically generated">
            <a:extLst>
              <a:ext uri="{FF2B5EF4-FFF2-40B4-BE49-F238E27FC236}">
                <a16:creationId xmlns:a16="http://schemas.microsoft.com/office/drawing/2014/main" xmlns="" id="{BA4177C9-62B8-CAC6-7C11-B45777B6EE33}"/>
              </a:ext>
            </a:extLst>
          </p:cNvPr>
          <p:cNvPicPr>
            <a:picLocks noChangeAspect="1"/>
          </p:cNvPicPr>
          <p:nvPr/>
        </p:nvPicPr>
        <p:blipFill>
          <a:blip r:embed="rId3"/>
          <a:stretch>
            <a:fillRect/>
          </a:stretch>
        </p:blipFill>
        <p:spPr>
          <a:xfrm>
            <a:off x="1714480" y="2786064"/>
            <a:ext cx="3786214" cy="220158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FUNCTIONAL</a:t>
            </a:r>
            <a:br>
              <a:rPr lang="en-US" sz="4000" dirty="0">
                <a:solidFill>
                  <a:schemeClr val="tx2"/>
                </a:solidFill>
                <a:latin typeface="Miriam Libre"/>
                <a:ea typeface="Miriam Libre"/>
                <a:cs typeface="Miriam Libre"/>
              </a:rPr>
            </a:br>
            <a:r>
              <a:rPr lang="en-US" sz="4000" dirty="0">
                <a:solidFill>
                  <a:schemeClr val="tx2"/>
                </a:solidFill>
                <a:latin typeface="Miriam Libre"/>
                <a:ea typeface="Miriam Libre"/>
                <a:cs typeface="Miriam Libre"/>
              </a:rPr>
              <a:t>FLOWCHART</a:t>
            </a:r>
          </a:p>
        </p:txBody>
      </p:sp>
      <p:pic>
        <p:nvPicPr>
          <p:cNvPr id="13" name="Picture 12" descr="Diagram&#10;&#10;Description automatically generated">
            <a:extLst>
              <a:ext uri="{FF2B5EF4-FFF2-40B4-BE49-F238E27FC236}">
                <a16:creationId xmlns:a16="http://schemas.microsoft.com/office/drawing/2014/main" xmlns="" id="{BC83B2CB-2EF2-A8AB-9150-6D4AAFFBE970}"/>
              </a:ext>
            </a:extLst>
          </p:cNvPr>
          <p:cNvPicPr>
            <a:picLocks noChangeAspect="1"/>
          </p:cNvPicPr>
          <p:nvPr/>
        </p:nvPicPr>
        <p:blipFill>
          <a:blip r:embed="rId2"/>
          <a:stretch>
            <a:fillRect/>
          </a:stretch>
        </p:blipFill>
        <p:spPr>
          <a:xfrm>
            <a:off x="214282" y="142858"/>
            <a:ext cx="4767630" cy="2735699"/>
          </a:xfrm>
          <a:prstGeom prst="rect">
            <a:avLst/>
          </a:prstGeom>
        </p:spPr>
      </p:pic>
      <p:pic>
        <p:nvPicPr>
          <p:cNvPr id="14" name="Content Placeholder 3">
            <a:extLst>
              <a:ext uri="{FF2B5EF4-FFF2-40B4-BE49-F238E27FC236}">
                <a16:creationId xmlns:a16="http://schemas.microsoft.com/office/drawing/2014/main" xmlns="" id="{AAB3377B-60BE-56D9-0609-3DB97D7FB0D3}"/>
              </a:ext>
            </a:extLst>
          </p:cNvPr>
          <p:cNvPicPr>
            <a:picLocks noChangeAspect="1"/>
          </p:cNvPicPr>
          <p:nvPr/>
        </p:nvPicPr>
        <p:blipFill>
          <a:blip r:embed="rId3"/>
          <a:stretch>
            <a:fillRect/>
          </a:stretch>
        </p:blipFill>
        <p:spPr>
          <a:xfrm>
            <a:off x="3714744" y="2214560"/>
            <a:ext cx="2446856" cy="26521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17"/>
          <p:cNvSpPr txBox="1">
            <a:spLocks/>
          </p:cNvSpPr>
          <p:nvPr/>
        </p:nvSpPr>
        <p:spPr>
          <a:xfrm>
            <a:off x="2823840" y="357172"/>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rgbClr val="FFFFFF"/>
                </a:solidFill>
                <a:latin typeface="Miriam Libre"/>
                <a:ea typeface="Miriam Libre"/>
                <a:cs typeface="Miriam Libre"/>
              </a:rPr>
              <a:t>U</a:t>
            </a:r>
            <a:r>
              <a:rPr lang="en-US" sz="3600" dirty="0">
                <a:solidFill>
                  <a:srgbClr val="FFFFFF"/>
                </a:solidFill>
                <a:latin typeface="Miriam Libre"/>
                <a:ea typeface="Miriam Libre"/>
                <a:cs typeface="Miriam Libre"/>
              </a:rPr>
              <a:t>SE-CASE</a:t>
            </a:r>
            <a:r>
              <a:rPr lang="en-US" sz="4000" dirty="0">
                <a:solidFill>
                  <a:srgbClr val="FFFFFF"/>
                </a:solidFill>
                <a:latin typeface="Miriam Libre"/>
                <a:ea typeface="Miriam Libre"/>
                <a:cs typeface="Miriam Libre"/>
              </a:rPr>
              <a:t/>
            </a:r>
            <a:br>
              <a:rPr lang="en-US" sz="4000" dirty="0">
                <a:solidFill>
                  <a:srgbClr val="FFFFFF"/>
                </a:solidFill>
                <a:latin typeface="Miriam Libre"/>
                <a:ea typeface="Miriam Libre"/>
                <a:cs typeface="Miriam Libre"/>
              </a:rPr>
            </a:br>
            <a:r>
              <a:rPr lang="en-US" sz="4000" dirty="0">
                <a:solidFill>
                  <a:srgbClr val="FFFFFF"/>
                </a:solidFill>
                <a:latin typeface="Miriam Libre"/>
                <a:ea typeface="Miriam Libre"/>
                <a:cs typeface="Miriam Libre"/>
              </a:rPr>
              <a:t>  D</a:t>
            </a:r>
            <a:r>
              <a:rPr lang="en-US" sz="3600" dirty="0">
                <a:solidFill>
                  <a:srgbClr val="FFFFFF"/>
                </a:solidFill>
                <a:latin typeface="Miriam Libre"/>
                <a:ea typeface="Miriam Libre"/>
                <a:cs typeface="Miriam Libre"/>
              </a:rPr>
              <a:t>IAGRAM</a:t>
            </a:r>
            <a:endParaRPr lang="en-US" sz="4000" dirty="0">
              <a:solidFill>
                <a:srgbClr val="FFFFFF"/>
              </a:solidFill>
              <a:latin typeface="Miriam Libre"/>
              <a:ea typeface="Miriam Libre"/>
              <a:cs typeface="Miriam Libre"/>
            </a:endParaRPr>
          </a:p>
        </p:txBody>
      </p:sp>
      <p:sp>
        <p:nvSpPr>
          <p:cNvPr id="5" name="Google Shape;268;p17"/>
          <p:cNvSpPr txBox="1">
            <a:spLocks/>
          </p:cNvSpPr>
          <p:nvPr/>
        </p:nvSpPr>
        <p:spPr>
          <a:xfrm>
            <a:off x="3929058" y="3071816"/>
            <a:ext cx="4714908" cy="135732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lvl="0" algn="ctr">
              <a:lnSpc>
                <a:spcPct val="120000"/>
              </a:lnSpc>
              <a:spcBef>
                <a:spcPts val="1000"/>
              </a:spcBef>
              <a:buClrTx/>
            </a:pPr>
            <a:r>
              <a:rPr lang="en-US" sz="2000" kern="1200" dirty="0">
                <a:solidFill>
                  <a:prstClr val="white"/>
                </a:solidFill>
                <a:effectLst>
                  <a:outerShdw blurRad="50800" dist="38100" dir="2700000" algn="tl" rotWithShape="0">
                    <a:srgbClr val="000000">
                      <a:alpha val="48000"/>
                    </a:srgbClr>
                  </a:outerShdw>
                </a:effectLst>
                <a:latin typeface="Rockwell"/>
                <a:ea typeface="+mn-ea"/>
                <a:cs typeface="+mn-cs"/>
              </a:rPr>
              <a:t>The Use-Case Diagrams of our project are as follows.</a:t>
            </a:r>
          </a:p>
        </p:txBody>
      </p:sp>
      <p:sp>
        <p:nvSpPr>
          <p:cNvPr id="7" name="TextBox 6"/>
          <p:cNvSpPr txBox="1"/>
          <p:nvPr/>
        </p:nvSpPr>
        <p:spPr>
          <a:xfrm>
            <a:off x="3643306" y="1758259"/>
            <a:ext cx="5143536" cy="1384995"/>
          </a:xfrm>
          <a:prstGeom prst="rect">
            <a:avLst/>
          </a:prstGeom>
          <a:noFill/>
        </p:spPr>
        <p:txBody>
          <a:bodyPr wrap="square" rtlCol="0">
            <a:spAutoFit/>
          </a:bodyPr>
          <a:lstStyle/>
          <a:p>
            <a:pPr algn="just"/>
            <a:r>
              <a:rPr lang="en-US" dirty="0">
                <a:solidFill>
                  <a:schemeClr val="bg1"/>
                </a:solidFill>
                <a:latin typeface="Rockwell" pitchFamily="18" charset="0"/>
                <a:cs typeface="Miriam Libre" charset="-79"/>
              </a:rPr>
              <a:t>An use case diagram is a graphical depiction of a user's possible interactions with a system. An use case diagram shows various use cases and different types of users the system has and will often be accompanied by other types of diagrams as well.</a:t>
            </a:r>
          </a:p>
          <a:p>
            <a:endParaRPr lang="en-US" dirty="0"/>
          </a:p>
        </p:txBody>
      </p:sp>
      <p:grpSp>
        <p:nvGrpSpPr>
          <p:cNvPr id="2" name="Google Shape;1324;p49"/>
          <p:cNvGrpSpPr/>
          <p:nvPr/>
        </p:nvGrpSpPr>
        <p:grpSpPr>
          <a:xfrm>
            <a:off x="7143768" y="357172"/>
            <a:ext cx="500066" cy="500066"/>
            <a:chOff x="5233525" y="4954450"/>
            <a:chExt cx="538275" cy="516350"/>
          </a:xfrm>
        </p:grpSpPr>
        <p:sp>
          <p:nvSpPr>
            <p:cNvPr id="9"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324;p49"/>
          <p:cNvGrpSpPr/>
          <p:nvPr/>
        </p:nvGrpSpPr>
        <p:grpSpPr>
          <a:xfrm>
            <a:off x="7572396" y="285734"/>
            <a:ext cx="500066" cy="500066"/>
            <a:chOff x="5233525" y="4954450"/>
            <a:chExt cx="538275" cy="516350"/>
          </a:xfrm>
        </p:grpSpPr>
        <p:sp>
          <p:nvSpPr>
            <p:cNvPr id="21"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324;p49"/>
          <p:cNvGrpSpPr/>
          <p:nvPr/>
        </p:nvGrpSpPr>
        <p:grpSpPr>
          <a:xfrm>
            <a:off x="7858148" y="642924"/>
            <a:ext cx="571504" cy="571504"/>
            <a:chOff x="5233525" y="4954450"/>
            <a:chExt cx="538275" cy="516350"/>
          </a:xfrm>
        </p:grpSpPr>
        <p:sp>
          <p:nvSpPr>
            <p:cNvPr id="33"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descr="challenges-faced.jpg"/>
          <p:cNvPicPr>
            <a:picLocks noChangeAspect="1"/>
          </p:cNvPicPr>
          <p:nvPr/>
        </p:nvPicPr>
        <p:blipFill>
          <a:blip r:embed="rId2"/>
          <a:stretch>
            <a:fillRect/>
          </a:stretch>
        </p:blipFill>
        <p:spPr>
          <a:xfrm>
            <a:off x="285720" y="285734"/>
            <a:ext cx="2786082" cy="2786082"/>
          </a:xfrm>
          <a:prstGeom prst="rect">
            <a:avLst/>
          </a:prstGeom>
        </p:spPr>
      </p:pic>
      <p:grpSp>
        <p:nvGrpSpPr>
          <p:cNvPr id="46" name="Google Shape;892;p48"/>
          <p:cNvGrpSpPr/>
          <p:nvPr/>
        </p:nvGrpSpPr>
        <p:grpSpPr>
          <a:xfrm rot="10800000" flipH="1">
            <a:off x="571472" y="4031688"/>
            <a:ext cx="1436785" cy="1111812"/>
            <a:chOff x="9598025" y="882650"/>
            <a:chExt cx="2266938" cy="1754200"/>
          </a:xfrm>
        </p:grpSpPr>
        <p:sp>
          <p:nvSpPr>
            <p:cNvPr id="47"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 name="Google Shape;1054;p49"/>
          <p:cNvGrpSpPr/>
          <p:nvPr/>
        </p:nvGrpSpPr>
        <p:grpSpPr>
          <a:xfrm>
            <a:off x="285720" y="4500576"/>
            <a:ext cx="131631" cy="382846"/>
            <a:chOff x="4071800" y="2269925"/>
            <a:chExt cx="172925" cy="502950"/>
          </a:xfrm>
        </p:grpSpPr>
        <p:sp>
          <p:nvSpPr>
            <p:cNvPr id="55" name="Google Shape;1055;p4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56;p4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57;p49"/>
          <p:cNvSpPr/>
          <p:nvPr/>
        </p:nvSpPr>
        <p:spPr>
          <a:xfrm>
            <a:off x="2000232" y="4572014"/>
            <a:ext cx="290150" cy="305907"/>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Slide Number Placeholder 1"/>
          <p:cNvSpPr>
            <a:spLocks noGrp="1"/>
          </p:cNvSpPr>
          <p:nvPr>
            <p:ph type="sldNum" idx="12"/>
          </p:nvPr>
        </p:nvSpPr>
        <p:spPr>
          <a:xfrm>
            <a:off x="4116400" y="4807375"/>
            <a:ext cx="911100" cy="3360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USE-CASE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142858"/>
            <a:ext cx="4143404" cy="523220"/>
          </a:xfrm>
          <a:prstGeom prst="rect">
            <a:avLst/>
          </a:prstGeom>
          <a:noFill/>
        </p:spPr>
        <p:txBody>
          <a:bodyPr wrap="square" rtlCol="0">
            <a:spAutoFit/>
          </a:bodyPr>
          <a:lstStyle/>
          <a:p>
            <a:r>
              <a:rPr lang="en-US" sz="2800" dirty="0">
                <a:solidFill>
                  <a:schemeClr val="bg2">
                    <a:lumMod val="75000"/>
                  </a:schemeClr>
                </a:solidFill>
                <a:latin typeface="Miriam Libre" charset="-79"/>
                <a:cs typeface="Miriam Libre" charset="-79"/>
              </a:rPr>
              <a:t>U</a:t>
            </a:r>
            <a:r>
              <a:rPr lang="en-US" sz="2000" dirty="0">
                <a:solidFill>
                  <a:schemeClr val="bg2">
                    <a:lumMod val="75000"/>
                  </a:schemeClr>
                </a:solidFill>
                <a:latin typeface="Miriam Libre" charset="-79"/>
                <a:cs typeface="Miriam Libre" charset="-79"/>
              </a:rPr>
              <a:t>SE</a:t>
            </a:r>
            <a:r>
              <a:rPr lang="en-US" sz="2800" dirty="0">
                <a:solidFill>
                  <a:schemeClr val="bg2">
                    <a:lumMod val="75000"/>
                  </a:schemeClr>
                </a:solidFill>
                <a:latin typeface="Miriam Libre" charset="-79"/>
                <a:cs typeface="Miriam Libre" charset="-79"/>
              </a:rPr>
              <a:t>-C</a:t>
            </a:r>
            <a:r>
              <a:rPr lang="en-US" sz="2000" dirty="0">
                <a:solidFill>
                  <a:schemeClr val="bg2">
                    <a:lumMod val="75000"/>
                  </a:schemeClr>
                </a:solidFill>
                <a:latin typeface="Miriam Libre" charset="-79"/>
                <a:cs typeface="Miriam Libre" charset="-79"/>
              </a:rPr>
              <a:t>ASE</a:t>
            </a:r>
            <a:r>
              <a:rPr lang="en-US" sz="2800" dirty="0">
                <a:solidFill>
                  <a:schemeClr val="bg2">
                    <a:lumMod val="75000"/>
                  </a:schemeClr>
                </a:solidFill>
                <a:latin typeface="Miriam Libre" charset="-79"/>
                <a:cs typeface="Miriam Libre" charset="-79"/>
              </a:rPr>
              <a:t> </a:t>
            </a:r>
            <a:r>
              <a:rPr lang="en-US" sz="2000" dirty="0">
                <a:solidFill>
                  <a:schemeClr val="bg2">
                    <a:lumMod val="75000"/>
                  </a:schemeClr>
                </a:solidFill>
                <a:latin typeface="Miriam Libre" charset="-79"/>
                <a:cs typeface="Miriam Libre" charset="-79"/>
              </a:rPr>
              <a:t>FOR</a:t>
            </a:r>
            <a:r>
              <a:rPr lang="en-US" sz="2800" dirty="0">
                <a:solidFill>
                  <a:schemeClr val="bg2">
                    <a:lumMod val="75000"/>
                  </a:schemeClr>
                </a:solidFill>
                <a:latin typeface="Miriam Libre" charset="-79"/>
                <a:cs typeface="Miriam Libre" charset="-79"/>
              </a:rPr>
              <a:t> U</a:t>
            </a:r>
            <a:r>
              <a:rPr lang="en-US" sz="2000" dirty="0">
                <a:solidFill>
                  <a:schemeClr val="bg2">
                    <a:lumMod val="75000"/>
                  </a:schemeClr>
                </a:solidFill>
                <a:latin typeface="Miriam Libre" charset="-79"/>
                <a:cs typeface="Miriam Libre" charset="-79"/>
              </a:rPr>
              <a:t>SER</a:t>
            </a:r>
            <a:endParaRPr lang="en-US" sz="1800" dirty="0">
              <a:solidFill>
                <a:schemeClr val="bg2">
                  <a:lumMod val="75000"/>
                </a:schemeClr>
              </a:solidFill>
              <a:latin typeface="Miriam Libre" charset="-79"/>
              <a:cs typeface="Miriam Libre" charset="-79"/>
            </a:endParaRPr>
          </a:p>
        </p:txBody>
      </p:sp>
      <p:pic>
        <p:nvPicPr>
          <p:cNvPr id="13" name="Content Placeholder 3" descr="Diagram&#10;&#10;Description automatically generated">
            <a:extLst>
              <a:ext uri="{FF2B5EF4-FFF2-40B4-BE49-F238E27FC236}">
                <a16:creationId xmlns:a16="http://schemas.microsoft.com/office/drawing/2014/main" xmlns="" id="{C7B54F0D-3510-B261-FE35-AEB3DC4F3874}"/>
              </a:ext>
            </a:extLst>
          </p:cNvPr>
          <p:cNvPicPr>
            <a:picLocks noChangeAspect="1"/>
          </p:cNvPicPr>
          <p:nvPr/>
        </p:nvPicPr>
        <p:blipFill rotWithShape="1">
          <a:blip r:embed="rId2"/>
          <a:srcRect l="-1371" r="-1371"/>
          <a:stretch/>
        </p:blipFill>
        <p:spPr>
          <a:xfrm>
            <a:off x="928662" y="785800"/>
            <a:ext cx="5072098" cy="4122494"/>
          </a:xfrm>
          <a:prstGeom prst="rect">
            <a:avLst/>
          </a:prstGeom>
        </p:spPr>
      </p:pic>
      <p:cxnSp>
        <p:nvCxnSpPr>
          <p:cNvPr id="10" name="Straight Connector 9"/>
          <p:cNvCxnSpPr/>
          <p:nvPr/>
        </p:nvCxnSpPr>
        <p:spPr>
          <a:xfrm rot="5400000">
            <a:off x="789406" y="2712594"/>
            <a:ext cx="3852000" cy="0"/>
          </a:xfrm>
          <a:prstGeom prst="line">
            <a:avLst/>
          </a:prstGeom>
          <a:ln w="12700"/>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USE-CASE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142858"/>
            <a:ext cx="4143404" cy="523220"/>
          </a:xfrm>
          <a:prstGeom prst="rect">
            <a:avLst/>
          </a:prstGeom>
          <a:noFill/>
        </p:spPr>
        <p:txBody>
          <a:bodyPr wrap="square" rtlCol="0">
            <a:spAutoFit/>
          </a:bodyPr>
          <a:lstStyle/>
          <a:p>
            <a:r>
              <a:rPr lang="en-US" sz="2800" dirty="0">
                <a:solidFill>
                  <a:schemeClr val="bg2">
                    <a:lumMod val="75000"/>
                  </a:schemeClr>
                </a:solidFill>
                <a:latin typeface="Miriam Libre" charset="-79"/>
                <a:cs typeface="Miriam Libre" charset="-79"/>
              </a:rPr>
              <a:t>U</a:t>
            </a:r>
            <a:r>
              <a:rPr lang="en-US" sz="2000" dirty="0">
                <a:solidFill>
                  <a:schemeClr val="bg2">
                    <a:lumMod val="75000"/>
                  </a:schemeClr>
                </a:solidFill>
                <a:latin typeface="Miriam Libre" charset="-79"/>
                <a:cs typeface="Miriam Libre" charset="-79"/>
              </a:rPr>
              <a:t>SE</a:t>
            </a:r>
            <a:r>
              <a:rPr lang="en-US" sz="2800" dirty="0">
                <a:solidFill>
                  <a:schemeClr val="bg2">
                    <a:lumMod val="75000"/>
                  </a:schemeClr>
                </a:solidFill>
                <a:latin typeface="Miriam Libre" charset="-79"/>
                <a:cs typeface="Miriam Libre" charset="-79"/>
              </a:rPr>
              <a:t>-C</a:t>
            </a:r>
            <a:r>
              <a:rPr lang="en-US" sz="2000" dirty="0">
                <a:solidFill>
                  <a:schemeClr val="bg2">
                    <a:lumMod val="75000"/>
                  </a:schemeClr>
                </a:solidFill>
                <a:latin typeface="Miriam Libre" charset="-79"/>
                <a:cs typeface="Miriam Libre" charset="-79"/>
              </a:rPr>
              <a:t>ASE</a:t>
            </a:r>
            <a:r>
              <a:rPr lang="en-US" sz="2800" dirty="0">
                <a:solidFill>
                  <a:schemeClr val="bg2">
                    <a:lumMod val="75000"/>
                  </a:schemeClr>
                </a:solidFill>
                <a:latin typeface="Miriam Libre" charset="-79"/>
                <a:cs typeface="Miriam Libre" charset="-79"/>
              </a:rPr>
              <a:t> </a:t>
            </a:r>
            <a:r>
              <a:rPr lang="en-US" sz="2000" dirty="0">
                <a:solidFill>
                  <a:schemeClr val="bg2">
                    <a:lumMod val="75000"/>
                  </a:schemeClr>
                </a:solidFill>
                <a:latin typeface="Miriam Libre" charset="-79"/>
                <a:cs typeface="Miriam Libre" charset="-79"/>
              </a:rPr>
              <a:t>FOR</a:t>
            </a:r>
            <a:r>
              <a:rPr lang="en-US" sz="2800" dirty="0">
                <a:solidFill>
                  <a:schemeClr val="bg2">
                    <a:lumMod val="75000"/>
                  </a:schemeClr>
                </a:solidFill>
                <a:latin typeface="Miriam Libre" charset="-79"/>
                <a:cs typeface="Miriam Libre" charset="-79"/>
              </a:rPr>
              <a:t> E</a:t>
            </a:r>
            <a:r>
              <a:rPr lang="en-US" sz="2000" dirty="0">
                <a:solidFill>
                  <a:schemeClr val="bg2">
                    <a:lumMod val="75000"/>
                  </a:schemeClr>
                </a:solidFill>
                <a:latin typeface="Miriam Libre" charset="-79"/>
                <a:cs typeface="Miriam Libre" charset="-79"/>
              </a:rPr>
              <a:t>MPLOYEE</a:t>
            </a:r>
            <a:endParaRPr lang="en-US" sz="1800" dirty="0">
              <a:solidFill>
                <a:schemeClr val="bg2">
                  <a:lumMod val="75000"/>
                </a:schemeClr>
              </a:solidFill>
              <a:latin typeface="Miriam Libre" charset="-79"/>
              <a:cs typeface="Miriam Libre" charset="-79"/>
            </a:endParaRPr>
          </a:p>
        </p:txBody>
      </p:sp>
      <p:pic>
        <p:nvPicPr>
          <p:cNvPr id="10" name="Picture 9" descr="Use-Case Final.png"/>
          <p:cNvPicPr>
            <a:picLocks noChangeAspect="1"/>
          </p:cNvPicPr>
          <p:nvPr/>
        </p:nvPicPr>
        <p:blipFill>
          <a:blip r:embed="rId2"/>
          <a:stretch>
            <a:fillRect/>
          </a:stretch>
        </p:blipFill>
        <p:spPr>
          <a:xfrm>
            <a:off x="1428728" y="642924"/>
            <a:ext cx="4647503" cy="428626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USE-CASE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sp>
        <p:nvSpPr>
          <p:cNvPr id="9" name="TextBox 8"/>
          <p:cNvSpPr txBox="1"/>
          <p:nvPr/>
        </p:nvSpPr>
        <p:spPr>
          <a:xfrm>
            <a:off x="214282" y="142858"/>
            <a:ext cx="4143404" cy="523220"/>
          </a:xfrm>
          <a:prstGeom prst="rect">
            <a:avLst/>
          </a:prstGeom>
          <a:noFill/>
        </p:spPr>
        <p:txBody>
          <a:bodyPr wrap="square" rtlCol="0">
            <a:spAutoFit/>
          </a:bodyPr>
          <a:lstStyle/>
          <a:p>
            <a:r>
              <a:rPr lang="en-US" sz="2800" dirty="0">
                <a:solidFill>
                  <a:schemeClr val="bg2">
                    <a:lumMod val="75000"/>
                  </a:schemeClr>
                </a:solidFill>
                <a:latin typeface="Miriam Libre" charset="-79"/>
                <a:cs typeface="Miriam Libre" charset="-79"/>
              </a:rPr>
              <a:t>U</a:t>
            </a:r>
            <a:r>
              <a:rPr lang="en-US" sz="2000" dirty="0">
                <a:solidFill>
                  <a:schemeClr val="bg2">
                    <a:lumMod val="75000"/>
                  </a:schemeClr>
                </a:solidFill>
                <a:latin typeface="Miriam Libre" charset="-79"/>
                <a:cs typeface="Miriam Libre" charset="-79"/>
              </a:rPr>
              <a:t>SE</a:t>
            </a:r>
            <a:r>
              <a:rPr lang="en-US" sz="2800" dirty="0">
                <a:solidFill>
                  <a:schemeClr val="bg2">
                    <a:lumMod val="75000"/>
                  </a:schemeClr>
                </a:solidFill>
                <a:latin typeface="Miriam Libre" charset="-79"/>
                <a:cs typeface="Miriam Libre" charset="-79"/>
              </a:rPr>
              <a:t>-C</a:t>
            </a:r>
            <a:r>
              <a:rPr lang="en-US" sz="2000" dirty="0">
                <a:solidFill>
                  <a:schemeClr val="bg2">
                    <a:lumMod val="75000"/>
                  </a:schemeClr>
                </a:solidFill>
                <a:latin typeface="Miriam Libre" charset="-79"/>
                <a:cs typeface="Miriam Libre" charset="-79"/>
              </a:rPr>
              <a:t>ASE</a:t>
            </a:r>
            <a:r>
              <a:rPr lang="en-US" sz="2800" dirty="0">
                <a:solidFill>
                  <a:schemeClr val="bg2">
                    <a:lumMod val="75000"/>
                  </a:schemeClr>
                </a:solidFill>
                <a:latin typeface="Miriam Libre" charset="-79"/>
                <a:cs typeface="Miriam Libre" charset="-79"/>
              </a:rPr>
              <a:t> </a:t>
            </a:r>
            <a:r>
              <a:rPr lang="en-US" sz="2000" dirty="0">
                <a:solidFill>
                  <a:schemeClr val="bg2">
                    <a:lumMod val="75000"/>
                  </a:schemeClr>
                </a:solidFill>
                <a:latin typeface="Miriam Libre" charset="-79"/>
                <a:cs typeface="Miriam Libre" charset="-79"/>
              </a:rPr>
              <a:t>FOR</a:t>
            </a:r>
            <a:r>
              <a:rPr lang="en-US" sz="2800" dirty="0">
                <a:solidFill>
                  <a:schemeClr val="bg2">
                    <a:lumMod val="75000"/>
                  </a:schemeClr>
                </a:solidFill>
                <a:latin typeface="Miriam Libre" charset="-79"/>
                <a:cs typeface="Miriam Libre" charset="-79"/>
              </a:rPr>
              <a:t> A</a:t>
            </a:r>
            <a:r>
              <a:rPr lang="en-US" sz="2000" dirty="0">
                <a:solidFill>
                  <a:schemeClr val="bg2">
                    <a:lumMod val="75000"/>
                  </a:schemeClr>
                </a:solidFill>
                <a:latin typeface="Miriam Libre" charset="-79"/>
                <a:cs typeface="Miriam Libre" charset="-79"/>
              </a:rPr>
              <a:t>DMIN</a:t>
            </a:r>
            <a:endParaRPr lang="en-US" sz="1800" dirty="0">
              <a:solidFill>
                <a:schemeClr val="bg2">
                  <a:lumMod val="75000"/>
                </a:schemeClr>
              </a:solidFill>
              <a:latin typeface="Miriam Libre" charset="-79"/>
              <a:cs typeface="Miriam Libre" charset="-79"/>
            </a:endParaRPr>
          </a:p>
        </p:txBody>
      </p:sp>
      <p:pic>
        <p:nvPicPr>
          <p:cNvPr id="8" name="Content Placeholder 3" descr="Diagram&#10;&#10;Description automatically generated">
            <a:extLst>
              <a:ext uri="{FF2B5EF4-FFF2-40B4-BE49-F238E27FC236}">
                <a16:creationId xmlns:a16="http://schemas.microsoft.com/office/drawing/2014/main" xmlns="" id="{7EA2D53E-416E-728B-69A8-819123D706DC}"/>
              </a:ext>
            </a:extLst>
          </p:cNvPr>
          <p:cNvPicPr>
            <a:picLocks noChangeAspect="1"/>
          </p:cNvPicPr>
          <p:nvPr/>
        </p:nvPicPr>
        <p:blipFill rotWithShape="1">
          <a:blip r:embed="rId2"/>
          <a:srcRect l="-4899" r="-4899"/>
          <a:stretch/>
        </p:blipFill>
        <p:spPr>
          <a:xfrm>
            <a:off x="857224" y="714362"/>
            <a:ext cx="5488143" cy="428626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17"/>
          <p:cNvSpPr txBox="1">
            <a:spLocks/>
          </p:cNvSpPr>
          <p:nvPr/>
        </p:nvSpPr>
        <p:spPr>
          <a:xfrm>
            <a:off x="3000364" y="357172"/>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rgbClr val="FFFFFF"/>
                </a:solidFill>
                <a:latin typeface="Miriam Libre"/>
                <a:ea typeface="Miriam Libre"/>
                <a:cs typeface="Miriam Libre"/>
              </a:rPr>
              <a:t>A</a:t>
            </a:r>
            <a:r>
              <a:rPr lang="en-US" sz="3600" dirty="0">
                <a:solidFill>
                  <a:srgbClr val="FFFFFF"/>
                </a:solidFill>
                <a:latin typeface="Miriam Libre"/>
                <a:ea typeface="Miriam Libre"/>
                <a:cs typeface="Miriam Libre"/>
              </a:rPr>
              <a:t>CTIVITY</a:t>
            </a:r>
            <a:r>
              <a:rPr lang="en-US" sz="4000" dirty="0">
                <a:solidFill>
                  <a:srgbClr val="FFFFFF"/>
                </a:solidFill>
                <a:latin typeface="Miriam Libre"/>
                <a:ea typeface="Miriam Libre"/>
                <a:cs typeface="Miriam Libre"/>
              </a:rPr>
              <a:t/>
            </a:r>
            <a:br>
              <a:rPr lang="en-US" sz="4000" dirty="0">
                <a:solidFill>
                  <a:srgbClr val="FFFFFF"/>
                </a:solidFill>
                <a:latin typeface="Miriam Libre"/>
                <a:ea typeface="Miriam Libre"/>
                <a:cs typeface="Miriam Libre"/>
              </a:rPr>
            </a:br>
            <a:r>
              <a:rPr lang="en-US" sz="4000" dirty="0">
                <a:solidFill>
                  <a:srgbClr val="FFFFFF"/>
                </a:solidFill>
                <a:latin typeface="Miriam Libre"/>
                <a:ea typeface="Miriam Libre"/>
                <a:cs typeface="Miriam Libre"/>
              </a:rPr>
              <a:t>  D</a:t>
            </a:r>
            <a:r>
              <a:rPr lang="en-US" sz="3600" dirty="0">
                <a:solidFill>
                  <a:srgbClr val="FFFFFF"/>
                </a:solidFill>
                <a:latin typeface="Miriam Libre"/>
                <a:ea typeface="Miriam Libre"/>
                <a:cs typeface="Miriam Libre"/>
              </a:rPr>
              <a:t>IAGRAM</a:t>
            </a:r>
            <a:endParaRPr lang="en-US" sz="4000" dirty="0">
              <a:solidFill>
                <a:srgbClr val="FFFFFF"/>
              </a:solidFill>
              <a:latin typeface="Miriam Libre"/>
              <a:ea typeface="Miriam Libre"/>
              <a:cs typeface="Miriam Libre"/>
            </a:endParaRPr>
          </a:p>
        </p:txBody>
      </p:sp>
      <p:sp>
        <p:nvSpPr>
          <p:cNvPr id="5" name="Google Shape;268;p17"/>
          <p:cNvSpPr txBox="1">
            <a:spLocks/>
          </p:cNvSpPr>
          <p:nvPr/>
        </p:nvSpPr>
        <p:spPr>
          <a:xfrm>
            <a:off x="3929058" y="3071816"/>
            <a:ext cx="4714908" cy="135732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lvl="0" algn="ctr">
              <a:lnSpc>
                <a:spcPct val="120000"/>
              </a:lnSpc>
              <a:spcBef>
                <a:spcPts val="1000"/>
              </a:spcBef>
              <a:buClrTx/>
            </a:pPr>
            <a:r>
              <a:rPr lang="en-US" sz="2000" kern="1200" dirty="0">
                <a:solidFill>
                  <a:prstClr val="white"/>
                </a:solidFill>
                <a:effectLst>
                  <a:outerShdw blurRad="50800" dist="38100" dir="2700000" algn="tl" rotWithShape="0">
                    <a:srgbClr val="000000">
                      <a:alpha val="48000"/>
                    </a:srgbClr>
                  </a:outerShdw>
                </a:effectLst>
                <a:latin typeface="Rockwell"/>
                <a:ea typeface="+mn-ea"/>
                <a:cs typeface="+mn-cs"/>
              </a:rPr>
              <a:t>The Activity Diagrams of our project are as follows.</a:t>
            </a:r>
          </a:p>
        </p:txBody>
      </p:sp>
      <p:sp>
        <p:nvSpPr>
          <p:cNvPr id="7" name="TextBox 6"/>
          <p:cNvSpPr txBox="1"/>
          <p:nvPr/>
        </p:nvSpPr>
        <p:spPr>
          <a:xfrm>
            <a:off x="3714744" y="1714494"/>
            <a:ext cx="5143536" cy="1815882"/>
          </a:xfrm>
          <a:prstGeom prst="rect">
            <a:avLst/>
          </a:prstGeom>
          <a:noFill/>
        </p:spPr>
        <p:txBody>
          <a:bodyPr wrap="square" rtlCol="0">
            <a:spAutoFit/>
          </a:bodyPr>
          <a:lstStyle/>
          <a:p>
            <a:pPr algn="just"/>
            <a:r>
              <a:rPr lang="en-US" dirty="0">
                <a:solidFill>
                  <a:schemeClr val="bg1"/>
                </a:solidFill>
                <a:latin typeface="Rockwell" pitchFamily="18" charset="0"/>
                <a:cs typeface="Miriam Libre" charset="-79"/>
              </a:rPr>
              <a:t>Activity diagram is basically a flowchart to represent the flow from one activity to another activity. The activity can be described as an operation of the system. The control flow is drawn from one operation to another. This flow can be sequential, branched, or concurrent. Activity diagrams deal with all type of flow control by using different elements such as fork, join, etc.</a:t>
            </a:r>
          </a:p>
          <a:p>
            <a:endParaRPr lang="en-US" dirty="0"/>
          </a:p>
        </p:txBody>
      </p:sp>
      <p:grpSp>
        <p:nvGrpSpPr>
          <p:cNvPr id="2" name="Google Shape;1324;p49"/>
          <p:cNvGrpSpPr/>
          <p:nvPr/>
        </p:nvGrpSpPr>
        <p:grpSpPr>
          <a:xfrm>
            <a:off x="7143768" y="357172"/>
            <a:ext cx="500066" cy="500066"/>
            <a:chOff x="5233525" y="4954450"/>
            <a:chExt cx="538275" cy="516350"/>
          </a:xfrm>
        </p:grpSpPr>
        <p:sp>
          <p:nvSpPr>
            <p:cNvPr id="9"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324;p49"/>
          <p:cNvGrpSpPr/>
          <p:nvPr/>
        </p:nvGrpSpPr>
        <p:grpSpPr>
          <a:xfrm>
            <a:off x="7572396" y="285734"/>
            <a:ext cx="500066" cy="500066"/>
            <a:chOff x="5233525" y="4954450"/>
            <a:chExt cx="538275" cy="516350"/>
          </a:xfrm>
        </p:grpSpPr>
        <p:sp>
          <p:nvSpPr>
            <p:cNvPr id="21"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324;p49"/>
          <p:cNvGrpSpPr/>
          <p:nvPr/>
        </p:nvGrpSpPr>
        <p:grpSpPr>
          <a:xfrm>
            <a:off x="7858148" y="642924"/>
            <a:ext cx="571504" cy="571504"/>
            <a:chOff x="5233525" y="4954450"/>
            <a:chExt cx="538275" cy="516350"/>
          </a:xfrm>
        </p:grpSpPr>
        <p:sp>
          <p:nvSpPr>
            <p:cNvPr id="33"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descr="Pins pinned on a white surface and connecting a black thread">
            <a:extLst>
              <a:ext uri="{FF2B5EF4-FFF2-40B4-BE49-F238E27FC236}">
                <a16:creationId xmlns="" xmlns:a16="http://schemas.microsoft.com/office/drawing/2014/main" id="{D5FAD53A-23A6-CA17-5149-6FFD7E7054C1}"/>
              </a:ext>
            </a:extLst>
          </p:cNvPr>
          <p:cNvPicPr>
            <a:picLocks noChangeAspect="1"/>
          </p:cNvPicPr>
          <p:nvPr/>
        </p:nvPicPr>
        <p:blipFill rotWithShape="1">
          <a:blip r:embed="rId2"/>
          <a:srcRect r="-15" b="-1"/>
          <a:stretch/>
        </p:blipFill>
        <p:spPr>
          <a:xfrm>
            <a:off x="214282" y="214296"/>
            <a:ext cx="3357586" cy="4714908"/>
          </a:xfrm>
          <a:prstGeom prst="rect">
            <a:avLst/>
          </a:prstGeom>
          <a:ln>
            <a:noFill/>
          </a:ln>
        </p:spPr>
        <p:style>
          <a:lnRef idx="2">
            <a:schemeClr val="accent1"/>
          </a:lnRef>
          <a:fillRef idx="1001">
            <a:schemeClr val="lt1"/>
          </a:fillRef>
          <a:effectRef idx="0">
            <a:schemeClr val="accent1"/>
          </a:effectRef>
          <a:fontRef idx="minor">
            <a:schemeClr val="dk1"/>
          </a:fontRef>
        </p:style>
      </p:pic>
      <p:sp>
        <p:nvSpPr>
          <p:cNvPr id="45" name="Slide Number Placeholder 1"/>
          <p:cNvSpPr>
            <a:spLocks noGrp="1"/>
          </p:cNvSpPr>
          <p:nvPr>
            <p:ph type="sldNum" idx="12"/>
          </p:nvPr>
        </p:nvSpPr>
        <p:spPr>
          <a:xfrm>
            <a:off x="4116400" y="4807375"/>
            <a:ext cx="911100" cy="3360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0562" y="0"/>
            <a:ext cx="250033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idx="12"/>
          </p:nvPr>
        </p:nvSpPr>
        <p:spPr>
          <a:xfrm>
            <a:off x="8808000" y="2208175"/>
            <a:ext cx="336000" cy="720765"/>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dirty="0"/>
          </a:p>
        </p:txBody>
      </p:sp>
      <p:sp>
        <p:nvSpPr>
          <p:cNvPr id="7" name="Google Shape;268;p17"/>
          <p:cNvSpPr txBox="1">
            <a:spLocks/>
          </p:cNvSpPr>
          <p:nvPr/>
        </p:nvSpPr>
        <p:spPr>
          <a:xfrm rot="5400000">
            <a:off x="5983936" y="1659880"/>
            <a:ext cx="4319928" cy="1714512"/>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chemeClr val="tx2">
                  <a:lumMod val="50000"/>
                </a:schemeClr>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ACTIVITY</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chemeClr val="tx2"/>
                </a:solidFill>
                <a:latin typeface="Miriam Libre"/>
                <a:ea typeface="Miriam Libre"/>
                <a:cs typeface="Miriam Libre"/>
              </a:rPr>
              <a:t>DIAGRAM</a:t>
            </a:r>
          </a:p>
        </p:txBody>
      </p:sp>
      <p:pic>
        <p:nvPicPr>
          <p:cNvPr id="9" name="Picture 8" descr="Activity Diagram Final.drawio.png"/>
          <p:cNvPicPr>
            <a:picLocks noChangeAspect="1"/>
          </p:cNvPicPr>
          <p:nvPr/>
        </p:nvPicPr>
        <p:blipFill>
          <a:blip r:embed="rId2"/>
          <a:stretch>
            <a:fillRect/>
          </a:stretch>
        </p:blipFill>
        <p:spPr>
          <a:xfrm>
            <a:off x="357158" y="0"/>
            <a:ext cx="6072230" cy="51435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a:p>
        </p:txBody>
      </p:sp>
      <p:sp>
        <p:nvSpPr>
          <p:cNvPr id="4" name="Google Shape;268;p17"/>
          <p:cNvSpPr txBox="1">
            <a:spLocks/>
          </p:cNvSpPr>
          <p:nvPr/>
        </p:nvSpPr>
        <p:spPr>
          <a:xfrm>
            <a:off x="2571736" y="214296"/>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800" dirty="0">
                <a:solidFill>
                  <a:srgbClr val="FFFFFF"/>
                </a:solidFill>
                <a:latin typeface="Miriam Libre"/>
                <a:ea typeface="Miriam Libre"/>
                <a:cs typeface="Miriam Libre"/>
              </a:rPr>
              <a:t>S</a:t>
            </a:r>
            <a:r>
              <a:rPr lang="en-US" sz="3600" dirty="0">
                <a:solidFill>
                  <a:srgbClr val="FFFFFF"/>
                </a:solidFill>
                <a:latin typeface="Miriam Libre"/>
                <a:ea typeface="Miriam Libre"/>
                <a:cs typeface="Miriam Libre"/>
              </a:rPr>
              <a:t>CREENSHOTS</a:t>
            </a:r>
            <a:endParaRPr lang="en-US" sz="4400" dirty="0">
              <a:solidFill>
                <a:srgbClr val="FFFFFF"/>
              </a:solidFill>
              <a:latin typeface="Miriam Libre"/>
              <a:ea typeface="Miriam Libre"/>
              <a:cs typeface="Miriam Libre"/>
            </a:endParaRPr>
          </a:p>
        </p:txBody>
      </p:sp>
      <p:grpSp>
        <p:nvGrpSpPr>
          <p:cNvPr id="3" name="Google Shape;985;p49"/>
          <p:cNvGrpSpPr/>
          <p:nvPr/>
        </p:nvGrpSpPr>
        <p:grpSpPr>
          <a:xfrm>
            <a:off x="357158" y="3786196"/>
            <a:ext cx="331883" cy="331864"/>
            <a:chOff x="1923675" y="1633650"/>
            <a:chExt cx="436000" cy="435975"/>
          </a:xfrm>
        </p:grpSpPr>
        <p:sp>
          <p:nvSpPr>
            <p:cNvPr id="6" name="Google Shape;986;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7;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8;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0;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91;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114;p49"/>
          <p:cNvGrpSpPr/>
          <p:nvPr/>
        </p:nvGrpSpPr>
        <p:grpSpPr>
          <a:xfrm>
            <a:off x="1571604" y="4500576"/>
            <a:ext cx="334662" cy="242880"/>
            <a:chOff x="3932350" y="3714775"/>
            <a:chExt cx="439650" cy="319075"/>
          </a:xfrm>
        </p:grpSpPr>
        <p:sp>
          <p:nvSpPr>
            <p:cNvPr id="18" name="Google Shape;1115;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6;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7;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8;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9;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20;p49"/>
          <p:cNvGrpSpPr/>
          <p:nvPr/>
        </p:nvGrpSpPr>
        <p:grpSpPr>
          <a:xfrm>
            <a:off x="8286776" y="1214428"/>
            <a:ext cx="334643" cy="242880"/>
            <a:chOff x="4604550" y="3714775"/>
            <a:chExt cx="439625" cy="319075"/>
          </a:xfrm>
        </p:grpSpPr>
        <p:sp>
          <p:nvSpPr>
            <p:cNvPr id="24" name="Google Shape;1121;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2;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13;p48"/>
          <p:cNvGrpSpPr/>
          <p:nvPr/>
        </p:nvGrpSpPr>
        <p:grpSpPr>
          <a:xfrm rot="16200000">
            <a:off x="195773" y="3518985"/>
            <a:ext cx="1047339" cy="1438885"/>
            <a:chOff x="0" y="855663"/>
            <a:chExt cx="1652475" cy="2270250"/>
          </a:xfrm>
        </p:grpSpPr>
        <p:sp>
          <p:nvSpPr>
            <p:cNvPr id="27" name="Google Shape;814;p48"/>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15;p48"/>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16;p48"/>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17;p48"/>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18;p48"/>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19;p48"/>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20;p48"/>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21;p48"/>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22;p48"/>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892;p48"/>
          <p:cNvGrpSpPr/>
          <p:nvPr/>
        </p:nvGrpSpPr>
        <p:grpSpPr>
          <a:xfrm rot="10800000" flipH="1">
            <a:off x="7371052" y="350789"/>
            <a:ext cx="1436785" cy="1111812"/>
            <a:chOff x="9598025" y="882650"/>
            <a:chExt cx="2266938" cy="1754200"/>
          </a:xfrm>
        </p:grpSpPr>
        <p:sp>
          <p:nvSpPr>
            <p:cNvPr id="37"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 name="Google Shape;290;p19"/>
          <p:cNvSpPr/>
          <p:nvPr/>
        </p:nvSpPr>
        <p:spPr>
          <a:xfrm>
            <a:off x="8286776" y="2428874"/>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p19"/>
          <p:cNvSpPr/>
          <p:nvPr/>
        </p:nvSpPr>
        <p:spPr>
          <a:xfrm rot="1279871">
            <a:off x="8067128" y="4496219"/>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p19"/>
          <p:cNvSpPr/>
          <p:nvPr/>
        </p:nvSpPr>
        <p:spPr>
          <a:xfrm rot="15691752">
            <a:off x="733618" y="32247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p19"/>
          <p:cNvSpPr/>
          <p:nvPr/>
        </p:nvSpPr>
        <p:spPr>
          <a:xfrm rot="16971623">
            <a:off x="448246" y="1386968"/>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Picture 54" descr="Mobile1.png"/>
          <p:cNvPicPr>
            <a:picLocks noChangeAspect="1"/>
          </p:cNvPicPr>
          <p:nvPr/>
        </p:nvPicPr>
        <p:blipFill>
          <a:blip r:embed="rId2"/>
          <a:stretch>
            <a:fillRect/>
          </a:stretch>
        </p:blipFill>
        <p:spPr>
          <a:xfrm>
            <a:off x="4712672" y="1549138"/>
            <a:ext cx="2162221" cy="2880000"/>
          </a:xfrm>
          <a:prstGeom prst="rect">
            <a:avLst/>
          </a:prstGeom>
        </p:spPr>
      </p:pic>
      <p:cxnSp>
        <p:nvCxnSpPr>
          <p:cNvPr id="57" name="Straight Connector 56"/>
          <p:cNvCxnSpPr/>
          <p:nvPr/>
        </p:nvCxnSpPr>
        <p:spPr>
          <a:xfrm rot="5400000">
            <a:off x="3250794" y="2964262"/>
            <a:ext cx="2928958" cy="794"/>
          </a:xfrm>
          <a:prstGeom prst="line">
            <a:avLst/>
          </a:prstGeom>
          <a:ln w="38100"/>
        </p:spPr>
        <p:style>
          <a:lnRef idx="1">
            <a:schemeClr val="dk1"/>
          </a:lnRef>
          <a:fillRef idx="0">
            <a:schemeClr val="dk1"/>
          </a:fillRef>
          <a:effectRef idx="0">
            <a:schemeClr val="dk1"/>
          </a:effectRef>
          <a:fontRef idx="minor">
            <a:schemeClr val="tx1"/>
          </a:fontRef>
        </p:style>
      </p:cxnSp>
      <p:pic>
        <p:nvPicPr>
          <p:cNvPr id="59" name="Picture 58" descr="Mobile2.png"/>
          <p:cNvPicPr>
            <a:picLocks noChangeAspect="1"/>
          </p:cNvPicPr>
          <p:nvPr/>
        </p:nvPicPr>
        <p:blipFill>
          <a:blip r:embed="rId3"/>
          <a:stretch>
            <a:fillRect/>
          </a:stretch>
        </p:blipFill>
        <p:spPr>
          <a:xfrm>
            <a:off x="2381058" y="1714494"/>
            <a:ext cx="1512000" cy="2735190"/>
          </a:xfrm>
          <a:prstGeom prst="rect">
            <a:avLst/>
          </a:prstGeom>
        </p:spPr>
      </p:pic>
      <p:sp>
        <p:nvSpPr>
          <p:cNvPr id="60" name="Google Shape;1070;p49"/>
          <p:cNvSpPr/>
          <p:nvPr/>
        </p:nvSpPr>
        <p:spPr>
          <a:xfrm>
            <a:off x="8358214" y="3714758"/>
            <a:ext cx="304061" cy="39026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71;p49"/>
          <p:cNvSpPr/>
          <p:nvPr/>
        </p:nvSpPr>
        <p:spPr>
          <a:xfrm>
            <a:off x="1142976" y="1071552"/>
            <a:ext cx="225277" cy="39026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072;p49"/>
          <p:cNvGrpSpPr/>
          <p:nvPr/>
        </p:nvGrpSpPr>
        <p:grpSpPr>
          <a:xfrm>
            <a:off x="6715140" y="500048"/>
            <a:ext cx="351332" cy="332797"/>
            <a:chOff x="2583100" y="2973775"/>
            <a:chExt cx="461550" cy="437200"/>
          </a:xfrm>
        </p:grpSpPr>
        <p:sp>
          <p:nvSpPr>
            <p:cNvPr id="63"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74;p33"/>
          <p:cNvGrpSpPr/>
          <p:nvPr/>
        </p:nvGrpSpPr>
        <p:grpSpPr>
          <a:xfrm>
            <a:off x="4643438" y="1285866"/>
            <a:ext cx="2286016" cy="3420000"/>
            <a:chOff x="2112475" y="238125"/>
            <a:chExt cx="3395050" cy="5238750"/>
          </a:xfrm>
        </p:grpSpPr>
        <p:sp>
          <p:nvSpPr>
            <p:cNvPr id="51" name="Google Shape;475;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6;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7;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8;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56;p32"/>
          <p:cNvGrpSpPr/>
          <p:nvPr/>
        </p:nvGrpSpPr>
        <p:grpSpPr>
          <a:xfrm>
            <a:off x="2357422" y="1428742"/>
            <a:ext cx="1576393" cy="3269751"/>
            <a:chOff x="2547150" y="238125"/>
            <a:chExt cx="2525675" cy="5238750"/>
          </a:xfrm>
        </p:grpSpPr>
        <p:sp>
          <p:nvSpPr>
            <p:cNvPr id="46"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a:p>
        </p:txBody>
      </p:sp>
      <p:pic>
        <p:nvPicPr>
          <p:cNvPr id="3" name="Content Placeholder 3">
            <a:extLst>
              <a:ext uri="{FF2B5EF4-FFF2-40B4-BE49-F238E27FC236}">
                <a16:creationId xmlns="" xmlns:a16="http://schemas.microsoft.com/office/drawing/2014/main" id="{AE53FDB7-C2C1-CA5E-DEE9-BC8907B2FB8F}"/>
              </a:ext>
            </a:extLst>
          </p:cNvPr>
          <p:cNvPicPr>
            <a:picLocks noChangeAspect="1"/>
          </p:cNvPicPr>
          <p:nvPr/>
        </p:nvPicPr>
        <p:blipFill rotWithShape="1">
          <a:blip r:embed="rId2"/>
          <a:srcRect r="-25" b="-1"/>
          <a:stretch/>
        </p:blipFill>
        <p:spPr>
          <a:xfrm>
            <a:off x="846825" y="285734"/>
            <a:ext cx="7511389" cy="4071966"/>
          </a:xfrm>
          <a:prstGeom prst="rect">
            <a:avLst/>
          </a:prstGeom>
          <a:ln w="127000" cap="sq">
            <a:no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5" name="TextBox 4"/>
          <p:cNvSpPr txBox="1"/>
          <p:nvPr/>
        </p:nvSpPr>
        <p:spPr>
          <a:xfrm>
            <a:off x="3643306" y="4429138"/>
            <a:ext cx="185738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Home Page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pic>
        <p:nvPicPr>
          <p:cNvPr id="6" name="Picture 5" descr="letter.png"/>
          <p:cNvPicPr>
            <a:picLocks noChangeAspect="1"/>
          </p:cNvPicPr>
          <p:nvPr/>
        </p:nvPicPr>
        <p:blipFill>
          <a:blip r:embed="rId2"/>
          <a:stretch>
            <a:fillRect/>
          </a:stretch>
        </p:blipFill>
        <p:spPr>
          <a:xfrm>
            <a:off x="5143504" y="71420"/>
            <a:ext cx="3500462" cy="4979673"/>
          </a:xfrm>
          <a:prstGeom prst="rect">
            <a:avLst/>
          </a:prstGeom>
          <a:ln w="9525">
            <a:solidFill>
              <a:schemeClr val="tx1"/>
            </a:solidFill>
          </a:ln>
        </p:spPr>
      </p:pic>
      <p:sp>
        <p:nvSpPr>
          <p:cNvPr id="10" name="Google Shape;254;p15"/>
          <p:cNvSpPr txBox="1">
            <a:spLocks/>
          </p:cNvSpPr>
          <p:nvPr/>
        </p:nvSpPr>
        <p:spPr>
          <a:xfrm>
            <a:off x="0" y="142858"/>
            <a:ext cx="4572000" cy="115980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accent1"/>
              </a:buClr>
              <a:buSzPts val="3000"/>
              <a:buFont typeface="Miriam Libre"/>
              <a:buNone/>
              <a:tabLst/>
              <a:defRPr/>
            </a:pPr>
            <a:r>
              <a:rPr kumimoji="0" lang="en-US" sz="5400" b="0" i="0" u="none" strike="noStrike" kern="0" cap="none" spc="0" normalizeH="0" baseline="0" noProof="0" dirty="0" smtClean="0">
                <a:ln>
                  <a:noFill/>
                </a:ln>
                <a:solidFill>
                  <a:srgbClr val="5F72FD"/>
                </a:solidFill>
                <a:effectLst/>
                <a:uLnTx/>
                <a:uFillTx/>
                <a:latin typeface="Miriam Libre"/>
                <a:ea typeface="Miriam Libre"/>
                <a:cs typeface="Miriam Libre"/>
                <a:sym typeface="Miriam Libre"/>
              </a:rPr>
              <a:t>O</a:t>
            </a:r>
            <a:r>
              <a:rPr kumimoji="0" lang="en-US" sz="3200" b="0" i="0" u="none" strike="noStrike" kern="0" cap="none" spc="0" normalizeH="0" baseline="0" noProof="0" dirty="0" smtClean="0">
                <a:ln>
                  <a:noFill/>
                </a:ln>
                <a:solidFill>
                  <a:srgbClr val="5F72FD"/>
                </a:solidFill>
                <a:effectLst/>
                <a:uLnTx/>
                <a:uFillTx/>
                <a:latin typeface="Miriam Libre"/>
                <a:ea typeface="Miriam Libre"/>
                <a:cs typeface="Miriam Libre"/>
                <a:sym typeface="Miriam Libre"/>
              </a:rPr>
              <a:t>RDER </a:t>
            </a:r>
            <a:r>
              <a:rPr lang="en-US" sz="5400" dirty="0" smtClean="0">
                <a:solidFill>
                  <a:srgbClr val="5F72FD"/>
                </a:solidFill>
                <a:latin typeface="Miriam Libre"/>
                <a:ea typeface="Miriam Libre"/>
                <a:cs typeface="Miriam Libre"/>
                <a:sym typeface="Miriam Libre"/>
              </a:rPr>
              <a:t>L</a:t>
            </a:r>
            <a:r>
              <a:rPr lang="en-US" sz="3200" dirty="0" smtClean="0">
                <a:solidFill>
                  <a:srgbClr val="5F72FD"/>
                </a:solidFill>
                <a:latin typeface="Miriam Libre"/>
                <a:ea typeface="Miriam Libre"/>
                <a:cs typeface="Miriam Libre"/>
                <a:sym typeface="Miriam Libre"/>
              </a:rPr>
              <a:t>ETTER</a:t>
            </a:r>
            <a:endParaRPr kumimoji="0" lang="en-US" sz="4800" b="0" i="0" u="none" strike="noStrike" kern="0" cap="none" spc="0" normalizeH="0" baseline="0" noProof="0" dirty="0">
              <a:ln>
                <a:noFill/>
              </a:ln>
              <a:solidFill>
                <a:srgbClr val="5F72FD"/>
              </a:solidFill>
              <a:effectLst/>
              <a:uLnTx/>
              <a:uFillTx/>
              <a:latin typeface="Miriam Libre"/>
              <a:ea typeface="Miriam Libre"/>
              <a:cs typeface="Miriam Libre"/>
              <a:sym typeface="Miriam Libre"/>
            </a:endParaRPr>
          </a:p>
        </p:txBody>
      </p:sp>
      <p:sp>
        <p:nvSpPr>
          <p:cNvPr id="11" name="Google Shape;255;p15"/>
          <p:cNvSpPr txBox="1">
            <a:spLocks/>
          </p:cNvSpPr>
          <p:nvPr/>
        </p:nvSpPr>
        <p:spPr>
          <a:xfrm>
            <a:off x="142844" y="1500180"/>
            <a:ext cx="4286280" cy="2214596"/>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00000"/>
              </a:lnSpc>
              <a:spcBef>
                <a:spcPts val="600"/>
              </a:spcBef>
              <a:spcAft>
                <a:spcPts val="0"/>
              </a:spcAft>
              <a:buClr>
                <a:schemeClr val="accent1"/>
              </a:buClr>
              <a:buSzPts val="2400"/>
              <a:buFont typeface="Barlow Light"/>
              <a:buNone/>
              <a:tabLst/>
              <a:defRPr/>
            </a:pPr>
            <a:r>
              <a:rPr lang="en-US" dirty="0" smtClean="0">
                <a:solidFill>
                  <a:schemeClr val="tx1">
                    <a:lumMod val="85000"/>
                    <a:lumOff val="15000"/>
                  </a:schemeClr>
                </a:solidFill>
                <a:latin typeface="Barlow" charset="0"/>
                <a:ea typeface="Barlow Light"/>
                <a:cs typeface="Miriam Libre" charset="-79"/>
                <a:sym typeface="Barlow Light"/>
              </a:rPr>
              <a:t>We received the following order letter from ‘d2i solutions’ who appointed us for completing this project.</a:t>
            </a:r>
          </a:p>
          <a:p>
            <a:pPr marL="0" marR="0" lvl="0" indent="0" algn="just" defTabSz="914400" rtl="0" eaLnBrk="1" fontAlgn="auto" latinLnBrk="0" hangingPunct="1">
              <a:lnSpc>
                <a:spcPct val="100000"/>
              </a:lnSpc>
              <a:spcBef>
                <a:spcPts val="600"/>
              </a:spcBef>
              <a:spcAft>
                <a:spcPts val="0"/>
              </a:spcAft>
              <a:buClr>
                <a:schemeClr val="accent1"/>
              </a:buClr>
              <a:buSzPts val="2400"/>
              <a:buFont typeface="Barlow Light"/>
              <a:buNone/>
              <a:tabLst/>
              <a:defRPr/>
            </a:pPr>
            <a:endParaRPr lang="en-US" dirty="0" smtClean="0">
              <a:solidFill>
                <a:schemeClr val="tx1">
                  <a:lumMod val="85000"/>
                  <a:lumOff val="15000"/>
                </a:schemeClr>
              </a:solidFill>
              <a:latin typeface="Barlow" charset="0"/>
              <a:ea typeface="Barlow Light"/>
              <a:cs typeface="Miriam Libre" charset="-79"/>
              <a:sym typeface="Barlow Light"/>
            </a:endParaRPr>
          </a:p>
          <a:p>
            <a:pPr marL="0" marR="0" lvl="0" indent="0" algn="just" defTabSz="914400" rtl="0" eaLnBrk="1" fontAlgn="auto" latinLnBrk="0" hangingPunct="1">
              <a:lnSpc>
                <a:spcPct val="100000"/>
              </a:lnSpc>
              <a:spcBef>
                <a:spcPts val="600"/>
              </a:spcBef>
              <a:spcAft>
                <a:spcPts val="0"/>
              </a:spcAft>
              <a:buClr>
                <a:schemeClr val="accent1"/>
              </a:buClr>
              <a:buSzPts val="2400"/>
              <a:buFont typeface="Barlow Light"/>
              <a:buNone/>
              <a:tabLst/>
              <a:defRPr/>
            </a:pPr>
            <a:r>
              <a:rPr lang="en-US" dirty="0" smtClean="0">
                <a:solidFill>
                  <a:schemeClr val="tx1">
                    <a:lumMod val="85000"/>
                    <a:lumOff val="15000"/>
                  </a:schemeClr>
                </a:solidFill>
                <a:latin typeface="Barlow" charset="0"/>
                <a:ea typeface="Barlow Light"/>
                <a:cs typeface="Miriam Libre" charset="-79"/>
                <a:sym typeface="Barlow Light"/>
              </a:rPr>
              <a:t>This is a live project for the Department of Fisheries, West Bengal which is planned to be implemented in the near future. </a:t>
            </a:r>
            <a:endParaRPr kumimoji="0" lang="en-US" b="0" i="0" u="none" strike="noStrike" kern="0" cap="none" spc="0" normalizeH="0" baseline="0" noProof="0" dirty="0">
              <a:ln>
                <a:noFill/>
              </a:ln>
              <a:solidFill>
                <a:schemeClr val="tx1">
                  <a:lumMod val="85000"/>
                  <a:lumOff val="15000"/>
                </a:schemeClr>
              </a:solidFill>
              <a:effectLst/>
              <a:uLnTx/>
              <a:uFillTx/>
              <a:latin typeface="Barlow" charset="0"/>
              <a:ea typeface="Barlow Light"/>
              <a:cs typeface="Miriam Libre" charset="-79"/>
              <a:sym typeface="Barlow Light"/>
            </a:endParaRPr>
          </a:p>
        </p:txBody>
      </p:sp>
      <p:grpSp>
        <p:nvGrpSpPr>
          <p:cNvPr id="12" name="Google Shape;892;p48"/>
          <p:cNvGrpSpPr/>
          <p:nvPr/>
        </p:nvGrpSpPr>
        <p:grpSpPr>
          <a:xfrm rot="10800000" flipH="1">
            <a:off x="500034" y="4031688"/>
            <a:ext cx="1436785" cy="1111812"/>
            <a:chOff x="9598025" y="882650"/>
            <a:chExt cx="2266938" cy="1754200"/>
          </a:xfrm>
          <a:solidFill>
            <a:schemeClr val="tx1"/>
          </a:solidFill>
        </p:grpSpPr>
        <p:sp>
          <p:nvSpPr>
            <p:cNvPr id="13"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F72FD"/>
                </a:solidFill>
                <a:latin typeface="Calibri"/>
                <a:ea typeface="Calibri"/>
                <a:cs typeface="Calibri"/>
                <a:sym typeface="Calibri"/>
              </a:endParaRPr>
            </a:p>
          </p:txBody>
        </p:sp>
      </p:grpSp>
      <p:grpSp>
        <p:nvGrpSpPr>
          <p:cNvPr id="17" name="Google Shape;897;p48"/>
          <p:cNvGrpSpPr/>
          <p:nvPr/>
        </p:nvGrpSpPr>
        <p:grpSpPr>
          <a:xfrm>
            <a:off x="2643174" y="4000521"/>
            <a:ext cx="1436856" cy="1142979"/>
            <a:chOff x="9925050" y="4203700"/>
            <a:chExt cx="2267050" cy="1803375"/>
          </a:xfrm>
          <a:solidFill>
            <a:schemeClr val="tx1"/>
          </a:solidFill>
        </p:grpSpPr>
        <p:sp>
          <p:nvSpPr>
            <p:cNvPr id="18" name="Google Shape;898;p4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99;p4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900;p4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901;p4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902;p4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903;p4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904;p4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905;p4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906;p4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907;p4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908;p4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909;p4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30</a:t>
            </a:fld>
            <a:endParaRPr lang="en"/>
          </a:p>
        </p:txBody>
      </p:sp>
      <p:pic>
        <p:nvPicPr>
          <p:cNvPr id="3" name="Content Placeholder 3">
            <a:extLst>
              <a:ext uri="{FF2B5EF4-FFF2-40B4-BE49-F238E27FC236}">
                <a16:creationId xmlns="" xmlns:a16="http://schemas.microsoft.com/office/drawing/2014/main" id="{1CE625D5-110E-680B-727A-6A4E1C7DB7F1}"/>
              </a:ext>
            </a:extLst>
          </p:cNvPr>
          <p:cNvPicPr>
            <a:picLocks noChangeAspect="1"/>
          </p:cNvPicPr>
          <p:nvPr/>
        </p:nvPicPr>
        <p:blipFill rotWithShape="1">
          <a:blip r:embed="rId2"/>
          <a:srcRect r="22" b="23"/>
          <a:stretch/>
        </p:blipFill>
        <p:spPr>
          <a:xfrm>
            <a:off x="857224" y="357172"/>
            <a:ext cx="7572428" cy="3953543"/>
          </a:xfrm>
          <a:prstGeom prst="rect">
            <a:avLst/>
          </a:prstGeom>
          <a:ln w="127000" cap="sq">
            <a:no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4" name="TextBox 3"/>
          <p:cNvSpPr txBox="1"/>
          <p:nvPr/>
        </p:nvSpPr>
        <p:spPr>
          <a:xfrm>
            <a:off x="3071802" y="4429138"/>
            <a:ext cx="3000396"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Home Page Notice Board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31</a:t>
            </a:fld>
            <a:endParaRPr lang="en"/>
          </a:p>
        </p:txBody>
      </p:sp>
      <p:sp>
        <p:nvSpPr>
          <p:cNvPr id="5" name="TextBox 4"/>
          <p:cNvSpPr txBox="1"/>
          <p:nvPr/>
        </p:nvSpPr>
        <p:spPr>
          <a:xfrm>
            <a:off x="3643306" y="4357700"/>
            <a:ext cx="185738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Home Page Menu</a:t>
            </a:r>
          </a:p>
        </p:txBody>
      </p:sp>
      <p:pic>
        <p:nvPicPr>
          <p:cNvPr id="6" name="Picture 5" descr="MENU.png"/>
          <p:cNvPicPr>
            <a:picLocks noChangeAspect="1"/>
          </p:cNvPicPr>
          <p:nvPr/>
        </p:nvPicPr>
        <p:blipFill>
          <a:blip r:embed="rId2"/>
          <a:stretch>
            <a:fillRect/>
          </a:stretch>
        </p:blipFill>
        <p:spPr>
          <a:xfrm>
            <a:off x="508965" y="285734"/>
            <a:ext cx="8097733" cy="3786213"/>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32</a:t>
            </a:fld>
            <a:endParaRPr lang="en"/>
          </a:p>
        </p:txBody>
      </p:sp>
      <p:pic>
        <p:nvPicPr>
          <p:cNvPr id="3" name="Content Placeholder 3">
            <a:extLst>
              <a:ext uri="{FF2B5EF4-FFF2-40B4-BE49-F238E27FC236}">
                <a16:creationId xmlns:a16="http://schemas.microsoft.com/office/drawing/2014/main" xmlns="" id="{22293C30-1071-86AD-4570-DFAC3FBC2306}"/>
              </a:ext>
            </a:extLst>
          </p:cNvPr>
          <p:cNvPicPr>
            <a:picLocks noChangeAspect="1"/>
          </p:cNvPicPr>
          <p:nvPr/>
        </p:nvPicPr>
        <p:blipFill>
          <a:blip r:embed="rId2"/>
          <a:stretch>
            <a:fillRect/>
          </a:stretch>
        </p:blipFill>
        <p:spPr>
          <a:xfrm>
            <a:off x="928662" y="243016"/>
            <a:ext cx="7358114" cy="4114684"/>
          </a:xfrm>
          <a:prstGeom prst="rect">
            <a:avLst/>
          </a:prstGeom>
        </p:spPr>
      </p:pic>
      <p:sp>
        <p:nvSpPr>
          <p:cNvPr id="4" name="TextBox 3"/>
          <p:cNvSpPr txBox="1"/>
          <p:nvPr/>
        </p:nvSpPr>
        <p:spPr>
          <a:xfrm>
            <a:off x="3714744" y="4429138"/>
            <a:ext cx="1714512"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Sign Up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33</a:t>
            </a:fld>
            <a:endParaRPr lang="en"/>
          </a:p>
        </p:txBody>
      </p:sp>
      <p:sp>
        <p:nvSpPr>
          <p:cNvPr id="4" name="TextBox 3"/>
          <p:cNvSpPr txBox="1"/>
          <p:nvPr/>
        </p:nvSpPr>
        <p:spPr>
          <a:xfrm>
            <a:off x="3714744" y="4429138"/>
            <a:ext cx="1714512"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OTP Verification</a:t>
            </a:r>
          </a:p>
        </p:txBody>
      </p:sp>
      <p:pic>
        <p:nvPicPr>
          <p:cNvPr id="5" name="Picture 4" descr="otp.png"/>
          <p:cNvPicPr>
            <a:picLocks noChangeAspect="1"/>
          </p:cNvPicPr>
          <p:nvPr/>
        </p:nvPicPr>
        <p:blipFill>
          <a:blip r:embed="rId2"/>
          <a:stretch>
            <a:fillRect/>
          </a:stretch>
        </p:blipFill>
        <p:spPr>
          <a:xfrm>
            <a:off x="785785" y="285734"/>
            <a:ext cx="7643867" cy="392909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34</a:t>
            </a:fld>
            <a:endParaRPr lang="en"/>
          </a:p>
        </p:txBody>
      </p:sp>
      <p:pic>
        <p:nvPicPr>
          <p:cNvPr id="3" name="Picture 2">
            <a:extLst>
              <a:ext uri="{FF2B5EF4-FFF2-40B4-BE49-F238E27FC236}">
                <a16:creationId xmlns:a16="http://schemas.microsoft.com/office/drawing/2014/main" xmlns="" id="{830D565A-8263-6DF5-BE83-F073AC4A878B}"/>
              </a:ext>
            </a:extLst>
          </p:cNvPr>
          <p:cNvPicPr>
            <a:picLocks noChangeAspect="1"/>
          </p:cNvPicPr>
          <p:nvPr/>
        </p:nvPicPr>
        <p:blipFill>
          <a:blip r:embed="rId2"/>
          <a:stretch>
            <a:fillRect/>
          </a:stretch>
        </p:blipFill>
        <p:spPr>
          <a:xfrm>
            <a:off x="785786" y="285734"/>
            <a:ext cx="7572428" cy="4071966"/>
          </a:xfrm>
          <a:prstGeom prst="rect">
            <a:avLst/>
          </a:prstGeom>
        </p:spPr>
      </p:pic>
      <p:sp>
        <p:nvSpPr>
          <p:cNvPr id="4" name="TextBox 3"/>
          <p:cNvSpPr txBox="1"/>
          <p:nvPr/>
        </p:nvSpPr>
        <p:spPr>
          <a:xfrm>
            <a:off x="3714744" y="4429138"/>
            <a:ext cx="1714512"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Log In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35</a:t>
            </a:fld>
            <a:endParaRPr lang="en"/>
          </a:p>
        </p:txBody>
      </p:sp>
      <p:pic>
        <p:nvPicPr>
          <p:cNvPr id="3" name="Content Placeholder 3" descr="Graphical user interface, application&#10;&#10;Description automatically generated">
            <a:extLst>
              <a:ext uri="{FF2B5EF4-FFF2-40B4-BE49-F238E27FC236}">
                <a16:creationId xmlns="" xmlns:a16="http://schemas.microsoft.com/office/drawing/2014/main" id="{B0066FDE-D5E1-E456-E09B-1034DA2983F8}"/>
              </a:ext>
            </a:extLst>
          </p:cNvPr>
          <p:cNvPicPr>
            <a:picLocks noChangeAspect="1"/>
          </p:cNvPicPr>
          <p:nvPr/>
        </p:nvPicPr>
        <p:blipFill rotWithShape="1">
          <a:blip r:embed="rId2"/>
          <a:srcRect t="-16" r="-11" b="-756"/>
          <a:stretch/>
        </p:blipFill>
        <p:spPr>
          <a:xfrm>
            <a:off x="285720" y="285734"/>
            <a:ext cx="4234908" cy="2664000"/>
          </a:xfrm>
          <a:prstGeom prst="rect">
            <a:avLst/>
          </a:prstGeom>
        </p:spPr>
      </p:pic>
      <p:sp>
        <p:nvSpPr>
          <p:cNvPr id="4" name="TextBox 3"/>
          <p:cNvSpPr txBox="1"/>
          <p:nvPr/>
        </p:nvSpPr>
        <p:spPr>
          <a:xfrm>
            <a:off x="3286116" y="4000510"/>
            <a:ext cx="257176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User Application Form</a:t>
            </a:r>
          </a:p>
        </p:txBody>
      </p:sp>
      <p:pic>
        <p:nvPicPr>
          <p:cNvPr id="5" name="Picture 4" descr="form.png"/>
          <p:cNvPicPr>
            <a:picLocks noChangeAspect="1"/>
          </p:cNvPicPr>
          <p:nvPr/>
        </p:nvPicPr>
        <p:blipFill>
          <a:blip r:embed="rId3"/>
          <a:stretch>
            <a:fillRect/>
          </a:stretch>
        </p:blipFill>
        <p:spPr>
          <a:xfrm>
            <a:off x="4572000" y="285734"/>
            <a:ext cx="4303923" cy="264320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36</a:t>
            </a:fld>
            <a:endParaRPr lang="en"/>
          </a:p>
        </p:txBody>
      </p:sp>
      <p:pic>
        <p:nvPicPr>
          <p:cNvPr id="3" name="Content Placeholder 3" descr="Graphical user interface&#10;&#10;Description automatically generated with medium confidence">
            <a:extLst>
              <a:ext uri="{FF2B5EF4-FFF2-40B4-BE49-F238E27FC236}">
                <a16:creationId xmlns="" xmlns:a16="http://schemas.microsoft.com/office/drawing/2014/main" id="{6EE4E676-8D6C-D9A7-B30E-8F66AD1B3478}"/>
              </a:ext>
            </a:extLst>
          </p:cNvPr>
          <p:cNvPicPr>
            <a:picLocks noChangeAspect="1"/>
          </p:cNvPicPr>
          <p:nvPr/>
        </p:nvPicPr>
        <p:blipFill rotWithShape="1">
          <a:blip r:embed="rId2"/>
          <a:srcRect r="-24" b="-1364"/>
          <a:stretch/>
        </p:blipFill>
        <p:spPr>
          <a:xfrm>
            <a:off x="857224" y="285734"/>
            <a:ext cx="7429552" cy="4143404"/>
          </a:xfrm>
          <a:prstGeom prst="rect">
            <a:avLst/>
          </a:prstGeom>
        </p:spPr>
      </p:pic>
      <p:sp>
        <p:nvSpPr>
          <p:cNvPr id="4" name="TextBox 3"/>
          <p:cNvSpPr txBox="1"/>
          <p:nvPr/>
        </p:nvSpPr>
        <p:spPr>
          <a:xfrm>
            <a:off x="3643306" y="4429138"/>
            <a:ext cx="185738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User Form Status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37</a:t>
            </a:fld>
            <a:endParaRPr lang="en"/>
          </a:p>
        </p:txBody>
      </p:sp>
      <p:sp>
        <p:nvSpPr>
          <p:cNvPr id="4" name="TextBox 3"/>
          <p:cNvSpPr txBox="1"/>
          <p:nvPr/>
        </p:nvSpPr>
        <p:spPr>
          <a:xfrm>
            <a:off x="3643306" y="4429138"/>
            <a:ext cx="185738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Certificate Print</a:t>
            </a:r>
          </a:p>
        </p:txBody>
      </p:sp>
      <p:pic>
        <p:nvPicPr>
          <p:cNvPr id="5" name="Picture 4" descr="cert 1.png"/>
          <p:cNvPicPr>
            <a:picLocks noChangeAspect="1"/>
          </p:cNvPicPr>
          <p:nvPr/>
        </p:nvPicPr>
        <p:blipFill>
          <a:blip r:embed="rId2"/>
          <a:srcRect r="-11" b="-1"/>
          <a:stretch>
            <a:fillRect/>
          </a:stretch>
        </p:blipFill>
        <p:spPr>
          <a:xfrm>
            <a:off x="285720" y="357172"/>
            <a:ext cx="4214842" cy="2928958"/>
          </a:xfrm>
          <a:prstGeom prst="rect">
            <a:avLst/>
          </a:prstGeom>
        </p:spPr>
      </p:pic>
      <p:pic>
        <p:nvPicPr>
          <p:cNvPr id="6" name="Picture 5" descr="cert 2.png"/>
          <p:cNvPicPr>
            <a:picLocks noChangeAspect="1"/>
          </p:cNvPicPr>
          <p:nvPr/>
        </p:nvPicPr>
        <p:blipFill>
          <a:blip r:embed="rId3"/>
          <a:stretch>
            <a:fillRect/>
          </a:stretch>
        </p:blipFill>
        <p:spPr>
          <a:xfrm>
            <a:off x="4714876" y="357172"/>
            <a:ext cx="4149918" cy="292894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38</a:t>
            </a:fld>
            <a:endParaRPr lang="en"/>
          </a:p>
        </p:txBody>
      </p:sp>
      <p:pic>
        <p:nvPicPr>
          <p:cNvPr id="3" name="Content Placeholder 3" descr="Graphical user interface, application, website&#10;&#10;Description automatically generated">
            <a:extLst>
              <a:ext uri="{FF2B5EF4-FFF2-40B4-BE49-F238E27FC236}">
                <a16:creationId xmlns:a16="http://schemas.microsoft.com/office/drawing/2014/main" xmlns="" id="{B0695D00-FAB5-F857-BA1E-6A3F57CB0D1A}"/>
              </a:ext>
            </a:extLst>
          </p:cNvPr>
          <p:cNvPicPr>
            <a:picLocks noChangeAspect="1"/>
          </p:cNvPicPr>
          <p:nvPr/>
        </p:nvPicPr>
        <p:blipFill rotWithShape="1">
          <a:blip r:embed="rId2"/>
          <a:srcRect t="-372" b="-163"/>
          <a:stretch/>
        </p:blipFill>
        <p:spPr>
          <a:xfrm>
            <a:off x="714348" y="285734"/>
            <a:ext cx="7643866" cy="4071966"/>
          </a:xfrm>
          <a:prstGeom prst="rect">
            <a:avLst/>
          </a:prstGeom>
        </p:spPr>
      </p:pic>
      <p:sp>
        <p:nvSpPr>
          <p:cNvPr id="4" name="TextBox 3"/>
          <p:cNvSpPr txBox="1"/>
          <p:nvPr/>
        </p:nvSpPr>
        <p:spPr>
          <a:xfrm>
            <a:off x="3571868" y="4429138"/>
            <a:ext cx="2000264"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Form Verification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39</a:t>
            </a:fld>
            <a:endParaRPr lang="en"/>
          </a:p>
        </p:txBody>
      </p:sp>
      <p:sp>
        <p:nvSpPr>
          <p:cNvPr id="4" name="TextBox 3"/>
          <p:cNvSpPr txBox="1"/>
          <p:nvPr/>
        </p:nvSpPr>
        <p:spPr>
          <a:xfrm>
            <a:off x="3286116" y="4429138"/>
            <a:ext cx="2571768"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Pending Renewal List</a:t>
            </a:r>
          </a:p>
        </p:txBody>
      </p:sp>
      <p:pic>
        <p:nvPicPr>
          <p:cNvPr id="5" name="Picture 4" descr="renewlist.png"/>
          <p:cNvPicPr>
            <a:picLocks noChangeAspect="1"/>
          </p:cNvPicPr>
          <p:nvPr/>
        </p:nvPicPr>
        <p:blipFill>
          <a:blip r:embed="rId2"/>
          <a:srcRect b="-21"/>
          <a:stretch>
            <a:fillRect/>
          </a:stretch>
        </p:blipFill>
        <p:spPr>
          <a:xfrm>
            <a:off x="500034" y="285734"/>
            <a:ext cx="8143932" cy="402280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0" y="0"/>
            <a:ext cx="4572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5F72FD"/>
                </a:solidFill>
              </a:rPr>
              <a:t>I</a:t>
            </a:r>
            <a:r>
              <a:rPr lang="en" sz="3200" dirty="0">
                <a:solidFill>
                  <a:srgbClr val="5F72FD"/>
                </a:solidFill>
              </a:rPr>
              <a:t>NTRODUCTION</a:t>
            </a:r>
            <a:endParaRPr sz="4800">
              <a:solidFill>
                <a:srgbClr val="5F72FD"/>
              </a:solidFill>
            </a:endParaRPr>
          </a:p>
        </p:txBody>
      </p:sp>
      <p:sp>
        <p:nvSpPr>
          <p:cNvPr id="255" name="Google Shape;255;p15"/>
          <p:cNvSpPr txBox="1">
            <a:spLocks noGrp="1"/>
          </p:cNvSpPr>
          <p:nvPr>
            <p:ph type="subTitle" idx="4294967295"/>
          </p:nvPr>
        </p:nvSpPr>
        <p:spPr>
          <a:xfrm>
            <a:off x="214282" y="1071552"/>
            <a:ext cx="4071966" cy="3714776"/>
          </a:xfrm>
          <a:prstGeom prst="rect">
            <a:avLst/>
          </a:prstGeom>
        </p:spPr>
        <p:txBody>
          <a:bodyPr spcFirstLastPara="1" wrap="square" lIns="91425" tIns="91425" rIns="91425" bIns="91425" anchor="t" anchorCtr="0">
            <a:noAutofit/>
          </a:bodyPr>
          <a:lstStyle/>
          <a:p>
            <a:pPr marL="0" lvl="0" indent="0">
              <a:buNone/>
            </a:pPr>
            <a:r>
              <a:rPr lang="en-US" sz="1200" b="1" dirty="0">
                <a:solidFill>
                  <a:srgbClr val="5F72FD"/>
                </a:solidFill>
              </a:rPr>
              <a:t>What is Hatchery ?</a:t>
            </a:r>
          </a:p>
          <a:p>
            <a:pPr marL="180000" indent="0" algn="just">
              <a:buNone/>
            </a:pPr>
            <a:r>
              <a:rPr lang="en-US" sz="1100" dirty="0">
                <a:solidFill>
                  <a:schemeClr val="tx1"/>
                </a:solidFill>
              </a:rPr>
              <a:t>Hatchery is a facility where eggs are hatched under artificial conditions, especially those of fish, poultry or even turtles. In this project we are concerned with fish eggs.</a:t>
            </a:r>
          </a:p>
          <a:p>
            <a:pPr marL="0" indent="0">
              <a:buFontTx/>
              <a:buChar char="-"/>
            </a:pPr>
            <a:endParaRPr lang="en-US" sz="1100" dirty="0">
              <a:solidFill>
                <a:srgbClr val="5F72FD"/>
              </a:solidFill>
            </a:endParaRPr>
          </a:p>
          <a:p>
            <a:pPr marL="0" indent="0">
              <a:buNone/>
            </a:pPr>
            <a:r>
              <a:rPr lang="en-US" sz="1200" b="1" dirty="0">
                <a:solidFill>
                  <a:srgbClr val="5F72FD"/>
                </a:solidFill>
              </a:rPr>
              <a:t>What is Hatchery Accreditation ?</a:t>
            </a:r>
          </a:p>
          <a:p>
            <a:pPr marL="180000" indent="0" algn="just">
              <a:buNone/>
            </a:pPr>
            <a:r>
              <a:rPr lang="en-US" sz="1100" dirty="0">
                <a:solidFill>
                  <a:schemeClr val="tx1"/>
                </a:solidFill>
              </a:rPr>
              <a:t>Accreditation is the process of Registration of the Hatchery by The Government of India, Department of Fisheries. It should be renewed yearly against a Registration Fees.</a:t>
            </a:r>
          </a:p>
          <a:p>
            <a:pPr marL="180000" indent="0" algn="just">
              <a:buNone/>
            </a:pPr>
            <a:endParaRPr lang="en-US" sz="1100" dirty="0">
              <a:solidFill>
                <a:srgbClr val="5F72FD"/>
              </a:solidFill>
            </a:endParaRPr>
          </a:p>
          <a:p>
            <a:pPr marL="0" indent="0">
              <a:buNone/>
            </a:pPr>
            <a:r>
              <a:rPr lang="en-US" sz="1200" b="1" dirty="0">
                <a:solidFill>
                  <a:srgbClr val="5F72FD"/>
                </a:solidFill>
              </a:rPr>
              <a:t>Why Hatchery Accreditation? </a:t>
            </a:r>
          </a:p>
          <a:p>
            <a:pPr marL="180000" indent="0" algn="just">
              <a:buNone/>
            </a:pPr>
            <a:r>
              <a:rPr lang="en-US" sz="1100" dirty="0">
                <a:solidFill>
                  <a:schemeClr val="tx1"/>
                </a:solidFill>
              </a:rPr>
              <a:t>In order to ensure that these hatcheries produce quality fish seeds as well as healthy grown-up fish, the process of accreditation of hatcheries is required.</a:t>
            </a:r>
          </a:p>
        </p:txBody>
      </p:sp>
      <p:sp>
        <p:nvSpPr>
          <p:cNvPr id="256" name="Google Shape;256;p15"/>
          <p:cNvSpPr txBox="1">
            <a:spLocks noGrp="1"/>
          </p:cNvSpPr>
          <p:nvPr>
            <p:ph type="sldNum" idx="12"/>
          </p:nvPr>
        </p:nvSpPr>
        <p:spPr>
          <a:xfrm>
            <a:off x="8808000" y="2571750"/>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
        <p:nvSpPr>
          <p:cNvPr id="7" name="Rectangle 6"/>
          <p:cNvSpPr/>
          <p:nvPr/>
        </p:nvSpPr>
        <p:spPr>
          <a:xfrm>
            <a:off x="4572000" y="-71456"/>
            <a:ext cx="4572000" cy="5357850"/>
          </a:xfrm>
          <a:prstGeom prst="rect">
            <a:avLst/>
          </a:prstGeom>
          <a:ln w="38100">
            <a:solidFill>
              <a:srgbClr val="5F72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C7990FEA-9D03-1DED-62C0-2AB6200305B8}"/>
              </a:ext>
            </a:extLst>
          </p:cNvPr>
          <p:cNvPicPr>
            <a:picLocks noChangeAspect="1"/>
          </p:cNvPicPr>
          <p:nvPr/>
        </p:nvPicPr>
        <p:blipFill rotWithShape="1">
          <a:blip r:embed="rId4"/>
          <a:srcRect r="-65" b="93"/>
          <a:stretch/>
        </p:blipFill>
        <p:spPr>
          <a:xfrm>
            <a:off x="4786314" y="0"/>
            <a:ext cx="4138402" cy="2786064"/>
          </a:xfrm>
          <a:prstGeom prst="rect">
            <a:avLst/>
          </a:prstGeom>
        </p:spPr>
      </p:pic>
      <p:pic>
        <p:nvPicPr>
          <p:cNvPr id="6" name="Content Placeholder 3">
            <a:extLst>
              <a:ext uri="{FF2B5EF4-FFF2-40B4-BE49-F238E27FC236}">
                <a16:creationId xmlns="" xmlns:a16="http://schemas.microsoft.com/office/drawing/2014/main" id="{63E80D3D-7D0F-0A10-379E-A62CA4995FF6}"/>
              </a:ext>
            </a:extLst>
          </p:cNvPr>
          <p:cNvPicPr>
            <a:picLocks noChangeAspect="1"/>
          </p:cNvPicPr>
          <p:nvPr/>
        </p:nvPicPr>
        <p:blipFill rotWithShape="1">
          <a:blip r:embed="rId5"/>
          <a:srcRect r="-3" b="24"/>
          <a:stretch/>
        </p:blipFill>
        <p:spPr>
          <a:xfrm>
            <a:off x="4786314" y="3105763"/>
            <a:ext cx="4143404" cy="2037737"/>
          </a:xfrm>
          <a:prstGeom prst="rect">
            <a:avLst/>
          </a:prstGeom>
        </p:spPr>
      </p:pic>
      <p:sp>
        <p:nvSpPr>
          <p:cNvPr id="10" name="Slide Number Placeholder 1"/>
          <p:cNvSpPr txBox="1">
            <a:spLocks/>
          </p:cNvSpPr>
          <p:nvPr/>
        </p:nvSpPr>
        <p:spPr>
          <a:xfrm>
            <a:off x="0" y="4807500"/>
            <a:ext cx="911100" cy="336000"/>
          </a:xfrm>
          <a:prstGeom prst="rect">
            <a:avLst/>
          </a:prstGeom>
          <a:solidFill>
            <a:schemeClr val="tx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Barlow"/>
                <a:ea typeface="Barlow"/>
                <a:cs typeface="Barlow"/>
                <a:sym typeface="Barlow"/>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000" b="0" i="0" u="none" strike="noStrike" kern="0" cap="none" spc="0" normalizeH="0" baseline="0" noProof="0" dirty="0">
              <a:ln>
                <a:noFill/>
              </a:ln>
              <a:solidFill>
                <a:schemeClr val="lt1"/>
              </a:solidFill>
              <a:effectLst/>
              <a:uLnTx/>
              <a:uFillTx/>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40</a:t>
            </a:fld>
            <a:endParaRPr lang="en"/>
          </a:p>
        </p:txBody>
      </p:sp>
      <p:sp>
        <p:nvSpPr>
          <p:cNvPr id="4" name="TextBox 3"/>
          <p:cNvSpPr txBox="1"/>
          <p:nvPr/>
        </p:nvSpPr>
        <p:spPr>
          <a:xfrm>
            <a:off x="3214678" y="4429138"/>
            <a:ext cx="2714644"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Employee Authorization</a:t>
            </a:r>
          </a:p>
        </p:txBody>
      </p:sp>
      <p:pic>
        <p:nvPicPr>
          <p:cNvPr id="5" name="Picture 4" descr="auth.png"/>
          <p:cNvPicPr>
            <a:picLocks noChangeAspect="1"/>
          </p:cNvPicPr>
          <p:nvPr/>
        </p:nvPicPr>
        <p:blipFill>
          <a:blip r:embed="rId2"/>
          <a:stretch>
            <a:fillRect/>
          </a:stretch>
        </p:blipFill>
        <p:spPr>
          <a:xfrm>
            <a:off x="642910" y="285734"/>
            <a:ext cx="7826465" cy="385765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41</a:t>
            </a:fld>
            <a:endParaRPr lang="en"/>
          </a:p>
        </p:txBody>
      </p:sp>
      <p:pic>
        <p:nvPicPr>
          <p:cNvPr id="3" name="Content Placeholder 3" descr="Graphical user interface, text&#10;&#10;Description automatically generated">
            <a:extLst>
              <a:ext uri="{FF2B5EF4-FFF2-40B4-BE49-F238E27FC236}">
                <a16:creationId xmlns:a16="http://schemas.microsoft.com/office/drawing/2014/main" xmlns="" id="{65ED97C5-9048-2613-8737-BDAB7DFB1F7B}"/>
              </a:ext>
            </a:extLst>
          </p:cNvPr>
          <p:cNvPicPr>
            <a:picLocks noChangeAspect="1"/>
          </p:cNvPicPr>
          <p:nvPr/>
        </p:nvPicPr>
        <p:blipFill>
          <a:blip r:embed="rId2"/>
          <a:stretch>
            <a:fillRect/>
          </a:stretch>
        </p:blipFill>
        <p:spPr>
          <a:xfrm>
            <a:off x="892943" y="285734"/>
            <a:ext cx="7465271" cy="4071966"/>
          </a:xfrm>
          <a:prstGeom prst="rect">
            <a:avLst/>
          </a:prstGeom>
        </p:spPr>
      </p:pic>
      <p:sp>
        <p:nvSpPr>
          <p:cNvPr id="5" name="TextBox 4"/>
          <p:cNvSpPr txBox="1"/>
          <p:nvPr/>
        </p:nvSpPr>
        <p:spPr>
          <a:xfrm>
            <a:off x="3714744" y="4429138"/>
            <a:ext cx="1714512"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Notice Upload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42</a:t>
            </a:fld>
            <a:endParaRPr lang="en"/>
          </a:p>
        </p:txBody>
      </p:sp>
      <p:pic>
        <p:nvPicPr>
          <p:cNvPr id="4" name="Content Placeholder 3" descr="Graphical user interface, text, application, chat or text message&#10;&#10;Description automatically generated">
            <a:extLst>
              <a:ext uri="{FF2B5EF4-FFF2-40B4-BE49-F238E27FC236}">
                <a16:creationId xmlns:a16="http://schemas.microsoft.com/office/drawing/2014/main" xmlns="" id="{4A2EA033-91C3-A728-1012-E6911AF84BF0}"/>
              </a:ext>
            </a:extLst>
          </p:cNvPr>
          <p:cNvPicPr>
            <a:picLocks noChangeAspect="1"/>
          </p:cNvPicPr>
          <p:nvPr/>
        </p:nvPicPr>
        <p:blipFill>
          <a:blip r:embed="rId2"/>
          <a:stretch>
            <a:fillRect/>
          </a:stretch>
        </p:blipFill>
        <p:spPr>
          <a:xfrm>
            <a:off x="645556" y="285734"/>
            <a:ext cx="7993118" cy="4071966"/>
          </a:xfrm>
          <a:prstGeom prst="rect">
            <a:avLst/>
          </a:prstGeom>
        </p:spPr>
      </p:pic>
      <p:sp>
        <p:nvSpPr>
          <p:cNvPr id="5" name="TextBox 4"/>
          <p:cNvSpPr txBox="1"/>
          <p:nvPr/>
        </p:nvSpPr>
        <p:spPr>
          <a:xfrm>
            <a:off x="3214678" y="4429138"/>
            <a:ext cx="2786082" cy="338554"/>
          </a:xfrm>
          <a:prstGeom prst="rect">
            <a:avLst/>
          </a:prstGeom>
          <a:solidFill>
            <a:schemeClr val="bg1"/>
          </a:solidFill>
        </p:spPr>
        <p:txBody>
          <a:bodyPr wrap="square" rtlCol="0">
            <a:spAutoFit/>
          </a:bodyPr>
          <a:lstStyle/>
          <a:p>
            <a:pPr algn="ctr"/>
            <a:r>
              <a:rPr lang="en-US" sz="1600" b="1" dirty="0">
                <a:solidFill>
                  <a:schemeClr val="accent1"/>
                </a:solidFill>
                <a:latin typeface="Barlow" charset="0"/>
                <a:cs typeface="Miriam Libre" charset="-79"/>
              </a:rPr>
              <a:t>Online Messaging System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214282" y="0"/>
            <a:ext cx="5138700" cy="7859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5F72FD"/>
                </a:solidFill>
              </a:rPr>
              <a:t>D</a:t>
            </a:r>
            <a:r>
              <a:rPr lang="en" sz="2400" dirty="0">
                <a:solidFill>
                  <a:srgbClr val="5F72FD"/>
                </a:solidFill>
              </a:rPr>
              <a:t>ISCUSSION</a:t>
            </a:r>
            <a:r>
              <a:rPr lang="en" sz="2800" dirty="0">
                <a:solidFill>
                  <a:srgbClr val="5F72FD"/>
                </a:solidFill>
              </a:rPr>
              <a:t> </a:t>
            </a:r>
            <a:endParaRPr>
              <a:solidFill>
                <a:srgbClr val="5F72FD"/>
              </a:solidFill>
            </a:endParaRPr>
          </a:p>
        </p:txBody>
      </p:sp>
      <p:sp>
        <p:nvSpPr>
          <p:cNvPr id="262" name="Google Shape;262;p16"/>
          <p:cNvSpPr txBox="1">
            <a:spLocks noGrp="1"/>
          </p:cNvSpPr>
          <p:nvPr>
            <p:ph type="body" idx="1"/>
          </p:nvPr>
        </p:nvSpPr>
        <p:spPr>
          <a:xfrm>
            <a:off x="214282" y="1428742"/>
            <a:ext cx="5310180" cy="3643338"/>
          </a:xfrm>
          <a:prstGeom prst="rect">
            <a:avLst/>
          </a:prstGeom>
        </p:spPr>
        <p:txBody>
          <a:bodyPr spcFirstLastPara="1" wrap="square" lIns="91425" tIns="91425" rIns="91425" bIns="91425" anchor="t" anchorCtr="0">
            <a:noAutofit/>
          </a:bodyPr>
          <a:lstStyle/>
          <a:p>
            <a:pPr algn="just">
              <a:buClr>
                <a:srgbClr val="5F72FD"/>
              </a:buClr>
              <a:buSzPct val="150000"/>
              <a:buFont typeface="+mj-lt"/>
              <a:buAutoNum type="arabicPeriod"/>
            </a:pPr>
            <a:r>
              <a:rPr lang="en-US" sz="1400" dirty="0">
                <a:solidFill>
                  <a:schemeClr val="tx1">
                    <a:lumMod val="95000"/>
                    <a:lumOff val="5000"/>
                  </a:schemeClr>
                </a:solidFill>
              </a:rPr>
              <a:t>As a large number of fishermen or Hatchery Owners come from very poor households, they might find it difficult to get into this system as computers and mobile technologies might be unknown to them. Hence proper training must be provided to the users for a comfortable experience</a:t>
            </a:r>
          </a:p>
          <a:p>
            <a:pPr algn="just">
              <a:buClr>
                <a:srgbClr val="5F72FD"/>
              </a:buClr>
              <a:buSzPct val="150000"/>
              <a:buFont typeface="+mj-lt"/>
              <a:buAutoNum type="arabicPeriod"/>
            </a:pPr>
            <a:endParaRPr lang="en-US" sz="1400" dirty="0">
              <a:solidFill>
                <a:schemeClr val="tx1">
                  <a:lumMod val="95000"/>
                  <a:lumOff val="5000"/>
                </a:schemeClr>
              </a:solidFill>
            </a:endParaRPr>
          </a:p>
          <a:p>
            <a:pPr lvl="0" algn="just">
              <a:spcBef>
                <a:spcPts val="200"/>
              </a:spcBef>
              <a:buClr>
                <a:srgbClr val="5F72FD"/>
              </a:buClr>
              <a:buSzPct val="150000"/>
              <a:buFont typeface="+mj-lt"/>
              <a:buAutoNum type="arabicPeriod"/>
            </a:pPr>
            <a:endParaRPr lang="en-US" sz="800" dirty="0">
              <a:solidFill>
                <a:schemeClr val="tx1">
                  <a:lumMod val="95000"/>
                  <a:lumOff val="5000"/>
                </a:schemeClr>
              </a:solidFill>
            </a:endParaRPr>
          </a:p>
          <a:p>
            <a:pPr lvl="0" algn="just">
              <a:buClr>
                <a:srgbClr val="5F72FD"/>
              </a:buClr>
              <a:buSzPct val="150000"/>
              <a:buFont typeface="+mj-lt"/>
              <a:buAutoNum type="arabicPeriod"/>
            </a:pPr>
            <a:r>
              <a:rPr lang="en-US" sz="1400" dirty="0">
                <a:solidFill>
                  <a:schemeClr val="tx1">
                    <a:lumMod val="95000"/>
                    <a:lumOff val="5000"/>
                  </a:schemeClr>
                </a:solidFill>
              </a:rPr>
              <a:t>Internet facilities are still unavailable or very slow in some remote villages where accessing the website and making requests might </a:t>
            </a:r>
            <a:r>
              <a:rPr lang="en-US" sz="1400" dirty="0">
                <a:solidFill>
                  <a:schemeClr val="tx1">
                    <a:lumMod val="85000"/>
                    <a:lumOff val="15000"/>
                  </a:schemeClr>
                </a:solidFill>
              </a:rPr>
              <a:t>take</a:t>
            </a:r>
            <a:r>
              <a:rPr lang="en-US" sz="1400" dirty="0">
                <a:solidFill>
                  <a:schemeClr val="tx1">
                    <a:lumMod val="95000"/>
                    <a:lumOff val="5000"/>
                  </a:schemeClr>
                </a:solidFill>
              </a:rPr>
              <a:t> a bit too long</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43</a:t>
            </a:fld>
            <a:endParaRPr/>
          </a:p>
        </p:txBody>
      </p:sp>
      <p:grpSp>
        <p:nvGrpSpPr>
          <p:cNvPr id="2" name="Google Shape;1072;p49"/>
          <p:cNvGrpSpPr/>
          <p:nvPr/>
        </p:nvGrpSpPr>
        <p:grpSpPr>
          <a:xfrm>
            <a:off x="6500826" y="2571750"/>
            <a:ext cx="351332" cy="332797"/>
            <a:chOff x="2583100" y="2973775"/>
            <a:chExt cx="461550" cy="437200"/>
          </a:xfrm>
        </p:grpSpPr>
        <p:sp>
          <p:nvSpPr>
            <p:cNvPr id="6"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285720" y="1000114"/>
            <a:ext cx="4572032" cy="369332"/>
          </a:xfrm>
          <a:prstGeom prst="rect">
            <a:avLst/>
          </a:prstGeom>
          <a:noFill/>
        </p:spPr>
        <p:txBody>
          <a:bodyPr wrap="square" rtlCol="0">
            <a:spAutoFit/>
          </a:bodyPr>
          <a:lstStyle/>
          <a:p>
            <a:r>
              <a:rPr lang="en-US" sz="1800" b="1" dirty="0">
                <a:solidFill>
                  <a:srgbClr val="5F72FD"/>
                </a:solidFill>
                <a:latin typeface="Miriam Libre" charset="-79"/>
                <a:ea typeface="Barlow Light"/>
                <a:cs typeface="Miriam Libre" charset="-79"/>
                <a:sym typeface="Barlow Light"/>
              </a:rPr>
              <a:t>Limitations of the system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214282" y="0"/>
            <a:ext cx="5138700" cy="7859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5F72FD"/>
                </a:solidFill>
              </a:rPr>
              <a:t>D</a:t>
            </a:r>
            <a:r>
              <a:rPr lang="en" sz="2400" dirty="0">
                <a:solidFill>
                  <a:srgbClr val="5F72FD"/>
                </a:solidFill>
              </a:rPr>
              <a:t>ISCUSSION</a:t>
            </a:r>
            <a:r>
              <a:rPr lang="en" sz="2800" dirty="0">
                <a:solidFill>
                  <a:srgbClr val="5F72FD"/>
                </a:solidFill>
              </a:rPr>
              <a:t> </a:t>
            </a:r>
            <a:endParaRPr>
              <a:solidFill>
                <a:srgbClr val="5F72FD"/>
              </a:solidFill>
            </a:endParaRPr>
          </a:p>
        </p:txBody>
      </p:sp>
      <p:sp>
        <p:nvSpPr>
          <p:cNvPr id="262" name="Google Shape;262;p16"/>
          <p:cNvSpPr txBox="1">
            <a:spLocks noGrp="1"/>
          </p:cNvSpPr>
          <p:nvPr>
            <p:ph type="body" idx="1"/>
          </p:nvPr>
        </p:nvSpPr>
        <p:spPr>
          <a:xfrm>
            <a:off x="214282" y="1428742"/>
            <a:ext cx="5310180" cy="3643338"/>
          </a:xfrm>
          <a:prstGeom prst="rect">
            <a:avLst/>
          </a:prstGeom>
        </p:spPr>
        <p:txBody>
          <a:bodyPr spcFirstLastPara="1" wrap="square" lIns="91425" tIns="91425" rIns="91425" bIns="91425" anchor="t" anchorCtr="0">
            <a:noAutofit/>
          </a:bodyPr>
          <a:lstStyle/>
          <a:p>
            <a:pPr algn="just">
              <a:buClr>
                <a:srgbClr val="5F72FD"/>
              </a:buClr>
              <a:buSzPct val="150000"/>
              <a:buFont typeface="+mj-lt"/>
              <a:buAutoNum type="arabicPeriod"/>
            </a:pPr>
            <a:r>
              <a:rPr lang="en-US" sz="1800" dirty="0">
                <a:solidFill>
                  <a:srgbClr val="5F72FD"/>
                </a:solidFill>
              </a:rPr>
              <a:t>Payment Portal:</a:t>
            </a:r>
            <a:r>
              <a:rPr lang="en-US" sz="1600" dirty="0">
                <a:solidFill>
                  <a:srgbClr val="5F72FD"/>
                </a:solidFill>
              </a:rPr>
              <a:t> </a:t>
            </a:r>
            <a:r>
              <a:rPr lang="en-US" sz="1300" dirty="0"/>
              <a:t>An online Payment portal with facilities like net-banking and online-wallet payment options.</a:t>
            </a:r>
          </a:p>
          <a:p>
            <a:pPr lvl="0" algn="just">
              <a:spcBef>
                <a:spcPts val="200"/>
              </a:spcBef>
              <a:buClr>
                <a:srgbClr val="5F72FD"/>
              </a:buClr>
              <a:buSzPct val="150000"/>
              <a:buFont typeface="+mj-lt"/>
              <a:buAutoNum type="arabicPeriod"/>
            </a:pPr>
            <a:endParaRPr lang="en-US" sz="900" dirty="0"/>
          </a:p>
          <a:p>
            <a:pPr lvl="0" algn="just">
              <a:buClr>
                <a:srgbClr val="5F72FD"/>
              </a:buClr>
              <a:buSzPct val="150000"/>
              <a:buFont typeface="+mj-lt"/>
              <a:buAutoNum type="arabicPeriod"/>
            </a:pPr>
            <a:r>
              <a:rPr lang="en-US" sz="1800" dirty="0">
                <a:solidFill>
                  <a:srgbClr val="5F72FD"/>
                </a:solidFill>
              </a:rPr>
              <a:t>Online Backup System:</a:t>
            </a:r>
            <a:r>
              <a:rPr lang="en-US" sz="1600" dirty="0">
                <a:solidFill>
                  <a:srgbClr val="5F72FD"/>
                </a:solidFill>
              </a:rPr>
              <a:t> </a:t>
            </a:r>
            <a:r>
              <a:rPr lang="en-US" sz="1300" dirty="0"/>
              <a:t>A database system that would keep a backup of all important data as a precaution to unforeseen circumstances.</a:t>
            </a:r>
          </a:p>
          <a:p>
            <a:pPr lvl="0" algn="just">
              <a:buClr>
                <a:srgbClr val="5F72FD"/>
              </a:buClr>
              <a:buSzPct val="150000"/>
              <a:buFont typeface="+mj-lt"/>
              <a:buAutoNum type="arabicPeriod"/>
            </a:pPr>
            <a:endParaRPr lang="en-US" sz="900" dirty="0"/>
          </a:p>
          <a:p>
            <a:pPr lvl="0" algn="just">
              <a:buClr>
                <a:srgbClr val="5F72FD"/>
              </a:buClr>
              <a:buSzPct val="150000"/>
              <a:buFont typeface="+mj-lt"/>
              <a:buAutoNum type="arabicPeriod"/>
            </a:pPr>
            <a:r>
              <a:rPr lang="en-US" sz="1800" dirty="0">
                <a:solidFill>
                  <a:srgbClr val="5F72FD"/>
                </a:solidFill>
              </a:rPr>
              <a:t>Report Generation</a:t>
            </a:r>
            <a:r>
              <a:rPr lang="en-US" sz="1600" dirty="0">
                <a:solidFill>
                  <a:srgbClr val="5F72FD"/>
                </a:solidFill>
              </a:rPr>
              <a:t>: </a:t>
            </a:r>
            <a:r>
              <a:rPr lang="en-US" sz="1300" dirty="0"/>
              <a:t>There are various reports that are used in this field to decide the next course of action in the department. Such an automated system that generates these reports can be implemented.</a:t>
            </a:r>
          </a:p>
          <a:p>
            <a:pPr lvl="0" algn="just">
              <a:buClr>
                <a:srgbClr val="5F72FD"/>
              </a:buClr>
              <a:buSzPct val="150000"/>
              <a:buFont typeface="+mj-lt"/>
              <a:buAutoNum type="arabicPeriod"/>
            </a:pPr>
            <a:endParaRPr lang="en-US" sz="1400" dirty="0"/>
          </a:p>
          <a:p>
            <a:pPr lvl="0" algn="just">
              <a:buClr>
                <a:srgbClr val="5F72FD"/>
              </a:buClr>
              <a:buSzPct val="150000"/>
              <a:buFont typeface="+mj-lt"/>
              <a:buAutoNum type="arabicPeriod"/>
            </a:pPr>
            <a:endParaRPr lang="en-US" sz="14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44</a:t>
            </a:fld>
            <a:endParaRPr/>
          </a:p>
        </p:txBody>
      </p:sp>
      <p:grpSp>
        <p:nvGrpSpPr>
          <p:cNvPr id="2" name="Google Shape;1072;p49"/>
          <p:cNvGrpSpPr/>
          <p:nvPr/>
        </p:nvGrpSpPr>
        <p:grpSpPr>
          <a:xfrm>
            <a:off x="6500826" y="2571750"/>
            <a:ext cx="351332" cy="332797"/>
            <a:chOff x="2583100" y="2973775"/>
            <a:chExt cx="461550" cy="437200"/>
          </a:xfrm>
        </p:grpSpPr>
        <p:sp>
          <p:nvSpPr>
            <p:cNvPr id="6"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p:cNvSpPr txBox="1"/>
          <p:nvPr/>
        </p:nvSpPr>
        <p:spPr>
          <a:xfrm>
            <a:off x="285720" y="785800"/>
            <a:ext cx="5786478" cy="646331"/>
          </a:xfrm>
          <a:prstGeom prst="rect">
            <a:avLst/>
          </a:prstGeom>
          <a:noFill/>
        </p:spPr>
        <p:txBody>
          <a:bodyPr wrap="square" rtlCol="0">
            <a:spAutoFit/>
          </a:bodyPr>
          <a:lstStyle/>
          <a:p>
            <a:r>
              <a:rPr lang="en-US" sz="1200" dirty="0">
                <a:solidFill>
                  <a:schemeClr val="tx1"/>
                </a:solidFill>
                <a:latin typeface="Miriam Libre" charset="-79"/>
                <a:ea typeface="Barlow Light"/>
                <a:cs typeface="Miriam Libre" charset="-79"/>
                <a:sym typeface="Barlow Light"/>
              </a:rPr>
              <a:t>There are still some places to upgrade this software in a broad level.</a:t>
            </a:r>
            <a:endParaRPr lang="en-US" sz="300" dirty="0">
              <a:solidFill>
                <a:schemeClr val="tx1"/>
              </a:solidFill>
              <a:latin typeface="Miriam Libre" charset="-79"/>
              <a:ea typeface="Barlow Light"/>
              <a:cs typeface="Miriam Libre" charset="-79"/>
              <a:sym typeface="Barlow Light"/>
            </a:endParaRPr>
          </a:p>
          <a:p>
            <a:endParaRPr lang="en-US" sz="600" dirty="0">
              <a:solidFill>
                <a:schemeClr val="tx1"/>
              </a:solidFill>
              <a:latin typeface="Miriam Libre" charset="-79"/>
              <a:ea typeface="Barlow Light"/>
              <a:cs typeface="Miriam Libre" charset="-79"/>
              <a:sym typeface="Barlow Light"/>
            </a:endParaRPr>
          </a:p>
          <a:p>
            <a:r>
              <a:rPr lang="en-US" sz="1800" b="1" dirty="0">
                <a:solidFill>
                  <a:srgbClr val="5F72FD"/>
                </a:solidFill>
                <a:latin typeface="Miriam Libre" charset="-79"/>
                <a:ea typeface="Barlow Light"/>
                <a:cs typeface="Miriam Libre" charset="-79"/>
                <a:sym typeface="Barlow Light"/>
              </a:rPr>
              <a:t>Future Scope of The System:</a:t>
            </a:r>
          </a:p>
        </p:txBody>
      </p:sp>
      <p:sp>
        <p:nvSpPr>
          <p:cNvPr id="9" name="Rectangle 8"/>
          <p:cNvSpPr/>
          <p:nvPr/>
        </p:nvSpPr>
        <p:spPr>
          <a:xfrm>
            <a:off x="6143636" y="0"/>
            <a:ext cx="264320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oogle Shape;285;p19"/>
          <p:cNvGrpSpPr/>
          <p:nvPr/>
        </p:nvGrpSpPr>
        <p:grpSpPr>
          <a:xfrm rot="-587295">
            <a:off x="6238488" y="3800656"/>
            <a:ext cx="1105140" cy="1105077"/>
            <a:chOff x="576250" y="4319400"/>
            <a:chExt cx="442075" cy="442050"/>
          </a:xfrm>
        </p:grpSpPr>
        <p:sp>
          <p:nvSpPr>
            <p:cNvPr id="2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290;p19"/>
          <p:cNvSpPr/>
          <p:nvPr/>
        </p:nvSpPr>
        <p:spPr>
          <a:xfrm>
            <a:off x="4346385" y="110102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1;p19"/>
          <p:cNvSpPr/>
          <p:nvPr/>
        </p:nvSpPr>
        <p:spPr>
          <a:xfrm rot="2697410">
            <a:off x="8051502" y="3350995"/>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2;p19"/>
          <p:cNvSpPr/>
          <p:nvPr/>
        </p:nvSpPr>
        <p:spPr>
          <a:xfrm rot="1912020">
            <a:off x="7429520" y="3143254"/>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3;p19"/>
          <p:cNvSpPr/>
          <p:nvPr/>
        </p:nvSpPr>
        <p:spPr>
          <a:xfrm rot="1279871">
            <a:off x="6322139" y="395270"/>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82;p19"/>
          <p:cNvGrpSpPr/>
          <p:nvPr/>
        </p:nvGrpSpPr>
        <p:grpSpPr>
          <a:xfrm>
            <a:off x="6215074" y="285734"/>
            <a:ext cx="2688023" cy="2687984"/>
            <a:chOff x="6643075" y="3664250"/>
            <a:chExt cx="407950" cy="407975"/>
          </a:xfrm>
        </p:grpSpPr>
        <p:sp>
          <p:nvSpPr>
            <p:cNvPr id="23" name="Google Shape;28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92;p19"/>
          <p:cNvSpPr/>
          <p:nvPr/>
        </p:nvSpPr>
        <p:spPr>
          <a:xfrm rot="20918458">
            <a:off x="8108741" y="4757264"/>
            <a:ext cx="471595" cy="4152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1;p19"/>
          <p:cNvSpPr/>
          <p:nvPr/>
        </p:nvSpPr>
        <p:spPr>
          <a:xfrm>
            <a:off x="8786842" y="1142990"/>
            <a:ext cx="494954" cy="46611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9" name="Google Shape;499;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45</a:t>
            </a:fld>
            <a:endParaRPr/>
          </a:p>
        </p:txBody>
      </p:sp>
      <p:sp>
        <p:nvSpPr>
          <p:cNvPr id="496" name="Google Shape;496;p35"/>
          <p:cNvSpPr txBox="1">
            <a:spLocks noGrp="1"/>
          </p:cNvSpPr>
          <p:nvPr>
            <p:ph type="ctrTitle" idx="4294967295"/>
          </p:nvPr>
        </p:nvSpPr>
        <p:spPr>
          <a:xfrm>
            <a:off x="2143108" y="214296"/>
            <a:ext cx="6643734" cy="12144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bg1"/>
                </a:solidFill>
                <a:latin typeface="Berlin Sans FB" pitchFamily="34" charset="0"/>
              </a:rPr>
              <a:t>THANK	YOU!!</a:t>
            </a:r>
            <a:endParaRPr sz="6000">
              <a:solidFill>
                <a:schemeClr val="bg1"/>
              </a:solidFill>
              <a:latin typeface="Berlin Sans FB" pitchFamily="34" charset="0"/>
            </a:endParaRPr>
          </a:p>
        </p:txBody>
      </p:sp>
      <p:pic>
        <p:nvPicPr>
          <p:cNvPr id="19" name="Picture 18" descr="istockphoto-1222370255-612x612.jpg"/>
          <p:cNvPicPr>
            <a:picLocks noChangeAspect="1"/>
          </p:cNvPicPr>
          <p:nvPr/>
        </p:nvPicPr>
        <p:blipFill>
          <a:blip r:embed="rId3"/>
          <a:stretch>
            <a:fillRect/>
          </a:stretch>
        </p:blipFill>
        <p:spPr>
          <a:xfrm>
            <a:off x="3357554" y="1643056"/>
            <a:ext cx="2359635" cy="2355780"/>
          </a:xfrm>
          <a:prstGeom prst="rect">
            <a:avLst/>
          </a:prstGeom>
        </p:spPr>
      </p:pic>
      <p:sp>
        <p:nvSpPr>
          <p:cNvPr id="22" name="Google Shape;291;p19"/>
          <p:cNvSpPr/>
          <p:nvPr/>
        </p:nvSpPr>
        <p:spPr>
          <a:xfrm rot="2697410">
            <a:off x="7837189" y="2207987"/>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2;p19"/>
          <p:cNvSpPr/>
          <p:nvPr/>
        </p:nvSpPr>
        <p:spPr>
          <a:xfrm rot="1912020">
            <a:off x="7215207" y="2000246"/>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2;p19"/>
          <p:cNvSpPr/>
          <p:nvPr/>
        </p:nvSpPr>
        <p:spPr>
          <a:xfrm rot="20918458">
            <a:off x="7894428" y="3614256"/>
            <a:ext cx="471595" cy="4152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1;p19"/>
          <p:cNvSpPr/>
          <p:nvPr/>
        </p:nvSpPr>
        <p:spPr>
          <a:xfrm rot="1194845">
            <a:off x="656118" y="2876477"/>
            <a:ext cx="637798" cy="6089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2;p19"/>
          <p:cNvSpPr/>
          <p:nvPr/>
        </p:nvSpPr>
        <p:spPr>
          <a:xfrm rot="409455">
            <a:off x="1228008" y="1728807"/>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2;p19"/>
          <p:cNvSpPr/>
          <p:nvPr/>
        </p:nvSpPr>
        <p:spPr>
          <a:xfrm rot="19415893">
            <a:off x="2148888" y="4099925"/>
            <a:ext cx="471595" cy="41529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142844" y="-142894"/>
            <a:ext cx="4572000" cy="13573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solidFill>
                  <a:srgbClr val="5F72FD"/>
                </a:solidFill>
              </a:rPr>
              <a:t>D</a:t>
            </a:r>
            <a:r>
              <a:rPr lang="en" sz="2000" dirty="0">
                <a:solidFill>
                  <a:srgbClr val="5F72FD"/>
                </a:solidFill>
              </a:rPr>
              <a:t>OMAIN</a:t>
            </a:r>
            <a:r>
              <a:rPr lang="en" sz="3200" dirty="0">
                <a:solidFill>
                  <a:srgbClr val="5F72FD"/>
                </a:solidFill>
              </a:rPr>
              <a:t/>
            </a:r>
            <a:br>
              <a:rPr lang="en" sz="3200" dirty="0">
                <a:solidFill>
                  <a:srgbClr val="5F72FD"/>
                </a:solidFill>
              </a:rPr>
            </a:br>
            <a:r>
              <a:rPr lang="en" sz="3200" dirty="0">
                <a:solidFill>
                  <a:srgbClr val="5F72FD"/>
                </a:solidFill>
              </a:rPr>
              <a:t>  </a:t>
            </a:r>
            <a:r>
              <a:rPr lang="en" sz="3200" b="1" dirty="0">
                <a:solidFill>
                  <a:srgbClr val="5F72FD"/>
                </a:solidFill>
              </a:rPr>
              <a:t>D</a:t>
            </a:r>
            <a:r>
              <a:rPr lang="en" sz="2000" dirty="0">
                <a:solidFill>
                  <a:srgbClr val="5F72FD"/>
                </a:solidFill>
              </a:rPr>
              <a:t>ESCRIPTION</a:t>
            </a:r>
            <a:endParaRPr sz="2000">
              <a:solidFill>
                <a:srgbClr val="5F72FD"/>
              </a:solidFill>
            </a:endParaRPr>
          </a:p>
        </p:txBody>
      </p:sp>
      <p:sp>
        <p:nvSpPr>
          <p:cNvPr id="255" name="Google Shape;255;p15"/>
          <p:cNvSpPr txBox="1">
            <a:spLocks noGrp="1"/>
          </p:cNvSpPr>
          <p:nvPr>
            <p:ph type="subTitle" idx="4294967295"/>
          </p:nvPr>
        </p:nvSpPr>
        <p:spPr>
          <a:xfrm>
            <a:off x="214282" y="1285866"/>
            <a:ext cx="4071966" cy="3714776"/>
          </a:xfrm>
          <a:prstGeom prst="rect">
            <a:avLst/>
          </a:prstGeom>
        </p:spPr>
        <p:txBody>
          <a:bodyPr spcFirstLastPara="1" wrap="square" lIns="91425" tIns="91425" rIns="91425" bIns="91425" anchor="t" anchorCtr="0">
            <a:noAutofit/>
          </a:bodyPr>
          <a:lstStyle/>
          <a:p>
            <a:pPr marL="0" lvl="0" indent="0" algn="just">
              <a:buNone/>
            </a:pPr>
            <a:r>
              <a:rPr lang="en-US" sz="1200" b="1" dirty="0">
                <a:solidFill>
                  <a:srgbClr val="5F72FD"/>
                </a:solidFill>
              </a:rPr>
              <a:t>Project Purpose -</a:t>
            </a:r>
          </a:p>
          <a:p>
            <a:pPr marL="180000" lvl="0" indent="0" algn="just">
              <a:buNone/>
            </a:pPr>
            <a:r>
              <a:rPr lang="en-US" sz="1100" dirty="0">
                <a:solidFill>
                  <a:schemeClr val="tx1"/>
                </a:solidFill>
              </a:rPr>
              <a:t>Migration of a currently offline hatchery accreditation process to a fully online one</a:t>
            </a:r>
            <a:r>
              <a:rPr lang="en-US" sz="1100" dirty="0">
                <a:solidFill>
                  <a:srgbClr val="5F72FD"/>
                </a:solidFill>
              </a:rPr>
              <a:t>. </a:t>
            </a:r>
          </a:p>
          <a:p>
            <a:pPr marL="0" lvl="0" indent="0" algn="just">
              <a:buNone/>
            </a:pPr>
            <a:endParaRPr lang="en-US" sz="1100" dirty="0">
              <a:solidFill>
                <a:srgbClr val="5F72FD"/>
              </a:solidFill>
            </a:endParaRPr>
          </a:p>
          <a:p>
            <a:pPr marL="0" indent="0" algn="just">
              <a:buNone/>
            </a:pPr>
            <a:r>
              <a:rPr lang="en-US" sz="1200" b="1" dirty="0">
                <a:solidFill>
                  <a:srgbClr val="5F72FD"/>
                </a:solidFill>
              </a:rPr>
              <a:t>Online Modules -</a:t>
            </a:r>
          </a:p>
          <a:p>
            <a:pPr marL="0" indent="0" algn="just">
              <a:buNone/>
            </a:pPr>
            <a:endParaRPr lang="en-US" sz="600" b="1" dirty="0">
              <a:solidFill>
                <a:srgbClr val="5F72FD"/>
              </a:solidFill>
            </a:endParaRPr>
          </a:p>
          <a:p>
            <a:pPr marL="228600" indent="-228600" algn="just">
              <a:buClr>
                <a:srgbClr val="5F72FD"/>
              </a:buClr>
              <a:buSzPct val="150000"/>
            </a:pPr>
            <a:r>
              <a:rPr lang="en-US" sz="1200" dirty="0">
                <a:solidFill>
                  <a:schemeClr val="tx1"/>
                </a:solidFill>
              </a:rPr>
              <a:t>Form Application</a:t>
            </a:r>
          </a:p>
          <a:p>
            <a:pPr marL="228600" indent="-228600" algn="just">
              <a:buClr>
                <a:srgbClr val="5F72FD"/>
              </a:buClr>
              <a:buSzPct val="150000"/>
            </a:pPr>
            <a:r>
              <a:rPr lang="en-US" sz="1200" dirty="0">
                <a:solidFill>
                  <a:schemeClr val="tx1"/>
                </a:solidFill>
              </a:rPr>
              <a:t>Form Renewal</a:t>
            </a:r>
          </a:p>
          <a:p>
            <a:pPr marL="228600" lvl="0" indent="-228600" algn="just">
              <a:buClr>
                <a:srgbClr val="5F72FD"/>
              </a:buClr>
              <a:buSzPct val="150000"/>
            </a:pPr>
            <a:r>
              <a:rPr lang="en-US" sz="1200" dirty="0">
                <a:solidFill>
                  <a:schemeClr val="tx1"/>
                </a:solidFill>
              </a:rPr>
              <a:t>Status Update</a:t>
            </a:r>
          </a:p>
          <a:p>
            <a:pPr marL="228600" lvl="0" indent="-228600" algn="just">
              <a:buClr>
                <a:srgbClr val="5F72FD"/>
              </a:buClr>
              <a:buSzPct val="150000"/>
            </a:pPr>
            <a:r>
              <a:rPr lang="en-US" sz="1200" dirty="0">
                <a:solidFill>
                  <a:schemeClr val="tx1"/>
                </a:solidFill>
              </a:rPr>
              <a:t>Certification</a:t>
            </a:r>
          </a:p>
          <a:p>
            <a:pPr marL="228600" lvl="0" indent="-228600" algn="just">
              <a:buClr>
                <a:srgbClr val="5F72FD"/>
              </a:buClr>
              <a:buSzPct val="150000"/>
            </a:pPr>
            <a:r>
              <a:rPr lang="en-US" sz="1200" dirty="0">
                <a:solidFill>
                  <a:schemeClr val="tx1"/>
                </a:solidFill>
              </a:rPr>
              <a:t>Messaging</a:t>
            </a:r>
          </a:p>
          <a:p>
            <a:pPr marL="0" indent="0">
              <a:buNone/>
            </a:pPr>
            <a:endParaRPr lang="en-US" sz="1200" b="1" dirty="0">
              <a:solidFill>
                <a:srgbClr val="5F72FD"/>
              </a:solidFill>
            </a:endParaRPr>
          </a:p>
        </p:txBody>
      </p:sp>
      <p:sp>
        <p:nvSpPr>
          <p:cNvPr id="256" name="Google Shape;256;p15"/>
          <p:cNvSpPr txBox="1">
            <a:spLocks noGrp="1"/>
          </p:cNvSpPr>
          <p:nvPr>
            <p:ph type="sldNum" idx="12"/>
          </p:nvPr>
        </p:nvSpPr>
        <p:spPr>
          <a:xfrm>
            <a:off x="8808000" y="2571750"/>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
        <p:nvSpPr>
          <p:cNvPr id="7" name="Rectangle 6"/>
          <p:cNvSpPr/>
          <p:nvPr/>
        </p:nvSpPr>
        <p:spPr>
          <a:xfrm>
            <a:off x="4572000" y="-71456"/>
            <a:ext cx="4572000" cy="5357850"/>
          </a:xfrm>
          <a:prstGeom prst="rect">
            <a:avLst/>
          </a:prstGeom>
          <a:ln w="38100">
            <a:solidFill>
              <a:srgbClr val="5F72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line-questionnaire-768x460.png">
            <a:extLst>
              <a:ext uri="{FF2B5EF4-FFF2-40B4-BE49-F238E27FC236}">
                <a16:creationId xmlns="" xmlns:a16="http://schemas.microsoft.com/office/drawing/2014/main" id="{5D4F74BC-16E4-E520-7EA3-F25CF077F851}"/>
              </a:ext>
            </a:extLst>
          </p:cNvPr>
          <p:cNvPicPr>
            <a:picLocks noChangeAspect="1"/>
          </p:cNvPicPr>
          <p:nvPr/>
        </p:nvPicPr>
        <p:blipFill rotWithShape="1">
          <a:blip r:embed="rId4"/>
          <a:srcRect r="-1" b="-11"/>
          <a:stretch/>
        </p:blipFill>
        <p:spPr>
          <a:xfrm>
            <a:off x="5572132" y="142858"/>
            <a:ext cx="2500330" cy="1807084"/>
          </a:xfrm>
          <a:prstGeom prst="rect">
            <a:avLst/>
          </a:prstGeom>
          <a:ln w="190500" cap="sq">
            <a:no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grpSp>
        <p:nvGrpSpPr>
          <p:cNvPr id="9" name="Google Shape;486;p34"/>
          <p:cNvGrpSpPr/>
          <p:nvPr/>
        </p:nvGrpSpPr>
        <p:grpSpPr>
          <a:xfrm>
            <a:off x="4643438" y="2214560"/>
            <a:ext cx="4214842" cy="2428892"/>
            <a:chOff x="1177450" y="241631"/>
            <a:chExt cx="6173152" cy="3616776"/>
          </a:xfrm>
        </p:grpSpPr>
        <p:sp>
          <p:nvSpPr>
            <p:cNvPr id="10" name="Google Shape;48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8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8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9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5" name="Content Placeholder 3">
            <a:extLst>
              <a:ext uri="{FF2B5EF4-FFF2-40B4-BE49-F238E27FC236}">
                <a16:creationId xmlns="" xmlns:a16="http://schemas.microsoft.com/office/drawing/2014/main" id="{22293C30-1071-86AD-4570-DFAC3FBC2306}"/>
              </a:ext>
            </a:extLst>
          </p:cNvPr>
          <p:cNvPicPr>
            <a:picLocks noChangeAspect="1"/>
          </p:cNvPicPr>
          <p:nvPr/>
        </p:nvPicPr>
        <p:blipFill>
          <a:blip r:embed="rId5"/>
          <a:stretch>
            <a:fillRect/>
          </a:stretch>
        </p:blipFill>
        <p:spPr>
          <a:xfrm>
            <a:off x="5066774" y="2285998"/>
            <a:ext cx="3362878" cy="2124000"/>
          </a:xfrm>
          <a:prstGeom prst="rect">
            <a:avLst/>
          </a:prstGeom>
        </p:spPr>
      </p:pic>
      <p:sp>
        <p:nvSpPr>
          <p:cNvPr id="16" name="Google Shape;255;p15"/>
          <p:cNvSpPr txBox="1">
            <a:spLocks/>
          </p:cNvSpPr>
          <p:nvPr/>
        </p:nvSpPr>
        <p:spPr>
          <a:xfrm>
            <a:off x="2205022" y="2357436"/>
            <a:ext cx="2081226" cy="3714776"/>
          </a:xfrm>
          <a:prstGeom prst="rect">
            <a:avLst/>
          </a:prstGeom>
          <a:noFill/>
          <a:ln>
            <a:noFill/>
          </a:ln>
        </p:spPr>
        <p:txBody>
          <a:bodyPr spcFirstLastPara="1" wrap="square" lIns="91425" tIns="91425" rIns="91425" bIns="91425" anchor="t" anchorCtr="0">
            <a:noAutofit/>
          </a:bodyPr>
          <a:lstStyle/>
          <a:p>
            <a:pPr marL="228600" marR="0" lvl="0" indent="-228600" algn="just" defTabSz="914400" rtl="0" eaLnBrk="1" fontAlgn="auto" latinLnBrk="0" hangingPunct="1">
              <a:lnSpc>
                <a:spcPct val="100000"/>
              </a:lnSpc>
              <a:spcBef>
                <a:spcPts val="600"/>
              </a:spcBef>
              <a:spcAft>
                <a:spcPts val="0"/>
              </a:spcAft>
              <a:buClr>
                <a:schemeClr val="accent1"/>
              </a:buClr>
              <a:buSzPts val="2400"/>
              <a:buFont typeface="Barlow Light"/>
              <a:buChar char="▹"/>
              <a:tabLst/>
              <a:defRPr/>
            </a:pPr>
            <a:endParaRPr kumimoji="0" lang="en-US" sz="1200" b="1" i="0" u="none" strike="noStrike" kern="0" cap="none" spc="0" normalizeH="0" baseline="0" noProof="0" dirty="0">
              <a:ln>
                <a:noFill/>
              </a:ln>
              <a:solidFill>
                <a:srgbClr val="5F72FD"/>
              </a:solidFill>
              <a:effectLst/>
              <a:uLnTx/>
              <a:uFillTx/>
              <a:latin typeface="Barlow Light"/>
              <a:ea typeface="Barlow Light"/>
              <a:cs typeface="Barlow Light"/>
              <a:sym typeface="Barlow Light"/>
            </a:endParaRPr>
          </a:p>
          <a:p>
            <a:pPr marL="228600" indent="-228600" algn="just">
              <a:spcBef>
                <a:spcPts val="600"/>
              </a:spcBef>
              <a:buClr>
                <a:srgbClr val="5F72FD"/>
              </a:buClr>
              <a:buSzPct val="150000"/>
              <a:buFont typeface="Barlow Light"/>
              <a:buChar char="▹"/>
            </a:pPr>
            <a:r>
              <a:rPr lang="en-US" sz="1200" dirty="0">
                <a:solidFill>
                  <a:schemeClr val="tx1"/>
                </a:solidFill>
                <a:latin typeface="Barlow Light"/>
                <a:ea typeface="Barlow Light"/>
                <a:cs typeface="Barlow Light"/>
                <a:sym typeface="Barlow Light"/>
              </a:rPr>
              <a:t>Employee Authorization</a:t>
            </a:r>
          </a:p>
          <a:p>
            <a:pPr marL="228600" indent="-228600" algn="just">
              <a:spcBef>
                <a:spcPts val="600"/>
              </a:spcBef>
              <a:buClr>
                <a:srgbClr val="5F72FD"/>
              </a:buClr>
              <a:buSzPct val="150000"/>
              <a:buFont typeface="Barlow Light"/>
              <a:buChar char="▹"/>
            </a:pPr>
            <a:r>
              <a:rPr lang="en-US" sz="1200" dirty="0">
                <a:solidFill>
                  <a:schemeClr val="tx1"/>
                </a:solidFill>
                <a:latin typeface="Barlow Light"/>
                <a:ea typeface="Barlow Light"/>
                <a:cs typeface="Barlow Light"/>
                <a:sym typeface="Barlow Light"/>
              </a:rPr>
              <a:t>Notice Board</a:t>
            </a:r>
          </a:p>
          <a:p>
            <a:pPr marL="228600" indent="-228600" algn="just">
              <a:spcBef>
                <a:spcPts val="600"/>
              </a:spcBef>
              <a:buClr>
                <a:srgbClr val="5F72FD"/>
              </a:buClr>
              <a:buSzPct val="150000"/>
              <a:buFont typeface="Barlow Light"/>
              <a:buChar char="▹"/>
            </a:pPr>
            <a:r>
              <a:rPr lang="en-US" sz="1200" dirty="0">
                <a:solidFill>
                  <a:schemeClr val="tx1"/>
                </a:solidFill>
                <a:latin typeface="Barlow Light"/>
                <a:ea typeface="Barlow Light"/>
                <a:cs typeface="Barlow Light"/>
                <a:sym typeface="Barlow Light"/>
              </a:rPr>
              <a:t>Form Verification</a:t>
            </a:r>
          </a:p>
          <a:p>
            <a:pPr marL="228600" marR="0" lvl="0" indent="-228600" algn="just" defTabSz="914400" rtl="0" eaLnBrk="1" fontAlgn="auto" latinLnBrk="0" hangingPunct="1">
              <a:lnSpc>
                <a:spcPct val="100000"/>
              </a:lnSpc>
              <a:spcBef>
                <a:spcPts val="600"/>
              </a:spcBef>
              <a:spcAft>
                <a:spcPts val="0"/>
              </a:spcAft>
              <a:buClr>
                <a:srgbClr val="5F72FD"/>
              </a:buClr>
              <a:buSzPct val="150000"/>
              <a:buFont typeface="Barlow Light"/>
              <a:buChar char="▹"/>
              <a:tabLst/>
              <a:defRPr/>
            </a:pPr>
            <a:r>
              <a:rPr kumimoji="0" lang="en-US" sz="1200" i="0" u="none" strike="noStrike" kern="0" cap="none" spc="0" normalizeH="0" baseline="0" noProof="0" dirty="0">
                <a:ln>
                  <a:noFill/>
                </a:ln>
                <a:solidFill>
                  <a:schemeClr val="tx1"/>
                </a:solidFill>
                <a:effectLst/>
                <a:uLnTx/>
                <a:uFillTx/>
                <a:latin typeface="Barlow Light"/>
                <a:ea typeface="Barlow Light"/>
                <a:cs typeface="Barlow Light"/>
                <a:sym typeface="Barlow Light"/>
              </a:rPr>
              <a:t>Search Hatchery</a:t>
            </a:r>
          </a:p>
          <a:p>
            <a:pPr marL="228600" marR="0" lvl="0" indent="-228600" algn="just" defTabSz="914400" rtl="0" eaLnBrk="1" fontAlgn="auto" latinLnBrk="0" hangingPunct="1">
              <a:lnSpc>
                <a:spcPct val="100000"/>
              </a:lnSpc>
              <a:spcBef>
                <a:spcPts val="600"/>
              </a:spcBef>
              <a:spcAft>
                <a:spcPts val="0"/>
              </a:spcAft>
              <a:buClr>
                <a:srgbClr val="5F72FD"/>
              </a:buClr>
              <a:buSzPct val="150000"/>
              <a:buFont typeface="Barlow Light"/>
              <a:buChar char="▹"/>
              <a:tabLst/>
              <a:defRPr/>
            </a:pPr>
            <a:r>
              <a:rPr kumimoji="0" lang="en-US" sz="1200" i="0" u="none" strike="noStrike" kern="0" cap="none" spc="0" normalizeH="0" baseline="0" noProof="0" dirty="0">
                <a:ln>
                  <a:noFill/>
                </a:ln>
                <a:solidFill>
                  <a:schemeClr val="tx1"/>
                </a:solidFill>
                <a:effectLst/>
                <a:uLnTx/>
                <a:uFillTx/>
                <a:latin typeface="Barlow Light"/>
                <a:ea typeface="Barlow Light"/>
                <a:cs typeface="Barlow Light"/>
                <a:sym typeface="Barlow Light"/>
              </a:rPr>
              <a:t>Pending</a:t>
            </a:r>
            <a:r>
              <a:rPr kumimoji="0" lang="en-US" sz="1200" i="0" u="none" strike="noStrike" kern="0" cap="none" spc="0" normalizeH="0" noProof="0" dirty="0">
                <a:ln>
                  <a:noFill/>
                </a:ln>
                <a:solidFill>
                  <a:schemeClr val="tx1"/>
                </a:solidFill>
                <a:effectLst/>
                <a:uLnTx/>
                <a:uFillTx/>
                <a:latin typeface="Barlow Light"/>
                <a:ea typeface="Barlow Light"/>
                <a:cs typeface="Barlow Light"/>
                <a:sym typeface="Barlow Light"/>
              </a:rPr>
              <a:t> </a:t>
            </a:r>
            <a:r>
              <a:rPr kumimoji="0" lang="en-US" sz="1200" i="0" u="none" strike="noStrike" kern="0" cap="none" spc="0" normalizeH="0" baseline="0" noProof="0" dirty="0">
                <a:ln>
                  <a:noFill/>
                </a:ln>
                <a:solidFill>
                  <a:schemeClr val="tx1"/>
                </a:solidFill>
                <a:effectLst/>
                <a:uLnTx/>
                <a:uFillTx/>
                <a:latin typeface="Barlow Light"/>
                <a:ea typeface="Barlow Light"/>
                <a:cs typeface="Barlow Light"/>
                <a:sym typeface="Barlow Light"/>
              </a:rPr>
              <a:t>Renewal List</a:t>
            </a:r>
          </a:p>
          <a:p>
            <a:pPr marL="228600" marR="0" lvl="0" indent="-228600" algn="just" defTabSz="914400" rtl="0" eaLnBrk="1" fontAlgn="auto" latinLnBrk="0" hangingPunct="1">
              <a:lnSpc>
                <a:spcPct val="100000"/>
              </a:lnSpc>
              <a:spcBef>
                <a:spcPts val="600"/>
              </a:spcBef>
              <a:spcAft>
                <a:spcPts val="0"/>
              </a:spcAft>
              <a:buClr>
                <a:schemeClr val="accent1"/>
              </a:buClr>
              <a:buSzPts val="2400"/>
              <a:buFont typeface="Barlow Light"/>
              <a:buChar char="▹"/>
              <a:tabLst/>
              <a:defRPr/>
            </a:pPr>
            <a:endParaRPr kumimoji="0" lang="en-US" sz="1200" b="1" i="0" u="none" strike="noStrike" kern="0" cap="none" spc="0" normalizeH="0" baseline="0" noProof="0" dirty="0">
              <a:ln>
                <a:noFill/>
              </a:ln>
              <a:solidFill>
                <a:srgbClr val="5F72FD"/>
              </a:solidFill>
              <a:effectLst/>
              <a:uLnTx/>
              <a:uFillTx/>
              <a:latin typeface="Barlow Light"/>
              <a:ea typeface="Barlow Light"/>
              <a:cs typeface="Barlow Light"/>
              <a:sym typeface="Barlow Light"/>
            </a:endParaRPr>
          </a:p>
          <a:p>
            <a:pPr marL="0" marR="0" lvl="0" indent="0" algn="just" defTabSz="914400" rtl="0" eaLnBrk="1" fontAlgn="auto" latinLnBrk="0" hangingPunct="1">
              <a:lnSpc>
                <a:spcPct val="100000"/>
              </a:lnSpc>
              <a:spcBef>
                <a:spcPts val="600"/>
              </a:spcBef>
              <a:spcAft>
                <a:spcPts val="0"/>
              </a:spcAft>
              <a:buClr>
                <a:schemeClr val="accent1"/>
              </a:buClr>
              <a:buSzPts val="2400"/>
              <a:buFont typeface="Barlow Light"/>
              <a:buNone/>
              <a:tabLst/>
              <a:defRPr/>
            </a:pPr>
            <a:endParaRPr kumimoji="0" lang="en-US" sz="1200" b="1" i="0" u="none" strike="noStrike" kern="0" cap="none" spc="0" normalizeH="0" baseline="0" noProof="0" dirty="0">
              <a:ln>
                <a:noFill/>
              </a:ln>
              <a:solidFill>
                <a:srgbClr val="5F72FD"/>
              </a:solidFill>
              <a:effectLst/>
              <a:uLnTx/>
              <a:uFillTx/>
              <a:latin typeface="Barlow Light"/>
              <a:ea typeface="Barlow Light"/>
              <a:cs typeface="Barlow Light"/>
              <a:sym typeface="Barlow Light"/>
            </a:endParaRPr>
          </a:p>
        </p:txBody>
      </p:sp>
      <p:sp>
        <p:nvSpPr>
          <p:cNvPr id="17" name="Slide Number Placeholder 1"/>
          <p:cNvSpPr txBox="1">
            <a:spLocks/>
          </p:cNvSpPr>
          <p:nvPr/>
        </p:nvSpPr>
        <p:spPr>
          <a:xfrm>
            <a:off x="0" y="4807500"/>
            <a:ext cx="911100" cy="336000"/>
          </a:xfrm>
          <a:prstGeom prst="rect">
            <a:avLst/>
          </a:prstGeom>
          <a:solidFill>
            <a:schemeClr val="tx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smtClean="0">
                <a:ln>
                  <a:noFill/>
                </a:ln>
                <a:solidFill>
                  <a:schemeClr val="lt1"/>
                </a:solidFill>
                <a:effectLst/>
                <a:uLnTx/>
                <a:uFillTx/>
                <a:latin typeface="Barlow"/>
                <a:ea typeface="Barlow"/>
                <a:cs typeface="Barlow"/>
                <a:sym typeface="Barlow"/>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1000" b="0" i="0" u="none" strike="noStrike" kern="0" cap="none" spc="0" normalizeH="0" baseline="0" noProof="0" dirty="0">
              <a:ln>
                <a:noFill/>
              </a:ln>
              <a:solidFill>
                <a:schemeClr val="lt1"/>
              </a:solidFill>
              <a:effectLst/>
              <a:uLnTx/>
              <a:uFillTx/>
              <a:latin typeface="Barlow"/>
              <a:ea typeface="Barlow"/>
              <a:cs typeface="Barlow"/>
              <a:sym typeface="Barlow"/>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214282" y="214296"/>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rgbClr val="5F72FD"/>
                </a:solidFill>
              </a:rPr>
              <a:t>B</a:t>
            </a:r>
            <a:r>
              <a:rPr lang="en" sz="2400" dirty="0">
                <a:solidFill>
                  <a:srgbClr val="5F72FD"/>
                </a:solidFill>
              </a:rPr>
              <a:t>ENIFITS</a:t>
            </a:r>
            <a:r>
              <a:rPr lang="en" dirty="0">
                <a:solidFill>
                  <a:srgbClr val="5F72FD"/>
                </a:solidFill>
              </a:rPr>
              <a:t> </a:t>
            </a:r>
            <a:r>
              <a:rPr lang="en" sz="2400" dirty="0">
                <a:solidFill>
                  <a:srgbClr val="5F72FD"/>
                </a:solidFill>
              </a:rPr>
              <a:t>OF</a:t>
            </a:r>
            <a:r>
              <a:rPr lang="en" dirty="0">
                <a:solidFill>
                  <a:srgbClr val="5F72FD"/>
                </a:solidFill>
              </a:rPr>
              <a:t> </a:t>
            </a:r>
            <a:r>
              <a:rPr lang="en" sz="2400" dirty="0">
                <a:solidFill>
                  <a:srgbClr val="5F72FD"/>
                </a:solidFill>
              </a:rPr>
              <a:t>THE</a:t>
            </a:r>
            <a:r>
              <a:rPr lang="en" dirty="0">
                <a:solidFill>
                  <a:srgbClr val="5F72FD"/>
                </a:solidFill>
              </a:rPr>
              <a:t> </a:t>
            </a:r>
            <a:r>
              <a:rPr lang="en" sz="2400" dirty="0">
                <a:solidFill>
                  <a:srgbClr val="5F72FD"/>
                </a:solidFill>
              </a:rPr>
              <a:t>PROJECT</a:t>
            </a:r>
            <a:endParaRPr>
              <a:solidFill>
                <a:srgbClr val="5F72FD"/>
              </a:solidFill>
            </a:endParaRPr>
          </a:p>
        </p:txBody>
      </p:sp>
      <p:sp>
        <p:nvSpPr>
          <p:cNvPr id="262" name="Google Shape;262;p16"/>
          <p:cNvSpPr txBox="1">
            <a:spLocks noGrp="1"/>
          </p:cNvSpPr>
          <p:nvPr>
            <p:ph type="body" idx="1"/>
          </p:nvPr>
        </p:nvSpPr>
        <p:spPr>
          <a:xfrm>
            <a:off x="285720" y="1214428"/>
            <a:ext cx="5310180" cy="3643338"/>
          </a:xfrm>
          <a:prstGeom prst="rect">
            <a:avLst/>
          </a:prstGeom>
        </p:spPr>
        <p:txBody>
          <a:bodyPr spcFirstLastPara="1" wrap="square" lIns="91425" tIns="91425" rIns="91425" bIns="91425" anchor="t" anchorCtr="0">
            <a:noAutofit/>
          </a:bodyPr>
          <a:lstStyle/>
          <a:p>
            <a:pPr lvl="0">
              <a:buClr>
                <a:srgbClr val="5F72FD"/>
              </a:buClr>
              <a:buSzPct val="150000"/>
              <a:buFont typeface="+mj-lt"/>
              <a:buAutoNum type="arabicPeriod"/>
            </a:pPr>
            <a:r>
              <a:rPr lang="en-US" sz="1400" dirty="0">
                <a:solidFill>
                  <a:srgbClr val="5F72FD"/>
                </a:solidFill>
              </a:rPr>
              <a:t>Convenience:</a:t>
            </a:r>
            <a:r>
              <a:rPr lang="en-US" sz="1100" dirty="0"/>
              <a:t> In this COVID situation the Hatchery Owner can initiate the Registration Process from the comfort of his home, without stepping outside. </a:t>
            </a:r>
          </a:p>
          <a:p>
            <a:pPr lvl="0">
              <a:spcBef>
                <a:spcPts val="200"/>
              </a:spcBef>
              <a:buClr>
                <a:srgbClr val="5F72FD"/>
              </a:buClr>
              <a:buSzPct val="150000"/>
              <a:buFont typeface="+mj-lt"/>
              <a:buAutoNum type="arabicPeriod"/>
            </a:pPr>
            <a:endParaRPr lang="en-US" sz="600" dirty="0"/>
          </a:p>
          <a:p>
            <a:pPr lvl="0">
              <a:buClr>
                <a:srgbClr val="5F72FD"/>
              </a:buClr>
              <a:buSzPct val="150000"/>
              <a:buFont typeface="+mj-lt"/>
              <a:buAutoNum type="arabicPeriod"/>
            </a:pPr>
            <a:r>
              <a:rPr lang="en-US" sz="1400" dirty="0">
                <a:solidFill>
                  <a:srgbClr val="5F72FD"/>
                </a:solidFill>
              </a:rPr>
              <a:t>Faster and Accurate Verification: </a:t>
            </a:r>
            <a:r>
              <a:rPr lang="en-US" sz="1100" dirty="0"/>
              <a:t>Online Verifications are much faster and accurate than offline documents checking. </a:t>
            </a:r>
          </a:p>
          <a:p>
            <a:pPr lvl="0">
              <a:buClr>
                <a:srgbClr val="5F72FD"/>
              </a:buClr>
              <a:buSzPct val="150000"/>
              <a:buFont typeface="+mj-lt"/>
              <a:buAutoNum type="arabicPeriod"/>
            </a:pPr>
            <a:endParaRPr lang="en-US" sz="400" dirty="0"/>
          </a:p>
          <a:p>
            <a:pPr lvl="0">
              <a:buClr>
                <a:srgbClr val="5F72FD"/>
              </a:buClr>
              <a:buSzPct val="150000"/>
              <a:buFont typeface="+mj-lt"/>
              <a:buAutoNum type="arabicPeriod"/>
            </a:pPr>
            <a:r>
              <a:rPr lang="en-US" sz="1400" dirty="0">
                <a:solidFill>
                  <a:srgbClr val="5F72FD"/>
                </a:solidFill>
              </a:rPr>
              <a:t>E-Certificate: </a:t>
            </a:r>
            <a:r>
              <a:rPr lang="en-US" sz="1100" dirty="0"/>
              <a:t>Printing the Certificate manually and the tedious process of handing over the Certificate to the Hatchery Owners are totally eliminated. </a:t>
            </a:r>
          </a:p>
          <a:p>
            <a:pPr lvl="0">
              <a:buClr>
                <a:srgbClr val="5F72FD"/>
              </a:buClr>
              <a:buSzPct val="150000"/>
              <a:buFont typeface="+mj-lt"/>
              <a:buAutoNum type="arabicPeriod"/>
            </a:pPr>
            <a:endParaRPr lang="en-US" sz="400" dirty="0"/>
          </a:p>
          <a:p>
            <a:pPr lvl="0">
              <a:buClr>
                <a:srgbClr val="5F72FD"/>
              </a:buClr>
              <a:buSzPct val="150000"/>
              <a:buFont typeface="+mj-lt"/>
              <a:buAutoNum type="arabicPeriod"/>
            </a:pPr>
            <a:r>
              <a:rPr lang="en-US" sz="1400" dirty="0">
                <a:solidFill>
                  <a:srgbClr val="5F72FD"/>
                </a:solidFill>
              </a:rPr>
              <a:t>Online Status Update:</a:t>
            </a:r>
            <a:r>
              <a:rPr lang="en-US" sz="1100" dirty="0">
                <a:solidFill>
                  <a:srgbClr val="5F72FD"/>
                </a:solidFill>
              </a:rPr>
              <a:t> </a:t>
            </a:r>
            <a:r>
              <a:rPr lang="en-US" sz="1100" dirty="0"/>
              <a:t>Status Checking will be very helpful to the Hatchery Owner as they do not need to visit their respective branch offices to get updates about their accreditation. </a:t>
            </a:r>
          </a:p>
          <a:p>
            <a:pPr lvl="0">
              <a:buClr>
                <a:srgbClr val="5F72FD"/>
              </a:buClr>
              <a:buSzPct val="150000"/>
              <a:buFont typeface="+mj-lt"/>
              <a:buAutoNum type="arabicPeriod"/>
            </a:pPr>
            <a:endParaRPr lang="en-US" sz="400" dirty="0"/>
          </a:p>
          <a:p>
            <a:pPr lvl="0">
              <a:buClr>
                <a:srgbClr val="5F72FD"/>
              </a:buClr>
              <a:buSzPct val="150000"/>
              <a:buFont typeface="+mj-lt"/>
              <a:buAutoNum type="arabicPeriod"/>
            </a:pPr>
            <a:r>
              <a:rPr lang="en-US" sz="1400" dirty="0">
                <a:solidFill>
                  <a:srgbClr val="5F72FD"/>
                </a:solidFill>
              </a:rPr>
              <a:t>Instant Messaging: </a:t>
            </a:r>
            <a:r>
              <a:rPr lang="en-US" sz="1100" dirty="0"/>
              <a:t>This will help the Hatchery Owners for some prompt suggestion, assistance or complain to and from the Government officials.</a:t>
            </a:r>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grpSp>
        <p:nvGrpSpPr>
          <p:cNvPr id="5" name="Google Shape;1072;p49"/>
          <p:cNvGrpSpPr/>
          <p:nvPr/>
        </p:nvGrpSpPr>
        <p:grpSpPr>
          <a:xfrm>
            <a:off x="6500826" y="2571750"/>
            <a:ext cx="351332" cy="332797"/>
            <a:chOff x="2583100" y="2973775"/>
            <a:chExt cx="461550" cy="437200"/>
          </a:xfrm>
        </p:grpSpPr>
        <p:sp>
          <p:nvSpPr>
            <p:cNvPr id="6"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pic>
        <p:nvPicPr>
          <p:cNvPr id="3" name="Content Placeholder 3">
            <a:extLst>
              <a:ext uri="{FF2B5EF4-FFF2-40B4-BE49-F238E27FC236}">
                <a16:creationId xmlns:a16="http://schemas.microsoft.com/office/drawing/2014/main" xmlns="" id="{E185BA4D-A729-5F8D-BC3E-9DA589746559}"/>
              </a:ext>
            </a:extLst>
          </p:cNvPr>
          <p:cNvPicPr>
            <a:picLocks noChangeAspect="1"/>
          </p:cNvPicPr>
          <p:nvPr/>
        </p:nvPicPr>
        <p:blipFill>
          <a:blip r:embed="rId2"/>
          <a:stretch>
            <a:fillRect/>
          </a:stretch>
        </p:blipFill>
        <p:spPr>
          <a:xfrm>
            <a:off x="2500298" y="1857370"/>
            <a:ext cx="4099919" cy="23574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268;p17"/>
          <p:cNvSpPr txBox="1">
            <a:spLocks/>
          </p:cNvSpPr>
          <p:nvPr/>
        </p:nvSpPr>
        <p:spPr>
          <a:xfrm>
            <a:off x="2571736" y="214296"/>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5400" dirty="0">
                <a:solidFill>
                  <a:srgbClr val="FFFFFF"/>
                </a:solidFill>
                <a:latin typeface="Miriam Libre"/>
                <a:ea typeface="Miriam Libre"/>
                <a:cs typeface="Miriam Libre"/>
              </a:rPr>
              <a:t>M</a:t>
            </a:r>
            <a:r>
              <a:rPr lang="en-US" sz="3600" dirty="0">
                <a:solidFill>
                  <a:srgbClr val="FFFFFF"/>
                </a:solidFill>
                <a:latin typeface="Miriam Libre"/>
                <a:ea typeface="Miriam Libre"/>
                <a:cs typeface="Miriam Libre"/>
              </a:rPr>
              <a:t>ETHODOLOGY</a:t>
            </a:r>
            <a:endParaRPr lang="en-US" sz="4400" dirty="0">
              <a:solidFill>
                <a:srgbClr val="FFFFFF"/>
              </a:solidFill>
              <a:latin typeface="Miriam Libre"/>
              <a:ea typeface="Miriam Libre"/>
              <a:cs typeface="Miriam Libre"/>
            </a:endParaRPr>
          </a:p>
        </p:txBody>
      </p:sp>
      <p:grpSp>
        <p:nvGrpSpPr>
          <p:cNvPr id="5" name="Google Shape;985;p49"/>
          <p:cNvGrpSpPr/>
          <p:nvPr/>
        </p:nvGrpSpPr>
        <p:grpSpPr>
          <a:xfrm>
            <a:off x="357158" y="3786196"/>
            <a:ext cx="331883" cy="331864"/>
            <a:chOff x="1923675" y="1633650"/>
            <a:chExt cx="436000" cy="435975"/>
          </a:xfrm>
        </p:grpSpPr>
        <p:sp>
          <p:nvSpPr>
            <p:cNvPr id="6" name="Google Shape;986;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7;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8;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0;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91;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14;p49"/>
          <p:cNvGrpSpPr/>
          <p:nvPr/>
        </p:nvGrpSpPr>
        <p:grpSpPr>
          <a:xfrm>
            <a:off x="1571604" y="4500576"/>
            <a:ext cx="334662" cy="242880"/>
            <a:chOff x="3932350" y="3714775"/>
            <a:chExt cx="439650" cy="319075"/>
          </a:xfrm>
        </p:grpSpPr>
        <p:sp>
          <p:nvSpPr>
            <p:cNvPr id="18" name="Google Shape;1115;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6;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7;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8;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9;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120;p49"/>
          <p:cNvGrpSpPr/>
          <p:nvPr/>
        </p:nvGrpSpPr>
        <p:grpSpPr>
          <a:xfrm>
            <a:off x="8286776" y="1214428"/>
            <a:ext cx="334643" cy="242880"/>
            <a:chOff x="4604550" y="3714775"/>
            <a:chExt cx="439625" cy="319075"/>
          </a:xfrm>
        </p:grpSpPr>
        <p:sp>
          <p:nvSpPr>
            <p:cNvPr id="24" name="Google Shape;1121;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2;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13;p48"/>
          <p:cNvGrpSpPr/>
          <p:nvPr/>
        </p:nvGrpSpPr>
        <p:grpSpPr>
          <a:xfrm rot="16200000">
            <a:off x="195773" y="3518985"/>
            <a:ext cx="1047339" cy="1438885"/>
            <a:chOff x="0" y="855663"/>
            <a:chExt cx="1652475" cy="2270250"/>
          </a:xfrm>
        </p:grpSpPr>
        <p:sp>
          <p:nvSpPr>
            <p:cNvPr id="27" name="Google Shape;814;p48"/>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15;p48"/>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16;p48"/>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17;p48"/>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18;p48"/>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19;p48"/>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20;p48"/>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21;p48"/>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22;p48"/>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892;p48"/>
          <p:cNvGrpSpPr/>
          <p:nvPr/>
        </p:nvGrpSpPr>
        <p:grpSpPr>
          <a:xfrm rot="10800000" flipH="1">
            <a:off x="7371052" y="350789"/>
            <a:ext cx="1436785" cy="1111812"/>
            <a:chOff x="9598025" y="882650"/>
            <a:chExt cx="2266938" cy="1754200"/>
          </a:xfrm>
        </p:grpSpPr>
        <p:sp>
          <p:nvSpPr>
            <p:cNvPr id="37"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 name="Google Shape;290;p19"/>
          <p:cNvSpPr/>
          <p:nvPr/>
        </p:nvSpPr>
        <p:spPr>
          <a:xfrm>
            <a:off x="8358214" y="3286130"/>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p19"/>
          <p:cNvSpPr/>
          <p:nvPr/>
        </p:nvSpPr>
        <p:spPr>
          <a:xfrm rot="1279871">
            <a:off x="8067128" y="4496219"/>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0;p19"/>
          <p:cNvSpPr/>
          <p:nvPr/>
        </p:nvSpPr>
        <p:spPr>
          <a:xfrm rot="15691752">
            <a:off x="733618" y="322477"/>
            <a:ext cx="420148" cy="40117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p19"/>
          <p:cNvSpPr/>
          <p:nvPr/>
        </p:nvSpPr>
        <p:spPr>
          <a:xfrm rot="16971623">
            <a:off x="448246" y="1386968"/>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8;p17"/>
          <p:cNvSpPr txBox="1">
            <a:spLocks/>
          </p:cNvSpPr>
          <p:nvPr/>
        </p:nvSpPr>
        <p:spPr>
          <a:xfrm>
            <a:off x="3286116" y="0"/>
            <a:ext cx="3891300" cy="11598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dirty="0">
                <a:solidFill>
                  <a:srgbClr val="FFFFFF"/>
                </a:solidFill>
                <a:latin typeface="Miriam Libre"/>
                <a:ea typeface="Miriam Libre"/>
                <a:cs typeface="Miriam Libre"/>
              </a:rPr>
              <a:t>ER-D</a:t>
            </a:r>
            <a:r>
              <a:rPr lang="en-US" sz="3600" dirty="0">
                <a:solidFill>
                  <a:srgbClr val="FFFFFF"/>
                </a:solidFill>
                <a:latin typeface="Miriam Libre"/>
                <a:ea typeface="Miriam Libre"/>
                <a:cs typeface="Miriam Libre"/>
              </a:rPr>
              <a:t>IAGRAM</a:t>
            </a:r>
          </a:p>
        </p:txBody>
      </p:sp>
      <p:sp>
        <p:nvSpPr>
          <p:cNvPr id="7" name="TextBox 6"/>
          <p:cNvSpPr txBox="1"/>
          <p:nvPr/>
        </p:nvSpPr>
        <p:spPr>
          <a:xfrm>
            <a:off x="3643306" y="1214428"/>
            <a:ext cx="5143536" cy="3120854"/>
          </a:xfrm>
          <a:prstGeom prst="rect">
            <a:avLst/>
          </a:prstGeom>
          <a:noFill/>
        </p:spPr>
        <p:txBody>
          <a:bodyPr wrap="square" rtlCol="0">
            <a:spAutoFit/>
          </a:bodyPr>
          <a:lstStyle/>
          <a:p>
            <a:pPr marL="0" indent="0" algn="just">
              <a:lnSpc>
                <a:spcPct val="110000"/>
              </a:lnSpc>
              <a:buNone/>
            </a:pPr>
            <a:r>
              <a:rPr lang="en-US" dirty="0">
                <a:solidFill>
                  <a:srgbClr val="FFFFFF"/>
                </a:solidFill>
                <a:latin typeface="Rockwell" pitchFamily="18" charset="0"/>
                <a:cs typeface="Miriam Libre" charset="-79"/>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0" indent="0" algn="just">
              <a:lnSpc>
                <a:spcPct val="110000"/>
              </a:lnSpc>
              <a:buNone/>
            </a:pPr>
            <a:r>
              <a:rPr lang="en-US" dirty="0">
                <a:solidFill>
                  <a:srgbClr val="FFFFFF"/>
                </a:solidFill>
                <a:latin typeface="Rockwell" pitchFamily="18" charset="0"/>
                <a:cs typeface="Miriam Libre" charset="-79"/>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a:t>
            </a:r>
          </a:p>
          <a:p>
            <a:endParaRPr lang="en-US" sz="1200" dirty="0"/>
          </a:p>
        </p:txBody>
      </p:sp>
      <p:grpSp>
        <p:nvGrpSpPr>
          <p:cNvPr id="2" name="Google Shape;1324;p49"/>
          <p:cNvGrpSpPr/>
          <p:nvPr/>
        </p:nvGrpSpPr>
        <p:grpSpPr>
          <a:xfrm>
            <a:off x="7143768" y="357172"/>
            <a:ext cx="500066" cy="500066"/>
            <a:chOff x="5233525" y="4954450"/>
            <a:chExt cx="538275" cy="516350"/>
          </a:xfrm>
        </p:grpSpPr>
        <p:sp>
          <p:nvSpPr>
            <p:cNvPr id="9"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324;p49"/>
          <p:cNvGrpSpPr/>
          <p:nvPr/>
        </p:nvGrpSpPr>
        <p:grpSpPr>
          <a:xfrm>
            <a:off x="7572396" y="285734"/>
            <a:ext cx="500066" cy="500066"/>
            <a:chOff x="5233525" y="4954450"/>
            <a:chExt cx="538275" cy="516350"/>
          </a:xfrm>
        </p:grpSpPr>
        <p:sp>
          <p:nvSpPr>
            <p:cNvPr id="21"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324;p49"/>
          <p:cNvGrpSpPr/>
          <p:nvPr/>
        </p:nvGrpSpPr>
        <p:grpSpPr>
          <a:xfrm>
            <a:off x="7858148" y="642924"/>
            <a:ext cx="571504" cy="571504"/>
            <a:chOff x="5233525" y="4954450"/>
            <a:chExt cx="538275" cy="516350"/>
          </a:xfrm>
        </p:grpSpPr>
        <p:sp>
          <p:nvSpPr>
            <p:cNvPr id="33"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a:extLst>
              <a:ext uri="{FF2B5EF4-FFF2-40B4-BE49-F238E27FC236}">
                <a16:creationId xmlns:a16="http://schemas.microsoft.com/office/drawing/2014/main" xmlns="" id="{769A5586-043B-37ED-E41C-BF07AE3D7673}"/>
              </a:ext>
            </a:extLst>
          </p:cNvPr>
          <p:cNvPicPr>
            <a:picLocks noChangeAspect="1"/>
          </p:cNvPicPr>
          <p:nvPr/>
        </p:nvPicPr>
        <p:blipFill>
          <a:blip r:embed="rId2"/>
          <a:stretch>
            <a:fillRect/>
          </a:stretch>
        </p:blipFill>
        <p:spPr>
          <a:xfrm>
            <a:off x="357158" y="428610"/>
            <a:ext cx="3055298" cy="2390770"/>
          </a:xfrm>
          <a:prstGeom prst="rect">
            <a:avLst/>
          </a:prstGeom>
        </p:spPr>
      </p:pic>
      <p:grpSp>
        <p:nvGrpSpPr>
          <p:cNvPr id="45" name="Google Shape;823;p48"/>
          <p:cNvGrpSpPr/>
          <p:nvPr/>
        </p:nvGrpSpPr>
        <p:grpSpPr>
          <a:xfrm rot="5400000">
            <a:off x="362206" y="2852486"/>
            <a:ext cx="1423744" cy="2148156"/>
            <a:chOff x="715963" y="3538538"/>
            <a:chExt cx="1551087" cy="2468625"/>
          </a:xfrm>
        </p:grpSpPr>
        <p:sp>
          <p:nvSpPr>
            <p:cNvPr id="46" name="Google Shape;824;p4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25;p4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26;p4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27;p4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28;p4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29;p4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30;p4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31;p4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32;p4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33;p4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34;p4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1683;p50"/>
          <p:cNvGrpSpPr/>
          <p:nvPr/>
        </p:nvGrpSpPr>
        <p:grpSpPr>
          <a:xfrm rot="10591614">
            <a:off x="2309469" y="4028998"/>
            <a:ext cx="964909" cy="804595"/>
            <a:chOff x="7050768" y="5526199"/>
            <a:chExt cx="719953" cy="647534"/>
          </a:xfrm>
        </p:grpSpPr>
        <p:sp>
          <p:nvSpPr>
            <p:cNvPr id="58" name="Google Shape;1684;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86;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1" name="Google Shape;1687;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88;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89;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4" name="Google Shape;1690;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91;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92;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693;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94;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95;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70" name="Google Shape;1687;p50"/>
          <p:cNvSpPr/>
          <p:nvPr/>
        </p:nvSpPr>
        <p:spPr>
          <a:xfrm rot="10591614">
            <a:off x="2863615" y="4578642"/>
            <a:ext cx="225160" cy="209122"/>
          </a:xfrm>
          <a:prstGeom prst="ellipse">
            <a:avLst/>
          </a:prstGeom>
          <a:solidFill>
            <a:schemeClr val="accent4">
              <a:lumMod val="75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tx2"/>
              </a:solidFill>
              <a:latin typeface="Calibri"/>
              <a:ea typeface="Calibri"/>
              <a:cs typeface="Calibri"/>
              <a:sym typeface="Calibri"/>
            </a:endParaRPr>
          </a:p>
        </p:txBody>
      </p:sp>
      <p:sp>
        <p:nvSpPr>
          <p:cNvPr id="71" name="Slide Number Placeholder 1"/>
          <p:cNvSpPr>
            <a:spLocks noGrp="1"/>
          </p:cNvSpPr>
          <p:nvPr>
            <p:ph type="sldNum" idx="12"/>
          </p:nvPr>
        </p:nvSpPr>
        <p:spPr>
          <a:xfrm>
            <a:off x="4116400" y="4807375"/>
            <a:ext cx="911100" cy="3360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72" name="Google Shape;1687;p50"/>
          <p:cNvSpPr/>
          <p:nvPr/>
        </p:nvSpPr>
        <p:spPr>
          <a:xfrm rot="10591614">
            <a:off x="2293076" y="4323947"/>
            <a:ext cx="234000" cy="241200"/>
          </a:xfrm>
          <a:prstGeom prst="ellipse">
            <a:avLst/>
          </a:prstGeom>
          <a:solidFill>
            <a:schemeClr val="accent4">
              <a:lumMod val="75000"/>
            </a:schemeClr>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tx2"/>
              </a:solidFill>
              <a:latin typeface="Calibri"/>
              <a:ea typeface="Calibri"/>
              <a:cs typeface="Calibri"/>
              <a:sym typeface="Calibri"/>
            </a:endParaRPr>
          </a:p>
        </p:txBody>
      </p:sp>
      <p:sp>
        <p:nvSpPr>
          <p:cNvPr id="73" name="Google Shape;1687;p50"/>
          <p:cNvSpPr/>
          <p:nvPr/>
        </p:nvSpPr>
        <p:spPr>
          <a:xfrm rot="10591614">
            <a:off x="2506426" y="4650080"/>
            <a:ext cx="225160" cy="209122"/>
          </a:xfrm>
          <a:prstGeom prst="ellipse">
            <a:avLst/>
          </a:prstGeom>
          <a:solidFill>
            <a:schemeClr val="bg1"/>
          </a:solidFill>
          <a:ln>
            <a:solidFill>
              <a:schemeClr val="tx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tx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3" name="Title 2"/>
          <p:cNvSpPr>
            <a:spLocks noGrp="1"/>
          </p:cNvSpPr>
          <p:nvPr>
            <p:ph type="title"/>
          </p:nvPr>
        </p:nvSpPr>
        <p:spPr>
          <a:xfrm>
            <a:off x="142844" y="-214332"/>
            <a:ext cx="5138700" cy="857400"/>
          </a:xfrm>
        </p:spPr>
        <p:txBody>
          <a:bodyPr/>
          <a:lstStyle/>
          <a:p>
            <a:r>
              <a:rPr lang="en-US" dirty="0">
                <a:solidFill>
                  <a:srgbClr val="455BFD"/>
                </a:solidFill>
              </a:rPr>
              <a:t>E</a:t>
            </a:r>
            <a:r>
              <a:rPr lang="en-US" sz="2000" dirty="0">
                <a:solidFill>
                  <a:srgbClr val="455BFD"/>
                </a:solidFill>
              </a:rPr>
              <a:t>NTITIES</a:t>
            </a:r>
            <a:r>
              <a:rPr lang="en-US" dirty="0">
                <a:solidFill>
                  <a:srgbClr val="455BFD"/>
                </a:solidFill>
              </a:rPr>
              <a:t> </a:t>
            </a:r>
            <a:r>
              <a:rPr lang="en-US" sz="2000" dirty="0">
                <a:solidFill>
                  <a:srgbClr val="455BFD"/>
                </a:solidFill>
              </a:rPr>
              <a:t>AND</a:t>
            </a:r>
            <a:r>
              <a:rPr lang="en-US" dirty="0">
                <a:solidFill>
                  <a:srgbClr val="455BFD"/>
                </a:solidFill>
              </a:rPr>
              <a:t> A</a:t>
            </a:r>
            <a:r>
              <a:rPr lang="en-US" sz="2000" dirty="0">
                <a:solidFill>
                  <a:srgbClr val="455BFD"/>
                </a:solidFill>
              </a:rPr>
              <a:t>TTRIBUTES</a:t>
            </a:r>
            <a:endParaRPr lang="en-US" dirty="0">
              <a:solidFill>
                <a:srgbClr val="455BFD"/>
              </a:solidFill>
            </a:endParaRPr>
          </a:p>
        </p:txBody>
      </p:sp>
      <p:graphicFrame>
        <p:nvGraphicFramePr>
          <p:cNvPr id="7" name="Table 14">
            <a:extLst>
              <a:ext uri="{FF2B5EF4-FFF2-40B4-BE49-F238E27FC236}">
                <a16:creationId xmlns:a16="http://schemas.microsoft.com/office/drawing/2014/main" xmlns="" id="{F74D2500-C266-1A33-B12E-236F23A1322C}"/>
              </a:ext>
            </a:extLst>
          </p:cNvPr>
          <p:cNvGraphicFramePr>
            <a:graphicFrameLocks/>
          </p:cNvGraphicFramePr>
          <p:nvPr>
            <p:extLst>
              <p:ext uri="{D42A27DB-BD31-4B8C-83A1-F6EECF244321}">
                <p14:modId xmlns:p14="http://schemas.microsoft.com/office/powerpoint/2010/main" xmlns="" val="265660436"/>
              </p:ext>
            </p:extLst>
          </p:nvPr>
        </p:nvGraphicFramePr>
        <p:xfrm>
          <a:off x="71438" y="628485"/>
          <a:ext cx="6000760" cy="4091779"/>
        </p:xfrm>
        <a:graphic>
          <a:graphicData uri="http://schemas.openxmlformats.org/drawingml/2006/table">
            <a:tbl>
              <a:tblPr firstRow="1" bandRow="1">
                <a:tableStyleId>{B301B821-A1FF-4177-AEE7-76D212191A09}</a:tableStyleId>
              </a:tblPr>
              <a:tblGrid>
                <a:gridCol w="1142976">
                  <a:extLst>
                    <a:ext uri="{9D8B030D-6E8A-4147-A177-3AD203B41FA5}">
                      <a16:colId xmlns:a16="http://schemas.microsoft.com/office/drawing/2014/main" xmlns="" val="4174534013"/>
                    </a:ext>
                  </a:extLst>
                </a:gridCol>
                <a:gridCol w="4857784">
                  <a:extLst>
                    <a:ext uri="{9D8B030D-6E8A-4147-A177-3AD203B41FA5}">
                      <a16:colId xmlns:a16="http://schemas.microsoft.com/office/drawing/2014/main" xmlns="" val="1428895321"/>
                    </a:ext>
                  </a:extLst>
                </a:gridCol>
              </a:tblGrid>
              <a:tr h="251115">
                <a:tc>
                  <a:txBody>
                    <a:bodyPr/>
                    <a:lstStyle/>
                    <a:p>
                      <a:pPr algn="ctr"/>
                      <a:r>
                        <a:rPr lang="en-IN" sz="1200" b="0" dirty="0">
                          <a:solidFill>
                            <a:schemeClr val="tx1"/>
                          </a:solidFill>
                          <a:latin typeface="Rockwell" pitchFamily="18" charset="0"/>
                        </a:rPr>
                        <a:t>Entities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75000"/>
                      </a:schemeClr>
                    </a:solidFill>
                  </a:tcPr>
                </a:tc>
                <a:tc>
                  <a:txBody>
                    <a:bodyPr/>
                    <a:lstStyle/>
                    <a:p>
                      <a:pPr algn="ctr"/>
                      <a:r>
                        <a:rPr lang="en-IN" sz="1200" b="0" dirty="0">
                          <a:solidFill>
                            <a:schemeClr val="tx1"/>
                          </a:solidFill>
                          <a:latin typeface="Rockwell" pitchFamily="18" charset="0"/>
                        </a:rPr>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75000"/>
                      </a:schemeClr>
                    </a:solidFill>
                  </a:tcPr>
                </a:tc>
                <a:extLst>
                  <a:ext uri="{0D108BD9-81ED-4DB2-BD59-A6C34878D82A}">
                    <a16:rowId xmlns:a16="http://schemas.microsoft.com/office/drawing/2014/main" xmlns="" val="2390710951"/>
                  </a:ext>
                </a:extLst>
              </a:tr>
              <a:tr h="251115">
                <a:tc>
                  <a:txBody>
                    <a:bodyPr/>
                    <a:lstStyle/>
                    <a:p>
                      <a:pPr algn="ctr"/>
                      <a:r>
                        <a:rPr lang="en-IN" sz="1100" b="1" dirty="0" err="1">
                          <a:latin typeface="Arial Narrow" pitchFamily="34" charset="0"/>
                        </a:rPr>
                        <a:t>User_tb</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US" sz="1100" b="1" dirty="0" smtClean="0">
                          <a:solidFill>
                            <a:srgbClr val="FF0000"/>
                          </a:solidFill>
                          <a:latin typeface="Arial Narrow" pitchFamily="34" charset="0"/>
                        </a:rPr>
                        <a:t>ID</a:t>
                      </a:r>
                      <a:r>
                        <a:rPr lang="en-US" sz="1100" b="1" dirty="0" smtClean="0">
                          <a:latin typeface="Arial Narrow" pitchFamily="34" charset="0"/>
                        </a:rPr>
                        <a:t> , Name, Type, Password, Email, District, Certificate </a:t>
                      </a:r>
                      <a:r>
                        <a:rPr lang="en-US" sz="1100" b="1" dirty="0">
                          <a:latin typeface="Arial Narrow" pitchFamily="34" charset="0"/>
                        </a:rPr>
                        <a:t>Id</a:t>
                      </a:r>
                      <a:r>
                        <a:rPr lang="en-US" sz="1100" b="1" dirty="0" smtClean="0">
                          <a:latin typeface="Arial Narrow" pitchFamily="34" charset="0"/>
                        </a:rPr>
                        <a:t>, </a:t>
                      </a:r>
                      <a:r>
                        <a:rPr lang="en-US" sz="1100" b="1" dirty="0" err="1" smtClean="0">
                          <a:latin typeface="Arial Narrow" pitchFamily="34" charset="0"/>
                        </a:rPr>
                        <a:t>Astatus</a:t>
                      </a:r>
                      <a:r>
                        <a:rPr lang="en-US" sz="1100" b="1" dirty="0" smtClean="0">
                          <a:latin typeface="Arial Narrow" pitchFamily="34" charset="0"/>
                        </a:rPr>
                        <a:t>, Status</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34843842"/>
                  </a:ext>
                </a:extLst>
              </a:tr>
              <a:tr h="426896">
                <a:tc>
                  <a:txBody>
                    <a:bodyPr/>
                    <a:lstStyle/>
                    <a:p>
                      <a:pPr algn="ctr"/>
                      <a:r>
                        <a:rPr lang="en-IN" sz="1100" b="1" dirty="0" err="1">
                          <a:solidFill>
                            <a:schemeClr val="tx1"/>
                          </a:solidFill>
                          <a:latin typeface="Arial Narrow" pitchFamily="34" charset="0"/>
                        </a:rPr>
                        <a:t>Feedback_tb</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IN" sz="1100" b="1" dirty="0" err="1" smtClean="0">
                          <a:solidFill>
                            <a:srgbClr val="FF0000"/>
                          </a:solidFill>
                          <a:latin typeface="Arial Narrow" pitchFamily="34" charset="0"/>
                        </a:rPr>
                        <a:t>Slno</a:t>
                      </a:r>
                      <a:r>
                        <a:rPr lang="en-IN" sz="1100" b="1" dirty="0" smtClean="0">
                          <a:solidFill>
                            <a:schemeClr val="tx1"/>
                          </a:solidFill>
                          <a:latin typeface="Arial Narrow" pitchFamily="34" charset="0"/>
                        </a:rPr>
                        <a:t> ,name ,description</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3122082279"/>
                  </a:ext>
                </a:extLst>
              </a:tr>
              <a:tr h="251115">
                <a:tc>
                  <a:txBody>
                    <a:bodyPr/>
                    <a:lstStyle/>
                    <a:p>
                      <a:pPr algn="ctr"/>
                      <a:r>
                        <a:rPr lang="en-IN" sz="1100" b="1" dirty="0" err="1">
                          <a:latin typeface="Arial Narrow" pitchFamily="34" charset="0"/>
                        </a:rPr>
                        <a:t>Login_tb</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US" sz="1100" b="1" dirty="0" err="1" smtClean="0">
                          <a:solidFill>
                            <a:srgbClr val="FF0000"/>
                          </a:solidFill>
                          <a:latin typeface="Arial Narrow" pitchFamily="34" charset="0"/>
                        </a:rPr>
                        <a:t>Slno</a:t>
                      </a:r>
                      <a:r>
                        <a:rPr lang="en-US" sz="1100" b="1" dirty="0" smtClean="0">
                          <a:latin typeface="Arial Narrow" pitchFamily="34" charset="0"/>
                        </a:rPr>
                        <a:t> ,</a:t>
                      </a:r>
                      <a:r>
                        <a:rPr lang="en-US" sz="1100" b="1" dirty="0" smtClean="0">
                          <a:solidFill>
                            <a:srgbClr val="455BFD"/>
                          </a:solidFill>
                          <a:latin typeface="Arial Narrow" pitchFamily="34" charset="0"/>
                        </a:rPr>
                        <a:t>ID </a:t>
                      </a:r>
                      <a:r>
                        <a:rPr lang="en-US" sz="1100" b="1" dirty="0" smtClean="0">
                          <a:latin typeface="Arial Narrow" pitchFamily="34" charset="0"/>
                        </a:rPr>
                        <a:t>,</a:t>
                      </a:r>
                      <a:r>
                        <a:rPr lang="en-US" sz="1100" b="1" dirty="0" err="1" smtClean="0">
                          <a:latin typeface="Arial Narrow" pitchFamily="34" charset="0"/>
                        </a:rPr>
                        <a:t>log_time</a:t>
                      </a:r>
                      <a:r>
                        <a:rPr lang="en-US" sz="1100" b="1" dirty="0" smtClean="0">
                          <a:latin typeface="Arial Narrow" pitchFamily="34" charset="0"/>
                        </a:rPr>
                        <a:t> , </a:t>
                      </a:r>
                      <a:r>
                        <a:rPr lang="en-US" sz="1100" b="1" dirty="0" err="1" smtClean="0">
                          <a:latin typeface="Arial Narrow" pitchFamily="34" charset="0"/>
                        </a:rPr>
                        <a:t>log_date</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1671331657"/>
                  </a:ext>
                </a:extLst>
              </a:tr>
              <a:tr h="251115">
                <a:tc>
                  <a:txBody>
                    <a:bodyPr/>
                    <a:lstStyle/>
                    <a:p>
                      <a:pPr algn="ctr"/>
                      <a:r>
                        <a:rPr lang="en-IN" sz="1100" b="1" dirty="0" err="1">
                          <a:latin typeface="Arial Narrow" pitchFamily="34" charset="0"/>
                        </a:rPr>
                        <a:t>Certify_tb</a:t>
                      </a:r>
                      <a:r>
                        <a:rPr lang="en-IN" sz="1100" b="1" dirty="0">
                          <a:latin typeface="Arial Narrow" pitchFamily="34" charset="0"/>
                        </a:rPr>
                        <a:t> </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IN" sz="1100" b="1" dirty="0" err="1">
                          <a:solidFill>
                            <a:srgbClr val="FF0000"/>
                          </a:solidFill>
                          <a:latin typeface="Arial Narrow" pitchFamily="34" charset="0"/>
                        </a:rPr>
                        <a:t>CetificateId</a:t>
                      </a:r>
                      <a:r>
                        <a:rPr lang="en-IN" sz="1100" b="1" dirty="0" smtClean="0">
                          <a:latin typeface="Arial Narrow" pitchFamily="34" charset="0"/>
                        </a:rPr>
                        <a:t>, Name</a:t>
                      </a:r>
                      <a:endParaRPr lang="en-IN" sz="110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1714098024"/>
                  </a:ext>
                </a:extLst>
              </a:tr>
              <a:tr h="828681">
                <a:tc>
                  <a:txBody>
                    <a:bodyPr/>
                    <a:lstStyle/>
                    <a:p>
                      <a:pPr algn="ctr"/>
                      <a:r>
                        <a:rPr lang="en-IN" sz="1050" b="1" dirty="0" err="1">
                          <a:latin typeface="Arial Narrow" pitchFamily="34" charset="0"/>
                        </a:rPr>
                        <a:t>Application_tb</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US" sz="1050" b="1" dirty="0" smtClean="0">
                          <a:solidFill>
                            <a:srgbClr val="FF0000"/>
                          </a:solidFill>
                          <a:latin typeface="Arial Narrow" pitchFamily="34" charset="0"/>
                        </a:rPr>
                        <a:t>ID</a:t>
                      </a:r>
                      <a:r>
                        <a:rPr lang="en-US" sz="1050" b="1" dirty="0" smtClean="0">
                          <a:latin typeface="Arial Narrow" pitchFamily="34" charset="0"/>
                        </a:rPr>
                        <a:t> ,</a:t>
                      </a:r>
                      <a:r>
                        <a:rPr lang="en-US" sz="1050" b="1" dirty="0">
                          <a:latin typeface="Arial Narrow" pitchFamily="34" charset="0"/>
                        </a:rPr>
                        <a:t>Acc No, Hatchery </a:t>
                      </a:r>
                      <a:r>
                        <a:rPr lang="en-US" sz="1050" b="1" dirty="0" smtClean="0">
                          <a:latin typeface="Arial Narrow" pitchFamily="34" charset="0"/>
                        </a:rPr>
                        <a:t>Name , Email</a:t>
                      </a:r>
                      <a:r>
                        <a:rPr lang="en-US" sz="1050" b="1" dirty="0">
                          <a:latin typeface="Arial Narrow" pitchFamily="34" charset="0"/>
                        </a:rPr>
                        <a:t>, Phone Number, Owner Address</a:t>
                      </a:r>
                      <a:r>
                        <a:rPr lang="en-US" sz="1050" b="1" dirty="0" smtClean="0">
                          <a:latin typeface="Arial Narrow" pitchFamily="34" charset="0"/>
                        </a:rPr>
                        <a:t>, Hatchery Address, Pool, Pond</a:t>
                      </a:r>
                      <a:r>
                        <a:rPr lang="en-US" sz="1050" b="1" dirty="0">
                          <a:latin typeface="Arial Narrow" pitchFamily="34" charset="0"/>
                        </a:rPr>
                        <a:t>, Energy Source, Water Source, Procured Quantity, Species Procured, Total Production, species Produced, Water Quality, Diseases Description</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1704887637"/>
                  </a:ext>
                </a:extLst>
              </a:tr>
              <a:tr h="226004">
                <a:tc>
                  <a:txBody>
                    <a:bodyPr/>
                    <a:lstStyle/>
                    <a:p>
                      <a:pPr algn="ctr"/>
                      <a:r>
                        <a:rPr lang="en-IN" sz="1050" b="1" dirty="0" err="1">
                          <a:latin typeface="Arial Narrow" pitchFamily="34" charset="0"/>
                        </a:rPr>
                        <a:t>Pay_tb</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US" sz="1050" b="1" dirty="0" err="1" smtClean="0">
                          <a:solidFill>
                            <a:srgbClr val="FF0000"/>
                          </a:solidFill>
                          <a:latin typeface="Arial Narrow" pitchFamily="34" charset="0"/>
                        </a:rPr>
                        <a:t>TransactionId</a:t>
                      </a:r>
                      <a:r>
                        <a:rPr lang="en-US" sz="1050" b="1" dirty="0">
                          <a:latin typeface="Arial Narrow" pitchFamily="34" charset="0"/>
                        </a:rPr>
                        <a:t>, </a:t>
                      </a:r>
                      <a:r>
                        <a:rPr lang="en-US" sz="1050" b="1" dirty="0" smtClean="0">
                          <a:solidFill>
                            <a:srgbClr val="455BFD"/>
                          </a:solidFill>
                          <a:latin typeface="Arial Narrow" pitchFamily="34" charset="0"/>
                        </a:rPr>
                        <a:t>ID</a:t>
                      </a:r>
                      <a:r>
                        <a:rPr lang="en-US" sz="1050" b="1" dirty="0" smtClean="0">
                          <a:latin typeface="Arial Narrow" pitchFamily="34" charset="0"/>
                        </a:rPr>
                        <a:t>,  Transaction </a:t>
                      </a:r>
                      <a:r>
                        <a:rPr lang="en-US" sz="1050" b="1" dirty="0">
                          <a:latin typeface="Arial Narrow" pitchFamily="34" charset="0"/>
                        </a:rPr>
                        <a:t>Date, Amount, Card No, Bank</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97610738"/>
                  </a:ext>
                </a:extLst>
              </a:tr>
              <a:tr h="527342">
                <a:tc>
                  <a:txBody>
                    <a:bodyPr/>
                    <a:lstStyle/>
                    <a:p>
                      <a:pPr algn="ctr"/>
                      <a:r>
                        <a:rPr lang="en-IN" sz="1050" b="1" dirty="0" err="1">
                          <a:latin typeface="Arial Narrow" pitchFamily="34" charset="0"/>
                        </a:rPr>
                        <a:t>Sts_tb</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US" sz="1050" b="1" dirty="0" smtClean="0">
                          <a:solidFill>
                            <a:srgbClr val="FF0000"/>
                          </a:solidFill>
                          <a:latin typeface="Arial Narrow" pitchFamily="34" charset="0"/>
                        </a:rPr>
                        <a:t>ID</a:t>
                      </a:r>
                      <a:r>
                        <a:rPr lang="en-US" sz="1050" b="1" dirty="0" smtClean="0">
                          <a:latin typeface="Arial Narrow" pitchFamily="34" charset="0"/>
                        </a:rPr>
                        <a:t> ,</a:t>
                      </a:r>
                      <a:r>
                        <a:rPr lang="en-US" sz="1050" b="1" dirty="0">
                          <a:latin typeface="Arial Narrow" pitchFamily="34" charset="0"/>
                        </a:rPr>
                        <a:t>Acc No, Acc Date, Acc Valid, Acc level 1 emp name, level 1 date, Acc level 2 emp name, level 2 date, Acc level 3 emp name, level 3 date, Current status.</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1270804114"/>
                  </a:ext>
                </a:extLst>
              </a:tr>
              <a:tr h="226004">
                <a:tc>
                  <a:txBody>
                    <a:bodyPr/>
                    <a:lstStyle/>
                    <a:p>
                      <a:pPr algn="ctr"/>
                      <a:r>
                        <a:rPr lang="en-IN" sz="1050" b="1" dirty="0" err="1">
                          <a:latin typeface="Arial Narrow" pitchFamily="34" charset="0"/>
                        </a:rPr>
                        <a:t>Msg_tb</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IN" sz="1050" b="1" dirty="0" err="1" smtClean="0">
                          <a:solidFill>
                            <a:srgbClr val="FF0000"/>
                          </a:solidFill>
                          <a:latin typeface="Arial Narrow" pitchFamily="34" charset="0"/>
                        </a:rPr>
                        <a:t>Slno</a:t>
                      </a:r>
                      <a:r>
                        <a:rPr lang="en-IN" sz="1050" b="1" dirty="0" smtClean="0">
                          <a:latin typeface="Arial Narrow" pitchFamily="34" charset="0"/>
                        </a:rPr>
                        <a:t> ,</a:t>
                      </a:r>
                      <a:r>
                        <a:rPr lang="en-IN" sz="1050" b="1" dirty="0" err="1" smtClean="0">
                          <a:solidFill>
                            <a:srgbClr val="455BFD"/>
                          </a:solidFill>
                          <a:latin typeface="Arial Narrow" pitchFamily="34" charset="0"/>
                        </a:rPr>
                        <a:t>SenderID</a:t>
                      </a:r>
                      <a:r>
                        <a:rPr lang="en-IN" sz="1050" b="1" dirty="0" smtClean="0">
                          <a:latin typeface="Arial Narrow" pitchFamily="34" charset="0"/>
                        </a:rPr>
                        <a:t>, Content</a:t>
                      </a:r>
                      <a:r>
                        <a:rPr lang="en-IN" sz="1050" b="1" dirty="0">
                          <a:latin typeface="Arial Narrow" pitchFamily="34" charset="0"/>
                        </a:rPr>
                        <a:t>, Receiver ID.</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4054560433"/>
                  </a:ext>
                </a:extLst>
              </a:tr>
              <a:tr h="226004">
                <a:tc>
                  <a:txBody>
                    <a:bodyPr/>
                    <a:lstStyle/>
                    <a:p>
                      <a:pPr algn="ctr"/>
                      <a:r>
                        <a:rPr lang="en-IN" sz="1050" b="1" dirty="0" err="1">
                          <a:latin typeface="Arial Narrow" pitchFamily="34" charset="0"/>
                        </a:rPr>
                        <a:t>MIS_tb</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IN" sz="1050" b="1" dirty="0" err="1" smtClean="0">
                          <a:solidFill>
                            <a:srgbClr val="FF0000"/>
                          </a:solidFill>
                          <a:latin typeface="Arial Narrow" pitchFamily="34" charset="0"/>
                        </a:rPr>
                        <a:t>Slno</a:t>
                      </a:r>
                      <a:r>
                        <a:rPr lang="en-IN" sz="1050" b="1" dirty="0" smtClean="0">
                          <a:latin typeface="Arial Narrow" pitchFamily="34" charset="0"/>
                        </a:rPr>
                        <a:t> , </a:t>
                      </a:r>
                      <a:r>
                        <a:rPr lang="en-IN" sz="1050" b="1" dirty="0">
                          <a:latin typeface="Arial Narrow" pitchFamily="34" charset="0"/>
                        </a:rPr>
                        <a:t>Report name.</a:t>
                      </a:r>
                      <a:endParaRPr lang="en-IN" sz="1050" b="1" dirty="0">
                        <a:solidFill>
                          <a:schemeClr val="tx1"/>
                        </a:solidFill>
                        <a:latin typeface="Arial Narrow"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1865125592"/>
                  </a:ext>
                </a:extLst>
              </a:tr>
              <a:tr h="226004">
                <a:tc>
                  <a:txBody>
                    <a:bodyPr/>
                    <a:lstStyle/>
                    <a:p>
                      <a:pPr algn="ctr"/>
                      <a:r>
                        <a:rPr lang="en-IN" sz="1050" b="1" dirty="0" err="1">
                          <a:latin typeface="Arial Narrow" pitchFamily="34" charset="0"/>
                        </a:rPr>
                        <a:t>Notice_tb</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tc>
                  <a:txBody>
                    <a:bodyPr/>
                    <a:lstStyle/>
                    <a:p>
                      <a:pPr algn="l"/>
                      <a:r>
                        <a:rPr lang="en-IN" sz="1050" b="1" dirty="0" err="1" smtClean="0">
                          <a:solidFill>
                            <a:srgbClr val="FF0000"/>
                          </a:solidFill>
                          <a:latin typeface="Arial Narrow" pitchFamily="34" charset="0"/>
                        </a:rPr>
                        <a:t>Slno</a:t>
                      </a:r>
                      <a:r>
                        <a:rPr lang="en-IN" sz="1050" b="1" dirty="0">
                          <a:latin typeface="Arial Narrow" pitchFamily="34" charset="0"/>
                        </a:rPr>
                        <a:t>, Date</a:t>
                      </a:r>
                      <a:r>
                        <a:rPr lang="en-IN" sz="1050" b="1" dirty="0" smtClean="0">
                          <a:latin typeface="Arial Narrow" pitchFamily="34" charset="0"/>
                        </a:rPr>
                        <a:t>, Description</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tx2"/>
                    </a:solidFill>
                  </a:tcPr>
                </a:tc>
                <a:extLst>
                  <a:ext uri="{0D108BD9-81ED-4DB2-BD59-A6C34878D82A}">
                    <a16:rowId xmlns:a16="http://schemas.microsoft.com/office/drawing/2014/main" xmlns="" val="4199724367"/>
                  </a:ext>
                </a:extLst>
              </a:tr>
              <a:tr h="226004">
                <a:tc>
                  <a:txBody>
                    <a:bodyPr/>
                    <a:lstStyle/>
                    <a:p>
                      <a:pPr algn="ctr"/>
                      <a:r>
                        <a:rPr lang="en-IN" sz="1050" b="1" dirty="0" err="1">
                          <a:latin typeface="Arial Narrow" pitchFamily="34" charset="0"/>
                        </a:rPr>
                        <a:t>Admin_tb</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050" b="1" dirty="0" smtClean="0">
                          <a:solidFill>
                            <a:srgbClr val="FF0000"/>
                          </a:solidFill>
                          <a:latin typeface="Arial Narrow" pitchFamily="34" charset="0"/>
                        </a:rPr>
                        <a:t>ID</a:t>
                      </a:r>
                      <a:r>
                        <a:rPr lang="en-IN" sz="1050" b="1" dirty="0" smtClean="0">
                          <a:latin typeface="Arial Narrow" pitchFamily="34" charset="0"/>
                        </a:rPr>
                        <a:t> ,  Name, </a:t>
                      </a:r>
                      <a:r>
                        <a:rPr lang="en-IN" sz="1050" b="1" dirty="0" err="1" smtClean="0">
                          <a:latin typeface="Arial Narrow" pitchFamily="34" charset="0"/>
                        </a:rPr>
                        <a:t>Email,Password</a:t>
                      </a:r>
                      <a:r>
                        <a:rPr lang="en-IN" sz="1050" b="1" dirty="0" smtClean="0">
                          <a:latin typeface="Arial Narrow" pitchFamily="34" charset="0"/>
                        </a:rPr>
                        <a:t> </a:t>
                      </a:r>
                      <a:endParaRPr lang="en-IN" sz="1050" b="1"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xmlns="" val="1001664701"/>
                  </a:ext>
                </a:extLst>
              </a:tr>
            </a:tbl>
          </a:graphicData>
        </a:graphic>
      </p:graphicFrame>
      <p:sp>
        <p:nvSpPr>
          <p:cNvPr id="5" name="TextBox 4"/>
          <p:cNvSpPr txBox="1"/>
          <p:nvPr/>
        </p:nvSpPr>
        <p:spPr>
          <a:xfrm>
            <a:off x="0" y="4786328"/>
            <a:ext cx="4071966" cy="230832"/>
          </a:xfrm>
          <a:prstGeom prst="rect">
            <a:avLst/>
          </a:prstGeom>
          <a:noFill/>
        </p:spPr>
        <p:txBody>
          <a:bodyPr wrap="square" rtlCol="0">
            <a:spAutoFit/>
          </a:bodyPr>
          <a:lstStyle/>
          <a:p>
            <a:r>
              <a:rPr lang="en-US" sz="900" b="1" dirty="0" smtClean="0">
                <a:solidFill>
                  <a:srgbClr val="FF0000"/>
                </a:solidFill>
                <a:latin typeface="Barlow Light" charset="0"/>
                <a:cs typeface="Miriam Libre" charset="-79"/>
              </a:rPr>
              <a:t>*Red</a:t>
            </a:r>
            <a:r>
              <a:rPr lang="en-US" sz="900" b="1" dirty="0" smtClean="0">
                <a:latin typeface="Barlow Light" charset="0"/>
                <a:cs typeface="Miriam Libre" charset="-79"/>
              </a:rPr>
              <a:t> </a:t>
            </a:r>
            <a:r>
              <a:rPr lang="en-US" sz="900" dirty="0" smtClean="0">
                <a:latin typeface="Barlow Light" charset="0"/>
                <a:cs typeface="Miriam Libre" charset="-79"/>
              </a:rPr>
              <a:t>is Primary Key, </a:t>
            </a:r>
            <a:r>
              <a:rPr lang="en-US" sz="900" b="1" dirty="0" smtClean="0">
                <a:solidFill>
                  <a:srgbClr val="455BFD"/>
                </a:solidFill>
                <a:latin typeface="Barlow Light" charset="0"/>
                <a:cs typeface="Miriam Libre" charset="-79"/>
              </a:rPr>
              <a:t>*Purple</a:t>
            </a:r>
            <a:r>
              <a:rPr lang="en-US" sz="900" b="1" dirty="0" smtClean="0">
                <a:latin typeface="Barlow Light" charset="0"/>
                <a:cs typeface="Miriam Libre" charset="-79"/>
              </a:rPr>
              <a:t> </a:t>
            </a:r>
            <a:r>
              <a:rPr lang="en-US" sz="900" dirty="0" smtClean="0">
                <a:latin typeface="Barlow Light" charset="0"/>
                <a:cs typeface="Miriam Libre" charset="-79"/>
              </a:rPr>
              <a:t>is Foreign Key</a:t>
            </a:r>
            <a:endParaRPr lang="en-US" sz="900" dirty="0">
              <a:latin typeface="Barlow Light" charset="0"/>
              <a:cs typeface="Miriam Libre" charset="-79"/>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oderigo templat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1380</Words>
  <Application>Microsoft Office PowerPoint</Application>
  <PresentationFormat>On-screen Show (16:9)</PresentationFormat>
  <Paragraphs>252</Paragraphs>
  <Slides>45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Miriam Libre</vt:lpstr>
      <vt:lpstr>Barlow Light</vt:lpstr>
      <vt:lpstr>Barlow</vt:lpstr>
      <vt:lpstr>Calibri</vt:lpstr>
      <vt:lpstr>Rockwell</vt:lpstr>
      <vt:lpstr>Arial Narrow</vt:lpstr>
      <vt:lpstr>Cambria</vt:lpstr>
      <vt:lpstr>Berlin Sans FB</vt:lpstr>
      <vt:lpstr>Roderigo template</vt:lpstr>
      <vt:lpstr>ONLINE HATCHERY ACCREDITATION SYSTEM</vt:lpstr>
      <vt:lpstr>   UNIVERSITY OF CALCUTTA   PROJECT ON Online Hatchery Accreditation System </vt:lpstr>
      <vt:lpstr>Slide 3</vt:lpstr>
      <vt:lpstr>INTRODUCTION</vt:lpstr>
      <vt:lpstr>DOMAIN   DESCRIPTION</vt:lpstr>
      <vt:lpstr>BENIFITS OF THE PROJECT</vt:lpstr>
      <vt:lpstr>Slide 7</vt:lpstr>
      <vt:lpstr>Slide 8</vt:lpstr>
      <vt:lpstr>ENTITIES AND ATTRIBUTES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DISCUSSION </vt:lpstr>
      <vt:lpstr>DISCUSSION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HATCHERY ACCREDITATION SYSTEM</dc:title>
  <dc:creator>sonu</dc:creator>
  <cp:lastModifiedBy>rinki</cp:lastModifiedBy>
  <cp:revision>106</cp:revision>
  <dcterms:modified xsi:type="dcterms:W3CDTF">2022-08-02T14:34:37Z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3380560</vt:lpwstr>
  </property>
  <property fmtid="{D5CDD505-2E9C-101B-9397-08002B2CF9AE}" pid="3" name="NXPowerLiteSettings">
    <vt:lpwstr>F7000400038000</vt:lpwstr>
  </property>
  <property fmtid="{D5CDD505-2E9C-101B-9397-08002B2CF9AE}" pid="4" name="NXPowerLiteVersion">
    <vt:lpwstr>S9.1.4</vt:lpwstr>
  </property>
</Properties>
</file>