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310" r:id="rId6"/>
    <p:sldId id="298" r:id="rId7"/>
    <p:sldId id="262" r:id="rId8"/>
    <p:sldId id="289" r:id="rId9"/>
    <p:sldId id="264" r:id="rId10"/>
    <p:sldId id="299" r:id="rId11"/>
    <p:sldId id="258" r:id="rId12"/>
    <p:sldId id="278" r:id="rId13"/>
    <p:sldId id="266" r:id="rId14"/>
    <p:sldId id="300" r:id="rId15"/>
    <p:sldId id="307" r:id="rId16"/>
    <p:sldId id="270" r:id="rId17"/>
    <p:sldId id="302" r:id="rId18"/>
    <p:sldId id="306" r:id="rId19"/>
    <p:sldId id="303" r:id="rId20"/>
    <p:sldId id="293" r:id="rId21"/>
    <p:sldId id="305" r:id="rId22"/>
    <p:sldId id="309" r:id="rId23"/>
    <p:sldId id="308" r:id="rId24"/>
    <p:sldId id="276"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7F079-CE68-4576-8C30-31F0DBA15DDB}" v="1" dt="2023-06-26T12:55:26.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92" d="100"/>
          <a:sy n="92" d="100"/>
        </p:scale>
        <p:origin x="72" y="1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49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F6C59-685C-43E1-BE6A-43F37687D020}" type="doc">
      <dgm:prSet loTypeId="urn:microsoft.com/office/officeart/2005/8/layout/cycle4" loCatId="relationship" qsTypeId="urn:microsoft.com/office/officeart/2005/8/quickstyle/3d3" qsCatId="3D" csTypeId="urn:microsoft.com/office/officeart/2005/8/colors/accent1_2" csCatId="accent1" phldr="1"/>
      <dgm:spPr/>
      <dgm:t>
        <a:bodyPr/>
        <a:lstStyle/>
        <a:p>
          <a:endParaRPr lang="en-IN"/>
        </a:p>
      </dgm:t>
    </dgm:pt>
    <dgm:pt modelId="{97BA218F-A5EF-4E1E-B2CF-BDDEE39AAF51}">
      <dgm:prSet phldrT="[Text]"/>
      <dgm:spPr/>
      <dgm:t>
        <a:bodyPr/>
        <a:lstStyle/>
        <a:p>
          <a:r>
            <a:rPr lang="en-IN" b="1" dirty="0">
              <a:solidFill>
                <a:schemeClr val="tx1"/>
              </a:solidFill>
              <a:effectLst/>
              <a:latin typeface="inherit"/>
              <a:ea typeface="inherit"/>
              <a:cs typeface="inherit"/>
            </a:rPr>
            <a:t>People</a:t>
          </a:r>
          <a:endParaRPr lang="en-IN" dirty="0">
            <a:solidFill>
              <a:schemeClr val="tx1"/>
            </a:solidFill>
          </a:endParaRPr>
        </a:p>
      </dgm:t>
    </dgm:pt>
    <dgm:pt modelId="{C822A8E5-7968-449B-BBD1-7D9DFBC4AB25}" type="parTrans" cxnId="{8304E5DA-9230-410C-822D-CF896565DB19}">
      <dgm:prSet/>
      <dgm:spPr/>
      <dgm:t>
        <a:bodyPr/>
        <a:lstStyle/>
        <a:p>
          <a:endParaRPr lang="en-IN"/>
        </a:p>
      </dgm:t>
    </dgm:pt>
    <dgm:pt modelId="{30A6091F-9AB0-45C7-83EB-0E9341700D16}" type="sibTrans" cxnId="{8304E5DA-9230-410C-822D-CF896565DB19}">
      <dgm:prSet/>
      <dgm:spPr/>
      <dgm:t>
        <a:bodyPr/>
        <a:lstStyle/>
        <a:p>
          <a:endParaRPr lang="en-IN"/>
        </a:p>
      </dgm:t>
    </dgm:pt>
    <dgm:pt modelId="{43C6C401-6B85-4F61-A816-08AA1A79F387}">
      <dgm:prSet phldrT="[Text]" custT="1"/>
      <dgm:spPr/>
      <dgm:t>
        <a:bodyPr/>
        <a:lstStyle/>
        <a:p>
          <a:pPr>
            <a:buSzPts val="1000"/>
            <a:buFont typeface="Wingdings" panose="05000000000000000000" pitchFamily="2" charset="2"/>
            <a:buChar char="q"/>
          </a:pPr>
          <a:r>
            <a:rPr lang="en-IN" sz="1400" b="1">
              <a:effectLst/>
              <a:latin typeface="inherit"/>
              <a:ea typeface="inherit"/>
              <a:cs typeface="inherit"/>
            </a:rPr>
            <a:t>ID</a:t>
          </a:r>
          <a:endParaRPr lang="en-IN" sz="1400" dirty="0"/>
        </a:p>
      </dgm:t>
    </dgm:pt>
    <dgm:pt modelId="{9F875268-D9F9-4C2B-A4C7-44D6F26F716C}" type="parTrans" cxnId="{1D9AEF3B-DE34-4DF1-A180-2877D80C80B0}">
      <dgm:prSet/>
      <dgm:spPr/>
      <dgm:t>
        <a:bodyPr/>
        <a:lstStyle/>
        <a:p>
          <a:endParaRPr lang="en-IN"/>
        </a:p>
      </dgm:t>
    </dgm:pt>
    <dgm:pt modelId="{46F588CF-12BB-4D07-B789-E8A90366CEC9}" type="sibTrans" cxnId="{1D9AEF3B-DE34-4DF1-A180-2877D80C80B0}">
      <dgm:prSet/>
      <dgm:spPr/>
      <dgm:t>
        <a:bodyPr/>
        <a:lstStyle/>
        <a:p>
          <a:endParaRPr lang="en-IN"/>
        </a:p>
      </dgm:t>
    </dgm:pt>
    <dgm:pt modelId="{128FFA64-73EC-4826-8C38-D393748D3F18}">
      <dgm:prSet phldrT="[Text]"/>
      <dgm:spPr/>
      <dgm:t>
        <a:bodyPr/>
        <a:lstStyle/>
        <a:p>
          <a:r>
            <a:rPr lang="en-IN" b="1" dirty="0">
              <a:solidFill>
                <a:schemeClr val="tx1"/>
              </a:solidFill>
              <a:effectLst/>
              <a:latin typeface="inherit"/>
              <a:ea typeface="inherit"/>
              <a:cs typeface="inherit"/>
            </a:rPr>
            <a:t>Products</a:t>
          </a:r>
          <a:endParaRPr lang="en-IN" dirty="0">
            <a:solidFill>
              <a:schemeClr val="tx1"/>
            </a:solidFill>
          </a:endParaRPr>
        </a:p>
      </dgm:t>
    </dgm:pt>
    <dgm:pt modelId="{7163E077-0845-43EF-8F05-81649E875D74}" type="parTrans" cxnId="{8501C8A6-A2A7-4B14-86EC-7C68B79D7635}">
      <dgm:prSet/>
      <dgm:spPr/>
      <dgm:t>
        <a:bodyPr/>
        <a:lstStyle/>
        <a:p>
          <a:endParaRPr lang="en-IN"/>
        </a:p>
      </dgm:t>
    </dgm:pt>
    <dgm:pt modelId="{F0DE5F3B-945B-46E4-9AD0-5DEEEBAE308C}" type="sibTrans" cxnId="{8501C8A6-A2A7-4B14-86EC-7C68B79D7635}">
      <dgm:prSet/>
      <dgm:spPr/>
      <dgm:t>
        <a:bodyPr/>
        <a:lstStyle/>
        <a:p>
          <a:endParaRPr lang="en-IN"/>
        </a:p>
      </dgm:t>
    </dgm:pt>
    <dgm:pt modelId="{C0ABF028-CA93-41DD-B2D1-0E39AAC058C4}">
      <dgm:prSet phldrT="[Text]" custT="1"/>
      <dgm:spPr/>
      <dgm:t>
        <a:bodyPr/>
        <a:lstStyle/>
        <a:p>
          <a:pPr>
            <a:buSzPts val="1000"/>
            <a:buFont typeface="Wingdings" panose="05000000000000000000" pitchFamily="2" charset="2"/>
            <a:buChar char="q"/>
          </a:pPr>
          <a:r>
            <a:rPr lang="en-IN" sz="1400" b="1">
              <a:effectLst/>
              <a:latin typeface="inherit"/>
              <a:ea typeface="inherit"/>
              <a:cs typeface="inherit"/>
            </a:rPr>
            <a:t>MntWines</a:t>
          </a:r>
          <a:endParaRPr lang="en-IN" sz="1400" dirty="0"/>
        </a:p>
      </dgm:t>
    </dgm:pt>
    <dgm:pt modelId="{38A36793-4D82-4AD4-8B62-15CF4BC020F4}" type="parTrans" cxnId="{3C8651C2-8A5A-4FC2-A919-559CEC7B9630}">
      <dgm:prSet/>
      <dgm:spPr/>
      <dgm:t>
        <a:bodyPr/>
        <a:lstStyle/>
        <a:p>
          <a:endParaRPr lang="en-IN"/>
        </a:p>
      </dgm:t>
    </dgm:pt>
    <dgm:pt modelId="{78A2A134-0CBD-4237-A82C-3359B1A90EAB}" type="sibTrans" cxnId="{3C8651C2-8A5A-4FC2-A919-559CEC7B9630}">
      <dgm:prSet/>
      <dgm:spPr/>
      <dgm:t>
        <a:bodyPr/>
        <a:lstStyle/>
        <a:p>
          <a:endParaRPr lang="en-IN"/>
        </a:p>
      </dgm:t>
    </dgm:pt>
    <dgm:pt modelId="{1F3153C1-F1BB-4E22-80B1-CCBA711EB692}">
      <dgm:prSet phldrT="[Text]"/>
      <dgm:spPr/>
      <dgm:t>
        <a:bodyPr/>
        <a:lstStyle/>
        <a:p>
          <a:r>
            <a:rPr lang="en-IN" b="1" dirty="0">
              <a:solidFill>
                <a:schemeClr val="tx1"/>
              </a:solidFill>
              <a:effectLst/>
              <a:latin typeface="inherit"/>
              <a:ea typeface="inherit"/>
              <a:cs typeface="inherit"/>
            </a:rPr>
            <a:t>Promotion</a:t>
          </a:r>
          <a:endParaRPr lang="en-IN" dirty="0">
            <a:solidFill>
              <a:schemeClr val="tx1"/>
            </a:solidFill>
          </a:endParaRPr>
        </a:p>
      </dgm:t>
    </dgm:pt>
    <dgm:pt modelId="{36DFD324-160E-4FE1-B6F5-C6FBBF6B9382}" type="parTrans" cxnId="{5CCD7DAE-C3EF-4CF5-A422-1DA2A6FB9EE0}">
      <dgm:prSet/>
      <dgm:spPr/>
      <dgm:t>
        <a:bodyPr/>
        <a:lstStyle/>
        <a:p>
          <a:endParaRPr lang="en-IN"/>
        </a:p>
      </dgm:t>
    </dgm:pt>
    <dgm:pt modelId="{D2893F81-14CE-45F7-94C4-FFD18027B068}" type="sibTrans" cxnId="{5CCD7DAE-C3EF-4CF5-A422-1DA2A6FB9EE0}">
      <dgm:prSet/>
      <dgm:spPr/>
      <dgm:t>
        <a:bodyPr/>
        <a:lstStyle/>
        <a:p>
          <a:endParaRPr lang="en-IN"/>
        </a:p>
      </dgm:t>
    </dgm:pt>
    <dgm:pt modelId="{2CDC6AF5-931C-4DC7-8D61-63D8526F4809}">
      <dgm:prSet phldrT="[Text]" custT="1"/>
      <dgm:spPr/>
      <dgm:t>
        <a:bodyPr/>
        <a:lstStyle/>
        <a:p>
          <a:pPr>
            <a:buSzPts val="1000"/>
            <a:buFont typeface="Wingdings" panose="05000000000000000000" pitchFamily="2" charset="2"/>
            <a:buChar char="q"/>
          </a:pPr>
          <a:r>
            <a:rPr lang="en-IN" sz="1400" b="1">
              <a:effectLst/>
              <a:latin typeface="inherit"/>
              <a:ea typeface="inherit"/>
              <a:cs typeface="inherit"/>
            </a:rPr>
            <a:t>NumDealsPurchases</a:t>
          </a:r>
          <a:endParaRPr lang="en-IN" sz="1400" dirty="0"/>
        </a:p>
      </dgm:t>
    </dgm:pt>
    <dgm:pt modelId="{BDDE5F45-AC4D-42DC-B46D-9CECAE9E6CA2}" type="parTrans" cxnId="{B5C5C569-2D2B-49D9-BE3B-3D213B30D42E}">
      <dgm:prSet/>
      <dgm:spPr/>
      <dgm:t>
        <a:bodyPr/>
        <a:lstStyle/>
        <a:p>
          <a:endParaRPr lang="en-IN"/>
        </a:p>
      </dgm:t>
    </dgm:pt>
    <dgm:pt modelId="{F7A826D1-3F1C-4547-99A6-8AE30226F09A}" type="sibTrans" cxnId="{B5C5C569-2D2B-49D9-BE3B-3D213B30D42E}">
      <dgm:prSet/>
      <dgm:spPr/>
      <dgm:t>
        <a:bodyPr/>
        <a:lstStyle/>
        <a:p>
          <a:endParaRPr lang="en-IN"/>
        </a:p>
      </dgm:t>
    </dgm:pt>
    <dgm:pt modelId="{46F67130-173E-44E5-B439-1CAAFB51AC8E}">
      <dgm:prSet phldrT="[Text]"/>
      <dgm:spPr/>
      <dgm:t>
        <a:bodyPr/>
        <a:lstStyle/>
        <a:p>
          <a:r>
            <a:rPr lang="en-IN" b="1" dirty="0">
              <a:solidFill>
                <a:schemeClr val="tx1"/>
              </a:solidFill>
              <a:effectLst/>
              <a:latin typeface="inherit"/>
              <a:ea typeface="inherit"/>
              <a:cs typeface="inherit"/>
            </a:rPr>
            <a:t>Place</a:t>
          </a:r>
          <a:endParaRPr lang="en-IN" dirty="0">
            <a:solidFill>
              <a:schemeClr val="tx1"/>
            </a:solidFill>
          </a:endParaRPr>
        </a:p>
      </dgm:t>
    </dgm:pt>
    <dgm:pt modelId="{564A2F44-13A7-4E1E-8142-9C2DBDDABDF2}" type="parTrans" cxnId="{9650438D-3DD5-4B4E-B027-A7EC0C41AE26}">
      <dgm:prSet/>
      <dgm:spPr/>
      <dgm:t>
        <a:bodyPr/>
        <a:lstStyle/>
        <a:p>
          <a:endParaRPr lang="en-IN"/>
        </a:p>
      </dgm:t>
    </dgm:pt>
    <dgm:pt modelId="{95F295C8-9B2A-42BE-A5A7-73B98D7B9854}" type="sibTrans" cxnId="{9650438D-3DD5-4B4E-B027-A7EC0C41AE26}">
      <dgm:prSet/>
      <dgm:spPr/>
      <dgm:t>
        <a:bodyPr/>
        <a:lstStyle/>
        <a:p>
          <a:endParaRPr lang="en-IN"/>
        </a:p>
      </dgm:t>
    </dgm:pt>
    <dgm:pt modelId="{D7C0653B-D90D-4624-9DA0-527482C05260}">
      <dgm:prSet phldrT="[Text]" custT="1"/>
      <dgm:spPr/>
      <dgm:t>
        <a:bodyPr/>
        <a:lstStyle/>
        <a:p>
          <a:pPr>
            <a:buSzPts val="1000"/>
            <a:buFont typeface="Wingdings" panose="05000000000000000000" pitchFamily="2" charset="2"/>
            <a:buChar char="q"/>
          </a:pPr>
          <a:r>
            <a:rPr lang="en-IN" sz="1400" b="1" dirty="0" err="1">
              <a:effectLst/>
              <a:latin typeface="inherit"/>
              <a:ea typeface="inherit"/>
              <a:cs typeface="inherit"/>
            </a:rPr>
            <a:t>NumWebPurchases</a:t>
          </a:r>
          <a:endParaRPr lang="en-IN" sz="1400" dirty="0"/>
        </a:p>
      </dgm:t>
    </dgm:pt>
    <dgm:pt modelId="{33894B71-B65C-4704-9A28-399CB0BD60D8}" type="parTrans" cxnId="{2357D7BB-3F1B-4A0E-B4BE-756E31ED36ED}">
      <dgm:prSet/>
      <dgm:spPr/>
      <dgm:t>
        <a:bodyPr/>
        <a:lstStyle/>
        <a:p>
          <a:endParaRPr lang="en-IN"/>
        </a:p>
      </dgm:t>
    </dgm:pt>
    <dgm:pt modelId="{4CF7FC11-3E86-44B2-A1FE-BCD729DBB2C8}" type="sibTrans" cxnId="{2357D7BB-3F1B-4A0E-B4BE-756E31ED36ED}">
      <dgm:prSet/>
      <dgm:spPr/>
      <dgm:t>
        <a:bodyPr/>
        <a:lstStyle/>
        <a:p>
          <a:endParaRPr lang="en-IN"/>
        </a:p>
      </dgm:t>
    </dgm:pt>
    <dgm:pt modelId="{E918249E-9DD1-4FBD-81B8-E8B20DDF7C60}">
      <dgm:prSet custT="1"/>
      <dgm:spPr/>
      <dgm:t>
        <a:bodyPr/>
        <a:lstStyle/>
        <a:p>
          <a:r>
            <a:rPr lang="en-IN" sz="1400" b="1">
              <a:effectLst/>
              <a:latin typeface="inherit"/>
              <a:ea typeface="inherit"/>
              <a:cs typeface="inherit"/>
            </a:rPr>
            <a:t>Year Birth</a:t>
          </a:r>
          <a:endParaRPr lang="en-GB" sz="1400" dirty="0">
            <a:effectLst/>
            <a:latin typeface="Noto Sans Symbols"/>
            <a:ea typeface="Noto Sans Symbols"/>
            <a:cs typeface="Noto Sans Symbols"/>
          </a:endParaRPr>
        </a:p>
      </dgm:t>
    </dgm:pt>
    <dgm:pt modelId="{5D3D8C43-8136-492E-803E-E893FB74CF5E}" type="parTrans" cxnId="{A00B220D-506E-41C1-9D58-719373C45E0D}">
      <dgm:prSet/>
      <dgm:spPr/>
      <dgm:t>
        <a:bodyPr/>
        <a:lstStyle/>
        <a:p>
          <a:endParaRPr lang="en-IN"/>
        </a:p>
      </dgm:t>
    </dgm:pt>
    <dgm:pt modelId="{320349C0-849B-49C3-976C-CDF7A9D46B23}" type="sibTrans" cxnId="{A00B220D-506E-41C1-9D58-719373C45E0D}">
      <dgm:prSet/>
      <dgm:spPr/>
      <dgm:t>
        <a:bodyPr/>
        <a:lstStyle/>
        <a:p>
          <a:endParaRPr lang="en-IN"/>
        </a:p>
      </dgm:t>
    </dgm:pt>
    <dgm:pt modelId="{4E58FE01-D4C8-400C-AB41-796037E358EA}">
      <dgm:prSet custT="1"/>
      <dgm:spPr/>
      <dgm:t>
        <a:bodyPr/>
        <a:lstStyle/>
        <a:p>
          <a:r>
            <a:rPr lang="en-IN" sz="1400" b="1">
              <a:effectLst/>
              <a:latin typeface="inherit"/>
              <a:ea typeface="inherit"/>
              <a:cs typeface="inherit"/>
            </a:rPr>
            <a:t>Education</a:t>
          </a:r>
          <a:endParaRPr lang="en-GB" sz="1400" dirty="0">
            <a:effectLst/>
            <a:latin typeface="Noto Sans Symbols"/>
            <a:ea typeface="Noto Sans Symbols"/>
            <a:cs typeface="Noto Sans Symbols"/>
          </a:endParaRPr>
        </a:p>
      </dgm:t>
    </dgm:pt>
    <dgm:pt modelId="{BAC72FB2-6141-4949-83A8-7195A61AFC8E}" type="parTrans" cxnId="{AC7ABF29-8BEF-442F-A922-147947823A41}">
      <dgm:prSet/>
      <dgm:spPr/>
      <dgm:t>
        <a:bodyPr/>
        <a:lstStyle/>
        <a:p>
          <a:endParaRPr lang="en-IN"/>
        </a:p>
      </dgm:t>
    </dgm:pt>
    <dgm:pt modelId="{5A499F61-0007-468F-B7A8-EFFB27A07DA1}" type="sibTrans" cxnId="{AC7ABF29-8BEF-442F-A922-147947823A41}">
      <dgm:prSet/>
      <dgm:spPr/>
      <dgm:t>
        <a:bodyPr/>
        <a:lstStyle/>
        <a:p>
          <a:endParaRPr lang="en-IN"/>
        </a:p>
      </dgm:t>
    </dgm:pt>
    <dgm:pt modelId="{A59EDA4B-B76A-41B5-AB21-3008B78AA882}">
      <dgm:prSet custT="1"/>
      <dgm:spPr/>
      <dgm:t>
        <a:bodyPr/>
        <a:lstStyle/>
        <a:p>
          <a:r>
            <a:rPr lang="en-IN" sz="1400" b="1">
              <a:effectLst/>
              <a:latin typeface="inherit"/>
              <a:ea typeface="inherit"/>
              <a:cs typeface="inherit"/>
            </a:rPr>
            <a:t>Marital Status</a:t>
          </a:r>
          <a:endParaRPr lang="en-GB" sz="1400" dirty="0">
            <a:effectLst/>
            <a:latin typeface="Noto Sans Symbols"/>
            <a:ea typeface="Noto Sans Symbols"/>
            <a:cs typeface="Noto Sans Symbols"/>
          </a:endParaRPr>
        </a:p>
      </dgm:t>
    </dgm:pt>
    <dgm:pt modelId="{898898B1-0F1B-4C0B-8585-E183F2D9930B}" type="parTrans" cxnId="{6019C244-A052-4BF8-8A09-EC3FBC109D8D}">
      <dgm:prSet/>
      <dgm:spPr/>
      <dgm:t>
        <a:bodyPr/>
        <a:lstStyle/>
        <a:p>
          <a:endParaRPr lang="en-IN"/>
        </a:p>
      </dgm:t>
    </dgm:pt>
    <dgm:pt modelId="{4A0D8DCC-AD1F-4CE0-9676-A89A2493DEDB}" type="sibTrans" cxnId="{6019C244-A052-4BF8-8A09-EC3FBC109D8D}">
      <dgm:prSet/>
      <dgm:spPr/>
      <dgm:t>
        <a:bodyPr/>
        <a:lstStyle/>
        <a:p>
          <a:endParaRPr lang="en-IN"/>
        </a:p>
      </dgm:t>
    </dgm:pt>
    <dgm:pt modelId="{1919C509-B0B6-4DA9-9EF6-9B4EDE9265AA}">
      <dgm:prSet custT="1"/>
      <dgm:spPr/>
      <dgm:t>
        <a:bodyPr/>
        <a:lstStyle/>
        <a:p>
          <a:r>
            <a:rPr lang="en-IN" sz="1400" b="1">
              <a:effectLst/>
              <a:latin typeface="inherit"/>
              <a:ea typeface="inherit"/>
              <a:cs typeface="inherit"/>
            </a:rPr>
            <a:t>Income</a:t>
          </a:r>
          <a:endParaRPr lang="en-GB" sz="1400" dirty="0">
            <a:effectLst/>
            <a:latin typeface="Noto Sans Symbols"/>
            <a:ea typeface="Noto Sans Symbols"/>
            <a:cs typeface="Noto Sans Symbols"/>
          </a:endParaRPr>
        </a:p>
      </dgm:t>
    </dgm:pt>
    <dgm:pt modelId="{C95091C3-F90E-4090-B493-DD317FF7967E}" type="parTrans" cxnId="{A76466E9-5A91-4B61-80C6-063130BFFEDA}">
      <dgm:prSet/>
      <dgm:spPr/>
      <dgm:t>
        <a:bodyPr/>
        <a:lstStyle/>
        <a:p>
          <a:endParaRPr lang="en-IN"/>
        </a:p>
      </dgm:t>
    </dgm:pt>
    <dgm:pt modelId="{CD67BAD8-AADB-4688-AA8A-1EE667E78AE7}" type="sibTrans" cxnId="{A76466E9-5A91-4B61-80C6-063130BFFEDA}">
      <dgm:prSet/>
      <dgm:spPr/>
      <dgm:t>
        <a:bodyPr/>
        <a:lstStyle/>
        <a:p>
          <a:endParaRPr lang="en-IN"/>
        </a:p>
      </dgm:t>
    </dgm:pt>
    <dgm:pt modelId="{0EC8FEF2-883E-43ED-BD83-7154EF524E92}">
      <dgm:prSet custT="1"/>
      <dgm:spPr/>
      <dgm:t>
        <a:bodyPr/>
        <a:lstStyle/>
        <a:p>
          <a:r>
            <a:rPr lang="en-IN" sz="1400" b="1">
              <a:effectLst/>
              <a:latin typeface="inherit"/>
              <a:ea typeface="inherit"/>
              <a:cs typeface="inherit"/>
            </a:rPr>
            <a:t>Kidhome</a:t>
          </a:r>
          <a:endParaRPr lang="en-GB" sz="1400" dirty="0">
            <a:effectLst/>
            <a:latin typeface="Noto Sans Symbols"/>
            <a:ea typeface="Noto Sans Symbols"/>
            <a:cs typeface="Noto Sans Symbols"/>
          </a:endParaRPr>
        </a:p>
      </dgm:t>
    </dgm:pt>
    <dgm:pt modelId="{EC603F84-A850-4948-91A4-17F1FE151281}" type="parTrans" cxnId="{139588DF-9E80-4914-8BF0-A18A0DF5299F}">
      <dgm:prSet/>
      <dgm:spPr/>
      <dgm:t>
        <a:bodyPr/>
        <a:lstStyle/>
        <a:p>
          <a:endParaRPr lang="en-IN"/>
        </a:p>
      </dgm:t>
    </dgm:pt>
    <dgm:pt modelId="{4C801784-F792-412F-8E9B-FBE9D63DFFF4}" type="sibTrans" cxnId="{139588DF-9E80-4914-8BF0-A18A0DF5299F}">
      <dgm:prSet/>
      <dgm:spPr/>
      <dgm:t>
        <a:bodyPr/>
        <a:lstStyle/>
        <a:p>
          <a:endParaRPr lang="en-IN"/>
        </a:p>
      </dgm:t>
    </dgm:pt>
    <dgm:pt modelId="{B2961E1F-CD43-429F-9DCE-5F3382149F6C}">
      <dgm:prSet custT="1"/>
      <dgm:spPr/>
      <dgm:t>
        <a:bodyPr/>
        <a:lstStyle/>
        <a:p>
          <a:r>
            <a:rPr lang="en-IN" sz="1400" b="1">
              <a:effectLst/>
              <a:latin typeface="inherit"/>
              <a:ea typeface="inherit"/>
              <a:cs typeface="inherit"/>
            </a:rPr>
            <a:t>Teenhome</a:t>
          </a:r>
          <a:endParaRPr lang="en-GB" sz="1400" dirty="0">
            <a:effectLst/>
            <a:latin typeface="Noto Sans Symbols"/>
            <a:ea typeface="Noto Sans Symbols"/>
            <a:cs typeface="Noto Sans Symbols"/>
          </a:endParaRPr>
        </a:p>
      </dgm:t>
    </dgm:pt>
    <dgm:pt modelId="{16C7F54F-3EDC-4610-93E7-2440BC50531A}" type="parTrans" cxnId="{A98AD9F8-8A03-488F-8EA1-6494028C0F16}">
      <dgm:prSet/>
      <dgm:spPr/>
      <dgm:t>
        <a:bodyPr/>
        <a:lstStyle/>
        <a:p>
          <a:endParaRPr lang="en-IN"/>
        </a:p>
      </dgm:t>
    </dgm:pt>
    <dgm:pt modelId="{833AF4F2-CFB0-45C5-A024-C26A6CE91048}" type="sibTrans" cxnId="{A98AD9F8-8A03-488F-8EA1-6494028C0F16}">
      <dgm:prSet/>
      <dgm:spPr/>
      <dgm:t>
        <a:bodyPr/>
        <a:lstStyle/>
        <a:p>
          <a:endParaRPr lang="en-IN"/>
        </a:p>
      </dgm:t>
    </dgm:pt>
    <dgm:pt modelId="{3C30CC48-18B6-467E-847B-75407BFA8E5D}">
      <dgm:prSet custT="1"/>
      <dgm:spPr/>
      <dgm:t>
        <a:bodyPr/>
        <a:lstStyle/>
        <a:p>
          <a:r>
            <a:rPr lang="en-IN" sz="1400" b="1">
              <a:effectLst/>
              <a:latin typeface="inherit"/>
              <a:ea typeface="inherit"/>
              <a:cs typeface="inherit"/>
            </a:rPr>
            <a:t>Dt Customer</a:t>
          </a:r>
          <a:endParaRPr lang="en-GB" sz="1400" dirty="0">
            <a:effectLst/>
            <a:latin typeface="Noto Sans Symbols"/>
            <a:ea typeface="Noto Sans Symbols"/>
            <a:cs typeface="Noto Sans Symbols"/>
          </a:endParaRPr>
        </a:p>
      </dgm:t>
    </dgm:pt>
    <dgm:pt modelId="{63907CCB-911A-4BF9-8667-0CF7550A80B0}" type="parTrans" cxnId="{00FC830E-076E-4FAA-BE75-43F48A961F25}">
      <dgm:prSet/>
      <dgm:spPr/>
      <dgm:t>
        <a:bodyPr/>
        <a:lstStyle/>
        <a:p>
          <a:endParaRPr lang="en-IN"/>
        </a:p>
      </dgm:t>
    </dgm:pt>
    <dgm:pt modelId="{C4F01AB7-E055-4B38-B8BB-2EE7293A32CB}" type="sibTrans" cxnId="{00FC830E-076E-4FAA-BE75-43F48A961F25}">
      <dgm:prSet/>
      <dgm:spPr/>
      <dgm:t>
        <a:bodyPr/>
        <a:lstStyle/>
        <a:p>
          <a:endParaRPr lang="en-IN"/>
        </a:p>
      </dgm:t>
    </dgm:pt>
    <dgm:pt modelId="{585E364F-A7F7-45DC-B79E-F914BD53A18E}">
      <dgm:prSet custT="1"/>
      <dgm:spPr/>
      <dgm:t>
        <a:bodyPr/>
        <a:lstStyle/>
        <a:p>
          <a:r>
            <a:rPr lang="en-IN" sz="1400" b="1">
              <a:effectLst/>
              <a:latin typeface="inherit"/>
              <a:ea typeface="inherit"/>
              <a:cs typeface="inherit"/>
            </a:rPr>
            <a:t>Recency</a:t>
          </a:r>
          <a:endParaRPr lang="en-GB" sz="1400" dirty="0">
            <a:effectLst/>
            <a:latin typeface="Noto Sans Symbols"/>
            <a:ea typeface="Noto Sans Symbols"/>
            <a:cs typeface="Noto Sans Symbols"/>
          </a:endParaRPr>
        </a:p>
      </dgm:t>
    </dgm:pt>
    <dgm:pt modelId="{985CEFD4-05D3-40E2-9811-541A16524D16}" type="parTrans" cxnId="{C36A16CF-3D0B-4107-8FFB-F85FDD4A6D57}">
      <dgm:prSet/>
      <dgm:spPr/>
      <dgm:t>
        <a:bodyPr/>
        <a:lstStyle/>
        <a:p>
          <a:endParaRPr lang="en-IN"/>
        </a:p>
      </dgm:t>
    </dgm:pt>
    <dgm:pt modelId="{24D5075D-9060-482B-B68E-EBF2AD096841}" type="sibTrans" cxnId="{C36A16CF-3D0B-4107-8FFB-F85FDD4A6D57}">
      <dgm:prSet/>
      <dgm:spPr/>
      <dgm:t>
        <a:bodyPr/>
        <a:lstStyle/>
        <a:p>
          <a:endParaRPr lang="en-IN"/>
        </a:p>
      </dgm:t>
    </dgm:pt>
    <dgm:pt modelId="{36458496-1DD7-495D-92FE-FBE19B00CC5C}">
      <dgm:prSet custT="1"/>
      <dgm:spPr/>
      <dgm:t>
        <a:bodyPr/>
        <a:lstStyle/>
        <a:p>
          <a:r>
            <a:rPr lang="en-IN" sz="1400" b="1">
              <a:effectLst/>
              <a:latin typeface="inherit"/>
              <a:ea typeface="inherit"/>
              <a:cs typeface="inherit"/>
            </a:rPr>
            <a:t>Complain</a:t>
          </a:r>
          <a:endParaRPr lang="en-GB" sz="1400" dirty="0">
            <a:effectLst/>
            <a:latin typeface="Noto Sans Symbols"/>
            <a:ea typeface="Noto Sans Symbols"/>
            <a:cs typeface="Noto Sans Symbols"/>
          </a:endParaRPr>
        </a:p>
      </dgm:t>
    </dgm:pt>
    <dgm:pt modelId="{19E226D1-EEF3-4400-B0DD-87262DDEC8AC}" type="parTrans" cxnId="{89DF3CEA-54EF-4310-9AEF-40CE64ABBC7F}">
      <dgm:prSet/>
      <dgm:spPr/>
      <dgm:t>
        <a:bodyPr/>
        <a:lstStyle/>
        <a:p>
          <a:endParaRPr lang="en-IN"/>
        </a:p>
      </dgm:t>
    </dgm:pt>
    <dgm:pt modelId="{C5055AD4-5050-43A1-8227-C9A357A77D4E}" type="sibTrans" cxnId="{89DF3CEA-54EF-4310-9AEF-40CE64ABBC7F}">
      <dgm:prSet/>
      <dgm:spPr/>
      <dgm:t>
        <a:bodyPr/>
        <a:lstStyle/>
        <a:p>
          <a:endParaRPr lang="en-IN"/>
        </a:p>
      </dgm:t>
    </dgm:pt>
    <dgm:pt modelId="{FA6C6A70-E405-4473-9093-E47939B03447}">
      <dgm:prSet custT="1"/>
      <dgm:spPr/>
      <dgm:t>
        <a:bodyPr/>
        <a:lstStyle/>
        <a:p>
          <a:r>
            <a:rPr lang="en-IN" sz="1400" b="1" dirty="0" err="1">
              <a:effectLst/>
              <a:latin typeface="inherit"/>
              <a:ea typeface="inherit"/>
              <a:cs typeface="inherit"/>
            </a:rPr>
            <a:t>MntFruits</a:t>
          </a:r>
          <a:endParaRPr lang="en-GB" sz="1400" dirty="0">
            <a:effectLst/>
            <a:latin typeface="Noto Sans Symbols"/>
            <a:ea typeface="Noto Sans Symbols"/>
            <a:cs typeface="Noto Sans Symbols"/>
          </a:endParaRPr>
        </a:p>
      </dgm:t>
    </dgm:pt>
    <dgm:pt modelId="{165263C7-EBD4-4D97-8B25-B4B3FAB8F132}" type="parTrans" cxnId="{65353CEE-4957-4DDA-BC44-C8BDA57BAE91}">
      <dgm:prSet/>
      <dgm:spPr/>
      <dgm:t>
        <a:bodyPr/>
        <a:lstStyle/>
        <a:p>
          <a:endParaRPr lang="en-IN"/>
        </a:p>
      </dgm:t>
    </dgm:pt>
    <dgm:pt modelId="{DF523C3C-F87C-49A7-B818-82ED0730DB79}" type="sibTrans" cxnId="{65353CEE-4957-4DDA-BC44-C8BDA57BAE91}">
      <dgm:prSet/>
      <dgm:spPr/>
      <dgm:t>
        <a:bodyPr/>
        <a:lstStyle/>
        <a:p>
          <a:endParaRPr lang="en-IN"/>
        </a:p>
      </dgm:t>
    </dgm:pt>
    <dgm:pt modelId="{4103F2DD-CEAF-40DB-A42F-5E593CD11F4F}">
      <dgm:prSet custT="1"/>
      <dgm:spPr/>
      <dgm:t>
        <a:bodyPr/>
        <a:lstStyle/>
        <a:p>
          <a:r>
            <a:rPr lang="en-IN" sz="1400" b="1">
              <a:effectLst/>
              <a:latin typeface="inherit"/>
              <a:ea typeface="inherit"/>
              <a:cs typeface="inherit"/>
            </a:rPr>
            <a:t>MntMeatProducts</a:t>
          </a:r>
          <a:endParaRPr lang="en-GB" sz="1400" dirty="0">
            <a:effectLst/>
            <a:latin typeface="Noto Sans Symbols"/>
            <a:ea typeface="Noto Sans Symbols"/>
            <a:cs typeface="Noto Sans Symbols"/>
          </a:endParaRPr>
        </a:p>
      </dgm:t>
    </dgm:pt>
    <dgm:pt modelId="{255AF578-F7CF-4C0D-878A-494CBB7B4C51}" type="parTrans" cxnId="{ACDCFA2B-5E71-46BA-89CC-AA0BD5D137D7}">
      <dgm:prSet/>
      <dgm:spPr/>
      <dgm:t>
        <a:bodyPr/>
        <a:lstStyle/>
        <a:p>
          <a:endParaRPr lang="en-IN"/>
        </a:p>
      </dgm:t>
    </dgm:pt>
    <dgm:pt modelId="{78CF5C1E-8D86-4F84-8305-D3E55BD8064B}" type="sibTrans" cxnId="{ACDCFA2B-5E71-46BA-89CC-AA0BD5D137D7}">
      <dgm:prSet/>
      <dgm:spPr/>
      <dgm:t>
        <a:bodyPr/>
        <a:lstStyle/>
        <a:p>
          <a:endParaRPr lang="en-IN"/>
        </a:p>
      </dgm:t>
    </dgm:pt>
    <dgm:pt modelId="{DCAFACF7-8F2F-4677-A5D5-C11A39A79052}">
      <dgm:prSet custT="1"/>
      <dgm:spPr/>
      <dgm:t>
        <a:bodyPr/>
        <a:lstStyle/>
        <a:p>
          <a:r>
            <a:rPr lang="en-IN" sz="1400" b="1">
              <a:effectLst/>
              <a:latin typeface="inherit"/>
              <a:ea typeface="inherit"/>
              <a:cs typeface="inherit"/>
            </a:rPr>
            <a:t>MntFishProducts</a:t>
          </a:r>
          <a:endParaRPr lang="en-GB" sz="1400" dirty="0">
            <a:effectLst/>
            <a:latin typeface="Noto Sans Symbols"/>
            <a:ea typeface="Noto Sans Symbols"/>
            <a:cs typeface="Noto Sans Symbols"/>
          </a:endParaRPr>
        </a:p>
      </dgm:t>
    </dgm:pt>
    <dgm:pt modelId="{7B7EE6B4-8C98-4554-84FD-FF30541EB165}" type="parTrans" cxnId="{DF50B34B-5111-411E-BA17-6983F33DD065}">
      <dgm:prSet/>
      <dgm:spPr/>
      <dgm:t>
        <a:bodyPr/>
        <a:lstStyle/>
        <a:p>
          <a:endParaRPr lang="en-IN"/>
        </a:p>
      </dgm:t>
    </dgm:pt>
    <dgm:pt modelId="{9D648AA1-84FC-4DC8-B232-CB7798C39205}" type="sibTrans" cxnId="{DF50B34B-5111-411E-BA17-6983F33DD065}">
      <dgm:prSet/>
      <dgm:spPr/>
      <dgm:t>
        <a:bodyPr/>
        <a:lstStyle/>
        <a:p>
          <a:endParaRPr lang="en-IN"/>
        </a:p>
      </dgm:t>
    </dgm:pt>
    <dgm:pt modelId="{678168A0-072C-4D1F-8DCB-D96D765395B3}">
      <dgm:prSet custT="1"/>
      <dgm:spPr/>
      <dgm:t>
        <a:bodyPr/>
        <a:lstStyle/>
        <a:p>
          <a:r>
            <a:rPr lang="en-IN" sz="1400" b="1">
              <a:effectLst/>
              <a:latin typeface="inherit"/>
              <a:ea typeface="inherit"/>
              <a:cs typeface="inherit"/>
            </a:rPr>
            <a:t>MntSweetProducts</a:t>
          </a:r>
          <a:endParaRPr lang="en-GB" sz="1400" dirty="0">
            <a:effectLst/>
            <a:latin typeface="Noto Sans Symbols"/>
            <a:ea typeface="Noto Sans Symbols"/>
            <a:cs typeface="Noto Sans Symbols"/>
          </a:endParaRPr>
        </a:p>
      </dgm:t>
    </dgm:pt>
    <dgm:pt modelId="{E8476B48-9498-40BA-9D07-A44E58CEA292}" type="parTrans" cxnId="{137B8238-FBAF-4AB0-B196-070235DF57F6}">
      <dgm:prSet/>
      <dgm:spPr/>
      <dgm:t>
        <a:bodyPr/>
        <a:lstStyle/>
        <a:p>
          <a:endParaRPr lang="en-IN"/>
        </a:p>
      </dgm:t>
    </dgm:pt>
    <dgm:pt modelId="{1542024B-190F-4EA8-8AFC-4EACE462E3C9}" type="sibTrans" cxnId="{137B8238-FBAF-4AB0-B196-070235DF57F6}">
      <dgm:prSet/>
      <dgm:spPr/>
      <dgm:t>
        <a:bodyPr/>
        <a:lstStyle/>
        <a:p>
          <a:endParaRPr lang="en-IN"/>
        </a:p>
      </dgm:t>
    </dgm:pt>
    <dgm:pt modelId="{1257F4CE-D576-48C2-8B25-6BFB79E166E9}">
      <dgm:prSet custT="1"/>
      <dgm:spPr/>
      <dgm:t>
        <a:bodyPr/>
        <a:lstStyle/>
        <a:p>
          <a:r>
            <a:rPr lang="en-IN" sz="1400" b="1">
              <a:effectLst/>
              <a:latin typeface="inherit"/>
              <a:ea typeface="inherit"/>
              <a:cs typeface="inherit"/>
            </a:rPr>
            <a:t>MntGoldProds</a:t>
          </a:r>
          <a:endParaRPr lang="en-GB" sz="1400" dirty="0">
            <a:effectLst/>
            <a:latin typeface="Noto Sans Symbols"/>
            <a:ea typeface="Noto Sans Symbols"/>
            <a:cs typeface="Noto Sans Symbols"/>
          </a:endParaRPr>
        </a:p>
      </dgm:t>
    </dgm:pt>
    <dgm:pt modelId="{436C9738-B123-40C7-8DBE-D63FEB82B69E}" type="parTrans" cxnId="{7E1D484B-CFB4-4144-9087-CA4ABDF66543}">
      <dgm:prSet/>
      <dgm:spPr/>
      <dgm:t>
        <a:bodyPr/>
        <a:lstStyle/>
        <a:p>
          <a:endParaRPr lang="en-IN"/>
        </a:p>
      </dgm:t>
    </dgm:pt>
    <dgm:pt modelId="{51DB118D-43EF-4A8F-9789-25AC7A79CD3F}" type="sibTrans" cxnId="{7E1D484B-CFB4-4144-9087-CA4ABDF66543}">
      <dgm:prSet/>
      <dgm:spPr/>
      <dgm:t>
        <a:bodyPr/>
        <a:lstStyle/>
        <a:p>
          <a:endParaRPr lang="en-IN"/>
        </a:p>
      </dgm:t>
    </dgm:pt>
    <dgm:pt modelId="{72F965F9-D936-4FD0-A93D-6944B1E518D9}">
      <dgm:prSet custT="1"/>
      <dgm:spPr/>
      <dgm:t>
        <a:bodyPr/>
        <a:lstStyle/>
        <a:p>
          <a:r>
            <a:rPr lang="en-IN" sz="1400" b="1" dirty="0">
              <a:effectLst/>
              <a:latin typeface="inherit"/>
              <a:ea typeface="inherit"/>
              <a:cs typeface="inherit"/>
            </a:rPr>
            <a:t>AcceptedCmp1</a:t>
          </a:r>
          <a:endParaRPr lang="en-IN" sz="1400" b="1" dirty="0">
            <a:latin typeface="inherit"/>
            <a:ea typeface="inherit"/>
            <a:cs typeface="inherit"/>
          </a:endParaRPr>
        </a:p>
      </dgm:t>
    </dgm:pt>
    <dgm:pt modelId="{EDE123CF-73A7-45DA-B1FF-369297CD2C33}" type="parTrans" cxnId="{9D805D6E-CA42-4695-9D1B-BAE91B36BD9F}">
      <dgm:prSet/>
      <dgm:spPr/>
      <dgm:t>
        <a:bodyPr/>
        <a:lstStyle/>
        <a:p>
          <a:endParaRPr lang="en-IN"/>
        </a:p>
      </dgm:t>
    </dgm:pt>
    <dgm:pt modelId="{5A26767A-B85E-4417-B283-E11FD9DAEA65}" type="sibTrans" cxnId="{9D805D6E-CA42-4695-9D1B-BAE91B36BD9F}">
      <dgm:prSet/>
      <dgm:spPr/>
      <dgm:t>
        <a:bodyPr/>
        <a:lstStyle/>
        <a:p>
          <a:endParaRPr lang="en-IN"/>
        </a:p>
      </dgm:t>
    </dgm:pt>
    <dgm:pt modelId="{C2F0EB1A-1795-4FFC-B06D-B2F0E8B8B894}">
      <dgm:prSet custT="1"/>
      <dgm:spPr/>
      <dgm:t>
        <a:bodyPr/>
        <a:lstStyle/>
        <a:p>
          <a:r>
            <a:rPr lang="en-IN" sz="1400" b="1">
              <a:effectLst/>
              <a:latin typeface="inherit"/>
              <a:ea typeface="inherit"/>
              <a:cs typeface="inherit"/>
            </a:rPr>
            <a:t>AcceptedCmp2</a:t>
          </a:r>
          <a:endParaRPr lang="en-IN" sz="1400" b="1" dirty="0">
            <a:effectLst/>
            <a:latin typeface="inherit"/>
            <a:ea typeface="inherit"/>
            <a:cs typeface="inherit"/>
          </a:endParaRPr>
        </a:p>
      </dgm:t>
    </dgm:pt>
    <dgm:pt modelId="{F2C647B4-EF31-4D3C-93D9-DCA2D3B771F7}" type="parTrans" cxnId="{85B28AD6-33AB-416A-85D8-B48A0BF9A017}">
      <dgm:prSet/>
      <dgm:spPr/>
      <dgm:t>
        <a:bodyPr/>
        <a:lstStyle/>
        <a:p>
          <a:endParaRPr lang="en-IN"/>
        </a:p>
      </dgm:t>
    </dgm:pt>
    <dgm:pt modelId="{B875DCC4-6D6F-4935-80CC-D46C1EF377B3}" type="sibTrans" cxnId="{85B28AD6-33AB-416A-85D8-B48A0BF9A017}">
      <dgm:prSet/>
      <dgm:spPr/>
      <dgm:t>
        <a:bodyPr/>
        <a:lstStyle/>
        <a:p>
          <a:endParaRPr lang="en-IN"/>
        </a:p>
      </dgm:t>
    </dgm:pt>
    <dgm:pt modelId="{79C87E02-6F8F-45C8-A5CD-F92C1186A84A}">
      <dgm:prSet custT="1"/>
      <dgm:spPr/>
      <dgm:t>
        <a:bodyPr/>
        <a:lstStyle/>
        <a:p>
          <a:r>
            <a:rPr lang="en-IN" sz="1400" b="1">
              <a:effectLst/>
              <a:latin typeface="inherit"/>
              <a:ea typeface="inherit"/>
              <a:cs typeface="inherit"/>
            </a:rPr>
            <a:t>AcceptedCmp3</a:t>
          </a:r>
          <a:endParaRPr lang="en-GB" sz="1400" dirty="0">
            <a:effectLst/>
            <a:latin typeface="Noto Sans Symbols"/>
            <a:ea typeface="Noto Sans Symbols"/>
            <a:cs typeface="Noto Sans Symbols"/>
          </a:endParaRPr>
        </a:p>
      </dgm:t>
    </dgm:pt>
    <dgm:pt modelId="{0AB56B63-C7AA-4EF3-9495-CB004556D660}" type="parTrans" cxnId="{2D1190B2-9248-4463-A5D3-9D9A38978FF8}">
      <dgm:prSet/>
      <dgm:spPr/>
      <dgm:t>
        <a:bodyPr/>
        <a:lstStyle/>
        <a:p>
          <a:endParaRPr lang="en-IN"/>
        </a:p>
      </dgm:t>
    </dgm:pt>
    <dgm:pt modelId="{69239001-E04B-4222-833D-2C332B8F5FCC}" type="sibTrans" cxnId="{2D1190B2-9248-4463-A5D3-9D9A38978FF8}">
      <dgm:prSet/>
      <dgm:spPr/>
      <dgm:t>
        <a:bodyPr/>
        <a:lstStyle/>
        <a:p>
          <a:endParaRPr lang="en-IN"/>
        </a:p>
      </dgm:t>
    </dgm:pt>
    <dgm:pt modelId="{BD9737DE-2184-453B-8591-2521443ABEFD}">
      <dgm:prSet custT="1"/>
      <dgm:spPr/>
      <dgm:t>
        <a:bodyPr/>
        <a:lstStyle/>
        <a:p>
          <a:r>
            <a:rPr lang="en-IN" sz="1400" b="1">
              <a:effectLst/>
              <a:latin typeface="inherit"/>
              <a:ea typeface="inherit"/>
              <a:cs typeface="inherit"/>
            </a:rPr>
            <a:t>AcceptedCmp4</a:t>
          </a:r>
          <a:endParaRPr lang="en-IN" sz="1400" b="1" dirty="0">
            <a:effectLst/>
            <a:latin typeface="inherit"/>
            <a:ea typeface="inherit"/>
            <a:cs typeface="inherit"/>
          </a:endParaRPr>
        </a:p>
      </dgm:t>
    </dgm:pt>
    <dgm:pt modelId="{618DB4AF-F2ED-4615-B888-80CAD5D877F0}" type="parTrans" cxnId="{DA1E9BED-C87A-497D-8D78-4F4B28EDD4FC}">
      <dgm:prSet/>
      <dgm:spPr/>
      <dgm:t>
        <a:bodyPr/>
        <a:lstStyle/>
        <a:p>
          <a:endParaRPr lang="en-IN"/>
        </a:p>
      </dgm:t>
    </dgm:pt>
    <dgm:pt modelId="{491B43C7-4AC4-4B80-9638-8007086833ED}" type="sibTrans" cxnId="{DA1E9BED-C87A-497D-8D78-4F4B28EDD4FC}">
      <dgm:prSet/>
      <dgm:spPr/>
      <dgm:t>
        <a:bodyPr/>
        <a:lstStyle/>
        <a:p>
          <a:endParaRPr lang="en-IN"/>
        </a:p>
      </dgm:t>
    </dgm:pt>
    <dgm:pt modelId="{03959422-CB1D-41EC-BDD4-B710BA2BA004}">
      <dgm:prSet custT="1"/>
      <dgm:spPr/>
      <dgm:t>
        <a:bodyPr/>
        <a:lstStyle/>
        <a:p>
          <a:r>
            <a:rPr lang="en-IN" sz="1400" b="1">
              <a:effectLst/>
              <a:latin typeface="inherit"/>
              <a:ea typeface="inherit"/>
              <a:cs typeface="inherit"/>
            </a:rPr>
            <a:t>AcceptedCmp5</a:t>
          </a:r>
          <a:endParaRPr lang="en-GB" sz="1400" dirty="0">
            <a:effectLst/>
            <a:latin typeface="Noto Sans Symbols"/>
            <a:ea typeface="Noto Sans Symbols"/>
            <a:cs typeface="Noto Sans Symbols"/>
          </a:endParaRPr>
        </a:p>
      </dgm:t>
    </dgm:pt>
    <dgm:pt modelId="{59D9B9F4-67D2-4B4C-B621-B22F9AADA20B}" type="parTrans" cxnId="{61944513-08F6-4412-BEFA-6E5F07FE802D}">
      <dgm:prSet/>
      <dgm:spPr/>
      <dgm:t>
        <a:bodyPr/>
        <a:lstStyle/>
        <a:p>
          <a:endParaRPr lang="en-IN"/>
        </a:p>
      </dgm:t>
    </dgm:pt>
    <dgm:pt modelId="{683C05BE-E25D-4DA2-B392-49B7CDFD5130}" type="sibTrans" cxnId="{61944513-08F6-4412-BEFA-6E5F07FE802D}">
      <dgm:prSet/>
      <dgm:spPr/>
      <dgm:t>
        <a:bodyPr/>
        <a:lstStyle/>
        <a:p>
          <a:endParaRPr lang="en-IN"/>
        </a:p>
      </dgm:t>
    </dgm:pt>
    <dgm:pt modelId="{90EABC80-E517-44AF-9DE9-9444B365EAEC}">
      <dgm:prSet custT="1"/>
      <dgm:spPr/>
      <dgm:t>
        <a:bodyPr/>
        <a:lstStyle/>
        <a:p>
          <a:r>
            <a:rPr lang="en-IN" sz="1400" b="1">
              <a:effectLst/>
              <a:latin typeface="inherit"/>
              <a:ea typeface="inherit"/>
              <a:cs typeface="inherit"/>
            </a:rPr>
            <a:t>Response</a:t>
          </a:r>
          <a:endParaRPr lang="en-IN" sz="1400"/>
        </a:p>
      </dgm:t>
    </dgm:pt>
    <dgm:pt modelId="{E33C6DB8-CBF1-4430-A3A0-2A7AE57ABEF0}" type="parTrans" cxnId="{B85AE53E-447F-4D7C-8343-A200B7CC4C95}">
      <dgm:prSet/>
      <dgm:spPr/>
      <dgm:t>
        <a:bodyPr/>
        <a:lstStyle/>
        <a:p>
          <a:endParaRPr lang="en-IN"/>
        </a:p>
      </dgm:t>
    </dgm:pt>
    <dgm:pt modelId="{0191F150-D6F7-42F5-AA23-D11D7BE66E4A}" type="sibTrans" cxnId="{B85AE53E-447F-4D7C-8343-A200B7CC4C95}">
      <dgm:prSet/>
      <dgm:spPr/>
      <dgm:t>
        <a:bodyPr/>
        <a:lstStyle/>
        <a:p>
          <a:endParaRPr lang="en-IN"/>
        </a:p>
      </dgm:t>
    </dgm:pt>
    <dgm:pt modelId="{8775A900-F8FD-4A76-8A08-49C352D8587A}">
      <dgm:prSet custT="1"/>
      <dgm:spPr/>
      <dgm:t>
        <a:bodyPr/>
        <a:lstStyle/>
        <a:p>
          <a:r>
            <a:rPr lang="en-IN" sz="1400" b="1">
              <a:effectLst/>
              <a:latin typeface="inherit"/>
              <a:ea typeface="inherit"/>
              <a:cs typeface="inherit"/>
            </a:rPr>
            <a:t>NumCatalogPurchases</a:t>
          </a:r>
          <a:endParaRPr lang="en-GB" sz="1400" dirty="0">
            <a:effectLst/>
            <a:latin typeface="Noto Sans Symbols"/>
            <a:ea typeface="Noto Sans Symbols"/>
            <a:cs typeface="Noto Sans Symbols"/>
          </a:endParaRPr>
        </a:p>
      </dgm:t>
    </dgm:pt>
    <dgm:pt modelId="{B195069B-7FE0-4873-B1D3-82972F8C7A77}" type="parTrans" cxnId="{66ACA9DB-E682-4792-9AB8-0DC7B55A2DBB}">
      <dgm:prSet/>
      <dgm:spPr/>
      <dgm:t>
        <a:bodyPr/>
        <a:lstStyle/>
        <a:p>
          <a:endParaRPr lang="en-IN"/>
        </a:p>
      </dgm:t>
    </dgm:pt>
    <dgm:pt modelId="{A3507148-3BFA-406E-85F5-B7FC575F31F3}" type="sibTrans" cxnId="{66ACA9DB-E682-4792-9AB8-0DC7B55A2DBB}">
      <dgm:prSet/>
      <dgm:spPr/>
      <dgm:t>
        <a:bodyPr/>
        <a:lstStyle/>
        <a:p>
          <a:endParaRPr lang="en-IN"/>
        </a:p>
      </dgm:t>
    </dgm:pt>
    <dgm:pt modelId="{0ECAF160-9CB7-4908-B9EA-06271305DE69}">
      <dgm:prSet custT="1"/>
      <dgm:spPr/>
      <dgm:t>
        <a:bodyPr/>
        <a:lstStyle/>
        <a:p>
          <a:r>
            <a:rPr lang="en-IN" sz="1400" b="1">
              <a:effectLst/>
              <a:latin typeface="inherit"/>
              <a:ea typeface="inherit"/>
              <a:cs typeface="inherit"/>
            </a:rPr>
            <a:t>NumStorePurchases</a:t>
          </a:r>
          <a:endParaRPr lang="en-GB" sz="1400" dirty="0">
            <a:effectLst/>
            <a:latin typeface="Noto Sans Symbols"/>
            <a:ea typeface="Noto Sans Symbols"/>
            <a:cs typeface="Noto Sans Symbols"/>
          </a:endParaRPr>
        </a:p>
      </dgm:t>
    </dgm:pt>
    <dgm:pt modelId="{D80B3AB7-22F7-4805-A7B1-4CB5B4111D9C}" type="parTrans" cxnId="{23C8C99F-6C63-465C-9386-3FDE33B513AE}">
      <dgm:prSet/>
      <dgm:spPr/>
      <dgm:t>
        <a:bodyPr/>
        <a:lstStyle/>
        <a:p>
          <a:endParaRPr lang="en-IN"/>
        </a:p>
      </dgm:t>
    </dgm:pt>
    <dgm:pt modelId="{977B07FB-BEB9-494E-97FF-3FE5FFF7119C}" type="sibTrans" cxnId="{23C8C99F-6C63-465C-9386-3FDE33B513AE}">
      <dgm:prSet/>
      <dgm:spPr/>
      <dgm:t>
        <a:bodyPr/>
        <a:lstStyle/>
        <a:p>
          <a:endParaRPr lang="en-IN"/>
        </a:p>
      </dgm:t>
    </dgm:pt>
    <dgm:pt modelId="{E8609DEB-D920-423C-9199-38E1F2BCEFED}">
      <dgm:prSet custT="1"/>
      <dgm:spPr/>
      <dgm:t>
        <a:bodyPr/>
        <a:lstStyle/>
        <a:p>
          <a:r>
            <a:rPr lang="en-IN" sz="1400" b="1">
              <a:effectLst/>
              <a:latin typeface="inherit"/>
              <a:ea typeface="inherit"/>
              <a:cs typeface="inherit"/>
            </a:rPr>
            <a:t>NumWebVisitsMonth</a:t>
          </a:r>
          <a:endParaRPr lang="en-IN" sz="1400" dirty="0">
            <a:effectLst/>
            <a:latin typeface="inherit"/>
            <a:ea typeface="inherit"/>
            <a:cs typeface="inherit"/>
          </a:endParaRPr>
        </a:p>
      </dgm:t>
    </dgm:pt>
    <dgm:pt modelId="{C5F73C9E-EE53-44AB-9F64-8F6A50E5BBFF}" type="parTrans" cxnId="{F425B163-CCFC-4F9C-A51C-B186B5432EB7}">
      <dgm:prSet/>
      <dgm:spPr/>
      <dgm:t>
        <a:bodyPr/>
        <a:lstStyle/>
        <a:p>
          <a:endParaRPr lang="en-IN"/>
        </a:p>
      </dgm:t>
    </dgm:pt>
    <dgm:pt modelId="{FAB446E0-26E9-499C-AD01-9815417A0917}" type="sibTrans" cxnId="{F425B163-CCFC-4F9C-A51C-B186B5432EB7}">
      <dgm:prSet/>
      <dgm:spPr/>
      <dgm:t>
        <a:bodyPr/>
        <a:lstStyle/>
        <a:p>
          <a:endParaRPr lang="en-IN"/>
        </a:p>
      </dgm:t>
    </dgm:pt>
    <dgm:pt modelId="{71C1C0DB-8C5F-4C0D-ADE9-2044F0EC82BE}" type="pres">
      <dgm:prSet presAssocID="{9DDF6C59-685C-43E1-BE6A-43F37687D020}" presName="cycleMatrixDiagram" presStyleCnt="0">
        <dgm:presLayoutVars>
          <dgm:chMax val="1"/>
          <dgm:dir/>
          <dgm:animLvl val="lvl"/>
          <dgm:resizeHandles val="exact"/>
        </dgm:presLayoutVars>
      </dgm:prSet>
      <dgm:spPr/>
    </dgm:pt>
    <dgm:pt modelId="{317CF7AB-40E8-4FEB-A96C-232ECDD997DE}" type="pres">
      <dgm:prSet presAssocID="{9DDF6C59-685C-43E1-BE6A-43F37687D020}" presName="children" presStyleCnt="0"/>
      <dgm:spPr/>
    </dgm:pt>
    <dgm:pt modelId="{AE7A581B-DCDF-49FC-86B8-925820F96D45}" type="pres">
      <dgm:prSet presAssocID="{9DDF6C59-685C-43E1-BE6A-43F37687D020}" presName="child1group" presStyleCnt="0"/>
      <dgm:spPr/>
    </dgm:pt>
    <dgm:pt modelId="{7A29487D-5B88-4371-A00F-5085A28754C7}" type="pres">
      <dgm:prSet presAssocID="{9DDF6C59-685C-43E1-BE6A-43F37687D020}" presName="child1" presStyleLbl="bgAcc1" presStyleIdx="0" presStyleCnt="4" custScaleX="102456" custScaleY="180353" custLinFactNeighborX="-3496"/>
      <dgm:spPr/>
    </dgm:pt>
    <dgm:pt modelId="{AB161325-BCC9-485A-8DE6-F62A620C2489}" type="pres">
      <dgm:prSet presAssocID="{9DDF6C59-685C-43E1-BE6A-43F37687D020}" presName="child1Text" presStyleLbl="bgAcc1" presStyleIdx="0" presStyleCnt="4">
        <dgm:presLayoutVars>
          <dgm:bulletEnabled val="1"/>
        </dgm:presLayoutVars>
      </dgm:prSet>
      <dgm:spPr/>
    </dgm:pt>
    <dgm:pt modelId="{945A9303-1F98-4884-8096-ECD66A03ABCB}" type="pres">
      <dgm:prSet presAssocID="{9DDF6C59-685C-43E1-BE6A-43F37687D020}" presName="child2group" presStyleCnt="0"/>
      <dgm:spPr/>
    </dgm:pt>
    <dgm:pt modelId="{A76D4067-822B-4F52-9610-D949954A97A6}" type="pres">
      <dgm:prSet presAssocID="{9DDF6C59-685C-43E1-BE6A-43F37687D020}" presName="child2" presStyleLbl="bgAcc1" presStyleIdx="1" presStyleCnt="4" custScaleX="103389" custScaleY="114653" custLinFactNeighborX="29666"/>
      <dgm:spPr/>
    </dgm:pt>
    <dgm:pt modelId="{BBD4628E-24DC-4D00-B71E-8703FA2F9E13}" type="pres">
      <dgm:prSet presAssocID="{9DDF6C59-685C-43E1-BE6A-43F37687D020}" presName="child2Text" presStyleLbl="bgAcc1" presStyleIdx="1" presStyleCnt="4">
        <dgm:presLayoutVars>
          <dgm:bulletEnabled val="1"/>
        </dgm:presLayoutVars>
      </dgm:prSet>
      <dgm:spPr/>
    </dgm:pt>
    <dgm:pt modelId="{FC0CE3F7-CD4F-4C25-9EA9-001A827F6175}" type="pres">
      <dgm:prSet presAssocID="{9DDF6C59-685C-43E1-BE6A-43F37687D020}" presName="child3group" presStyleCnt="0"/>
      <dgm:spPr/>
    </dgm:pt>
    <dgm:pt modelId="{54B7AE8F-3DF8-408B-B2E8-1E0BEAC1E0FF}" type="pres">
      <dgm:prSet presAssocID="{9DDF6C59-685C-43E1-BE6A-43F37687D020}" presName="child3" presStyleLbl="bgAcc1" presStyleIdx="2" presStyleCnt="4" custScaleY="184043" custLinFactNeighborX="16936"/>
      <dgm:spPr/>
    </dgm:pt>
    <dgm:pt modelId="{8DF718C3-41E1-4B0B-B21F-4931E968E6AD}" type="pres">
      <dgm:prSet presAssocID="{9DDF6C59-685C-43E1-BE6A-43F37687D020}" presName="child3Text" presStyleLbl="bgAcc1" presStyleIdx="2" presStyleCnt="4">
        <dgm:presLayoutVars>
          <dgm:bulletEnabled val="1"/>
        </dgm:presLayoutVars>
      </dgm:prSet>
      <dgm:spPr/>
    </dgm:pt>
    <dgm:pt modelId="{2168866A-ACF3-4962-8A1A-5B0E377DA9AC}" type="pres">
      <dgm:prSet presAssocID="{9DDF6C59-685C-43E1-BE6A-43F37687D020}" presName="child4group" presStyleCnt="0"/>
      <dgm:spPr/>
    </dgm:pt>
    <dgm:pt modelId="{DA7483FA-4286-477F-A8C2-9955C3ADDE8D}" type="pres">
      <dgm:prSet presAssocID="{9DDF6C59-685C-43E1-BE6A-43F37687D020}" presName="child4" presStyleLbl="bgAcc1" presStyleIdx="3" presStyleCnt="4" custScaleX="141539" custScaleY="127592" custLinFactNeighborX="-22842"/>
      <dgm:spPr/>
    </dgm:pt>
    <dgm:pt modelId="{CF5C6BEC-8700-4007-AC79-29A3048FFA54}" type="pres">
      <dgm:prSet presAssocID="{9DDF6C59-685C-43E1-BE6A-43F37687D020}" presName="child4Text" presStyleLbl="bgAcc1" presStyleIdx="3" presStyleCnt="4">
        <dgm:presLayoutVars>
          <dgm:bulletEnabled val="1"/>
        </dgm:presLayoutVars>
      </dgm:prSet>
      <dgm:spPr/>
    </dgm:pt>
    <dgm:pt modelId="{1ADC36BC-30D7-4B05-B4F6-A59EDDDACB89}" type="pres">
      <dgm:prSet presAssocID="{9DDF6C59-685C-43E1-BE6A-43F37687D020}" presName="childPlaceholder" presStyleCnt="0"/>
      <dgm:spPr/>
    </dgm:pt>
    <dgm:pt modelId="{BC214F34-7E1D-432C-A1D8-4652E27BDA02}" type="pres">
      <dgm:prSet presAssocID="{9DDF6C59-685C-43E1-BE6A-43F37687D020}" presName="circle" presStyleCnt="0"/>
      <dgm:spPr/>
    </dgm:pt>
    <dgm:pt modelId="{2D5FADF7-D533-47B2-9D0D-9E148E28D7ED}" type="pres">
      <dgm:prSet presAssocID="{9DDF6C59-685C-43E1-BE6A-43F37687D020}" presName="quadrant1" presStyleLbl="node1" presStyleIdx="0" presStyleCnt="4">
        <dgm:presLayoutVars>
          <dgm:chMax val="1"/>
          <dgm:bulletEnabled val="1"/>
        </dgm:presLayoutVars>
      </dgm:prSet>
      <dgm:spPr/>
    </dgm:pt>
    <dgm:pt modelId="{5EB00262-728D-4DFE-8EB8-62B8CD6E77AC}" type="pres">
      <dgm:prSet presAssocID="{9DDF6C59-685C-43E1-BE6A-43F37687D020}" presName="quadrant2" presStyleLbl="node1" presStyleIdx="1" presStyleCnt="4">
        <dgm:presLayoutVars>
          <dgm:chMax val="1"/>
          <dgm:bulletEnabled val="1"/>
        </dgm:presLayoutVars>
      </dgm:prSet>
      <dgm:spPr/>
    </dgm:pt>
    <dgm:pt modelId="{907804F6-243C-429F-86BC-9FDEBBC0ACD9}" type="pres">
      <dgm:prSet presAssocID="{9DDF6C59-685C-43E1-BE6A-43F37687D020}" presName="quadrant3" presStyleLbl="node1" presStyleIdx="2" presStyleCnt="4">
        <dgm:presLayoutVars>
          <dgm:chMax val="1"/>
          <dgm:bulletEnabled val="1"/>
        </dgm:presLayoutVars>
      </dgm:prSet>
      <dgm:spPr/>
    </dgm:pt>
    <dgm:pt modelId="{5E645648-6235-4C04-8275-9A1AF74A1AA8}" type="pres">
      <dgm:prSet presAssocID="{9DDF6C59-685C-43E1-BE6A-43F37687D020}" presName="quadrant4" presStyleLbl="node1" presStyleIdx="3" presStyleCnt="4">
        <dgm:presLayoutVars>
          <dgm:chMax val="1"/>
          <dgm:bulletEnabled val="1"/>
        </dgm:presLayoutVars>
      </dgm:prSet>
      <dgm:spPr/>
    </dgm:pt>
    <dgm:pt modelId="{BEB8D7AC-DD51-4B0A-8E01-75A4D68147ED}" type="pres">
      <dgm:prSet presAssocID="{9DDF6C59-685C-43E1-BE6A-43F37687D020}" presName="quadrantPlaceholder" presStyleCnt="0"/>
      <dgm:spPr/>
    </dgm:pt>
    <dgm:pt modelId="{369A000D-DE43-4E85-9808-58FFF8C8C7BE}" type="pres">
      <dgm:prSet presAssocID="{9DDF6C59-685C-43E1-BE6A-43F37687D020}" presName="center1" presStyleLbl="fgShp" presStyleIdx="0" presStyleCnt="2" custScaleX="89753"/>
      <dgm:spPr/>
    </dgm:pt>
    <dgm:pt modelId="{CFE1804F-E85A-4ACD-BC5F-EC8F737CB423}" type="pres">
      <dgm:prSet presAssocID="{9DDF6C59-685C-43E1-BE6A-43F37687D020}" presName="center2" presStyleLbl="fgShp" presStyleIdx="1" presStyleCnt="2"/>
      <dgm:spPr/>
    </dgm:pt>
  </dgm:ptLst>
  <dgm:cxnLst>
    <dgm:cxn modelId="{F30D2B03-B4DF-4248-B557-47DCFF17C4BA}" type="presOf" srcId="{1257F4CE-D576-48C2-8B25-6BFB79E166E9}" destId="{A76D4067-822B-4F52-9610-D949954A97A6}" srcOrd="0" destOrd="5" presId="urn:microsoft.com/office/officeart/2005/8/layout/cycle4"/>
    <dgm:cxn modelId="{852D3803-239D-4994-AB49-7C760E8C3077}" type="presOf" srcId="{9DDF6C59-685C-43E1-BE6A-43F37687D020}" destId="{71C1C0DB-8C5F-4C0D-ADE9-2044F0EC82BE}" srcOrd="0" destOrd="0" presId="urn:microsoft.com/office/officeart/2005/8/layout/cycle4"/>
    <dgm:cxn modelId="{79433A0A-428B-421E-BADA-A11156BA4868}" type="presOf" srcId="{D7C0653B-D90D-4624-9DA0-527482C05260}" destId="{DA7483FA-4286-477F-A8C2-9955C3ADDE8D}" srcOrd="0" destOrd="0" presId="urn:microsoft.com/office/officeart/2005/8/layout/cycle4"/>
    <dgm:cxn modelId="{A00B220D-506E-41C1-9D58-719373C45E0D}" srcId="{97BA218F-A5EF-4E1E-B2CF-BDDEE39AAF51}" destId="{E918249E-9DD1-4FBD-81B8-E8B20DDF7C60}" srcOrd="1" destOrd="0" parTransId="{5D3D8C43-8136-492E-803E-E893FB74CF5E}" sibTransId="{320349C0-849B-49C3-976C-CDF7A9D46B23}"/>
    <dgm:cxn modelId="{00FC830E-076E-4FAA-BE75-43F48A961F25}" srcId="{97BA218F-A5EF-4E1E-B2CF-BDDEE39AAF51}" destId="{3C30CC48-18B6-467E-847B-75407BFA8E5D}" srcOrd="7" destOrd="0" parTransId="{63907CCB-911A-4BF9-8667-0CF7550A80B0}" sibTransId="{C4F01AB7-E055-4B38-B8BB-2EE7293A32CB}"/>
    <dgm:cxn modelId="{C0A2470F-1D74-481A-9687-69C7077F0BC7}" type="presOf" srcId="{36458496-1DD7-495D-92FE-FBE19B00CC5C}" destId="{AB161325-BCC9-485A-8DE6-F62A620C2489}" srcOrd="1" destOrd="9" presId="urn:microsoft.com/office/officeart/2005/8/layout/cycle4"/>
    <dgm:cxn modelId="{61944513-08F6-4412-BEFA-6E5F07FE802D}" srcId="{1F3153C1-F1BB-4E22-80B1-CCBA711EB692}" destId="{03959422-CB1D-41EC-BDD4-B710BA2BA004}" srcOrd="5" destOrd="0" parTransId="{59D9B9F4-67D2-4B4C-B621-B22F9AADA20B}" sibTransId="{683C05BE-E25D-4DA2-B392-49B7CDFD5130}"/>
    <dgm:cxn modelId="{3FB82116-D420-4C35-B5F8-62B023BD8FC1}" type="presOf" srcId="{97BA218F-A5EF-4E1E-B2CF-BDDEE39AAF51}" destId="{2D5FADF7-D533-47B2-9D0D-9E148E28D7ED}" srcOrd="0" destOrd="0" presId="urn:microsoft.com/office/officeart/2005/8/layout/cycle4"/>
    <dgm:cxn modelId="{FF81E217-30DA-45D4-86BF-AAC2093435D1}" type="presOf" srcId="{3C30CC48-18B6-467E-847B-75407BFA8E5D}" destId="{7A29487D-5B88-4371-A00F-5085A28754C7}" srcOrd="0" destOrd="7" presId="urn:microsoft.com/office/officeart/2005/8/layout/cycle4"/>
    <dgm:cxn modelId="{6586AD19-7AD2-4B5D-ACDB-234762E7E1AC}" type="presOf" srcId="{3C30CC48-18B6-467E-847B-75407BFA8E5D}" destId="{AB161325-BCC9-485A-8DE6-F62A620C2489}" srcOrd="1" destOrd="7" presId="urn:microsoft.com/office/officeart/2005/8/layout/cycle4"/>
    <dgm:cxn modelId="{4BCDB319-207B-4E92-ADEE-B171544E7DFE}" type="presOf" srcId="{C2F0EB1A-1795-4FFC-B06D-B2F0E8B8B894}" destId="{8DF718C3-41E1-4B0B-B21F-4931E968E6AD}" srcOrd="1" destOrd="2" presId="urn:microsoft.com/office/officeart/2005/8/layout/cycle4"/>
    <dgm:cxn modelId="{893B0924-F6D2-4E59-96C3-3EE952ED0647}" type="presOf" srcId="{79C87E02-6F8F-45C8-A5CD-F92C1186A84A}" destId="{8DF718C3-41E1-4B0B-B21F-4931E968E6AD}" srcOrd="1" destOrd="3" presId="urn:microsoft.com/office/officeart/2005/8/layout/cycle4"/>
    <dgm:cxn modelId="{77B45226-6AB8-4708-9193-D972775C7633}" type="presOf" srcId="{678168A0-072C-4D1F-8DCB-D96D765395B3}" destId="{A76D4067-822B-4F52-9610-D949954A97A6}" srcOrd="0" destOrd="4" presId="urn:microsoft.com/office/officeart/2005/8/layout/cycle4"/>
    <dgm:cxn modelId="{6AC6F027-C090-4278-B95B-135C34C4754D}" type="presOf" srcId="{E918249E-9DD1-4FBD-81B8-E8B20DDF7C60}" destId="{AB161325-BCC9-485A-8DE6-F62A620C2489}" srcOrd="1" destOrd="1" presId="urn:microsoft.com/office/officeart/2005/8/layout/cycle4"/>
    <dgm:cxn modelId="{4C530229-CC49-4F94-8E03-6C11FD8A7E1D}" type="presOf" srcId="{0ECAF160-9CB7-4908-B9EA-06271305DE69}" destId="{DA7483FA-4286-477F-A8C2-9955C3ADDE8D}" srcOrd="0" destOrd="2" presId="urn:microsoft.com/office/officeart/2005/8/layout/cycle4"/>
    <dgm:cxn modelId="{AC7ABF29-8BEF-442F-A922-147947823A41}" srcId="{97BA218F-A5EF-4E1E-B2CF-BDDEE39AAF51}" destId="{4E58FE01-D4C8-400C-AB41-796037E358EA}" srcOrd="2" destOrd="0" parTransId="{BAC72FB2-6141-4949-83A8-7195A61AFC8E}" sibTransId="{5A499F61-0007-468F-B7A8-EFFB27A07DA1}"/>
    <dgm:cxn modelId="{ACDCFA2B-5E71-46BA-89CC-AA0BD5D137D7}" srcId="{128FFA64-73EC-4826-8C38-D393748D3F18}" destId="{4103F2DD-CEAF-40DB-A42F-5E593CD11F4F}" srcOrd="2" destOrd="0" parTransId="{255AF578-F7CF-4C0D-878A-494CBB7B4C51}" sibTransId="{78CF5C1E-8D86-4F84-8305-D3E55BD8064B}"/>
    <dgm:cxn modelId="{137B8238-FBAF-4AB0-B196-070235DF57F6}" srcId="{128FFA64-73EC-4826-8C38-D393748D3F18}" destId="{678168A0-072C-4D1F-8DCB-D96D765395B3}" srcOrd="4" destOrd="0" parTransId="{E8476B48-9498-40BA-9D07-A44E58CEA292}" sibTransId="{1542024B-190F-4EA8-8AFC-4EACE462E3C9}"/>
    <dgm:cxn modelId="{1D9AEF3B-DE34-4DF1-A180-2877D80C80B0}" srcId="{97BA218F-A5EF-4E1E-B2CF-BDDEE39AAF51}" destId="{43C6C401-6B85-4F61-A816-08AA1A79F387}" srcOrd="0" destOrd="0" parTransId="{9F875268-D9F9-4C2B-A4C7-44D6F26F716C}" sibTransId="{46F588CF-12BB-4D07-B789-E8A90366CEC9}"/>
    <dgm:cxn modelId="{275A593D-8BBF-429F-969D-38AF7F659A31}" type="presOf" srcId="{D7C0653B-D90D-4624-9DA0-527482C05260}" destId="{CF5C6BEC-8700-4007-AC79-29A3048FFA54}" srcOrd="1" destOrd="0" presId="urn:microsoft.com/office/officeart/2005/8/layout/cycle4"/>
    <dgm:cxn modelId="{33C4F13D-6689-4885-8181-D10572D952FB}" type="presOf" srcId="{36458496-1DD7-495D-92FE-FBE19B00CC5C}" destId="{7A29487D-5B88-4371-A00F-5085A28754C7}" srcOrd="0" destOrd="9" presId="urn:microsoft.com/office/officeart/2005/8/layout/cycle4"/>
    <dgm:cxn modelId="{B85AE53E-447F-4D7C-8343-A200B7CC4C95}" srcId="{1F3153C1-F1BB-4E22-80B1-CCBA711EB692}" destId="{90EABC80-E517-44AF-9DE9-9444B365EAEC}" srcOrd="6" destOrd="0" parTransId="{E33C6DB8-CBF1-4430-A3A0-2A7AE57ABEF0}" sibTransId="{0191F150-D6F7-42F5-AA23-D11D7BE66E4A}"/>
    <dgm:cxn modelId="{B3099D60-1729-40DF-A019-63C61AEC74A5}" type="presOf" srcId="{90EABC80-E517-44AF-9DE9-9444B365EAEC}" destId="{8DF718C3-41E1-4B0B-B21F-4931E968E6AD}" srcOrd="1" destOrd="6" presId="urn:microsoft.com/office/officeart/2005/8/layout/cycle4"/>
    <dgm:cxn modelId="{F17E0662-0DEE-4C70-87F9-0E02B3C95C18}" type="presOf" srcId="{4E58FE01-D4C8-400C-AB41-796037E358EA}" destId="{AB161325-BCC9-485A-8DE6-F62A620C2489}" srcOrd="1" destOrd="2" presId="urn:microsoft.com/office/officeart/2005/8/layout/cycle4"/>
    <dgm:cxn modelId="{2E770443-C8DE-4EF1-8B06-A1B6EF4B0A12}" type="presOf" srcId="{2CDC6AF5-931C-4DC7-8D61-63D8526F4809}" destId="{54B7AE8F-3DF8-408B-B2E8-1E0BEAC1E0FF}" srcOrd="0" destOrd="0" presId="urn:microsoft.com/office/officeart/2005/8/layout/cycle4"/>
    <dgm:cxn modelId="{F425B163-CCFC-4F9C-A51C-B186B5432EB7}" srcId="{46F67130-173E-44E5-B439-1CAAFB51AC8E}" destId="{E8609DEB-D920-423C-9199-38E1F2BCEFED}" srcOrd="3" destOrd="0" parTransId="{C5F73C9E-EE53-44AB-9F64-8F6A50E5BBFF}" sibTransId="{FAB446E0-26E9-499C-AD01-9815417A0917}"/>
    <dgm:cxn modelId="{6019C244-A052-4BF8-8A09-EC3FBC109D8D}" srcId="{97BA218F-A5EF-4E1E-B2CF-BDDEE39AAF51}" destId="{A59EDA4B-B76A-41B5-AB21-3008B78AA882}" srcOrd="3" destOrd="0" parTransId="{898898B1-0F1B-4C0B-8585-E183F2D9930B}" sibTransId="{4A0D8DCC-AD1F-4CE0-9676-A89A2493DEDB}"/>
    <dgm:cxn modelId="{B4D4EC46-C5E6-4C9A-8000-8B7CDEDFB96C}" type="presOf" srcId="{0ECAF160-9CB7-4908-B9EA-06271305DE69}" destId="{CF5C6BEC-8700-4007-AC79-29A3048FFA54}" srcOrd="1" destOrd="2" presId="urn:microsoft.com/office/officeart/2005/8/layout/cycle4"/>
    <dgm:cxn modelId="{32ABC768-55F6-440A-B140-36782BD5528C}" type="presOf" srcId="{E8609DEB-D920-423C-9199-38E1F2BCEFED}" destId="{CF5C6BEC-8700-4007-AC79-29A3048FFA54}" srcOrd="1" destOrd="3" presId="urn:microsoft.com/office/officeart/2005/8/layout/cycle4"/>
    <dgm:cxn modelId="{E42FC249-562F-4D00-8550-F847C1255618}" type="presOf" srcId="{C2F0EB1A-1795-4FFC-B06D-B2F0E8B8B894}" destId="{54B7AE8F-3DF8-408B-B2E8-1E0BEAC1E0FF}" srcOrd="0" destOrd="2" presId="urn:microsoft.com/office/officeart/2005/8/layout/cycle4"/>
    <dgm:cxn modelId="{B5C5C569-2D2B-49D9-BE3B-3D213B30D42E}" srcId="{1F3153C1-F1BB-4E22-80B1-CCBA711EB692}" destId="{2CDC6AF5-931C-4DC7-8D61-63D8526F4809}" srcOrd="0" destOrd="0" parTransId="{BDDE5F45-AC4D-42DC-B46D-9CECAE9E6CA2}" sibTransId="{F7A826D1-3F1C-4547-99A6-8AE30226F09A}"/>
    <dgm:cxn modelId="{7E1D484B-CFB4-4144-9087-CA4ABDF66543}" srcId="{128FFA64-73EC-4826-8C38-D393748D3F18}" destId="{1257F4CE-D576-48C2-8B25-6BFB79E166E9}" srcOrd="5" destOrd="0" parTransId="{436C9738-B123-40C7-8DBE-D63FEB82B69E}" sibTransId="{51DB118D-43EF-4A8F-9789-25AC7A79CD3F}"/>
    <dgm:cxn modelId="{DF50B34B-5111-411E-BA17-6983F33DD065}" srcId="{128FFA64-73EC-4826-8C38-D393748D3F18}" destId="{DCAFACF7-8F2F-4677-A5D5-C11A39A79052}" srcOrd="3" destOrd="0" parTransId="{7B7EE6B4-8C98-4554-84FD-FF30541EB165}" sibTransId="{9D648AA1-84FC-4DC8-B232-CB7798C39205}"/>
    <dgm:cxn modelId="{9D805D6E-CA42-4695-9D1B-BAE91B36BD9F}" srcId="{1F3153C1-F1BB-4E22-80B1-CCBA711EB692}" destId="{72F965F9-D936-4FD0-A93D-6944B1E518D9}" srcOrd="1" destOrd="0" parTransId="{EDE123CF-73A7-45DA-B1FF-369297CD2C33}" sibTransId="{5A26767A-B85E-4417-B283-E11FD9DAEA65}"/>
    <dgm:cxn modelId="{1ED79A70-73E0-404B-93D7-8F6917C2C9D2}" type="presOf" srcId="{E918249E-9DD1-4FBD-81B8-E8B20DDF7C60}" destId="{7A29487D-5B88-4371-A00F-5085A28754C7}" srcOrd="0" destOrd="1" presId="urn:microsoft.com/office/officeart/2005/8/layout/cycle4"/>
    <dgm:cxn modelId="{E4A74771-C7AB-454C-BD1D-D3E33060505E}" type="presOf" srcId="{0EC8FEF2-883E-43ED-BD83-7154EF524E92}" destId="{AB161325-BCC9-485A-8DE6-F62A620C2489}" srcOrd="1" destOrd="5" presId="urn:microsoft.com/office/officeart/2005/8/layout/cycle4"/>
    <dgm:cxn modelId="{E3F6F872-8E99-4AD0-9B65-16DA8BCDC5D9}" type="presOf" srcId="{72F965F9-D936-4FD0-A93D-6944B1E518D9}" destId="{54B7AE8F-3DF8-408B-B2E8-1E0BEAC1E0FF}" srcOrd="0" destOrd="1" presId="urn:microsoft.com/office/officeart/2005/8/layout/cycle4"/>
    <dgm:cxn modelId="{1593AE55-6706-4594-82EF-3059D08EBCB1}" type="presOf" srcId="{C0ABF028-CA93-41DD-B2D1-0E39AAC058C4}" destId="{BBD4628E-24DC-4D00-B71E-8703FA2F9E13}" srcOrd="1" destOrd="0" presId="urn:microsoft.com/office/officeart/2005/8/layout/cycle4"/>
    <dgm:cxn modelId="{17E85679-CAC6-4042-BCDC-8AFD2DBB808F}" type="presOf" srcId="{0EC8FEF2-883E-43ED-BD83-7154EF524E92}" destId="{7A29487D-5B88-4371-A00F-5085A28754C7}" srcOrd="0" destOrd="5" presId="urn:microsoft.com/office/officeart/2005/8/layout/cycle4"/>
    <dgm:cxn modelId="{E4EAD786-9A01-4C16-96A8-BAE22209079D}" type="presOf" srcId="{DCAFACF7-8F2F-4677-A5D5-C11A39A79052}" destId="{A76D4067-822B-4F52-9610-D949954A97A6}" srcOrd="0" destOrd="3" presId="urn:microsoft.com/office/officeart/2005/8/layout/cycle4"/>
    <dgm:cxn modelId="{B7FC2287-D363-46E0-A412-3D0864B1228D}" type="presOf" srcId="{BD9737DE-2184-453B-8591-2521443ABEFD}" destId="{54B7AE8F-3DF8-408B-B2E8-1E0BEAC1E0FF}" srcOrd="0" destOrd="4" presId="urn:microsoft.com/office/officeart/2005/8/layout/cycle4"/>
    <dgm:cxn modelId="{5DC8B38C-BBE2-4231-92B0-1F8CEEC5DC42}" type="presOf" srcId="{1257F4CE-D576-48C2-8B25-6BFB79E166E9}" destId="{BBD4628E-24DC-4D00-B71E-8703FA2F9E13}" srcOrd="1" destOrd="5" presId="urn:microsoft.com/office/officeart/2005/8/layout/cycle4"/>
    <dgm:cxn modelId="{9650438D-3DD5-4B4E-B027-A7EC0C41AE26}" srcId="{9DDF6C59-685C-43E1-BE6A-43F37687D020}" destId="{46F67130-173E-44E5-B439-1CAAFB51AC8E}" srcOrd="3" destOrd="0" parTransId="{564A2F44-13A7-4E1E-8142-9C2DBDDABDF2}" sibTransId="{95F295C8-9B2A-42BE-A5A7-73B98D7B9854}"/>
    <dgm:cxn modelId="{2F53AD91-CCC6-4D10-951A-00694DAF7956}" type="presOf" srcId="{B2961E1F-CD43-429F-9DCE-5F3382149F6C}" destId="{7A29487D-5B88-4371-A00F-5085A28754C7}" srcOrd="0" destOrd="6" presId="urn:microsoft.com/office/officeart/2005/8/layout/cycle4"/>
    <dgm:cxn modelId="{57E7DC96-CCB5-490B-8394-C7B844F505A5}" type="presOf" srcId="{FA6C6A70-E405-4473-9093-E47939B03447}" destId="{BBD4628E-24DC-4D00-B71E-8703FA2F9E13}" srcOrd="1" destOrd="1" presId="urn:microsoft.com/office/officeart/2005/8/layout/cycle4"/>
    <dgm:cxn modelId="{F5BB259B-4DF5-4BD5-9C0F-E650C850C1B9}" type="presOf" srcId="{03959422-CB1D-41EC-BDD4-B710BA2BA004}" destId="{54B7AE8F-3DF8-408B-B2E8-1E0BEAC1E0FF}" srcOrd="0" destOrd="5" presId="urn:microsoft.com/office/officeart/2005/8/layout/cycle4"/>
    <dgm:cxn modelId="{23C8C99F-6C63-465C-9386-3FDE33B513AE}" srcId="{46F67130-173E-44E5-B439-1CAAFB51AC8E}" destId="{0ECAF160-9CB7-4908-B9EA-06271305DE69}" srcOrd="2" destOrd="0" parTransId="{D80B3AB7-22F7-4805-A7B1-4CB5B4111D9C}" sibTransId="{977B07FB-BEB9-494E-97FF-3FE5FFF7119C}"/>
    <dgm:cxn modelId="{CCF4A2A6-2148-4271-AB10-3DC928077B52}" type="presOf" srcId="{4E58FE01-D4C8-400C-AB41-796037E358EA}" destId="{7A29487D-5B88-4371-A00F-5085A28754C7}" srcOrd="0" destOrd="2" presId="urn:microsoft.com/office/officeart/2005/8/layout/cycle4"/>
    <dgm:cxn modelId="{8501C8A6-A2A7-4B14-86EC-7C68B79D7635}" srcId="{9DDF6C59-685C-43E1-BE6A-43F37687D020}" destId="{128FFA64-73EC-4826-8C38-D393748D3F18}" srcOrd="1" destOrd="0" parTransId="{7163E077-0845-43EF-8F05-81649E875D74}" sibTransId="{F0DE5F3B-945B-46E4-9AD0-5DEEEBAE308C}"/>
    <dgm:cxn modelId="{6FC6E5A6-0C71-42A6-B293-95B99970E62A}" type="presOf" srcId="{90EABC80-E517-44AF-9DE9-9444B365EAEC}" destId="{54B7AE8F-3DF8-408B-B2E8-1E0BEAC1E0FF}" srcOrd="0" destOrd="6" presId="urn:microsoft.com/office/officeart/2005/8/layout/cycle4"/>
    <dgm:cxn modelId="{22CEF1A6-F5AA-4535-A75F-9606591F2706}" type="presOf" srcId="{A59EDA4B-B76A-41B5-AB21-3008B78AA882}" destId="{AB161325-BCC9-485A-8DE6-F62A620C2489}" srcOrd="1" destOrd="3" presId="urn:microsoft.com/office/officeart/2005/8/layout/cycle4"/>
    <dgm:cxn modelId="{70178FA7-60C2-41A0-84C6-7C0CB49793EC}" type="presOf" srcId="{1919C509-B0B6-4DA9-9EF6-9B4EDE9265AA}" destId="{AB161325-BCC9-485A-8DE6-F62A620C2489}" srcOrd="1" destOrd="4" presId="urn:microsoft.com/office/officeart/2005/8/layout/cycle4"/>
    <dgm:cxn modelId="{E44CC1A8-3D84-4A4B-A07D-42FE01360FED}" type="presOf" srcId="{03959422-CB1D-41EC-BDD4-B710BA2BA004}" destId="{8DF718C3-41E1-4B0B-B21F-4931E968E6AD}" srcOrd="1" destOrd="5" presId="urn:microsoft.com/office/officeart/2005/8/layout/cycle4"/>
    <dgm:cxn modelId="{EB7558A9-9AD2-466F-8597-9516FA553898}" type="presOf" srcId="{79C87E02-6F8F-45C8-A5CD-F92C1186A84A}" destId="{54B7AE8F-3DF8-408B-B2E8-1E0BEAC1E0FF}" srcOrd="0" destOrd="3" presId="urn:microsoft.com/office/officeart/2005/8/layout/cycle4"/>
    <dgm:cxn modelId="{5CCD7DAE-C3EF-4CF5-A422-1DA2A6FB9EE0}" srcId="{9DDF6C59-685C-43E1-BE6A-43F37687D020}" destId="{1F3153C1-F1BB-4E22-80B1-CCBA711EB692}" srcOrd="2" destOrd="0" parTransId="{36DFD324-160E-4FE1-B6F5-C6FBBF6B9382}" sibTransId="{D2893F81-14CE-45F7-94C4-FFD18027B068}"/>
    <dgm:cxn modelId="{0F88BBB1-52AC-4E44-8756-86BF6446966F}" type="presOf" srcId="{72F965F9-D936-4FD0-A93D-6944B1E518D9}" destId="{8DF718C3-41E1-4B0B-B21F-4931E968E6AD}" srcOrd="1" destOrd="1" presId="urn:microsoft.com/office/officeart/2005/8/layout/cycle4"/>
    <dgm:cxn modelId="{2D1190B2-9248-4463-A5D3-9D9A38978FF8}" srcId="{1F3153C1-F1BB-4E22-80B1-CCBA711EB692}" destId="{79C87E02-6F8F-45C8-A5CD-F92C1186A84A}" srcOrd="3" destOrd="0" parTransId="{0AB56B63-C7AA-4EF3-9495-CB004556D660}" sibTransId="{69239001-E04B-4222-833D-2C332B8F5FCC}"/>
    <dgm:cxn modelId="{60267DB3-ADAA-4298-A781-EAFCC69CD21F}" type="presOf" srcId="{BD9737DE-2184-453B-8591-2521443ABEFD}" destId="{8DF718C3-41E1-4B0B-B21F-4931E968E6AD}" srcOrd="1" destOrd="4" presId="urn:microsoft.com/office/officeart/2005/8/layout/cycle4"/>
    <dgm:cxn modelId="{EBD8E1B3-8BA5-439C-BC92-9217B3422E54}" type="presOf" srcId="{1919C509-B0B6-4DA9-9EF6-9B4EDE9265AA}" destId="{7A29487D-5B88-4371-A00F-5085A28754C7}" srcOrd="0" destOrd="4" presId="urn:microsoft.com/office/officeart/2005/8/layout/cycle4"/>
    <dgm:cxn modelId="{EBE9EDB7-058D-4009-8EED-24097A1D74F7}" type="presOf" srcId="{8775A900-F8FD-4A76-8A08-49C352D8587A}" destId="{CF5C6BEC-8700-4007-AC79-29A3048FFA54}" srcOrd="1" destOrd="1" presId="urn:microsoft.com/office/officeart/2005/8/layout/cycle4"/>
    <dgm:cxn modelId="{F52068B8-30B7-44D0-A681-F81E5F484925}" type="presOf" srcId="{585E364F-A7F7-45DC-B79E-F914BD53A18E}" destId="{AB161325-BCC9-485A-8DE6-F62A620C2489}" srcOrd="1" destOrd="8" presId="urn:microsoft.com/office/officeart/2005/8/layout/cycle4"/>
    <dgm:cxn modelId="{44CC97B9-A7A7-42BD-A456-2E3330A94703}" type="presOf" srcId="{2CDC6AF5-931C-4DC7-8D61-63D8526F4809}" destId="{8DF718C3-41E1-4B0B-B21F-4931E968E6AD}" srcOrd="1" destOrd="0" presId="urn:microsoft.com/office/officeart/2005/8/layout/cycle4"/>
    <dgm:cxn modelId="{70F8C7B9-8943-41F2-AAE4-629B4CDD4438}" type="presOf" srcId="{C0ABF028-CA93-41DD-B2D1-0E39AAC058C4}" destId="{A76D4067-822B-4F52-9610-D949954A97A6}" srcOrd="0" destOrd="0" presId="urn:microsoft.com/office/officeart/2005/8/layout/cycle4"/>
    <dgm:cxn modelId="{2357D7BB-3F1B-4A0E-B4BE-756E31ED36ED}" srcId="{46F67130-173E-44E5-B439-1CAAFB51AC8E}" destId="{D7C0653B-D90D-4624-9DA0-527482C05260}" srcOrd="0" destOrd="0" parTransId="{33894B71-B65C-4704-9A28-399CB0BD60D8}" sibTransId="{4CF7FC11-3E86-44B2-A1FE-BCD729DBB2C8}"/>
    <dgm:cxn modelId="{1CD80ABC-12C9-41A9-82A8-3FFD0C287206}" type="presOf" srcId="{4103F2DD-CEAF-40DB-A42F-5E593CD11F4F}" destId="{BBD4628E-24DC-4D00-B71E-8703FA2F9E13}" srcOrd="1" destOrd="2" presId="urn:microsoft.com/office/officeart/2005/8/layout/cycle4"/>
    <dgm:cxn modelId="{445C2FC0-0A01-4F58-AA14-A4B1A3D1C917}" type="presOf" srcId="{1F3153C1-F1BB-4E22-80B1-CCBA711EB692}" destId="{907804F6-243C-429F-86BC-9FDEBBC0ACD9}" srcOrd="0" destOrd="0" presId="urn:microsoft.com/office/officeart/2005/8/layout/cycle4"/>
    <dgm:cxn modelId="{B844EFC0-5923-4739-BB16-C74D50079D25}" type="presOf" srcId="{A59EDA4B-B76A-41B5-AB21-3008B78AA882}" destId="{7A29487D-5B88-4371-A00F-5085A28754C7}" srcOrd="0" destOrd="3" presId="urn:microsoft.com/office/officeart/2005/8/layout/cycle4"/>
    <dgm:cxn modelId="{3C8651C2-8A5A-4FC2-A919-559CEC7B9630}" srcId="{128FFA64-73EC-4826-8C38-D393748D3F18}" destId="{C0ABF028-CA93-41DD-B2D1-0E39AAC058C4}" srcOrd="0" destOrd="0" parTransId="{38A36793-4D82-4AD4-8B62-15CF4BC020F4}" sibTransId="{78A2A134-0CBD-4237-A82C-3359B1A90EAB}"/>
    <dgm:cxn modelId="{A1208AC3-BFBB-488A-8160-BA6031262611}" type="presOf" srcId="{E8609DEB-D920-423C-9199-38E1F2BCEFED}" destId="{DA7483FA-4286-477F-A8C2-9955C3ADDE8D}" srcOrd="0" destOrd="3" presId="urn:microsoft.com/office/officeart/2005/8/layout/cycle4"/>
    <dgm:cxn modelId="{62D3C6C6-84B9-4257-A1CD-0F21D88981FE}" type="presOf" srcId="{43C6C401-6B85-4F61-A816-08AA1A79F387}" destId="{AB161325-BCC9-485A-8DE6-F62A620C2489}" srcOrd="1" destOrd="0" presId="urn:microsoft.com/office/officeart/2005/8/layout/cycle4"/>
    <dgm:cxn modelId="{18423ACA-6E7D-4630-BA92-B075536527EB}" type="presOf" srcId="{FA6C6A70-E405-4473-9093-E47939B03447}" destId="{A76D4067-822B-4F52-9610-D949954A97A6}" srcOrd="0" destOrd="1" presId="urn:microsoft.com/office/officeart/2005/8/layout/cycle4"/>
    <dgm:cxn modelId="{69E6D4CD-85E4-4C60-86BA-990FD8B9053A}" type="presOf" srcId="{DCAFACF7-8F2F-4677-A5D5-C11A39A79052}" destId="{BBD4628E-24DC-4D00-B71E-8703FA2F9E13}" srcOrd="1" destOrd="3" presId="urn:microsoft.com/office/officeart/2005/8/layout/cycle4"/>
    <dgm:cxn modelId="{5E95F6CE-E438-4CFA-A304-81DB4187F188}" type="presOf" srcId="{678168A0-072C-4D1F-8DCB-D96D765395B3}" destId="{BBD4628E-24DC-4D00-B71E-8703FA2F9E13}" srcOrd="1" destOrd="4" presId="urn:microsoft.com/office/officeart/2005/8/layout/cycle4"/>
    <dgm:cxn modelId="{C36A16CF-3D0B-4107-8FFB-F85FDD4A6D57}" srcId="{97BA218F-A5EF-4E1E-B2CF-BDDEE39AAF51}" destId="{585E364F-A7F7-45DC-B79E-F914BD53A18E}" srcOrd="8" destOrd="0" parTransId="{985CEFD4-05D3-40E2-9811-541A16524D16}" sibTransId="{24D5075D-9060-482B-B68E-EBF2AD096841}"/>
    <dgm:cxn modelId="{2936CAD5-C625-4423-B18B-2E5ED829D4D0}" type="presOf" srcId="{46F67130-173E-44E5-B439-1CAAFB51AC8E}" destId="{5E645648-6235-4C04-8275-9A1AF74A1AA8}" srcOrd="0" destOrd="0" presId="urn:microsoft.com/office/officeart/2005/8/layout/cycle4"/>
    <dgm:cxn modelId="{31410AD6-BB44-42DC-B96D-6A749BAAD122}" type="presOf" srcId="{585E364F-A7F7-45DC-B79E-F914BD53A18E}" destId="{7A29487D-5B88-4371-A00F-5085A28754C7}" srcOrd="0" destOrd="8" presId="urn:microsoft.com/office/officeart/2005/8/layout/cycle4"/>
    <dgm:cxn modelId="{85B28AD6-33AB-416A-85D8-B48A0BF9A017}" srcId="{1F3153C1-F1BB-4E22-80B1-CCBA711EB692}" destId="{C2F0EB1A-1795-4FFC-B06D-B2F0E8B8B894}" srcOrd="2" destOrd="0" parTransId="{F2C647B4-EF31-4D3C-93D9-DCA2D3B771F7}" sibTransId="{B875DCC4-6D6F-4935-80CC-D46C1EF377B3}"/>
    <dgm:cxn modelId="{8304E5DA-9230-410C-822D-CF896565DB19}" srcId="{9DDF6C59-685C-43E1-BE6A-43F37687D020}" destId="{97BA218F-A5EF-4E1E-B2CF-BDDEE39AAF51}" srcOrd="0" destOrd="0" parTransId="{C822A8E5-7968-449B-BBD1-7D9DFBC4AB25}" sibTransId="{30A6091F-9AB0-45C7-83EB-0E9341700D16}"/>
    <dgm:cxn modelId="{66ACA9DB-E682-4792-9AB8-0DC7B55A2DBB}" srcId="{46F67130-173E-44E5-B439-1CAAFB51AC8E}" destId="{8775A900-F8FD-4A76-8A08-49C352D8587A}" srcOrd="1" destOrd="0" parTransId="{B195069B-7FE0-4873-B1D3-82972F8C7A77}" sibTransId="{A3507148-3BFA-406E-85F5-B7FC575F31F3}"/>
    <dgm:cxn modelId="{AD6C91DC-1218-4AC9-B272-5A23379BE493}" type="presOf" srcId="{128FFA64-73EC-4826-8C38-D393748D3F18}" destId="{5EB00262-728D-4DFE-8EB8-62B8CD6E77AC}" srcOrd="0" destOrd="0" presId="urn:microsoft.com/office/officeart/2005/8/layout/cycle4"/>
    <dgm:cxn modelId="{139588DF-9E80-4914-8BF0-A18A0DF5299F}" srcId="{97BA218F-A5EF-4E1E-B2CF-BDDEE39AAF51}" destId="{0EC8FEF2-883E-43ED-BD83-7154EF524E92}" srcOrd="5" destOrd="0" parTransId="{EC603F84-A850-4948-91A4-17F1FE151281}" sibTransId="{4C801784-F792-412F-8E9B-FBE9D63DFFF4}"/>
    <dgm:cxn modelId="{E55B44E3-6479-4D91-9FF3-3C951EE7E450}" type="presOf" srcId="{4103F2DD-CEAF-40DB-A42F-5E593CD11F4F}" destId="{A76D4067-822B-4F52-9610-D949954A97A6}" srcOrd="0" destOrd="2" presId="urn:microsoft.com/office/officeart/2005/8/layout/cycle4"/>
    <dgm:cxn modelId="{A76466E9-5A91-4B61-80C6-063130BFFEDA}" srcId="{97BA218F-A5EF-4E1E-B2CF-BDDEE39AAF51}" destId="{1919C509-B0B6-4DA9-9EF6-9B4EDE9265AA}" srcOrd="4" destOrd="0" parTransId="{C95091C3-F90E-4090-B493-DD317FF7967E}" sibTransId="{CD67BAD8-AADB-4688-AA8A-1EE667E78AE7}"/>
    <dgm:cxn modelId="{89DF3CEA-54EF-4310-9AEF-40CE64ABBC7F}" srcId="{97BA218F-A5EF-4E1E-B2CF-BDDEE39AAF51}" destId="{36458496-1DD7-495D-92FE-FBE19B00CC5C}" srcOrd="9" destOrd="0" parTransId="{19E226D1-EEF3-4400-B0DD-87262DDEC8AC}" sibTransId="{C5055AD4-5050-43A1-8227-C9A357A77D4E}"/>
    <dgm:cxn modelId="{DFE29BEA-358B-4362-930A-EBF6391E81CF}" type="presOf" srcId="{B2961E1F-CD43-429F-9DCE-5F3382149F6C}" destId="{AB161325-BCC9-485A-8DE6-F62A620C2489}" srcOrd="1" destOrd="6" presId="urn:microsoft.com/office/officeart/2005/8/layout/cycle4"/>
    <dgm:cxn modelId="{DA1E9BED-C87A-497D-8D78-4F4B28EDD4FC}" srcId="{1F3153C1-F1BB-4E22-80B1-CCBA711EB692}" destId="{BD9737DE-2184-453B-8591-2521443ABEFD}" srcOrd="4" destOrd="0" parTransId="{618DB4AF-F2ED-4615-B888-80CAD5D877F0}" sibTransId="{491B43C7-4AC4-4B80-9638-8007086833ED}"/>
    <dgm:cxn modelId="{65353CEE-4957-4DDA-BC44-C8BDA57BAE91}" srcId="{128FFA64-73EC-4826-8C38-D393748D3F18}" destId="{FA6C6A70-E405-4473-9093-E47939B03447}" srcOrd="1" destOrd="0" parTransId="{165263C7-EBD4-4D97-8B25-B4B3FAB8F132}" sibTransId="{DF523C3C-F87C-49A7-B818-82ED0730DB79}"/>
    <dgm:cxn modelId="{5E89E0F0-3862-4F94-A966-554F4EE06391}" type="presOf" srcId="{43C6C401-6B85-4F61-A816-08AA1A79F387}" destId="{7A29487D-5B88-4371-A00F-5085A28754C7}" srcOrd="0" destOrd="0" presId="urn:microsoft.com/office/officeart/2005/8/layout/cycle4"/>
    <dgm:cxn modelId="{A98AD9F8-8A03-488F-8EA1-6494028C0F16}" srcId="{97BA218F-A5EF-4E1E-B2CF-BDDEE39AAF51}" destId="{B2961E1F-CD43-429F-9DCE-5F3382149F6C}" srcOrd="6" destOrd="0" parTransId="{16C7F54F-3EDC-4610-93E7-2440BC50531A}" sibTransId="{833AF4F2-CFB0-45C5-A024-C26A6CE91048}"/>
    <dgm:cxn modelId="{BD2BB4FE-8F68-45E5-9963-43BF85342142}" type="presOf" srcId="{8775A900-F8FD-4A76-8A08-49C352D8587A}" destId="{DA7483FA-4286-477F-A8C2-9955C3ADDE8D}" srcOrd="0" destOrd="1" presId="urn:microsoft.com/office/officeart/2005/8/layout/cycle4"/>
    <dgm:cxn modelId="{57B88C71-2C48-4006-90B2-CC506DC245E5}" type="presParOf" srcId="{71C1C0DB-8C5F-4C0D-ADE9-2044F0EC82BE}" destId="{317CF7AB-40E8-4FEB-A96C-232ECDD997DE}" srcOrd="0" destOrd="0" presId="urn:microsoft.com/office/officeart/2005/8/layout/cycle4"/>
    <dgm:cxn modelId="{F5AA4CB5-F6ED-4E5E-99B6-9E11519837D7}" type="presParOf" srcId="{317CF7AB-40E8-4FEB-A96C-232ECDD997DE}" destId="{AE7A581B-DCDF-49FC-86B8-925820F96D45}" srcOrd="0" destOrd="0" presId="urn:microsoft.com/office/officeart/2005/8/layout/cycle4"/>
    <dgm:cxn modelId="{DF63F266-F56E-4206-A0E3-45536922D916}" type="presParOf" srcId="{AE7A581B-DCDF-49FC-86B8-925820F96D45}" destId="{7A29487D-5B88-4371-A00F-5085A28754C7}" srcOrd="0" destOrd="0" presId="urn:microsoft.com/office/officeart/2005/8/layout/cycle4"/>
    <dgm:cxn modelId="{33FEF50F-5BC3-4762-B1A9-31B3688E9218}" type="presParOf" srcId="{AE7A581B-DCDF-49FC-86B8-925820F96D45}" destId="{AB161325-BCC9-485A-8DE6-F62A620C2489}" srcOrd="1" destOrd="0" presId="urn:microsoft.com/office/officeart/2005/8/layout/cycle4"/>
    <dgm:cxn modelId="{7B816E75-A4C8-4171-AD30-C0789B3BE370}" type="presParOf" srcId="{317CF7AB-40E8-4FEB-A96C-232ECDD997DE}" destId="{945A9303-1F98-4884-8096-ECD66A03ABCB}" srcOrd="1" destOrd="0" presId="urn:microsoft.com/office/officeart/2005/8/layout/cycle4"/>
    <dgm:cxn modelId="{A3BE5B60-C0E1-4404-B90A-FBBF6D16B08C}" type="presParOf" srcId="{945A9303-1F98-4884-8096-ECD66A03ABCB}" destId="{A76D4067-822B-4F52-9610-D949954A97A6}" srcOrd="0" destOrd="0" presId="urn:microsoft.com/office/officeart/2005/8/layout/cycle4"/>
    <dgm:cxn modelId="{0E3AF967-D41A-445B-A559-95C96E205919}" type="presParOf" srcId="{945A9303-1F98-4884-8096-ECD66A03ABCB}" destId="{BBD4628E-24DC-4D00-B71E-8703FA2F9E13}" srcOrd="1" destOrd="0" presId="urn:microsoft.com/office/officeart/2005/8/layout/cycle4"/>
    <dgm:cxn modelId="{85CE2456-39ED-4EF4-8F11-CAE2785B85D3}" type="presParOf" srcId="{317CF7AB-40E8-4FEB-A96C-232ECDD997DE}" destId="{FC0CE3F7-CD4F-4C25-9EA9-001A827F6175}" srcOrd="2" destOrd="0" presId="urn:microsoft.com/office/officeart/2005/8/layout/cycle4"/>
    <dgm:cxn modelId="{62159669-36F5-4494-8AAC-6EFB1846A33A}" type="presParOf" srcId="{FC0CE3F7-CD4F-4C25-9EA9-001A827F6175}" destId="{54B7AE8F-3DF8-408B-B2E8-1E0BEAC1E0FF}" srcOrd="0" destOrd="0" presId="urn:microsoft.com/office/officeart/2005/8/layout/cycle4"/>
    <dgm:cxn modelId="{42FFCE14-7636-46C2-A0A5-0C2356E27D21}" type="presParOf" srcId="{FC0CE3F7-CD4F-4C25-9EA9-001A827F6175}" destId="{8DF718C3-41E1-4B0B-B21F-4931E968E6AD}" srcOrd="1" destOrd="0" presId="urn:microsoft.com/office/officeart/2005/8/layout/cycle4"/>
    <dgm:cxn modelId="{5CBB0501-7780-4BA2-879B-F2E69B5D61C3}" type="presParOf" srcId="{317CF7AB-40E8-4FEB-A96C-232ECDD997DE}" destId="{2168866A-ACF3-4962-8A1A-5B0E377DA9AC}" srcOrd="3" destOrd="0" presId="urn:microsoft.com/office/officeart/2005/8/layout/cycle4"/>
    <dgm:cxn modelId="{20725939-61D2-4C84-94BD-C9064477A311}" type="presParOf" srcId="{2168866A-ACF3-4962-8A1A-5B0E377DA9AC}" destId="{DA7483FA-4286-477F-A8C2-9955C3ADDE8D}" srcOrd="0" destOrd="0" presId="urn:microsoft.com/office/officeart/2005/8/layout/cycle4"/>
    <dgm:cxn modelId="{934C93BD-7726-4239-9D4F-308780EDCA7B}" type="presParOf" srcId="{2168866A-ACF3-4962-8A1A-5B0E377DA9AC}" destId="{CF5C6BEC-8700-4007-AC79-29A3048FFA54}" srcOrd="1" destOrd="0" presId="urn:microsoft.com/office/officeart/2005/8/layout/cycle4"/>
    <dgm:cxn modelId="{66726A18-0C48-45C3-81F0-ABB08A56027C}" type="presParOf" srcId="{317CF7AB-40E8-4FEB-A96C-232ECDD997DE}" destId="{1ADC36BC-30D7-4B05-B4F6-A59EDDDACB89}" srcOrd="4" destOrd="0" presId="urn:microsoft.com/office/officeart/2005/8/layout/cycle4"/>
    <dgm:cxn modelId="{636991A0-F1AC-4428-BDB9-BBDF8C2C464E}" type="presParOf" srcId="{71C1C0DB-8C5F-4C0D-ADE9-2044F0EC82BE}" destId="{BC214F34-7E1D-432C-A1D8-4652E27BDA02}" srcOrd="1" destOrd="0" presId="urn:microsoft.com/office/officeart/2005/8/layout/cycle4"/>
    <dgm:cxn modelId="{AC3B3007-AB57-4A6D-B765-6D6C103AB989}" type="presParOf" srcId="{BC214F34-7E1D-432C-A1D8-4652E27BDA02}" destId="{2D5FADF7-D533-47B2-9D0D-9E148E28D7ED}" srcOrd="0" destOrd="0" presId="urn:microsoft.com/office/officeart/2005/8/layout/cycle4"/>
    <dgm:cxn modelId="{6959CD28-F3DE-4DE9-A2B2-AE60AA8A347E}" type="presParOf" srcId="{BC214F34-7E1D-432C-A1D8-4652E27BDA02}" destId="{5EB00262-728D-4DFE-8EB8-62B8CD6E77AC}" srcOrd="1" destOrd="0" presId="urn:microsoft.com/office/officeart/2005/8/layout/cycle4"/>
    <dgm:cxn modelId="{E83B18B8-0C6D-4E80-91D0-FE73CFDE13BD}" type="presParOf" srcId="{BC214F34-7E1D-432C-A1D8-4652E27BDA02}" destId="{907804F6-243C-429F-86BC-9FDEBBC0ACD9}" srcOrd="2" destOrd="0" presId="urn:microsoft.com/office/officeart/2005/8/layout/cycle4"/>
    <dgm:cxn modelId="{74344951-39F1-4871-A049-A3D61F5B77EB}" type="presParOf" srcId="{BC214F34-7E1D-432C-A1D8-4652E27BDA02}" destId="{5E645648-6235-4C04-8275-9A1AF74A1AA8}" srcOrd="3" destOrd="0" presId="urn:microsoft.com/office/officeart/2005/8/layout/cycle4"/>
    <dgm:cxn modelId="{29A129EF-EE06-4EB5-A567-7FA143D66C54}" type="presParOf" srcId="{BC214F34-7E1D-432C-A1D8-4652E27BDA02}" destId="{BEB8D7AC-DD51-4B0A-8E01-75A4D68147ED}" srcOrd="4" destOrd="0" presId="urn:microsoft.com/office/officeart/2005/8/layout/cycle4"/>
    <dgm:cxn modelId="{6952F27E-5B89-46C2-BF30-662CA31ABB5C}" type="presParOf" srcId="{71C1C0DB-8C5F-4C0D-ADE9-2044F0EC82BE}" destId="{369A000D-DE43-4E85-9808-58FFF8C8C7BE}" srcOrd="2" destOrd="0" presId="urn:microsoft.com/office/officeart/2005/8/layout/cycle4"/>
    <dgm:cxn modelId="{7D56A666-CC1A-48CE-B2EE-56B83E3E2B7E}" type="presParOf" srcId="{71C1C0DB-8C5F-4C0D-ADE9-2044F0EC82BE}" destId="{CFE1804F-E85A-4ACD-BC5F-EC8F737CB42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8CC048-9397-4630-82EA-7A4CF5F3F43D}" type="doc">
      <dgm:prSet loTypeId="urn:microsoft.com/office/officeart/2009/layout/CircleArrowProcess" loCatId="cycle" qsTypeId="urn:microsoft.com/office/officeart/2005/8/quickstyle/simple5" qsCatId="simple" csTypeId="urn:microsoft.com/office/officeart/2005/8/colors/accent1_2" csCatId="accent1" phldr="1"/>
      <dgm:spPr/>
      <dgm:t>
        <a:bodyPr/>
        <a:lstStyle/>
        <a:p>
          <a:endParaRPr lang="en-IN"/>
        </a:p>
      </dgm:t>
    </dgm:pt>
    <dgm:pt modelId="{97A475E0-AE9F-458E-955A-2B7EAAF488EA}">
      <dgm:prSet phldrT="[Text]" custT="1"/>
      <dgm:spPr/>
      <dgm:t>
        <a:bodyPr/>
        <a:lstStyle/>
        <a:p>
          <a:r>
            <a:rPr lang="en-GB" sz="2400" dirty="0">
              <a:latin typeface="inherit"/>
            </a:rPr>
            <a:t>EDA</a:t>
          </a:r>
          <a:endParaRPr lang="en-IN" sz="2400" dirty="0"/>
        </a:p>
      </dgm:t>
    </dgm:pt>
    <dgm:pt modelId="{AF2205D2-655A-4588-9D88-A2A38096C9C4}" type="parTrans" cxnId="{64BDEE69-19DC-4A75-A169-884E6596B278}">
      <dgm:prSet/>
      <dgm:spPr/>
      <dgm:t>
        <a:bodyPr/>
        <a:lstStyle/>
        <a:p>
          <a:endParaRPr lang="en-IN" sz="1600"/>
        </a:p>
      </dgm:t>
    </dgm:pt>
    <dgm:pt modelId="{F59C6BCF-E854-45DD-9B54-DAA2386272D7}" type="sibTrans" cxnId="{64BDEE69-19DC-4A75-A169-884E6596B278}">
      <dgm:prSet/>
      <dgm:spPr/>
      <dgm:t>
        <a:bodyPr/>
        <a:lstStyle/>
        <a:p>
          <a:endParaRPr lang="en-IN" sz="1600"/>
        </a:p>
      </dgm:t>
    </dgm:pt>
    <dgm:pt modelId="{616F74C6-A15D-4B58-AA0F-AAD64B40440D}">
      <dgm:prSet custT="1"/>
      <dgm:spPr/>
      <dgm:t>
        <a:bodyPr/>
        <a:lstStyle/>
        <a:p>
          <a:r>
            <a:rPr lang="en-GB" sz="2400" dirty="0">
              <a:latin typeface="inherit"/>
            </a:rPr>
            <a:t>Data Cleaning </a:t>
          </a:r>
        </a:p>
      </dgm:t>
    </dgm:pt>
    <dgm:pt modelId="{62C4DA1E-B7C4-47DD-BD97-A5E31E0FBF22}" type="parTrans" cxnId="{A0E20179-186E-4C35-824F-151C9FF7D308}">
      <dgm:prSet/>
      <dgm:spPr/>
      <dgm:t>
        <a:bodyPr/>
        <a:lstStyle/>
        <a:p>
          <a:endParaRPr lang="en-IN" sz="1600"/>
        </a:p>
      </dgm:t>
    </dgm:pt>
    <dgm:pt modelId="{DDD9212F-2452-41D1-9676-2415507EE4B0}" type="sibTrans" cxnId="{A0E20179-186E-4C35-824F-151C9FF7D308}">
      <dgm:prSet/>
      <dgm:spPr/>
      <dgm:t>
        <a:bodyPr/>
        <a:lstStyle/>
        <a:p>
          <a:endParaRPr lang="en-IN" sz="1600"/>
        </a:p>
      </dgm:t>
    </dgm:pt>
    <dgm:pt modelId="{82681181-8424-4C43-8473-525F472567E1}">
      <dgm:prSet custT="1"/>
      <dgm:spPr/>
      <dgm:t>
        <a:bodyPr/>
        <a:lstStyle/>
        <a:p>
          <a:r>
            <a:rPr lang="en-GB" sz="2400" dirty="0">
              <a:latin typeface="inherit"/>
            </a:rPr>
            <a:t>Clustering</a:t>
          </a:r>
        </a:p>
      </dgm:t>
    </dgm:pt>
    <dgm:pt modelId="{7FFCBBE5-DBB7-4F8A-84F0-1D52BEA801D2}" type="parTrans" cxnId="{BF6B72FD-1A76-498D-B350-23F122712741}">
      <dgm:prSet/>
      <dgm:spPr/>
      <dgm:t>
        <a:bodyPr/>
        <a:lstStyle/>
        <a:p>
          <a:endParaRPr lang="en-IN" sz="1600"/>
        </a:p>
      </dgm:t>
    </dgm:pt>
    <dgm:pt modelId="{2E65DDEF-5A3D-4809-B21C-7A1D132F71A1}" type="sibTrans" cxnId="{BF6B72FD-1A76-498D-B350-23F122712741}">
      <dgm:prSet/>
      <dgm:spPr/>
      <dgm:t>
        <a:bodyPr/>
        <a:lstStyle/>
        <a:p>
          <a:endParaRPr lang="en-IN" sz="1600"/>
        </a:p>
      </dgm:t>
    </dgm:pt>
    <dgm:pt modelId="{E120F98F-6D2C-441D-82AD-8DFEB8AB7D84}">
      <dgm:prSet custT="1"/>
      <dgm:spPr/>
      <dgm:t>
        <a:bodyPr/>
        <a:lstStyle/>
        <a:p>
          <a:r>
            <a:rPr lang="en-GB" sz="2400" dirty="0">
              <a:latin typeface="inherit"/>
            </a:rPr>
            <a:t>Model Validation</a:t>
          </a:r>
        </a:p>
      </dgm:t>
    </dgm:pt>
    <dgm:pt modelId="{7AE9FAE0-29FD-4BB2-9E3C-0EB1FBAD382A}" type="parTrans" cxnId="{E00324E1-CF28-4A78-9200-05CAAD6EFB76}">
      <dgm:prSet/>
      <dgm:spPr/>
      <dgm:t>
        <a:bodyPr/>
        <a:lstStyle/>
        <a:p>
          <a:endParaRPr lang="en-IN" sz="1600"/>
        </a:p>
      </dgm:t>
    </dgm:pt>
    <dgm:pt modelId="{8E5894CE-E7D7-4C2E-8C8A-2D22D8DC1F88}" type="sibTrans" cxnId="{E00324E1-CF28-4A78-9200-05CAAD6EFB76}">
      <dgm:prSet/>
      <dgm:spPr/>
      <dgm:t>
        <a:bodyPr/>
        <a:lstStyle/>
        <a:p>
          <a:endParaRPr lang="en-IN" sz="1600"/>
        </a:p>
      </dgm:t>
    </dgm:pt>
    <dgm:pt modelId="{4522AA35-6407-4307-8703-285A4732F869}">
      <dgm:prSet custT="1"/>
      <dgm:spPr/>
      <dgm:t>
        <a:bodyPr/>
        <a:lstStyle/>
        <a:p>
          <a:r>
            <a:rPr lang="en-GB" sz="2400" dirty="0">
              <a:latin typeface="inherit"/>
            </a:rPr>
            <a:t>Deployment</a:t>
          </a:r>
        </a:p>
      </dgm:t>
    </dgm:pt>
    <dgm:pt modelId="{8266C6D0-3C0A-4ADB-B8A5-CFC031872D1E}" type="parTrans" cxnId="{6C9F38FF-3A31-490C-A0C4-F6C7E42FFC12}">
      <dgm:prSet/>
      <dgm:spPr/>
      <dgm:t>
        <a:bodyPr/>
        <a:lstStyle/>
        <a:p>
          <a:endParaRPr lang="en-IN" sz="1600"/>
        </a:p>
      </dgm:t>
    </dgm:pt>
    <dgm:pt modelId="{A6ED7431-D63E-4A45-B292-F567CA2544DC}" type="sibTrans" cxnId="{6C9F38FF-3A31-490C-A0C4-F6C7E42FFC12}">
      <dgm:prSet/>
      <dgm:spPr/>
      <dgm:t>
        <a:bodyPr/>
        <a:lstStyle/>
        <a:p>
          <a:endParaRPr lang="en-IN" sz="1600"/>
        </a:p>
      </dgm:t>
    </dgm:pt>
    <dgm:pt modelId="{F810A24B-F17E-43B0-B1CB-E0E112885A88}" type="pres">
      <dgm:prSet presAssocID="{418CC048-9397-4630-82EA-7A4CF5F3F43D}" presName="Name0" presStyleCnt="0">
        <dgm:presLayoutVars>
          <dgm:chMax val="7"/>
          <dgm:chPref val="7"/>
          <dgm:dir/>
          <dgm:animLvl val="lvl"/>
        </dgm:presLayoutVars>
      </dgm:prSet>
      <dgm:spPr/>
    </dgm:pt>
    <dgm:pt modelId="{E82ECABF-EE22-4A96-8484-45FC33080F43}" type="pres">
      <dgm:prSet presAssocID="{97A475E0-AE9F-458E-955A-2B7EAAF488EA}" presName="Accent1" presStyleCnt="0"/>
      <dgm:spPr/>
    </dgm:pt>
    <dgm:pt modelId="{E0E396F5-74DF-4B36-88FC-EE3969D9454C}" type="pres">
      <dgm:prSet presAssocID="{97A475E0-AE9F-458E-955A-2B7EAAF488EA}" presName="Accent" presStyleLbl="node1" presStyleIdx="0" presStyleCnt="5" custScaleX="169851" custLinFactNeighborY="-4124"/>
      <dgm:spPr/>
    </dgm:pt>
    <dgm:pt modelId="{66AFD428-074C-4B29-A12B-AEBBA4F2E684}" type="pres">
      <dgm:prSet presAssocID="{97A475E0-AE9F-458E-955A-2B7EAAF488EA}" presName="Parent1" presStyleLbl="revTx" presStyleIdx="0" presStyleCnt="5" custScaleX="115188">
        <dgm:presLayoutVars>
          <dgm:chMax val="1"/>
          <dgm:chPref val="1"/>
          <dgm:bulletEnabled val="1"/>
        </dgm:presLayoutVars>
      </dgm:prSet>
      <dgm:spPr/>
    </dgm:pt>
    <dgm:pt modelId="{FC58EA7C-FDB9-4B56-A15B-F49B151BEB94}" type="pres">
      <dgm:prSet presAssocID="{616F74C6-A15D-4B58-AA0F-AAD64B40440D}" presName="Accent2" presStyleCnt="0"/>
      <dgm:spPr/>
    </dgm:pt>
    <dgm:pt modelId="{4093AD30-E16F-4D5C-9963-991BC87E6D6D}" type="pres">
      <dgm:prSet presAssocID="{616F74C6-A15D-4B58-AA0F-AAD64B40440D}" presName="Accent" presStyleLbl="node1" presStyleIdx="1" presStyleCnt="5" custScaleX="152622"/>
      <dgm:spPr/>
    </dgm:pt>
    <dgm:pt modelId="{1098AC44-5545-4A17-BCFB-ECCBB351FCD5}" type="pres">
      <dgm:prSet presAssocID="{616F74C6-A15D-4B58-AA0F-AAD64B40440D}" presName="Parent2" presStyleLbl="revTx" presStyleIdx="1" presStyleCnt="5" custScaleX="570002" custScaleY="125852" custLinFactNeighborX="67200">
        <dgm:presLayoutVars>
          <dgm:chMax val="1"/>
          <dgm:chPref val="1"/>
          <dgm:bulletEnabled val="1"/>
        </dgm:presLayoutVars>
      </dgm:prSet>
      <dgm:spPr/>
    </dgm:pt>
    <dgm:pt modelId="{07450E6D-0A15-4027-ABFB-A6ED23F83132}" type="pres">
      <dgm:prSet presAssocID="{82681181-8424-4C43-8473-525F472567E1}" presName="Accent3" presStyleCnt="0"/>
      <dgm:spPr/>
    </dgm:pt>
    <dgm:pt modelId="{AFEFF3CE-79C5-4F71-B65C-ACB07B126D52}" type="pres">
      <dgm:prSet presAssocID="{82681181-8424-4C43-8473-525F472567E1}" presName="Accent" presStyleLbl="node1" presStyleIdx="2" presStyleCnt="5" custScaleX="178787"/>
      <dgm:spPr/>
    </dgm:pt>
    <dgm:pt modelId="{7E2E2236-F77B-4212-95BC-210E9FCDC66B}" type="pres">
      <dgm:prSet presAssocID="{82681181-8424-4C43-8473-525F472567E1}" presName="Parent3" presStyleLbl="revTx" presStyleIdx="2" presStyleCnt="5" custScaleX="373084" custScaleY="96072" custLinFactNeighborX="-31787">
        <dgm:presLayoutVars>
          <dgm:chMax val="1"/>
          <dgm:chPref val="1"/>
          <dgm:bulletEnabled val="1"/>
        </dgm:presLayoutVars>
      </dgm:prSet>
      <dgm:spPr/>
    </dgm:pt>
    <dgm:pt modelId="{E8A0CDA1-A08C-41A6-8244-8173EF180A6F}" type="pres">
      <dgm:prSet presAssocID="{E120F98F-6D2C-441D-82AD-8DFEB8AB7D84}" presName="Accent4" presStyleCnt="0"/>
      <dgm:spPr/>
    </dgm:pt>
    <dgm:pt modelId="{7384C9AE-EB3F-4445-AAE3-5F5C839513F0}" type="pres">
      <dgm:prSet presAssocID="{E120F98F-6D2C-441D-82AD-8DFEB8AB7D84}" presName="Accent" presStyleLbl="node1" presStyleIdx="3" presStyleCnt="5" custScaleX="170493"/>
      <dgm:spPr/>
    </dgm:pt>
    <dgm:pt modelId="{A953AFA9-F5FC-4D5C-A339-A8FD4144A13E}" type="pres">
      <dgm:prSet presAssocID="{E120F98F-6D2C-441D-82AD-8DFEB8AB7D84}" presName="Parent4" presStyleLbl="revTx" presStyleIdx="3" presStyleCnt="5" custScaleX="444472" custLinFactNeighborX="43864">
        <dgm:presLayoutVars>
          <dgm:chMax val="1"/>
          <dgm:chPref val="1"/>
          <dgm:bulletEnabled val="1"/>
        </dgm:presLayoutVars>
      </dgm:prSet>
      <dgm:spPr/>
    </dgm:pt>
    <dgm:pt modelId="{589468ED-8302-49B9-BB87-04C81D47C4B6}" type="pres">
      <dgm:prSet presAssocID="{4522AA35-6407-4307-8703-285A4732F869}" presName="Accent5" presStyleCnt="0"/>
      <dgm:spPr/>
    </dgm:pt>
    <dgm:pt modelId="{FE17BC1A-5274-4661-BAFE-640785AAAB80}" type="pres">
      <dgm:prSet presAssocID="{4522AA35-6407-4307-8703-285A4732F869}" presName="Accent" presStyleLbl="node1" presStyleIdx="4" presStyleCnt="5" custScaleX="202350"/>
      <dgm:spPr/>
    </dgm:pt>
    <dgm:pt modelId="{62C18CDC-825B-4F6C-B0D8-C108B1BA8860}" type="pres">
      <dgm:prSet presAssocID="{4522AA35-6407-4307-8703-285A4732F869}" presName="Parent5" presStyleLbl="revTx" presStyleIdx="4" presStyleCnt="5" custScaleX="389243" custLinFactNeighborX="-18972">
        <dgm:presLayoutVars>
          <dgm:chMax val="1"/>
          <dgm:chPref val="1"/>
          <dgm:bulletEnabled val="1"/>
        </dgm:presLayoutVars>
      </dgm:prSet>
      <dgm:spPr/>
    </dgm:pt>
  </dgm:ptLst>
  <dgm:cxnLst>
    <dgm:cxn modelId="{700B111C-F525-4629-9543-A6DEEC4FAF45}" type="presOf" srcId="{4522AA35-6407-4307-8703-285A4732F869}" destId="{62C18CDC-825B-4F6C-B0D8-C108B1BA8860}" srcOrd="0" destOrd="0" presId="urn:microsoft.com/office/officeart/2009/layout/CircleArrowProcess"/>
    <dgm:cxn modelId="{A0C97F25-6ED2-4273-9060-7C2F39C0E4B2}" type="presOf" srcId="{82681181-8424-4C43-8473-525F472567E1}" destId="{7E2E2236-F77B-4212-95BC-210E9FCDC66B}" srcOrd="0" destOrd="0" presId="urn:microsoft.com/office/officeart/2009/layout/CircleArrowProcess"/>
    <dgm:cxn modelId="{94682B30-3841-4FC4-97B6-19D368D3005D}" type="presOf" srcId="{E120F98F-6D2C-441D-82AD-8DFEB8AB7D84}" destId="{A953AFA9-F5FC-4D5C-A339-A8FD4144A13E}" srcOrd="0" destOrd="0" presId="urn:microsoft.com/office/officeart/2009/layout/CircleArrowProcess"/>
    <dgm:cxn modelId="{9FE5C040-6AD8-4A54-8E2C-2729233F40B2}" type="presOf" srcId="{418CC048-9397-4630-82EA-7A4CF5F3F43D}" destId="{F810A24B-F17E-43B0-B1CB-E0E112885A88}" srcOrd="0" destOrd="0" presId="urn:microsoft.com/office/officeart/2009/layout/CircleArrowProcess"/>
    <dgm:cxn modelId="{64BDEE69-19DC-4A75-A169-884E6596B278}" srcId="{418CC048-9397-4630-82EA-7A4CF5F3F43D}" destId="{97A475E0-AE9F-458E-955A-2B7EAAF488EA}" srcOrd="0" destOrd="0" parTransId="{AF2205D2-655A-4588-9D88-A2A38096C9C4}" sibTransId="{F59C6BCF-E854-45DD-9B54-DAA2386272D7}"/>
    <dgm:cxn modelId="{70374E6B-4CB5-410E-8361-E9CAF0461405}" type="presOf" srcId="{97A475E0-AE9F-458E-955A-2B7EAAF488EA}" destId="{66AFD428-074C-4B29-A12B-AEBBA4F2E684}" srcOrd="0" destOrd="0" presId="urn:microsoft.com/office/officeart/2009/layout/CircleArrowProcess"/>
    <dgm:cxn modelId="{A0E20179-186E-4C35-824F-151C9FF7D308}" srcId="{418CC048-9397-4630-82EA-7A4CF5F3F43D}" destId="{616F74C6-A15D-4B58-AA0F-AAD64B40440D}" srcOrd="1" destOrd="0" parTransId="{62C4DA1E-B7C4-47DD-BD97-A5E31E0FBF22}" sibTransId="{DDD9212F-2452-41D1-9676-2415507EE4B0}"/>
    <dgm:cxn modelId="{E00324E1-CF28-4A78-9200-05CAAD6EFB76}" srcId="{418CC048-9397-4630-82EA-7A4CF5F3F43D}" destId="{E120F98F-6D2C-441D-82AD-8DFEB8AB7D84}" srcOrd="3" destOrd="0" parTransId="{7AE9FAE0-29FD-4BB2-9E3C-0EB1FBAD382A}" sibTransId="{8E5894CE-E7D7-4C2E-8C8A-2D22D8DC1F88}"/>
    <dgm:cxn modelId="{627D8AE8-E313-4778-A706-B0EB342CAC76}" type="presOf" srcId="{616F74C6-A15D-4B58-AA0F-AAD64B40440D}" destId="{1098AC44-5545-4A17-BCFB-ECCBB351FCD5}" srcOrd="0" destOrd="0" presId="urn:microsoft.com/office/officeart/2009/layout/CircleArrowProcess"/>
    <dgm:cxn modelId="{BF6B72FD-1A76-498D-B350-23F122712741}" srcId="{418CC048-9397-4630-82EA-7A4CF5F3F43D}" destId="{82681181-8424-4C43-8473-525F472567E1}" srcOrd="2" destOrd="0" parTransId="{7FFCBBE5-DBB7-4F8A-84F0-1D52BEA801D2}" sibTransId="{2E65DDEF-5A3D-4809-B21C-7A1D132F71A1}"/>
    <dgm:cxn modelId="{6C9F38FF-3A31-490C-A0C4-F6C7E42FFC12}" srcId="{418CC048-9397-4630-82EA-7A4CF5F3F43D}" destId="{4522AA35-6407-4307-8703-285A4732F869}" srcOrd="4" destOrd="0" parTransId="{8266C6D0-3C0A-4ADB-B8A5-CFC031872D1E}" sibTransId="{A6ED7431-D63E-4A45-B292-F567CA2544DC}"/>
    <dgm:cxn modelId="{8B896BAC-E57C-49AA-85CF-7328D997FE9E}" type="presParOf" srcId="{F810A24B-F17E-43B0-B1CB-E0E112885A88}" destId="{E82ECABF-EE22-4A96-8484-45FC33080F43}" srcOrd="0" destOrd="0" presId="urn:microsoft.com/office/officeart/2009/layout/CircleArrowProcess"/>
    <dgm:cxn modelId="{400D23ED-747F-46AE-8B21-8E544AF8B6BB}" type="presParOf" srcId="{E82ECABF-EE22-4A96-8484-45FC33080F43}" destId="{E0E396F5-74DF-4B36-88FC-EE3969D9454C}" srcOrd="0" destOrd="0" presId="urn:microsoft.com/office/officeart/2009/layout/CircleArrowProcess"/>
    <dgm:cxn modelId="{5E374413-E21F-4E9D-80A8-C33D63D7B12F}" type="presParOf" srcId="{F810A24B-F17E-43B0-B1CB-E0E112885A88}" destId="{66AFD428-074C-4B29-A12B-AEBBA4F2E684}" srcOrd="1" destOrd="0" presId="urn:microsoft.com/office/officeart/2009/layout/CircleArrowProcess"/>
    <dgm:cxn modelId="{272FDD73-1B41-459C-86EF-FEF4E523F5BD}" type="presParOf" srcId="{F810A24B-F17E-43B0-B1CB-E0E112885A88}" destId="{FC58EA7C-FDB9-4B56-A15B-F49B151BEB94}" srcOrd="2" destOrd="0" presId="urn:microsoft.com/office/officeart/2009/layout/CircleArrowProcess"/>
    <dgm:cxn modelId="{8BCF310D-57DE-4A50-BE2B-C6762C890201}" type="presParOf" srcId="{FC58EA7C-FDB9-4B56-A15B-F49B151BEB94}" destId="{4093AD30-E16F-4D5C-9963-991BC87E6D6D}" srcOrd="0" destOrd="0" presId="urn:microsoft.com/office/officeart/2009/layout/CircleArrowProcess"/>
    <dgm:cxn modelId="{27A5FBB9-3828-4BB6-B04A-C0AE05257BBD}" type="presParOf" srcId="{F810A24B-F17E-43B0-B1CB-E0E112885A88}" destId="{1098AC44-5545-4A17-BCFB-ECCBB351FCD5}" srcOrd="3" destOrd="0" presId="urn:microsoft.com/office/officeart/2009/layout/CircleArrowProcess"/>
    <dgm:cxn modelId="{81ED918D-73A2-4FA4-8736-BD4ECDF20D73}" type="presParOf" srcId="{F810A24B-F17E-43B0-B1CB-E0E112885A88}" destId="{07450E6D-0A15-4027-ABFB-A6ED23F83132}" srcOrd="4" destOrd="0" presId="urn:microsoft.com/office/officeart/2009/layout/CircleArrowProcess"/>
    <dgm:cxn modelId="{3D758595-6AAF-4D24-A87A-8179ECE66B81}" type="presParOf" srcId="{07450E6D-0A15-4027-ABFB-A6ED23F83132}" destId="{AFEFF3CE-79C5-4F71-B65C-ACB07B126D52}" srcOrd="0" destOrd="0" presId="urn:microsoft.com/office/officeart/2009/layout/CircleArrowProcess"/>
    <dgm:cxn modelId="{9974C7DA-4300-44A1-A6CB-35A2908C8CB9}" type="presParOf" srcId="{F810A24B-F17E-43B0-B1CB-E0E112885A88}" destId="{7E2E2236-F77B-4212-95BC-210E9FCDC66B}" srcOrd="5" destOrd="0" presId="urn:microsoft.com/office/officeart/2009/layout/CircleArrowProcess"/>
    <dgm:cxn modelId="{0BA89DCB-63AB-42BF-B151-1DFAE8F23675}" type="presParOf" srcId="{F810A24B-F17E-43B0-B1CB-E0E112885A88}" destId="{E8A0CDA1-A08C-41A6-8244-8173EF180A6F}" srcOrd="6" destOrd="0" presId="urn:microsoft.com/office/officeart/2009/layout/CircleArrowProcess"/>
    <dgm:cxn modelId="{17F0BC15-331A-416B-8FBD-61CC11D64A35}" type="presParOf" srcId="{E8A0CDA1-A08C-41A6-8244-8173EF180A6F}" destId="{7384C9AE-EB3F-4445-AAE3-5F5C839513F0}" srcOrd="0" destOrd="0" presId="urn:microsoft.com/office/officeart/2009/layout/CircleArrowProcess"/>
    <dgm:cxn modelId="{8156A51B-87EE-4FDC-99BC-1501DEF874C3}" type="presParOf" srcId="{F810A24B-F17E-43B0-B1CB-E0E112885A88}" destId="{A953AFA9-F5FC-4D5C-A339-A8FD4144A13E}" srcOrd="7" destOrd="0" presId="urn:microsoft.com/office/officeart/2009/layout/CircleArrowProcess"/>
    <dgm:cxn modelId="{27B901CA-8546-475D-B87A-9EFF24AB3127}" type="presParOf" srcId="{F810A24B-F17E-43B0-B1CB-E0E112885A88}" destId="{589468ED-8302-49B9-BB87-04C81D47C4B6}" srcOrd="8" destOrd="0" presId="urn:microsoft.com/office/officeart/2009/layout/CircleArrowProcess"/>
    <dgm:cxn modelId="{84C5EAC0-A951-409C-8D07-4ED8A14DCE43}" type="presParOf" srcId="{589468ED-8302-49B9-BB87-04C81D47C4B6}" destId="{FE17BC1A-5274-4661-BAFE-640785AAAB80}" srcOrd="0" destOrd="0" presId="urn:microsoft.com/office/officeart/2009/layout/CircleArrowProcess"/>
    <dgm:cxn modelId="{86473160-0C85-4AC2-A569-1B574B333EC5}" type="presParOf" srcId="{F810A24B-F17E-43B0-B1CB-E0E112885A88}" destId="{62C18CDC-825B-4F6C-B0D8-C108B1BA8860}" srcOrd="9"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7AE8F-3DF8-408B-B2E8-1E0BEAC1E0FF}">
      <dsp:nvSpPr>
        <dsp:cNvPr id="0" name=""/>
        <dsp:cNvSpPr/>
      </dsp:nvSpPr>
      <dsp:spPr>
        <a:xfrm>
          <a:off x="7503497" y="2696479"/>
          <a:ext cx="2448392" cy="291892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SzPts val="1000"/>
            <a:buFont typeface="Wingdings" panose="05000000000000000000" pitchFamily="2" charset="2"/>
            <a:buChar char="q"/>
          </a:pPr>
          <a:r>
            <a:rPr lang="en-IN" sz="1400" b="1" kern="1200">
              <a:effectLst/>
              <a:latin typeface="inherit"/>
              <a:ea typeface="inherit"/>
              <a:cs typeface="inherit"/>
            </a:rPr>
            <a:t>NumDealsPurchases</a:t>
          </a:r>
          <a:endParaRPr lang="en-IN" sz="1400" kern="1200" dirty="0"/>
        </a:p>
        <a:p>
          <a:pPr marL="114300" lvl="1" indent="-114300" algn="l" defTabSz="622300">
            <a:lnSpc>
              <a:spcPct val="90000"/>
            </a:lnSpc>
            <a:spcBef>
              <a:spcPct val="0"/>
            </a:spcBef>
            <a:spcAft>
              <a:spcPct val="15000"/>
            </a:spcAft>
            <a:buChar char="•"/>
          </a:pPr>
          <a:r>
            <a:rPr lang="en-IN" sz="1400" b="1" kern="1200" dirty="0">
              <a:effectLst/>
              <a:latin typeface="inherit"/>
              <a:ea typeface="inherit"/>
              <a:cs typeface="inherit"/>
            </a:rPr>
            <a:t>AcceptedCmp1</a:t>
          </a:r>
          <a:endParaRPr lang="en-IN" sz="1400" b="1" kern="1200" dirty="0">
            <a:latin typeface="inherit"/>
            <a:ea typeface="inherit"/>
            <a:cs typeface="inherit"/>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AcceptedCmp2</a:t>
          </a:r>
          <a:endParaRPr lang="en-IN" sz="1400" b="1" kern="1200" dirty="0">
            <a:effectLst/>
            <a:latin typeface="inherit"/>
            <a:ea typeface="inherit"/>
            <a:cs typeface="inherit"/>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AcceptedCmp3</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AcceptedCmp4</a:t>
          </a:r>
          <a:endParaRPr lang="en-IN" sz="1400" b="1" kern="1200" dirty="0">
            <a:effectLst/>
            <a:latin typeface="inherit"/>
            <a:ea typeface="inherit"/>
            <a:cs typeface="inherit"/>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AcceptedCmp5</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Response</a:t>
          </a:r>
          <a:endParaRPr lang="en-IN" sz="1400" kern="1200"/>
        </a:p>
      </dsp:txBody>
      <dsp:txXfrm>
        <a:off x="8288213" y="3476409"/>
        <a:ext cx="1613478" cy="2088799"/>
      </dsp:txXfrm>
    </dsp:sp>
    <dsp:sp modelId="{DA7483FA-4286-477F-A8C2-9955C3ADDE8D}">
      <dsp:nvSpPr>
        <dsp:cNvPr id="0" name=""/>
        <dsp:cNvSpPr/>
      </dsp:nvSpPr>
      <dsp:spPr>
        <a:xfrm>
          <a:off x="2026311" y="3144136"/>
          <a:ext cx="3465430" cy="202361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SzPts val="1000"/>
            <a:buFont typeface="Wingdings" panose="05000000000000000000" pitchFamily="2" charset="2"/>
            <a:buChar char="q"/>
          </a:pPr>
          <a:r>
            <a:rPr lang="en-IN" sz="1400" b="1" kern="1200" dirty="0" err="1">
              <a:effectLst/>
              <a:latin typeface="inherit"/>
              <a:ea typeface="inherit"/>
              <a:cs typeface="inherit"/>
            </a:rPr>
            <a:t>NumWebPurchases</a:t>
          </a:r>
          <a:endParaRPr lang="en-IN" sz="1400" kern="1200" dirty="0"/>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NumCatalogPurchases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NumStorePurchases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NumWebVisitsMonth</a:t>
          </a:r>
          <a:endParaRPr lang="en-IN" sz="1400" kern="1200" dirty="0">
            <a:effectLst/>
            <a:latin typeface="inherit"/>
            <a:ea typeface="inherit"/>
            <a:cs typeface="inherit"/>
          </a:endParaRPr>
        </a:p>
      </dsp:txBody>
      <dsp:txXfrm>
        <a:off x="2070763" y="3694491"/>
        <a:ext cx="2336897" cy="1428805"/>
      </dsp:txXfrm>
    </dsp:sp>
    <dsp:sp modelId="{A76D4067-822B-4F52-9610-D949954A97A6}">
      <dsp:nvSpPr>
        <dsp:cNvPr id="0" name=""/>
        <dsp:cNvSpPr/>
      </dsp:nvSpPr>
      <dsp:spPr>
        <a:xfrm>
          <a:off x="7773690" y="-123513"/>
          <a:ext cx="2531368" cy="181840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SzPts val="1000"/>
            <a:buFont typeface="Wingdings" panose="05000000000000000000" pitchFamily="2" charset="2"/>
            <a:buChar char="q"/>
          </a:pPr>
          <a:r>
            <a:rPr lang="en-IN" sz="1400" b="1" kern="1200">
              <a:effectLst/>
              <a:latin typeface="inherit"/>
              <a:ea typeface="inherit"/>
              <a:cs typeface="inherit"/>
            </a:rPr>
            <a:t>MntWines</a:t>
          </a:r>
          <a:endParaRPr lang="en-IN" sz="1400" kern="1200" dirty="0"/>
        </a:p>
        <a:p>
          <a:pPr marL="114300" lvl="1" indent="-114300" algn="l" defTabSz="622300">
            <a:lnSpc>
              <a:spcPct val="90000"/>
            </a:lnSpc>
            <a:spcBef>
              <a:spcPct val="0"/>
            </a:spcBef>
            <a:spcAft>
              <a:spcPct val="15000"/>
            </a:spcAft>
            <a:buChar char="•"/>
          </a:pPr>
          <a:r>
            <a:rPr lang="en-IN" sz="1400" b="1" kern="1200" dirty="0" err="1">
              <a:effectLst/>
              <a:latin typeface="inherit"/>
              <a:ea typeface="inherit"/>
              <a:cs typeface="inherit"/>
            </a:rPr>
            <a:t>MntFruits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MntMeatProducts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MntFishProducts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MntSweetProducts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MntGoldProds</a:t>
          </a:r>
          <a:endParaRPr lang="en-GB" sz="1400" kern="1200" dirty="0">
            <a:effectLst/>
            <a:latin typeface="Noto Sans Symbols"/>
            <a:ea typeface="Noto Sans Symbols"/>
            <a:cs typeface="Noto Sans Symbols"/>
          </a:endParaRPr>
        </a:p>
      </dsp:txBody>
      <dsp:txXfrm>
        <a:off x="8573044" y="-83569"/>
        <a:ext cx="1692069" cy="1283912"/>
      </dsp:txXfrm>
    </dsp:sp>
    <dsp:sp modelId="{7A29487D-5B88-4371-A00F-5085A28754C7}">
      <dsp:nvSpPr>
        <dsp:cNvPr id="0" name=""/>
        <dsp:cNvSpPr/>
      </dsp:nvSpPr>
      <dsp:spPr>
        <a:xfrm>
          <a:off x="2978430" y="-644516"/>
          <a:ext cx="2508525" cy="286040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SzPts val="1000"/>
            <a:buFont typeface="Wingdings" panose="05000000000000000000" pitchFamily="2" charset="2"/>
            <a:buChar char="q"/>
          </a:pPr>
          <a:r>
            <a:rPr lang="en-IN" sz="1400" b="1" kern="1200">
              <a:effectLst/>
              <a:latin typeface="inherit"/>
              <a:ea typeface="inherit"/>
              <a:cs typeface="inherit"/>
            </a:rPr>
            <a:t>ID</a:t>
          </a:r>
          <a:endParaRPr lang="en-IN" sz="1400" kern="1200" dirty="0"/>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Year Birth</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Education</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Marital Status</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Income</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Kidhome</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Teenhome</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Dt Customer</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Recency</a:t>
          </a:r>
          <a:endParaRPr lang="en-GB" sz="1400" kern="1200" dirty="0">
            <a:effectLst/>
            <a:latin typeface="Noto Sans Symbols"/>
            <a:ea typeface="Noto Sans Symbols"/>
            <a:cs typeface="Noto Sans Symbols"/>
          </a:endParaRPr>
        </a:p>
        <a:p>
          <a:pPr marL="114300" lvl="1" indent="-114300" algn="l" defTabSz="622300">
            <a:lnSpc>
              <a:spcPct val="90000"/>
            </a:lnSpc>
            <a:spcBef>
              <a:spcPct val="0"/>
            </a:spcBef>
            <a:spcAft>
              <a:spcPct val="15000"/>
            </a:spcAft>
            <a:buChar char="•"/>
          </a:pPr>
          <a:r>
            <a:rPr lang="en-IN" sz="1400" b="1" kern="1200">
              <a:effectLst/>
              <a:latin typeface="inherit"/>
              <a:ea typeface="inherit"/>
              <a:cs typeface="inherit"/>
            </a:rPr>
            <a:t>Complain</a:t>
          </a:r>
          <a:endParaRPr lang="en-GB" sz="1400" kern="1200" dirty="0">
            <a:effectLst/>
            <a:latin typeface="Noto Sans Symbols"/>
            <a:ea typeface="Noto Sans Symbols"/>
            <a:cs typeface="Noto Sans Symbols"/>
          </a:endParaRPr>
        </a:p>
      </dsp:txBody>
      <dsp:txXfrm>
        <a:off x="3029861" y="-593085"/>
        <a:ext cx="1653105" cy="2042441"/>
      </dsp:txXfrm>
    </dsp:sp>
    <dsp:sp modelId="{2D5FADF7-D533-47B2-9D0D-9E148E28D7ED}">
      <dsp:nvSpPr>
        <dsp:cNvPr id="0" name=""/>
        <dsp:cNvSpPr/>
      </dsp:nvSpPr>
      <dsp:spPr>
        <a:xfrm>
          <a:off x="3886522" y="289822"/>
          <a:ext cx="2146060" cy="2146060"/>
        </a:xfrm>
        <a:prstGeom prst="pieWedg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1" kern="1200" dirty="0">
              <a:solidFill>
                <a:schemeClr val="tx1"/>
              </a:solidFill>
              <a:effectLst/>
              <a:latin typeface="inherit"/>
              <a:ea typeface="inherit"/>
              <a:cs typeface="inherit"/>
            </a:rPr>
            <a:t>People</a:t>
          </a:r>
          <a:endParaRPr lang="en-IN" sz="2100" kern="1200" dirty="0">
            <a:solidFill>
              <a:schemeClr val="tx1"/>
            </a:solidFill>
          </a:endParaRPr>
        </a:p>
      </dsp:txBody>
      <dsp:txXfrm>
        <a:off x="4515088" y="918388"/>
        <a:ext cx="1517494" cy="1517494"/>
      </dsp:txXfrm>
    </dsp:sp>
    <dsp:sp modelId="{5EB00262-728D-4DFE-8EB8-62B8CD6E77AC}">
      <dsp:nvSpPr>
        <dsp:cNvPr id="0" name=""/>
        <dsp:cNvSpPr/>
      </dsp:nvSpPr>
      <dsp:spPr>
        <a:xfrm rot="5400000">
          <a:off x="6131708" y="289822"/>
          <a:ext cx="2146060" cy="2146060"/>
        </a:xfrm>
        <a:prstGeom prst="pieWedg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1" kern="1200" dirty="0">
              <a:solidFill>
                <a:schemeClr val="tx1"/>
              </a:solidFill>
              <a:effectLst/>
              <a:latin typeface="inherit"/>
              <a:ea typeface="inherit"/>
              <a:cs typeface="inherit"/>
            </a:rPr>
            <a:t>Products</a:t>
          </a:r>
          <a:endParaRPr lang="en-IN" sz="2100" kern="1200" dirty="0">
            <a:solidFill>
              <a:schemeClr val="tx1"/>
            </a:solidFill>
          </a:endParaRPr>
        </a:p>
      </dsp:txBody>
      <dsp:txXfrm rot="-5400000">
        <a:off x="6131708" y="918388"/>
        <a:ext cx="1517494" cy="1517494"/>
      </dsp:txXfrm>
    </dsp:sp>
    <dsp:sp modelId="{907804F6-243C-429F-86BC-9FDEBBC0ACD9}">
      <dsp:nvSpPr>
        <dsp:cNvPr id="0" name=""/>
        <dsp:cNvSpPr/>
      </dsp:nvSpPr>
      <dsp:spPr>
        <a:xfrm rot="10800000">
          <a:off x="6131708" y="2535008"/>
          <a:ext cx="2146060" cy="2146060"/>
        </a:xfrm>
        <a:prstGeom prst="pieWedg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1" kern="1200" dirty="0">
              <a:solidFill>
                <a:schemeClr val="tx1"/>
              </a:solidFill>
              <a:effectLst/>
              <a:latin typeface="inherit"/>
              <a:ea typeface="inherit"/>
              <a:cs typeface="inherit"/>
            </a:rPr>
            <a:t>Promotion</a:t>
          </a:r>
          <a:endParaRPr lang="en-IN" sz="2100" kern="1200" dirty="0">
            <a:solidFill>
              <a:schemeClr val="tx1"/>
            </a:solidFill>
          </a:endParaRPr>
        </a:p>
      </dsp:txBody>
      <dsp:txXfrm rot="10800000">
        <a:off x="6131708" y="2535008"/>
        <a:ext cx="1517494" cy="1517494"/>
      </dsp:txXfrm>
    </dsp:sp>
    <dsp:sp modelId="{5E645648-6235-4C04-8275-9A1AF74A1AA8}">
      <dsp:nvSpPr>
        <dsp:cNvPr id="0" name=""/>
        <dsp:cNvSpPr/>
      </dsp:nvSpPr>
      <dsp:spPr>
        <a:xfrm rot="16200000">
          <a:off x="3886522" y="2535008"/>
          <a:ext cx="2146060" cy="2146060"/>
        </a:xfrm>
        <a:prstGeom prst="pieWedg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1" kern="1200" dirty="0">
              <a:solidFill>
                <a:schemeClr val="tx1"/>
              </a:solidFill>
              <a:effectLst/>
              <a:latin typeface="inherit"/>
              <a:ea typeface="inherit"/>
              <a:cs typeface="inherit"/>
            </a:rPr>
            <a:t>Place</a:t>
          </a:r>
          <a:endParaRPr lang="en-IN" sz="2100" kern="1200" dirty="0">
            <a:solidFill>
              <a:schemeClr val="tx1"/>
            </a:solidFill>
          </a:endParaRPr>
        </a:p>
      </dsp:txBody>
      <dsp:txXfrm rot="5400000">
        <a:off x="4515088" y="2535008"/>
        <a:ext cx="1517494" cy="1517494"/>
      </dsp:txXfrm>
    </dsp:sp>
    <dsp:sp modelId="{369A000D-DE43-4E85-9808-58FFF8C8C7BE}">
      <dsp:nvSpPr>
        <dsp:cNvPr id="0" name=""/>
        <dsp:cNvSpPr/>
      </dsp:nvSpPr>
      <dsp:spPr>
        <a:xfrm>
          <a:off x="5749628" y="2039382"/>
          <a:ext cx="665034" cy="644313"/>
        </a:xfrm>
        <a:prstGeom prst="circularArrow">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FE1804F-E85A-4ACD-BC5F-EC8F737CB423}">
      <dsp:nvSpPr>
        <dsp:cNvPr id="0" name=""/>
        <dsp:cNvSpPr/>
      </dsp:nvSpPr>
      <dsp:spPr>
        <a:xfrm rot="10800000">
          <a:off x="5711665" y="2287195"/>
          <a:ext cx="740960" cy="644313"/>
        </a:xfrm>
        <a:prstGeom prst="circularArrow">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396F5-74DF-4B36-88FC-EE3969D9454C}">
      <dsp:nvSpPr>
        <dsp:cNvPr id="0" name=""/>
        <dsp:cNvSpPr/>
      </dsp:nvSpPr>
      <dsp:spPr>
        <a:xfrm>
          <a:off x="3452810" y="-83130"/>
          <a:ext cx="3423658" cy="2015784"/>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6AFD428-074C-4B29-A12B-AEBBA4F2E684}">
      <dsp:nvSpPr>
        <dsp:cNvPr id="0" name=""/>
        <dsp:cNvSpPr/>
      </dsp:nvSpPr>
      <dsp:spPr>
        <a:xfrm>
          <a:off x="4516406" y="730055"/>
          <a:ext cx="1295710" cy="56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inherit"/>
            </a:rPr>
            <a:t>EDA</a:t>
          </a:r>
          <a:endParaRPr lang="en-IN" sz="2400" kern="1200" dirty="0"/>
        </a:p>
      </dsp:txBody>
      <dsp:txXfrm>
        <a:off x="4516406" y="730055"/>
        <a:ext cx="1295710" cy="562181"/>
      </dsp:txXfrm>
    </dsp:sp>
    <dsp:sp modelId="{4093AD30-E16F-4D5C-9963-991BC87E6D6D}">
      <dsp:nvSpPr>
        <dsp:cNvPr id="0" name=""/>
        <dsp:cNvSpPr/>
      </dsp:nvSpPr>
      <dsp:spPr>
        <a:xfrm>
          <a:off x="3066476" y="1158197"/>
          <a:ext cx="3076376" cy="2015784"/>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098AC44-5545-4A17-BCFB-ECCBB351FCD5}">
      <dsp:nvSpPr>
        <dsp:cNvPr id="0" name=""/>
        <dsp:cNvSpPr/>
      </dsp:nvSpPr>
      <dsp:spPr>
        <a:xfrm>
          <a:off x="2152049" y="1818188"/>
          <a:ext cx="6411756" cy="707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inherit"/>
            </a:rPr>
            <a:t>Data Cleaning </a:t>
          </a:r>
        </a:p>
      </dsp:txBody>
      <dsp:txXfrm>
        <a:off x="2152049" y="1818188"/>
        <a:ext cx="6411756" cy="707516"/>
      </dsp:txXfrm>
    </dsp:sp>
    <dsp:sp modelId="{AFEFF3CE-79C5-4F71-B65C-ACB07B126D52}">
      <dsp:nvSpPr>
        <dsp:cNvPr id="0" name=""/>
        <dsp:cNvSpPr/>
      </dsp:nvSpPr>
      <dsp:spPr>
        <a:xfrm>
          <a:off x="3362749" y="2321601"/>
          <a:ext cx="3603780" cy="2015784"/>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E2E2236-F77B-4212-95BC-210E9FCDC66B}">
      <dsp:nvSpPr>
        <dsp:cNvPr id="0" name=""/>
        <dsp:cNvSpPr/>
      </dsp:nvSpPr>
      <dsp:spPr>
        <a:xfrm>
          <a:off x="2708353" y="3062046"/>
          <a:ext cx="4196693" cy="540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inherit"/>
            </a:rPr>
            <a:t>Clustering</a:t>
          </a:r>
        </a:p>
      </dsp:txBody>
      <dsp:txXfrm>
        <a:off x="2708353" y="3062046"/>
        <a:ext cx="4196693" cy="540098"/>
      </dsp:txXfrm>
    </dsp:sp>
    <dsp:sp modelId="{7384C9AE-EB3F-4445-AAE3-5F5C839513F0}">
      <dsp:nvSpPr>
        <dsp:cNvPr id="0" name=""/>
        <dsp:cNvSpPr/>
      </dsp:nvSpPr>
      <dsp:spPr>
        <a:xfrm>
          <a:off x="2886365" y="3481751"/>
          <a:ext cx="3436599" cy="2015784"/>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953AFA9-F5FC-4D5C-A339-A8FD4144A13E}">
      <dsp:nvSpPr>
        <dsp:cNvPr id="0" name=""/>
        <dsp:cNvSpPr/>
      </dsp:nvSpPr>
      <dsp:spPr>
        <a:xfrm>
          <a:off x="2595572" y="4211806"/>
          <a:ext cx="4999712" cy="56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inherit"/>
            </a:rPr>
            <a:t>Model Validation</a:t>
          </a:r>
        </a:p>
      </dsp:txBody>
      <dsp:txXfrm>
        <a:off x="2595572" y="4211806"/>
        <a:ext cx="4999712" cy="562181"/>
      </dsp:txXfrm>
    </dsp:sp>
    <dsp:sp modelId="{FE17BC1A-5274-4661-BAFE-640785AAAB80}">
      <dsp:nvSpPr>
        <dsp:cNvPr id="0" name=""/>
        <dsp:cNvSpPr/>
      </dsp:nvSpPr>
      <dsp:spPr>
        <a:xfrm>
          <a:off x="3413889" y="4773987"/>
          <a:ext cx="3504147" cy="1732742"/>
        </a:xfrm>
        <a:prstGeom prst="blockArc">
          <a:avLst>
            <a:gd name="adj1" fmla="val 13500000"/>
            <a:gd name="adj2" fmla="val 10800000"/>
            <a:gd name="adj3" fmla="val 1274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C18CDC-825B-4F6C-B0D8-C108B1BA8860}">
      <dsp:nvSpPr>
        <dsp:cNvPr id="0" name=""/>
        <dsp:cNvSpPr/>
      </dsp:nvSpPr>
      <dsp:spPr>
        <a:xfrm>
          <a:off x="2761621" y="5372606"/>
          <a:ext cx="4378460" cy="56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inherit"/>
            </a:rPr>
            <a:t>Deployment</a:t>
          </a:r>
        </a:p>
      </dsp:txBody>
      <dsp:txXfrm>
        <a:off x="2761621" y="5372606"/>
        <a:ext cx="4378460" cy="562181"/>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C51C6-8CD9-4F7F-B899-B259B522AF31}" type="datetime1">
              <a:rPr lang="en-GB" smtClean="0"/>
              <a:t>26/06/2023</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BA25-0AFC-482A-A4F4-4C60B04CD784}" type="datetime1">
              <a:rPr lang="en-GB" smtClean="0"/>
              <a:pPr/>
              <a:t>26/06/2023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66152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21</a:t>
            </a:fld>
            <a:endParaRPr lang="en-GB"/>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4</a:t>
            </a:fld>
            <a:endParaRPr lang="en-GB"/>
          </a:p>
        </p:txBody>
      </p:sp>
    </p:spTree>
    <p:extLst>
      <p:ext uri="{BB962C8B-B14F-4D97-AF65-F5344CB8AC3E}">
        <p14:creationId xmlns:p14="http://schemas.microsoft.com/office/powerpoint/2010/main" val="888541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a:p>
        </p:txBody>
      </p:sp>
    </p:spTree>
    <p:extLst>
      <p:ext uri="{BB962C8B-B14F-4D97-AF65-F5344CB8AC3E}">
        <p14:creationId xmlns:p14="http://schemas.microsoft.com/office/powerpoint/2010/main" val="366315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372729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26910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67827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137081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13</a:t>
            </a:fld>
            <a:endParaRPr lang="en-GB"/>
          </a:p>
        </p:txBody>
      </p:sp>
    </p:spTree>
    <p:extLst>
      <p:ext uri="{BB962C8B-B14F-4D97-AF65-F5344CB8AC3E}">
        <p14:creationId xmlns:p14="http://schemas.microsoft.com/office/powerpoint/2010/main" val="1755141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17</a:t>
            </a:fld>
            <a:endParaRPr lang="en-GB"/>
          </a:p>
        </p:txBody>
      </p:sp>
    </p:spTree>
    <p:extLst>
      <p:ext uri="{BB962C8B-B14F-4D97-AF65-F5344CB8AC3E}">
        <p14:creationId xmlns:p14="http://schemas.microsoft.com/office/powerpoint/2010/main" val="239162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a:p>
            <a:pPr lvl="1" rtl="0"/>
            <a:r>
              <a:rPr lang="en-US" noProof="0"/>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US"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US" noProof="0"/>
              <a:t>Click icon to add chart</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US" noProof="0"/>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n-US" noProof="0"/>
              <a:t>Click icon to add SmartArt graphic</a:t>
            </a:r>
            <a:endParaRPr lang="en-GB" noProof="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n-US" noProof="0"/>
              <a:t>Click icon to add picture</a:t>
            </a:r>
            <a:endParaRPr lang="en-GB" noProof="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US" noProof="0"/>
              <a:t>Click icon to add picture</a:t>
            </a:r>
            <a:endParaRPr lang="en-GB" noProof="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US" noProof="0"/>
              <a:t>Click icon to add picture</a:t>
            </a:r>
            <a:endParaRPr lang="en-GB" noProof="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6.jpg"/></Relationships>
</file>

<file path=ppt/slides/_rels/slide1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24691" y="253686"/>
            <a:ext cx="11824854" cy="2350970"/>
          </a:xfrm>
        </p:spPr>
        <p:txBody>
          <a:bodyPr rtlCol="0"/>
          <a:lstStyle/>
          <a:p>
            <a:pPr algn="ctr" rtl="0"/>
            <a:br>
              <a:rPr lang="en-GB" sz="6600" dirty="0"/>
            </a:br>
            <a:r>
              <a:rPr lang="en-GB" sz="6000" dirty="0"/>
              <a:t>p-245</a:t>
            </a:r>
            <a:br>
              <a:rPr lang="en-GB" sz="6000" dirty="0"/>
            </a:br>
            <a:r>
              <a:rPr lang="en-GB" sz="6000" dirty="0">
                <a:solidFill>
                  <a:schemeClr val="tx1"/>
                </a:solidFill>
                <a:effectLst>
                  <a:outerShdw blurRad="38100" dist="38100" dir="2700000" algn="tl">
                    <a:srgbClr val="000000">
                      <a:alpha val="43137"/>
                    </a:srgbClr>
                  </a:outerShdw>
                </a:effectLst>
              </a:rPr>
              <a:t>Customer personality </a:t>
            </a:r>
            <a:br>
              <a:rPr lang="en-GB" sz="6000" dirty="0">
                <a:solidFill>
                  <a:schemeClr val="tx1"/>
                </a:solidFill>
                <a:effectLst>
                  <a:outerShdw blurRad="38100" dist="38100" dir="2700000" algn="tl">
                    <a:srgbClr val="000000">
                      <a:alpha val="43137"/>
                    </a:srgbClr>
                  </a:outerShdw>
                </a:effectLst>
              </a:rPr>
            </a:br>
            <a:r>
              <a:rPr lang="en-GB" sz="6000" dirty="0">
                <a:solidFill>
                  <a:schemeClr val="tx1"/>
                </a:solidFill>
                <a:effectLst>
                  <a:outerShdw blurRad="38100" dist="38100" dir="2700000" algn="tl">
                    <a:srgbClr val="000000">
                      <a:alpha val="43137"/>
                    </a:srgbClr>
                  </a:outerShdw>
                </a:effectLst>
              </a:rPr>
              <a:t>analysis</a:t>
            </a:r>
          </a:p>
        </p:txBody>
      </p:sp>
      <p:sp>
        <p:nvSpPr>
          <p:cNvPr id="5" name="Subtitle 4">
            <a:extLst>
              <a:ext uri="{FF2B5EF4-FFF2-40B4-BE49-F238E27FC236}">
                <a16:creationId xmlns:a16="http://schemas.microsoft.com/office/drawing/2014/main" id="{7AEEC822-3A8D-028D-661F-F8B5EF3F4A15}"/>
              </a:ext>
            </a:extLst>
          </p:cNvPr>
          <p:cNvSpPr>
            <a:spLocks noGrp="1"/>
          </p:cNvSpPr>
          <p:nvPr>
            <p:ph type="subTitle" idx="1"/>
          </p:nvPr>
        </p:nvSpPr>
        <p:spPr>
          <a:xfrm flipV="1">
            <a:off x="6416041" y="7459578"/>
            <a:ext cx="4941770" cy="567889"/>
          </a:xfrm>
        </p:spPr>
        <p:txBody>
          <a:bodyPr/>
          <a:lstStyle/>
          <a:p>
            <a:endParaRPr lang="en-GB" dirty="0"/>
          </a:p>
        </p:txBody>
      </p:sp>
      <p:sp>
        <p:nvSpPr>
          <p:cNvPr id="3" name="Text Placeholder 2">
            <a:extLst>
              <a:ext uri="{FF2B5EF4-FFF2-40B4-BE49-F238E27FC236}">
                <a16:creationId xmlns:a16="http://schemas.microsoft.com/office/drawing/2014/main" id="{9C082FC6-5BFE-4BCB-EAAE-14CA137E0135}"/>
              </a:ext>
            </a:extLst>
          </p:cNvPr>
          <p:cNvSpPr txBox="1">
            <a:spLocks/>
          </p:cNvSpPr>
          <p:nvPr/>
        </p:nvSpPr>
        <p:spPr>
          <a:xfrm>
            <a:off x="7780109" y="3172747"/>
            <a:ext cx="4238734" cy="34081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400" b="1" dirty="0">
                <a:solidFill>
                  <a:srgbClr val="C00000"/>
                </a:solidFill>
              </a:rPr>
              <a:t>Group members :</a:t>
            </a:r>
            <a:endParaRPr lang="en-GB" sz="2200" dirty="0">
              <a:latin typeface="inherit"/>
            </a:endParaRPr>
          </a:p>
          <a:p>
            <a:r>
              <a:rPr lang="en-GB" sz="2200" dirty="0">
                <a:latin typeface="inherit"/>
              </a:rPr>
              <a:t>Ms. </a:t>
            </a:r>
            <a:r>
              <a:rPr lang="en-GB" sz="2200" dirty="0" err="1">
                <a:latin typeface="inherit"/>
              </a:rPr>
              <a:t>Mallu</a:t>
            </a:r>
            <a:r>
              <a:rPr lang="en-GB" sz="2200" dirty="0">
                <a:latin typeface="inherit"/>
              </a:rPr>
              <a:t> </a:t>
            </a:r>
            <a:r>
              <a:rPr lang="en-GB" sz="2200" dirty="0" err="1">
                <a:latin typeface="inherit"/>
              </a:rPr>
              <a:t>Samhitha</a:t>
            </a:r>
            <a:r>
              <a:rPr lang="en-GB" sz="2200" dirty="0">
                <a:latin typeface="inherit"/>
              </a:rPr>
              <a:t> Reddy</a:t>
            </a:r>
          </a:p>
          <a:p>
            <a:r>
              <a:rPr lang="en-GB" sz="2200" dirty="0">
                <a:latin typeface="inherit"/>
              </a:rPr>
              <a:t>Mr. </a:t>
            </a:r>
            <a:r>
              <a:rPr lang="en-GB" sz="2200" dirty="0" err="1">
                <a:latin typeface="inherit"/>
              </a:rPr>
              <a:t>Kodati</a:t>
            </a:r>
            <a:r>
              <a:rPr lang="en-GB" sz="2200" dirty="0">
                <a:latin typeface="inherit"/>
              </a:rPr>
              <a:t> Bhanu Venkata Siva Saiki</a:t>
            </a:r>
          </a:p>
          <a:p>
            <a:r>
              <a:rPr lang="en-GB" sz="2200" dirty="0">
                <a:latin typeface="inherit"/>
              </a:rPr>
              <a:t>Mr. </a:t>
            </a:r>
            <a:r>
              <a:rPr lang="en-GB" sz="2200" dirty="0" err="1">
                <a:latin typeface="inherit"/>
              </a:rPr>
              <a:t>Pannem</a:t>
            </a:r>
            <a:r>
              <a:rPr lang="en-GB" sz="2200" dirty="0">
                <a:latin typeface="inherit"/>
              </a:rPr>
              <a:t> Leela Krishna</a:t>
            </a:r>
          </a:p>
          <a:p>
            <a:r>
              <a:rPr lang="en-GB" sz="2200" dirty="0">
                <a:latin typeface="inherit"/>
              </a:rPr>
              <a:t>Mr. Rajesh Kumar Sethi</a:t>
            </a:r>
          </a:p>
          <a:p>
            <a:r>
              <a:rPr lang="en-GB" sz="2200" dirty="0">
                <a:latin typeface="inherit"/>
              </a:rPr>
              <a:t>Mr. </a:t>
            </a:r>
            <a:r>
              <a:rPr lang="en-GB" sz="2200" dirty="0" err="1">
                <a:latin typeface="inherit"/>
              </a:rPr>
              <a:t>Jarugubilli</a:t>
            </a:r>
            <a:r>
              <a:rPr lang="en-GB" sz="2200" dirty="0">
                <a:latin typeface="inherit"/>
              </a:rPr>
              <a:t> Ashok Kumar</a:t>
            </a:r>
          </a:p>
          <a:p>
            <a:r>
              <a:rPr lang="en-GB" sz="2200" dirty="0">
                <a:latin typeface="inherit"/>
              </a:rPr>
              <a:t>Mr. Mohammad Abdul Irfan</a:t>
            </a:r>
          </a:p>
          <a:p>
            <a:r>
              <a:rPr lang="en-GB" sz="2200" dirty="0">
                <a:latin typeface="inherit"/>
              </a:rPr>
              <a:t>Ms. Anupama Sunil Kate</a:t>
            </a:r>
          </a:p>
        </p:txBody>
      </p:sp>
      <p:pic>
        <p:nvPicPr>
          <p:cNvPr id="1026" name="Picture 2">
            <a:extLst>
              <a:ext uri="{FF2B5EF4-FFF2-40B4-BE49-F238E27FC236}">
                <a16:creationId xmlns:a16="http://schemas.microsoft.com/office/drawing/2014/main" id="{B77964D0-1FA5-82C3-00EA-4AFD51F49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427" y="2488623"/>
            <a:ext cx="4251614" cy="425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10</a:t>
            </a:fld>
            <a:endParaRPr lang="en-GB" dirty="0"/>
          </a:p>
        </p:txBody>
      </p:sp>
      <p:pic>
        <p:nvPicPr>
          <p:cNvPr id="23" name="Picture 22">
            <a:extLst>
              <a:ext uri="{FF2B5EF4-FFF2-40B4-BE49-F238E27FC236}">
                <a16:creationId xmlns:a16="http://schemas.microsoft.com/office/drawing/2014/main" id="{09216776-893B-98E3-7D7D-DDE17C764B79}"/>
              </a:ext>
            </a:extLst>
          </p:cNvPr>
          <p:cNvPicPr>
            <a:picLocks noChangeAspect="1"/>
          </p:cNvPicPr>
          <p:nvPr/>
        </p:nvPicPr>
        <p:blipFill>
          <a:blip r:embed="rId3"/>
          <a:stretch>
            <a:fillRect/>
          </a:stretch>
        </p:blipFill>
        <p:spPr>
          <a:xfrm>
            <a:off x="657225" y="756284"/>
            <a:ext cx="9324975" cy="5355757"/>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674F-5765-68F4-5C27-B26951763394}"/>
              </a:ext>
            </a:extLst>
          </p:cNvPr>
          <p:cNvSpPr>
            <a:spLocks noGrp="1"/>
          </p:cNvSpPr>
          <p:nvPr>
            <p:ph type="ctrTitle"/>
          </p:nvPr>
        </p:nvSpPr>
        <p:spPr>
          <a:xfrm>
            <a:off x="82617" y="113097"/>
            <a:ext cx="9109509" cy="695425"/>
          </a:xfrm>
        </p:spPr>
        <p:txBody>
          <a:bodyPr/>
          <a:lstStyle/>
          <a:p>
            <a:r>
              <a:rPr lang="en-GB" b="1" dirty="0">
                <a:solidFill>
                  <a:srgbClr val="C00000"/>
                </a:solidFill>
              </a:rPr>
              <a:t>Clustering :</a:t>
            </a:r>
          </a:p>
        </p:txBody>
      </p:sp>
      <p:sp>
        <p:nvSpPr>
          <p:cNvPr id="3" name="Subtitle 2">
            <a:extLst>
              <a:ext uri="{FF2B5EF4-FFF2-40B4-BE49-F238E27FC236}">
                <a16:creationId xmlns:a16="http://schemas.microsoft.com/office/drawing/2014/main" id="{85F68432-6EF3-BBF3-3065-C4F62DBF19CD}"/>
              </a:ext>
            </a:extLst>
          </p:cNvPr>
          <p:cNvSpPr>
            <a:spLocks noGrp="1"/>
          </p:cNvSpPr>
          <p:nvPr>
            <p:ph type="subTitle" idx="1"/>
          </p:nvPr>
        </p:nvSpPr>
        <p:spPr>
          <a:xfrm>
            <a:off x="336884" y="981777"/>
            <a:ext cx="9221002" cy="5763125"/>
          </a:xfrm>
        </p:spPr>
        <p:txBody>
          <a:bodyPr>
            <a:normAutofit/>
          </a:bodyPr>
          <a:lstStyle/>
          <a:p>
            <a:r>
              <a:rPr lang="en-GB" sz="2200" b="0" i="0" dirty="0">
                <a:solidFill>
                  <a:srgbClr val="202124"/>
                </a:solidFill>
                <a:effectLst/>
                <a:latin typeface="inherit"/>
              </a:rPr>
              <a:t>Clustering is </a:t>
            </a:r>
            <a:r>
              <a:rPr lang="en-GB" sz="2200" b="0" i="0" dirty="0">
                <a:solidFill>
                  <a:srgbClr val="040C28"/>
                </a:solidFill>
                <a:effectLst/>
                <a:latin typeface="inherit"/>
              </a:rPr>
              <a:t>used to identify groups of similar objects in datasets with two or more variable quantities</a:t>
            </a:r>
            <a:r>
              <a:rPr lang="en-GB" sz="2200" b="0" i="0" dirty="0">
                <a:solidFill>
                  <a:srgbClr val="202124"/>
                </a:solidFill>
                <a:effectLst/>
                <a:latin typeface="inherit"/>
              </a:rPr>
              <a:t>.</a:t>
            </a:r>
          </a:p>
          <a:p>
            <a:r>
              <a:rPr lang="en-GB" sz="2200" b="0" i="0" dirty="0">
                <a:solidFill>
                  <a:schemeClr val="tx1"/>
                </a:solidFill>
                <a:effectLst/>
                <a:latin typeface="inherit"/>
              </a:rPr>
              <a:t>Clustering methods, such as Hierarchical, Partitioning, Density-based, Model-based, and Grid-based models, assist in grouping data points into clusters. These techniques use various methods to determine the appropriate result for the problem.  Clusters are loosely defined as groups of data objects that are more similar to other objects in their cluster than they are to data objects in other clusters.</a:t>
            </a:r>
            <a:endParaRPr lang="en-GB" sz="2200" dirty="0">
              <a:solidFill>
                <a:schemeClr val="tx1"/>
              </a:solidFill>
              <a:latin typeface="inherit"/>
            </a:endParaRPr>
          </a:p>
        </p:txBody>
      </p:sp>
      <p:pic>
        <p:nvPicPr>
          <p:cNvPr id="5" name="Picture 4">
            <a:extLst>
              <a:ext uri="{FF2B5EF4-FFF2-40B4-BE49-F238E27FC236}">
                <a16:creationId xmlns:a16="http://schemas.microsoft.com/office/drawing/2014/main" id="{8CF06FE4-1301-449F-2263-6295FEB61805}"/>
              </a:ext>
            </a:extLst>
          </p:cNvPr>
          <p:cNvPicPr>
            <a:picLocks noChangeAspect="1"/>
          </p:cNvPicPr>
          <p:nvPr/>
        </p:nvPicPr>
        <p:blipFill>
          <a:blip r:embed="rId2"/>
          <a:stretch>
            <a:fillRect/>
          </a:stretch>
        </p:blipFill>
        <p:spPr>
          <a:xfrm>
            <a:off x="1222408" y="3866948"/>
            <a:ext cx="9326879" cy="2877954"/>
          </a:xfrm>
          <a:prstGeom prst="rect">
            <a:avLst/>
          </a:prstGeom>
        </p:spPr>
      </p:pic>
    </p:spTree>
    <p:extLst>
      <p:ext uri="{BB962C8B-B14F-4D97-AF65-F5344CB8AC3E}">
        <p14:creationId xmlns:p14="http://schemas.microsoft.com/office/powerpoint/2010/main" val="321706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8712FC-240C-872A-EEA4-3AAF3D0B18D2}"/>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1E578074-F46F-2C67-7308-100B8827E138}"/>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EDF023DE-E3A5-DE7A-E7F1-553461834E16}"/>
              </a:ext>
            </a:extLst>
          </p:cNvPr>
          <p:cNvSpPr>
            <a:spLocks noGrp="1"/>
          </p:cNvSpPr>
          <p:nvPr>
            <p:ph type="sldNum" sz="quarter" idx="12"/>
          </p:nvPr>
        </p:nvSpPr>
        <p:spPr/>
        <p:txBody>
          <a:bodyPr/>
          <a:lstStyle/>
          <a:p>
            <a:pPr rtl="0"/>
            <a:fld id="{B5CEABB6-07DC-46E8-9B57-56EC44A396E5}" type="slidenum">
              <a:rPr lang="en-GB" noProof="0" smtClean="0"/>
              <a:t>12</a:t>
            </a:fld>
            <a:endParaRPr lang="en-GB" noProof="0"/>
          </a:p>
        </p:txBody>
      </p:sp>
      <p:pic>
        <p:nvPicPr>
          <p:cNvPr id="8" name="Picture 7">
            <a:extLst>
              <a:ext uri="{FF2B5EF4-FFF2-40B4-BE49-F238E27FC236}">
                <a16:creationId xmlns:a16="http://schemas.microsoft.com/office/drawing/2014/main" id="{31D65687-6256-B47D-AD94-CB0FC7EE2D8E}"/>
              </a:ext>
            </a:extLst>
          </p:cNvPr>
          <p:cNvPicPr>
            <a:picLocks noChangeAspect="1"/>
          </p:cNvPicPr>
          <p:nvPr/>
        </p:nvPicPr>
        <p:blipFill>
          <a:blip r:embed="rId2"/>
          <a:stretch>
            <a:fillRect/>
          </a:stretch>
        </p:blipFill>
        <p:spPr>
          <a:xfrm>
            <a:off x="202130" y="266700"/>
            <a:ext cx="11829449" cy="6324600"/>
          </a:xfrm>
          <a:prstGeom prst="rect">
            <a:avLst/>
          </a:prstGeom>
        </p:spPr>
      </p:pic>
    </p:spTree>
    <p:extLst>
      <p:ext uri="{BB962C8B-B14F-4D97-AF65-F5344CB8AC3E}">
        <p14:creationId xmlns:p14="http://schemas.microsoft.com/office/powerpoint/2010/main" val="351423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250889" y="247996"/>
            <a:ext cx="5431971" cy="846301"/>
          </a:xfrm>
        </p:spPr>
        <p:txBody>
          <a:bodyPr rtlCol="0">
            <a:normAutofit/>
          </a:bodyPr>
          <a:lstStyle/>
          <a:p>
            <a:pPr rtl="0"/>
            <a:r>
              <a:rPr lang="en-GB" sz="3600" b="1" dirty="0">
                <a:solidFill>
                  <a:srgbClr val="C00000"/>
                </a:solidFill>
              </a:rPr>
              <a:t>Model validation :</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250889" y="875899"/>
            <a:ext cx="10144395" cy="1692676"/>
          </a:xfrm>
        </p:spPr>
        <p:txBody>
          <a:bodyPr rtlCol="0">
            <a:normAutofit fontScale="92500" lnSpcReduction="10000"/>
          </a:bodyPr>
          <a:lstStyle/>
          <a:p>
            <a:pPr rtl="0"/>
            <a:r>
              <a:rPr lang="en-GB" sz="2200" b="0" i="0" dirty="0">
                <a:solidFill>
                  <a:schemeClr val="tx1"/>
                </a:solidFill>
                <a:effectLst/>
                <a:latin typeface="inherit"/>
              </a:rPr>
              <a:t>Model validation is the process by which model outputs are (systematically) compared to independent real-world observations to judge the quantitative and qualitative correspondence with reality.</a:t>
            </a:r>
          </a:p>
          <a:p>
            <a:pPr rtl="0"/>
            <a:r>
              <a:rPr lang="en-GB" sz="2200" dirty="0">
                <a:solidFill>
                  <a:schemeClr val="tx1"/>
                </a:solidFill>
                <a:latin typeface="inherit"/>
              </a:rPr>
              <a:t>The following are the accuracy scores for  different models which we split the train and test for model fitting</a:t>
            </a:r>
          </a:p>
          <a:p>
            <a:pPr rtl="0"/>
            <a:endParaRPr lang="en-GB" dirty="0"/>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13</a:t>
            </a:fld>
            <a:endParaRPr lang="en-GB"/>
          </a:p>
        </p:txBody>
      </p:sp>
      <p:pic>
        <p:nvPicPr>
          <p:cNvPr id="22" name="Picture 21">
            <a:extLst>
              <a:ext uri="{FF2B5EF4-FFF2-40B4-BE49-F238E27FC236}">
                <a16:creationId xmlns:a16="http://schemas.microsoft.com/office/drawing/2014/main" id="{C595D217-6295-6C3E-D794-C44AD126A74E}"/>
              </a:ext>
            </a:extLst>
          </p:cNvPr>
          <p:cNvPicPr>
            <a:picLocks noChangeAspect="1"/>
          </p:cNvPicPr>
          <p:nvPr/>
        </p:nvPicPr>
        <p:blipFill>
          <a:blip r:embed="rId3"/>
          <a:stretch>
            <a:fillRect/>
          </a:stretch>
        </p:blipFill>
        <p:spPr>
          <a:xfrm>
            <a:off x="6425154" y="2633345"/>
            <a:ext cx="5110383" cy="4023360"/>
          </a:xfrm>
          <a:prstGeom prst="rect">
            <a:avLst/>
          </a:prstGeom>
        </p:spPr>
      </p:pic>
      <p:pic>
        <p:nvPicPr>
          <p:cNvPr id="23" name="Picture 22">
            <a:extLst>
              <a:ext uri="{FF2B5EF4-FFF2-40B4-BE49-F238E27FC236}">
                <a16:creationId xmlns:a16="http://schemas.microsoft.com/office/drawing/2014/main" id="{06B955E8-F327-B805-106D-48C3A6651F64}"/>
              </a:ext>
            </a:extLst>
          </p:cNvPr>
          <p:cNvPicPr>
            <a:picLocks noChangeAspect="1"/>
          </p:cNvPicPr>
          <p:nvPr/>
        </p:nvPicPr>
        <p:blipFill>
          <a:blip r:embed="rId4"/>
          <a:stretch>
            <a:fillRect/>
          </a:stretch>
        </p:blipFill>
        <p:spPr>
          <a:xfrm>
            <a:off x="166900" y="2559684"/>
            <a:ext cx="5599948" cy="4161791"/>
          </a:xfrm>
          <a:prstGeom prst="rect">
            <a:avLst/>
          </a:prstGeom>
        </p:spPr>
      </p:pic>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98332-CA27-34FC-EDA6-B1D278C630A1}"/>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74AEE5A4-2F62-E294-4370-CB092A4B177E}"/>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53ADD6A2-63EF-2C54-F7B7-60C8EE38AF2E}"/>
              </a:ext>
            </a:extLst>
          </p:cNvPr>
          <p:cNvSpPr>
            <a:spLocks noGrp="1"/>
          </p:cNvSpPr>
          <p:nvPr>
            <p:ph type="sldNum" sz="quarter" idx="12"/>
          </p:nvPr>
        </p:nvSpPr>
        <p:spPr/>
        <p:txBody>
          <a:bodyPr/>
          <a:lstStyle/>
          <a:p>
            <a:pPr rtl="0"/>
            <a:fld id="{B5CEABB6-07DC-46E8-9B57-56EC44A396E5}" type="slidenum">
              <a:rPr lang="en-GB" noProof="0" smtClean="0"/>
              <a:t>14</a:t>
            </a:fld>
            <a:endParaRPr lang="en-GB" noProof="0"/>
          </a:p>
        </p:txBody>
      </p:sp>
      <p:pic>
        <p:nvPicPr>
          <p:cNvPr id="16" name="Picture 15">
            <a:extLst>
              <a:ext uri="{FF2B5EF4-FFF2-40B4-BE49-F238E27FC236}">
                <a16:creationId xmlns:a16="http://schemas.microsoft.com/office/drawing/2014/main" id="{7C9C38B8-9D68-4ECB-5039-947991CE4A5E}"/>
              </a:ext>
            </a:extLst>
          </p:cNvPr>
          <p:cNvPicPr>
            <a:picLocks noChangeAspect="1"/>
          </p:cNvPicPr>
          <p:nvPr/>
        </p:nvPicPr>
        <p:blipFill>
          <a:blip r:embed="rId2"/>
          <a:stretch>
            <a:fillRect/>
          </a:stretch>
        </p:blipFill>
        <p:spPr>
          <a:xfrm>
            <a:off x="1116529" y="464418"/>
            <a:ext cx="9817769" cy="5929163"/>
          </a:xfrm>
          <a:prstGeom prst="rect">
            <a:avLst/>
          </a:prstGeom>
        </p:spPr>
      </p:pic>
    </p:spTree>
    <p:extLst>
      <p:ext uri="{BB962C8B-B14F-4D97-AF65-F5344CB8AC3E}">
        <p14:creationId xmlns:p14="http://schemas.microsoft.com/office/powerpoint/2010/main" val="146537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18698B-C3C8-2572-A946-0EC4C2EC0533}"/>
              </a:ext>
            </a:extLst>
          </p:cNvPr>
          <p:cNvSpPr>
            <a:spLocks noGrp="1"/>
          </p:cNvSpPr>
          <p:nvPr>
            <p:ph type="dt" sz="half" idx="10"/>
          </p:nvPr>
        </p:nvSpPr>
        <p:spPr/>
        <p:txBody>
          <a:bodyPr/>
          <a:lstStyle/>
          <a:p>
            <a:pPr rtl="0"/>
            <a:r>
              <a:rPr lang="en-GB" noProof="0"/>
              <a:t>20XX</a:t>
            </a:r>
          </a:p>
        </p:txBody>
      </p:sp>
      <p:sp>
        <p:nvSpPr>
          <p:cNvPr id="6" name="Slide Number Placeholder 5">
            <a:extLst>
              <a:ext uri="{FF2B5EF4-FFF2-40B4-BE49-F238E27FC236}">
                <a16:creationId xmlns:a16="http://schemas.microsoft.com/office/drawing/2014/main" id="{E789D85F-63C6-FF80-878D-844922BB073D}"/>
              </a:ext>
            </a:extLst>
          </p:cNvPr>
          <p:cNvSpPr>
            <a:spLocks noGrp="1"/>
          </p:cNvSpPr>
          <p:nvPr>
            <p:ph type="sldNum" sz="quarter" idx="12"/>
          </p:nvPr>
        </p:nvSpPr>
        <p:spPr/>
        <p:txBody>
          <a:bodyPr/>
          <a:lstStyle/>
          <a:p>
            <a:pPr rtl="0"/>
            <a:fld id="{B5CEABB6-07DC-46E8-9B57-56EC44A396E5}" type="slidenum">
              <a:rPr lang="en-GB" noProof="0" smtClean="0"/>
              <a:t>15</a:t>
            </a:fld>
            <a:endParaRPr lang="en-GB" noProof="0"/>
          </a:p>
        </p:txBody>
      </p:sp>
      <p:pic>
        <p:nvPicPr>
          <p:cNvPr id="8" name="Picture 7">
            <a:extLst>
              <a:ext uri="{FF2B5EF4-FFF2-40B4-BE49-F238E27FC236}">
                <a16:creationId xmlns:a16="http://schemas.microsoft.com/office/drawing/2014/main" id="{94926C0E-BF39-FA1D-3AF2-D1177B22059E}"/>
              </a:ext>
            </a:extLst>
          </p:cNvPr>
          <p:cNvPicPr>
            <a:picLocks noChangeAspect="1"/>
          </p:cNvPicPr>
          <p:nvPr/>
        </p:nvPicPr>
        <p:blipFill>
          <a:blip r:embed="rId2"/>
          <a:stretch>
            <a:fillRect/>
          </a:stretch>
        </p:blipFill>
        <p:spPr>
          <a:xfrm>
            <a:off x="1123950" y="433138"/>
            <a:ext cx="9944100" cy="5923212"/>
          </a:xfrm>
          <a:prstGeom prst="rect">
            <a:avLst/>
          </a:prstGeom>
        </p:spPr>
      </p:pic>
    </p:spTree>
    <p:extLst>
      <p:ext uri="{BB962C8B-B14F-4D97-AF65-F5344CB8AC3E}">
        <p14:creationId xmlns:p14="http://schemas.microsoft.com/office/powerpoint/2010/main" val="346434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5C39E-CC2E-2514-DFED-29C2AFCCE347}"/>
              </a:ext>
            </a:extLst>
          </p:cNvPr>
          <p:cNvSpPr>
            <a:spLocks noGrp="1"/>
          </p:cNvSpPr>
          <p:nvPr>
            <p:ph type="body" idx="1"/>
          </p:nvPr>
        </p:nvSpPr>
        <p:spPr>
          <a:xfrm>
            <a:off x="693019" y="1540041"/>
            <a:ext cx="11241087" cy="3570973"/>
          </a:xfrm>
        </p:spPr>
        <p:txBody>
          <a:bodyPr>
            <a:normAutofit/>
          </a:bodyPr>
          <a:lstStyle/>
          <a:p>
            <a:pPr algn="just"/>
            <a:r>
              <a:rPr lang="en-GB" sz="4000" dirty="0">
                <a:latin typeface="inherit"/>
              </a:rPr>
              <a:t>After the model validation based on the accuracy scores compared to others the gradient boosting is the better model and so is used for the following model deployment.</a:t>
            </a:r>
          </a:p>
        </p:txBody>
      </p:sp>
      <p:sp>
        <p:nvSpPr>
          <p:cNvPr id="4" name="Date Placeholder 3">
            <a:extLst>
              <a:ext uri="{FF2B5EF4-FFF2-40B4-BE49-F238E27FC236}">
                <a16:creationId xmlns:a16="http://schemas.microsoft.com/office/drawing/2014/main" id="{F41801C5-87A0-C34B-5DED-E05444416508}"/>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EF090D57-2C89-2558-AEDC-0735170F25FD}"/>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1C214C9B-05D5-D379-9989-294AF33DDCFB}"/>
              </a:ext>
            </a:extLst>
          </p:cNvPr>
          <p:cNvSpPr>
            <a:spLocks noGrp="1"/>
          </p:cNvSpPr>
          <p:nvPr>
            <p:ph type="sldNum" sz="quarter" idx="12"/>
          </p:nvPr>
        </p:nvSpPr>
        <p:spPr/>
        <p:txBody>
          <a:bodyPr/>
          <a:lstStyle/>
          <a:p>
            <a:pPr rtl="0"/>
            <a:fld id="{B5CEABB6-07DC-46E8-9B57-56EC44A396E5}" type="slidenum">
              <a:rPr lang="en-GB" noProof="0" smtClean="0"/>
              <a:t>16</a:t>
            </a:fld>
            <a:endParaRPr lang="en-GB" noProof="0"/>
          </a:p>
        </p:txBody>
      </p:sp>
    </p:spTree>
    <p:extLst>
      <p:ext uri="{BB962C8B-B14F-4D97-AF65-F5344CB8AC3E}">
        <p14:creationId xmlns:p14="http://schemas.microsoft.com/office/powerpoint/2010/main" val="250632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7821C4D-831B-0EBF-D59A-79B310EB85D3}"/>
              </a:ext>
            </a:extLst>
          </p:cNvPr>
          <p:cNvPicPr>
            <a:picLocks noChangeAspect="1"/>
          </p:cNvPicPr>
          <p:nvPr/>
        </p:nvPicPr>
        <p:blipFill>
          <a:blip r:embed="rId3"/>
          <a:stretch>
            <a:fillRect/>
          </a:stretch>
        </p:blipFill>
        <p:spPr>
          <a:xfrm>
            <a:off x="211355" y="2035800"/>
            <a:ext cx="4408771" cy="4692202"/>
          </a:xfrm>
          <a:prstGeom prst="rect">
            <a:avLst/>
          </a:prstGeom>
        </p:spPr>
      </p:pic>
      <p:sp>
        <p:nvSpPr>
          <p:cNvPr id="21" name="TextBox 20">
            <a:extLst>
              <a:ext uri="{FF2B5EF4-FFF2-40B4-BE49-F238E27FC236}">
                <a16:creationId xmlns:a16="http://schemas.microsoft.com/office/drawing/2014/main" id="{F1FA9C5D-387F-F7D4-6846-C5CA30A2D899}"/>
              </a:ext>
            </a:extLst>
          </p:cNvPr>
          <p:cNvSpPr txBox="1"/>
          <p:nvPr/>
        </p:nvSpPr>
        <p:spPr>
          <a:xfrm>
            <a:off x="5410200" y="894863"/>
            <a:ext cx="6361498" cy="6478697"/>
          </a:xfrm>
          <a:prstGeom prst="rect">
            <a:avLst/>
          </a:prstGeom>
          <a:noFill/>
        </p:spPr>
        <p:txBody>
          <a:bodyPr wrap="square" rtlCol="0">
            <a:spAutoFit/>
          </a:bodyPr>
          <a:lstStyle/>
          <a:p>
            <a:r>
              <a:rPr lang="en-GB" b="1" dirty="0"/>
              <a:t>Cluster 0 :    </a:t>
            </a:r>
          </a:p>
          <a:p>
            <a:r>
              <a:rPr lang="en-GB" dirty="0"/>
              <a:t>-Least Income   </a:t>
            </a:r>
          </a:p>
          <a:p>
            <a:r>
              <a:rPr lang="en-GB" dirty="0"/>
              <a:t> -1 kid &amp; few have 1 Teen also   </a:t>
            </a:r>
          </a:p>
          <a:p>
            <a:r>
              <a:rPr lang="en-GB" dirty="0"/>
              <a:t> -Graduates &amp; postgraduates but also has most      undergraduates than any cluster   </a:t>
            </a:r>
          </a:p>
          <a:p>
            <a:r>
              <a:rPr lang="en-GB" dirty="0"/>
              <a:t> -All have partner</a:t>
            </a:r>
          </a:p>
          <a:p>
            <a:r>
              <a:rPr lang="en-GB" sz="1800" b="1" dirty="0"/>
              <a:t>Cluster 1 :   </a:t>
            </a:r>
          </a:p>
          <a:p>
            <a:r>
              <a:rPr lang="en-GB" sz="1800" dirty="0"/>
              <a:t> </a:t>
            </a:r>
            <a:r>
              <a:rPr lang="en-GB" sz="1800" dirty="0">
                <a:solidFill>
                  <a:schemeClr val="tx1"/>
                </a:solidFill>
              </a:rPr>
              <a:t>-fewer customers but with the highest income      </a:t>
            </a:r>
          </a:p>
          <a:p>
            <a:r>
              <a:rPr lang="en-GB" sz="1800" dirty="0">
                <a:solidFill>
                  <a:schemeClr val="tx1"/>
                </a:solidFill>
              </a:rPr>
              <a:t> -no kids, few </a:t>
            </a:r>
            <a:r>
              <a:rPr lang="en-GB" sz="1900" dirty="0">
                <a:solidFill>
                  <a:schemeClr val="tx1"/>
                </a:solidFill>
              </a:rPr>
              <a:t>have</a:t>
            </a:r>
            <a:r>
              <a:rPr lang="en-GB" sz="1800" dirty="0">
                <a:solidFill>
                  <a:schemeClr val="tx1"/>
                </a:solidFill>
              </a:rPr>
              <a:t> 1 teen   </a:t>
            </a:r>
          </a:p>
          <a:p>
            <a:r>
              <a:rPr lang="en-GB" sz="1800" dirty="0">
                <a:solidFill>
                  <a:schemeClr val="tx1"/>
                </a:solidFill>
              </a:rPr>
              <a:t>-graduates &amp; </a:t>
            </a:r>
            <a:r>
              <a:rPr lang="en-GB" sz="1800" dirty="0" err="1">
                <a:solidFill>
                  <a:schemeClr val="tx1"/>
                </a:solidFill>
              </a:rPr>
              <a:t>posgraduates</a:t>
            </a:r>
            <a:r>
              <a:rPr lang="en-GB" sz="1800" dirty="0">
                <a:solidFill>
                  <a:schemeClr val="tx1"/>
                </a:solidFill>
              </a:rPr>
              <a:t>  </a:t>
            </a:r>
          </a:p>
          <a:p>
            <a:r>
              <a:rPr lang="en-GB" sz="1800" dirty="0">
                <a:solidFill>
                  <a:schemeClr val="tx1"/>
                </a:solidFill>
              </a:rPr>
              <a:t>-most of them have partner</a:t>
            </a:r>
          </a:p>
          <a:p>
            <a:r>
              <a:rPr lang="en-GB" b="1" dirty="0" err="1"/>
              <a:t>CLuster</a:t>
            </a:r>
            <a:r>
              <a:rPr lang="en-GB" b="1" dirty="0"/>
              <a:t> 2:</a:t>
            </a:r>
            <a:r>
              <a:rPr lang="en-GB" dirty="0"/>
              <a:t>    </a:t>
            </a:r>
          </a:p>
          <a:p>
            <a:r>
              <a:rPr lang="en-GB" dirty="0"/>
              <a:t>-Max number of customers &amp; high income    </a:t>
            </a:r>
          </a:p>
          <a:p>
            <a:r>
              <a:rPr lang="en-GB" dirty="0"/>
              <a:t>-No kids, few have 1 or 2 teen    </a:t>
            </a:r>
          </a:p>
          <a:p>
            <a:r>
              <a:rPr lang="en-GB" dirty="0"/>
              <a:t>-High number of postgraduates &amp; graduates   </a:t>
            </a:r>
          </a:p>
          <a:p>
            <a:r>
              <a:rPr lang="en-GB" dirty="0"/>
              <a:t>-Most of them have partner</a:t>
            </a:r>
          </a:p>
          <a:p>
            <a:r>
              <a:rPr lang="en-GB" b="1" dirty="0" err="1"/>
              <a:t>Clsuter</a:t>
            </a:r>
            <a:r>
              <a:rPr lang="en-GB" b="1" dirty="0"/>
              <a:t> 3 :    </a:t>
            </a:r>
          </a:p>
          <a:p>
            <a:r>
              <a:rPr lang="en-GB" dirty="0"/>
              <a:t>-Fewer customers &amp; less income    </a:t>
            </a:r>
          </a:p>
          <a:p>
            <a:r>
              <a:rPr lang="en-GB" dirty="0"/>
              <a:t>-1kid &amp; few have 1 Teen also    </a:t>
            </a:r>
          </a:p>
          <a:p>
            <a:r>
              <a:rPr lang="en-GB" dirty="0"/>
              <a:t>-Graduates &amp; postgraduates    </a:t>
            </a:r>
          </a:p>
          <a:p>
            <a:r>
              <a:rPr lang="en-GB" dirty="0"/>
              <a:t>-All have no partner</a:t>
            </a:r>
          </a:p>
          <a:p>
            <a:endParaRPr lang="en-GB" dirty="0"/>
          </a:p>
          <a:p>
            <a:endParaRPr lang="en-GB" dirty="0"/>
          </a:p>
        </p:txBody>
      </p:sp>
      <p:sp>
        <p:nvSpPr>
          <p:cNvPr id="3" name="TextBox 2">
            <a:extLst>
              <a:ext uri="{FF2B5EF4-FFF2-40B4-BE49-F238E27FC236}">
                <a16:creationId xmlns:a16="http://schemas.microsoft.com/office/drawing/2014/main" id="{89DF8A25-57CE-08BC-0605-3BCB6CA19A48}"/>
              </a:ext>
            </a:extLst>
          </p:cNvPr>
          <p:cNvSpPr txBox="1"/>
          <p:nvPr/>
        </p:nvSpPr>
        <p:spPr>
          <a:xfrm>
            <a:off x="279133" y="522905"/>
            <a:ext cx="3955983" cy="646331"/>
          </a:xfrm>
          <a:prstGeom prst="rect">
            <a:avLst/>
          </a:prstGeom>
          <a:noFill/>
        </p:spPr>
        <p:txBody>
          <a:bodyPr wrap="square" rtlCol="0">
            <a:spAutoFit/>
          </a:bodyPr>
          <a:lstStyle/>
          <a:p>
            <a:r>
              <a:rPr lang="en-GB" sz="3600" b="1" dirty="0">
                <a:solidFill>
                  <a:srgbClr val="C00000"/>
                </a:solidFill>
              </a:rPr>
              <a:t>DEPLOYMENT :</a:t>
            </a:r>
          </a:p>
        </p:txBody>
      </p:sp>
    </p:spTree>
    <p:extLst>
      <p:ext uri="{BB962C8B-B14F-4D97-AF65-F5344CB8AC3E}">
        <p14:creationId xmlns:p14="http://schemas.microsoft.com/office/powerpoint/2010/main" val="47387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6895A3-FF86-7EDE-D693-BC47187CFE6B}"/>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FA88C3F2-6284-4D86-3B37-424C38B6A229}"/>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70BC5BD1-58C6-DB76-A72F-98133123DEEB}"/>
              </a:ext>
            </a:extLst>
          </p:cNvPr>
          <p:cNvSpPr>
            <a:spLocks noGrp="1"/>
          </p:cNvSpPr>
          <p:nvPr>
            <p:ph type="sldNum" sz="quarter" idx="12"/>
          </p:nvPr>
        </p:nvSpPr>
        <p:spPr/>
        <p:txBody>
          <a:bodyPr/>
          <a:lstStyle/>
          <a:p>
            <a:pPr rtl="0"/>
            <a:fld id="{B5CEABB6-07DC-46E8-9B57-56EC44A396E5}" type="slidenum">
              <a:rPr lang="en-GB" noProof="0" smtClean="0"/>
              <a:t>18</a:t>
            </a:fld>
            <a:endParaRPr lang="en-GB" noProof="0"/>
          </a:p>
        </p:txBody>
      </p:sp>
      <p:pic>
        <p:nvPicPr>
          <p:cNvPr id="12" name="Picture 11">
            <a:extLst>
              <a:ext uri="{FF2B5EF4-FFF2-40B4-BE49-F238E27FC236}">
                <a16:creationId xmlns:a16="http://schemas.microsoft.com/office/drawing/2014/main" id="{AE9D9B21-320A-FD92-59C7-6B180A523220}"/>
              </a:ext>
            </a:extLst>
          </p:cNvPr>
          <p:cNvPicPr>
            <a:picLocks noChangeAspect="1"/>
          </p:cNvPicPr>
          <p:nvPr/>
        </p:nvPicPr>
        <p:blipFill>
          <a:blip r:embed="rId2"/>
          <a:stretch>
            <a:fillRect/>
          </a:stretch>
        </p:blipFill>
        <p:spPr>
          <a:xfrm>
            <a:off x="644893" y="136524"/>
            <a:ext cx="10895797" cy="6584951"/>
          </a:xfrm>
          <a:prstGeom prst="rect">
            <a:avLst/>
          </a:prstGeom>
        </p:spPr>
      </p:pic>
    </p:spTree>
    <p:extLst>
      <p:ext uri="{BB962C8B-B14F-4D97-AF65-F5344CB8AC3E}">
        <p14:creationId xmlns:p14="http://schemas.microsoft.com/office/powerpoint/2010/main" val="220841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C3E3AA-8679-8607-FD25-42D3BECF837B}"/>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C99452E1-F451-3F04-7D11-99AF2BA333C5}"/>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ACDBBB5B-ACDF-DD8D-07F5-5BE636D27A3F}"/>
              </a:ext>
            </a:extLst>
          </p:cNvPr>
          <p:cNvSpPr>
            <a:spLocks noGrp="1"/>
          </p:cNvSpPr>
          <p:nvPr>
            <p:ph type="sldNum" sz="quarter" idx="12"/>
          </p:nvPr>
        </p:nvSpPr>
        <p:spPr/>
        <p:txBody>
          <a:bodyPr/>
          <a:lstStyle/>
          <a:p>
            <a:pPr rtl="0"/>
            <a:fld id="{B5CEABB6-07DC-46E8-9B57-56EC44A396E5}" type="slidenum">
              <a:rPr lang="en-GB" noProof="0" smtClean="0"/>
              <a:t>19</a:t>
            </a:fld>
            <a:endParaRPr lang="en-GB" noProof="0"/>
          </a:p>
        </p:txBody>
      </p:sp>
      <p:pic>
        <p:nvPicPr>
          <p:cNvPr id="7" name="Picture 6">
            <a:extLst>
              <a:ext uri="{FF2B5EF4-FFF2-40B4-BE49-F238E27FC236}">
                <a16:creationId xmlns:a16="http://schemas.microsoft.com/office/drawing/2014/main" id="{3A21ADCD-79D0-3261-37DB-9C9EBF2664EC}"/>
              </a:ext>
            </a:extLst>
          </p:cNvPr>
          <p:cNvPicPr>
            <a:picLocks noChangeAspect="1"/>
          </p:cNvPicPr>
          <p:nvPr/>
        </p:nvPicPr>
        <p:blipFill>
          <a:blip r:embed="rId2"/>
          <a:stretch>
            <a:fillRect/>
          </a:stretch>
        </p:blipFill>
        <p:spPr>
          <a:xfrm>
            <a:off x="1617044" y="721577"/>
            <a:ext cx="8912993" cy="5817335"/>
          </a:xfrm>
          <a:prstGeom prst="rect">
            <a:avLst/>
          </a:prstGeom>
        </p:spPr>
      </p:pic>
    </p:spTree>
    <p:extLst>
      <p:ext uri="{BB962C8B-B14F-4D97-AF65-F5344CB8AC3E}">
        <p14:creationId xmlns:p14="http://schemas.microsoft.com/office/powerpoint/2010/main" val="373508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965F379-2D58-FECD-2209-6324AEC5A684}"/>
              </a:ext>
            </a:extLst>
          </p:cNvPr>
          <p:cNvGraphicFramePr>
            <a:graphicFrameLocks noGrp="1"/>
          </p:cNvGraphicFramePr>
          <p:nvPr>
            <p:ph idx="1"/>
            <p:extLst>
              <p:ext uri="{D42A27DB-BD31-4B8C-83A1-F6EECF244321}">
                <p14:modId xmlns:p14="http://schemas.microsoft.com/office/powerpoint/2010/main" val="4111323838"/>
              </p:ext>
            </p:extLst>
          </p:nvPr>
        </p:nvGraphicFramePr>
        <p:xfrm>
          <a:off x="27703" y="1115291"/>
          <a:ext cx="12164292" cy="497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845D88C-47F5-B4D7-42C0-701E5BE60197}"/>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CDBFF455-06DC-DB80-D4A2-FE1CBC5A7A9C}"/>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58FF1518-36B1-8797-B336-4F13D6EF3A16}"/>
              </a:ext>
            </a:extLst>
          </p:cNvPr>
          <p:cNvSpPr>
            <a:spLocks noGrp="1"/>
          </p:cNvSpPr>
          <p:nvPr>
            <p:ph type="sldNum" sz="quarter" idx="12"/>
          </p:nvPr>
        </p:nvSpPr>
        <p:spPr/>
        <p:txBody>
          <a:bodyPr/>
          <a:lstStyle/>
          <a:p>
            <a:pPr rtl="0"/>
            <a:fld id="{B5CEABB6-07DC-46E8-9B57-56EC44A396E5}" type="slidenum">
              <a:rPr lang="en-GB" noProof="0" smtClean="0"/>
              <a:t>2</a:t>
            </a:fld>
            <a:endParaRPr lang="en-GB" noProof="0"/>
          </a:p>
        </p:txBody>
      </p:sp>
      <p:sp>
        <p:nvSpPr>
          <p:cNvPr id="8" name="Title 1">
            <a:extLst>
              <a:ext uri="{FF2B5EF4-FFF2-40B4-BE49-F238E27FC236}">
                <a16:creationId xmlns:a16="http://schemas.microsoft.com/office/drawing/2014/main" id="{A198D093-FB2A-6C9B-22A5-63466418FAB6}"/>
              </a:ext>
              <a:ext uri="{C183D7F6-B498-43B3-948B-1728B52AA6E4}">
                <adec:decorative xmlns:adec="http://schemas.microsoft.com/office/drawing/2017/decorative" val="0"/>
              </a:ext>
            </a:extLst>
          </p:cNvPr>
          <p:cNvSpPr>
            <a:spLocks noGrp="1"/>
          </p:cNvSpPr>
          <p:nvPr>
            <p:ph type="title"/>
          </p:nvPr>
        </p:nvSpPr>
        <p:spPr>
          <a:xfrm>
            <a:off x="1572491" y="62344"/>
            <a:ext cx="10425544" cy="471055"/>
          </a:xfrm>
        </p:spPr>
        <p:txBody>
          <a:bodyPr rtlCol="0">
            <a:normAutofit fontScale="90000"/>
          </a:bodyPr>
          <a:lstStyle/>
          <a:p>
            <a:pPr algn="ctr" rtl="0"/>
            <a:r>
              <a:rPr lang="en-GB" dirty="0"/>
              <a:t> </a:t>
            </a:r>
            <a:r>
              <a:rPr lang="en-GB" b="1" dirty="0">
                <a:solidFill>
                  <a:srgbClr val="C00000"/>
                </a:solidFill>
              </a:rPr>
              <a:t>project attributes</a:t>
            </a:r>
          </a:p>
        </p:txBody>
      </p:sp>
    </p:spTree>
    <p:extLst>
      <p:ext uri="{BB962C8B-B14F-4D97-AF65-F5344CB8AC3E}">
        <p14:creationId xmlns:p14="http://schemas.microsoft.com/office/powerpoint/2010/main" val="65122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A6EA71-7712-B775-B405-9ACCADAAF879}"/>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A86DF3C8-68C5-6BD4-BA50-7D6A4118ED94}"/>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CDBB2BAA-E330-2EEE-51FE-05A96EE2B380}"/>
              </a:ext>
            </a:extLst>
          </p:cNvPr>
          <p:cNvSpPr>
            <a:spLocks noGrp="1"/>
          </p:cNvSpPr>
          <p:nvPr>
            <p:ph type="sldNum" sz="quarter" idx="12"/>
          </p:nvPr>
        </p:nvSpPr>
        <p:spPr/>
        <p:txBody>
          <a:bodyPr/>
          <a:lstStyle/>
          <a:p>
            <a:pPr rtl="0"/>
            <a:fld id="{B5CEABB6-07DC-46E8-9B57-56EC44A396E5}" type="slidenum">
              <a:rPr lang="en-GB" noProof="0" smtClean="0"/>
              <a:t>20</a:t>
            </a:fld>
            <a:endParaRPr lang="en-GB" noProof="0"/>
          </a:p>
        </p:txBody>
      </p:sp>
      <p:pic>
        <p:nvPicPr>
          <p:cNvPr id="13" name="Picture 12">
            <a:extLst>
              <a:ext uri="{FF2B5EF4-FFF2-40B4-BE49-F238E27FC236}">
                <a16:creationId xmlns:a16="http://schemas.microsoft.com/office/drawing/2014/main" id="{0B73936D-EACD-14FE-EB83-F39A6B40FF25}"/>
              </a:ext>
            </a:extLst>
          </p:cNvPr>
          <p:cNvPicPr>
            <a:picLocks noChangeAspect="1"/>
          </p:cNvPicPr>
          <p:nvPr/>
        </p:nvPicPr>
        <p:blipFill>
          <a:blip r:embed="rId2"/>
          <a:stretch>
            <a:fillRect/>
          </a:stretch>
        </p:blipFill>
        <p:spPr>
          <a:xfrm>
            <a:off x="2319269" y="257173"/>
            <a:ext cx="2482843" cy="6267450"/>
          </a:xfrm>
          <a:prstGeom prst="rect">
            <a:avLst/>
          </a:prstGeom>
        </p:spPr>
      </p:pic>
      <p:pic>
        <p:nvPicPr>
          <p:cNvPr id="15" name="Picture 14">
            <a:extLst>
              <a:ext uri="{FF2B5EF4-FFF2-40B4-BE49-F238E27FC236}">
                <a16:creationId xmlns:a16="http://schemas.microsoft.com/office/drawing/2014/main" id="{7EFB0499-BD63-A8A3-C3C3-B90FEE0C5448}"/>
              </a:ext>
            </a:extLst>
          </p:cNvPr>
          <p:cNvPicPr>
            <a:picLocks noChangeAspect="1"/>
          </p:cNvPicPr>
          <p:nvPr/>
        </p:nvPicPr>
        <p:blipFill>
          <a:blip r:embed="rId3"/>
          <a:stretch>
            <a:fillRect/>
          </a:stretch>
        </p:blipFill>
        <p:spPr>
          <a:xfrm>
            <a:off x="4781550" y="285748"/>
            <a:ext cx="6076950" cy="6238875"/>
          </a:xfrm>
          <a:prstGeom prst="rect">
            <a:avLst/>
          </a:prstGeom>
        </p:spPr>
      </p:pic>
    </p:spTree>
    <p:extLst>
      <p:ext uri="{BB962C8B-B14F-4D97-AF65-F5344CB8AC3E}">
        <p14:creationId xmlns:p14="http://schemas.microsoft.com/office/powerpoint/2010/main" val="310162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599849" y="992500"/>
            <a:ext cx="7449954" cy="3148769"/>
          </a:xfrm>
        </p:spPr>
        <p:txBody>
          <a:bodyPr rtlCol="0"/>
          <a:lstStyle/>
          <a:p>
            <a:pPr rtl="0"/>
            <a:r>
              <a:rPr lang="en-GB" sz="6600"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21</a:t>
            </a:fld>
            <a:endParaRPr lang="en-GB"/>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1B6B-52F5-9BA7-ACEA-81EC0B881FB6}"/>
              </a:ext>
            </a:extLst>
          </p:cNvPr>
          <p:cNvSpPr>
            <a:spLocks noGrp="1"/>
          </p:cNvSpPr>
          <p:nvPr>
            <p:ph type="title"/>
          </p:nvPr>
        </p:nvSpPr>
        <p:spPr>
          <a:xfrm>
            <a:off x="487709" y="825512"/>
            <a:ext cx="5431971" cy="846301"/>
          </a:xfrm>
        </p:spPr>
        <p:txBody>
          <a:bodyPr/>
          <a:lstStyle/>
          <a:p>
            <a:r>
              <a:rPr lang="en-GB" b="1" dirty="0">
                <a:solidFill>
                  <a:srgbClr val="C00000"/>
                </a:solidFill>
              </a:rPr>
              <a:t>Objectives :</a:t>
            </a:r>
          </a:p>
        </p:txBody>
      </p:sp>
      <p:sp>
        <p:nvSpPr>
          <p:cNvPr id="4" name="Text Placeholder 3">
            <a:extLst>
              <a:ext uri="{FF2B5EF4-FFF2-40B4-BE49-F238E27FC236}">
                <a16:creationId xmlns:a16="http://schemas.microsoft.com/office/drawing/2014/main" id="{7F62230A-B941-E096-FFDA-0A67C2B64C3D}"/>
              </a:ext>
            </a:extLst>
          </p:cNvPr>
          <p:cNvSpPr>
            <a:spLocks noGrp="1"/>
          </p:cNvSpPr>
          <p:nvPr>
            <p:ph type="body" sz="quarter" idx="15"/>
          </p:nvPr>
        </p:nvSpPr>
        <p:spPr>
          <a:xfrm>
            <a:off x="1046018" y="1579417"/>
            <a:ext cx="9088582" cy="4763849"/>
          </a:xfrm>
        </p:spPr>
        <p:txBody>
          <a:bodyPr>
            <a:normAutofit/>
          </a:bodyPr>
          <a:lstStyle/>
          <a:p>
            <a:pPr algn="just" rtl="0">
              <a:spcBef>
                <a:spcPts val="1200"/>
              </a:spcBef>
              <a:spcAft>
                <a:spcPts val="1200"/>
              </a:spcAft>
            </a:pPr>
            <a:r>
              <a:rPr lang="en-GB" sz="1800" b="0" i="0" u="none" strike="noStrike" dirty="0">
                <a:solidFill>
                  <a:srgbClr val="3C4043"/>
                </a:solidFill>
                <a:effectLst/>
                <a:latin typeface="Arial" panose="020B0604020202020204" pitchFamily="34" charset="0"/>
              </a:rPr>
              <a:t>Customer personality analysis helps a business to modify its product based on its target customers from different types of customer segments. For example, instead of spending money to market a new product to every customer in the company’s database, a company can analyse which customer segment is most likely to buy the product and then market the product only on that particular segment.</a:t>
            </a:r>
            <a:endParaRPr lang="en-GB" sz="3200" b="0" dirty="0">
              <a:effectLst/>
            </a:endParaRPr>
          </a:p>
        </p:txBody>
      </p:sp>
      <p:sp>
        <p:nvSpPr>
          <p:cNvPr id="11" name="Slide Number Placeholder 10">
            <a:extLst>
              <a:ext uri="{FF2B5EF4-FFF2-40B4-BE49-F238E27FC236}">
                <a16:creationId xmlns:a16="http://schemas.microsoft.com/office/drawing/2014/main" id="{1A89EB5C-CCC9-C0E1-39CF-7A5701D113C8}"/>
              </a:ext>
            </a:extLst>
          </p:cNvPr>
          <p:cNvSpPr>
            <a:spLocks noGrp="1"/>
          </p:cNvSpPr>
          <p:nvPr>
            <p:ph type="sldNum" sz="quarter" idx="22"/>
          </p:nvPr>
        </p:nvSpPr>
        <p:spPr/>
        <p:txBody>
          <a:bodyPr/>
          <a:lstStyle/>
          <a:p>
            <a:pPr rtl="0"/>
            <a:fld id="{B5CEABB6-07DC-46E8-9B57-56EC44A396E5}" type="slidenum">
              <a:rPr lang="en-GB" noProof="0" smtClean="0"/>
              <a:pPr rtl="0"/>
              <a:t>3</a:t>
            </a:fld>
            <a:endParaRPr lang="en-GB" noProof="0"/>
          </a:p>
        </p:txBody>
      </p:sp>
    </p:spTree>
    <p:extLst>
      <p:ext uri="{BB962C8B-B14F-4D97-AF65-F5344CB8AC3E}">
        <p14:creationId xmlns:p14="http://schemas.microsoft.com/office/powerpoint/2010/main" val="28974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99648" y="392376"/>
            <a:ext cx="5431971" cy="846301"/>
          </a:xfrm>
        </p:spPr>
        <p:txBody>
          <a:bodyPr rtlCol="0">
            <a:normAutofit/>
          </a:bodyPr>
          <a:lstStyle/>
          <a:p>
            <a:pPr rtl="0"/>
            <a:r>
              <a:rPr lang="en-GB" b="1" dirty="0">
                <a:solidFill>
                  <a:srgbClr val="C00000"/>
                </a:solidFill>
              </a:rPr>
              <a:t>Steps involved : </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p:txBody>
          <a:bodyPr rtlCol="0"/>
          <a:lstStyle/>
          <a:p>
            <a:pPr rtl="0"/>
            <a:fld id="{B5CEABB6-07DC-46E8-9B57-56EC44A396E5}" type="slidenum">
              <a:rPr lang="en-GB" smtClean="0"/>
              <a:pPr rtl="0"/>
              <a:t>4</a:t>
            </a:fld>
            <a:endParaRPr lang="en-GB"/>
          </a:p>
        </p:txBody>
      </p:sp>
      <p:graphicFrame>
        <p:nvGraphicFramePr>
          <p:cNvPr id="3" name="Diagram 2">
            <a:extLst>
              <a:ext uri="{FF2B5EF4-FFF2-40B4-BE49-F238E27FC236}">
                <a16:creationId xmlns:a16="http://schemas.microsoft.com/office/drawing/2014/main" id="{34DBDC97-02D5-BDB4-A8DF-89C200224F35}"/>
              </a:ext>
            </a:extLst>
          </p:cNvPr>
          <p:cNvGraphicFramePr/>
          <p:nvPr>
            <p:extLst>
              <p:ext uri="{D42A27DB-BD31-4B8C-83A1-F6EECF244321}">
                <p14:modId xmlns:p14="http://schemas.microsoft.com/office/powerpoint/2010/main" val="2980366031"/>
              </p:ext>
            </p:extLst>
          </p:nvPr>
        </p:nvGraphicFramePr>
        <p:xfrm>
          <a:off x="2032000" y="214746"/>
          <a:ext cx="9204036" cy="6506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912" y="141407"/>
            <a:ext cx="8421688" cy="1325563"/>
          </a:xfrm>
        </p:spPr>
        <p:txBody>
          <a:bodyPr rtlCol="0">
            <a:normAutofit/>
          </a:bodyPr>
          <a:lstStyle/>
          <a:p>
            <a:pPr rtl="0"/>
            <a:r>
              <a:rPr lang="en-GB" sz="6600" b="1" dirty="0">
                <a:solidFill>
                  <a:srgbClr val="C00000"/>
                </a:solidFill>
              </a:rPr>
              <a:t>EDA :</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3"/>
          </p:nvPr>
        </p:nvSpPr>
        <p:spPr>
          <a:xfrm>
            <a:off x="188912" y="616091"/>
            <a:ext cx="9116404" cy="4042535"/>
          </a:xfrm>
        </p:spPr>
        <p:txBody>
          <a:bodyPr rtlCol="0">
            <a:normAutofit/>
          </a:bodyPr>
          <a:lstStyle/>
          <a:p>
            <a:pPr algn="just" rtl="0"/>
            <a:r>
              <a:rPr lang="en-GB" sz="2600" b="0" i="0" dirty="0">
                <a:solidFill>
                  <a:srgbClr val="202124"/>
                </a:solidFill>
                <a:effectLst/>
                <a:latin typeface="inherit"/>
              </a:rPr>
              <a:t>Exploratory Data Analysis (EDA) is </a:t>
            </a:r>
            <a:r>
              <a:rPr lang="en-GB" sz="2600" b="0" i="0" dirty="0">
                <a:solidFill>
                  <a:srgbClr val="040C28"/>
                </a:solidFill>
                <a:effectLst/>
                <a:latin typeface="inherit"/>
              </a:rPr>
              <a:t>an approach that is used to </a:t>
            </a:r>
            <a:r>
              <a:rPr lang="en-GB" sz="2600" b="0" i="0" dirty="0" err="1">
                <a:solidFill>
                  <a:srgbClr val="040C28"/>
                </a:solidFill>
                <a:effectLst/>
                <a:latin typeface="inherit"/>
              </a:rPr>
              <a:t>analyze</a:t>
            </a:r>
            <a:r>
              <a:rPr lang="en-GB" sz="2600" b="0" i="0" dirty="0">
                <a:solidFill>
                  <a:srgbClr val="040C28"/>
                </a:solidFill>
                <a:effectLst/>
                <a:latin typeface="inherit"/>
              </a:rPr>
              <a:t> the data and discover patterns, or check assumptions in data with the help of statistical summaries and graphical representations</a:t>
            </a:r>
            <a:r>
              <a:rPr lang="en-GB" sz="2600" b="0" i="0" dirty="0">
                <a:solidFill>
                  <a:srgbClr val="202124"/>
                </a:solidFill>
                <a:effectLst/>
                <a:latin typeface="inherit"/>
              </a:rPr>
              <a:t>; </a:t>
            </a:r>
            <a:r>
              <a:rPr lang="en-GB" sz="2600" b="0" i="0" dirty="0">
                <a:solidFill>
                  <a:srgbClr val="4D5156"/>
                </a:solidFill>
                <a:effectLst/>
                <a:latin typeface="inherit"/>
              </a:rPr>
              <a:t> </a:t>
            </a:r>
            <a:r>
              <a:rPr lang="en-GB" sz="2600" i="0" dirty="0">
                <a:solidFill>
                  <a:schemeClr val="tx1"/>
                </a:solidFill>
                <a:effectLst/>
                <a:latin typeface="inherit"/>
              </a:rPr>
              <a:t>It can also help determine if the statistical techniques you are considering for data analysis are appropriate.</a:t>
            </a:r>
            <a:endParaRPr lang="en-GB" sz="2600" dirty="0">
              <a:solidFill>
                <a:schemeClr val="tx1"/>
              </a:solidFill>
              <a:latin typeface="inherit"/>
            </a:endParaRPr>
          </a:p>
          <a:p>
            <a:pPr rtl="0"/>
            <a:endParaRPr lang="en-GB"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rtlCol="0"/>
          <a:lstStyle/>
          <a:p>
            <a:pPr rtl="0"/>
            <a:fld id="{B5CEABB6-07DC-46E8-9B57-56EC44A396E5}" type="slidenum">
              <a:rPr lang="en-GB" smtClean="0"/>
              <a:pPr rtl="0"/>
              <a:t>5</a:t>
            </a:fld>
            <a:endParaRPr lang="en-GB"/>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6</a:t>
            </a:fld>
            <a:endParaRPr lang="en-GB" dirty="0"/>
          </a:p>
        </p:txBody>
      </p:sp>
      <p:pic>
        <p:nvPicPr>
          <p:cNvPr id="12" name="Picture 11">
            <a:extLst>
              <a:ext uri="{FF2B5EF4-FFF2-40B4-BE49-F238E27FC236}">
                <a16:creationId xmlns:a16="http://schemas.microsoft.com/office/drawing/2014/main" id="{19A95B41-C6B2-57C9-AB0E-5D87F1BD4F64}"/>
              </a:ext>
            </a:extLst>
          </p:cNvPr>
          <p:cNvPicPr>
            <a:picLocks noChangeAspect="1"/>
          </p:cNvPicPr>
          <p:nvPr/>
        </p:nvPicPr>
        <p:blipFill>
          <a:blip r:embed="rId3"/>
          <a:stretch>
            <a:fillRect/>
          </a:stretch>
        </p:blipFill>
        <p:spPr>
          <a:xfrm>
            <a:off x="105878" y="981427"/>
            <a:ext cx="11627318" cy="4485721"/>
          </a:xfrm>
          <a:prstGeom prst="rect">
            <a:avLst/>
          </a:prstGeom>
        </p:spPr>
      </p:pic>
      <p:sp>
        <p:nvSpPr>
          <p:cNvPr id="14" name="TextBox 13">
            <a:extLst>
              <a:ext uri="{FF2B5EF4-FFF2-40B4-BE49-F238E27FC236}">
                <a16:creationId xmlns:a16="http://schemas.microsoft.com/office/drawing/2014/main" id="{E5E3B173-AA1A-F4DE-66EE-90C2FCC867D9}"/>
              </a:ext>
            </a:extLst>
          </p:cNvPr>
          <p:cNvSpPr txBox="1"/>
          <p:nvPr/>
        </p:nvSpPr>
        <p:spPr>
          <a:xfrm>
            <a:off x="211756" y="298382"/>
            <a:ext cx="7421078" cy="461665"/>
          </a:xfrm>
          <a:prstGeom prst="rect">
            <a:avLst/>
          </a:prstGeom>
          <a:noFill/>
        </p:spPr>
        <p:txBody>
          <a:bodyPr wrap="square" rtlCol="0">
            <a:spAutoFit/>
          </a:bodyPr>
          <a:lstStyle/>
          <a:p>
            <a:r>
              <a:rPr lang="en-GB" sz="2400" dirty="0"/>
              <a:t>Given data set</a:t>
            </a: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D40432B-69B7-DB44-0F93-612BF28A12E6}"/>
              </a:ext>
            </a:extLst>
          </p:cNvPr>
          <p:cNvSpPr>
            <a:spLocks noGrp="1"/>
          </p:cNvSpPr>
          <p:nvPr>
            <p:ph type="sldNum" sz="quarter" idx="12"/>
          </p:nvPr>
        </p:nvSpPr>
        <p:spPr/>
        <p:txBody>
          <a:bodyPr/>
          <a:lstStyle/>
          <a:p>
            <a:pPr rtl="0"/>
            <a:fld id="{B5CEABB6-07DC-46E8-9B57-56EC44A396E5}" type="slidenum">
              <a:rPr lang="en-GB" noProof="0" smtClean="0"/>
              <a:pPr rtl="0"/>
              <a:t>7</a:t>
            </a:fld>
            <a:endParaRPr lang="en-GB" noProof="0"/>
          </a:p>
        </p:txBody>
      </p:sp>
      <p:pic>
        <p:nvPicPr>
          <p:cNvPr id="17" name="Picture 16">
            <a:extLst>
              <a:ext uri="{FF2B5EF4-FFF2-40B4-BE49-F238E27FC236}">
                <a16:creationId xmlns:a16="http://schemas.microsoft.com/office/drawing/2014/main" id="{5F45C9BB-02A1-49A2-BB4D-2A0C18A11B8A}"/>
              </a:ext>
            </a:extLst>
          </p:cNvPr>
          <p:cNvPicPr>
            <a:picLocks noChangeAspect="1"/>
          </p:cNvPicPr>
          <p:nvPr/>
        </p:nvPicPr>
        <p:blipFill>
          <a:blip r:embed="rId2"/>
          <a:stretch>
            <a:fillRect/>
          </a:stretch>
        </p:blipFill>
        <p:spPr>
          <a:xfrm>
            <a:off x="1838426" y="0"/>
            <a:ext cx="6860064" cy="6721475"/>
          </a:xfrm>
          <a:prstGeom prst="rect">
            <a:avLst/>
          </a:prstGeom>
        </p:spPr>
      </p:pic>
    </p:spTree>
    <p:extLst>
      <p:ext uri="{BB962C8B-B14F-4D97-AF65-F5344CB8AC3E}">
        <p14:creationId xmlns:p14="http://schemas.microsoft.com/office/powerpoint/2010/main" val="287711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0785" y="-114213"/>
            <a:ext cx="9169467" cy="1317371"/>
          </a:xfrm>
        </p:spPr>
        <p:txBody>
          <a:bodyPr rtlCol="0"/>
          <a:lstStyle/>
          <a:p>
            <a:pPr rtl="0"/>
            <a:r>
              <a:rPr lang="en-GB" b="1" dirty="0">
                <a:solidFill>
                  <a:srgbClr val="C00000"/>
                </a:solidFill>
              </a:rPr>
              <a:t>Heat map :</a:t>
            </a:r>
          </a:p>
        </p:txBody>
      </p:sp>
      <p:pic>
        <p:nvPicPr>
          <p:cNvPr id="4" name="Picture 3">
            <a:extLst>
              <a:ext uri="{FF2B5EF4-FFF2-40B4-BE49-F238E27FC236}">
                <a16:creationId xmlns:a16="http://schemas.microsoft.com/office/drawing/2014/main" id="{77E8B875-9CD2-3942-DA8F-9F97C6A12CBE}"/>
              </a:ext>
            </a:extLst>
          </p:cNvPr>
          <p:cNvPicPr>
            <a:picLocks noChangeAspect="1"/>
          </p:cNvPicPr>
          <p:nvPr/>
        </p:nvPicPr>
        <p:blipFill>
          <a:blip r:embed="rId3"/>
          <a:stretch>
            <a:fillRect/>
          </a:stretch>
        </p:blipFill>
        <p:spPr>
          <a:xfrm>
            <a:off x="895148" y="818147"/>
            <a:ext cx="9336505" cy="5653552"/>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31639" y="334624"/>
            <a:ext cx="5431971" cy="846301"/>
          </a:xfrm>
        </p:spPr>
        <p:txBody>
          <a:bodyPr rtlCol="0"/>
          <a:lstStyle/>
          <a:p>
            <a:pPr rtl="0"/>
            <a:r>
              <a:rPr lang="en-GB" b="1" dirty="0">
                <a:solidFill>
                  <a:srgbClr val="C00000"/>
                </a:solidFill>
              </a:rPr>
              <a:t>Data cleaning :</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156295" y="1347537"/>
            <a:ext cx="9902105" cy="4208945"/>
          </a:xfrm>
        </p:spPr>
        <p:txBody>
          <a:bodyPr rtlCol="0">
            <a:normAutofit/>
          </a:bodyPr>
          <a:lstStyle/>
          <a:p>
            <a:pPr rtl="0"/>
            <a:r>
              <a:rPr lang="en-GB" b="0" i="0" dirty="0">
                <a:solidFill>
                  <a:srgbClr val="4D5156"/>
                </a:solidFill>
                <a:effectLst/>
                <a:latin typeface="Google Sans"/>
              </a:rPr>
              <a:t> </a:t>
            </a:r>
            <a:r>
              <a:rPr lang="en-GB" sz="2200" b="0" i="0" dirty="0">
                <a:solidFill>
                  <a:srgbClr val="202124"/>
                </a:solidFill>
                <a:effectLst/>
                <a:latin typeface="inherit"/>
              </a:rPr>
              <a:t>Data cleaning is </a:t>
            </a:r>
            <a:r>
              <a:rPr lang="en-GB" sz="2200" b="0" i="0" dirty="0">
                <a:solidFill>
                  <a:srgbClr val="040C28"/>
                </a:solidFill>
                <a:effectLst/>
                <a:latin typeface="inherit"/>
              </a:rPr>
              <a:t>the process of fixing or removing incorrect, or irrelevant data, formatted, duplicate, or incomplete data within a dataset</a:t>
            </a:r>
            <a:r>
              <a:rPr lang="en-GB" sz="2200" b="0" i="0" dirty="0">
                <a:solidFill>
                  <a:srgbClr val="202124"/>
                </a:solidFill>
                <a:effectLst/>
                <a:latin typeface="inherit"/>
              </a:rPr>
              <a:t>. Also converts data type and handles outliers, removes unwanted data, fix errors and handles missing values.</a:t>
            </a:r>
            <a:endParaRPr lang="en-GB" sz="2200" noProof="1">
              <a:latin typeface="inherit"/>
            </a:endParaRP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n-GB" smtClean="0"/>
              <a:pPr rtl="0"/>
              <a:t>9</a:t>
            </a:fld>
            <a:endParaRPr lang="en-GB" dirty="0"/>
          </a:p>
        </p:txBody>
      </p:sp>
      <p:pic>
        <p:nvPicPr>
          <p:cNvPr id="22" name="Picture 21">
            <a:extLst>
              <a:ext uri="{FF2B5EF4-FFF2-40B4-BE49-F238E27FC236}">
                <a16:creationId xmlns:a16="http://schemas.microsoft.com/office/drawing/2014/main" id="{C997B65E-0FDC-042B-5D19-88DA48B1F8B7}"/>
              </a:ext>
            </a:extLst>
          </p:cNvPr>
          <p:cNvPicPr>
            <a:picLocks noChangeAspect="1"/>
          </p:cNvPicPr>
          <p:nvPr/>
        </p:nvPicPr>
        <p:blipFill>
          <a:blip r:embed="rId3"/>
          <a:stretch>
            <a:fillRect/>
          </a:stretch>
        </p:blipFill>
        <p:spPr>
          <a:xfrm>
            <a:off x="231639" y="2894096"/>
            <a:ext cx="11458575" cy="1380156"/>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7_TF56180624_Win32" id="{9C9DE05E-573F-4B74-9E07-5048A314E5F0}" vid="{CC422194-82DE-4560-A159-6C2CDC237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1091</TotalTime>
  <Words>618</Words>
  <Application>Microsoft Office PowerPoint</Application>
  <PresentationFormat>Widescreen</PresentationFormat>
  <Paragraphs>126</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Google Sans</vt:lpstr>
      <vt:lpstr>inherit</vt:lpstr>
      <vt:lpstr>Noto Sans Symbols</vt:lpstr>
      <vt:lpstr>Tenorite</vt:lpstr>
      <vt:lpstr>Wingdings</vt:lpstr>
      <vt:lpstr>Monoline</vt:lpstr>
      <vt:lpstr> p-245 Customer personality  analysis</vt:lpstr>
      <vt:lpstr> project attributes</vt:lpstr>
      <vt:lpstr>Objectives :</vt:lpstr>
      <vt:lpstr>Steps involved : </vt:lpstr>
      <vt:lpstr>EDA :</vt:lpstr>
      <vt:lpstr>PowerPoint Presentation</vt:lpstr>
      <vt:lpstr>PowerPoint Presentation</vt:lpstr>
      <vt:lpstr>Heat map :</vt:lpstr>
      <vt:lpstr>Data cleaning :</vt:lpstr>
      <vt:lpstr>PowerPoint Presentation</vt:lpstr>
      <vt:lpstr>Clustering :</vt:lpstr>
      <vt:lpstr>PowerPoint Presentation</vt:lpstr>
      <vt:lpstr>Model validation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hp lap</dc:creator>
  <cp:lastModifiedBy>Anupama Kate</cp:lastModifiedBy>
  <cp:revision>8</cp:revision>
  <dcterms:created xsi:type="dcterms:W3CDTF">2023-06-23T06:23:09Z</dcterms:created>
  <dcterms:modified xsi:type="dcterms:W3CDTF">2023-06-26T12:57:59Z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