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2"/>
  </p:normalViewPr>
  <p:slideViewPr>
    <p:cSldViewPr snapToGrid="0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7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3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66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56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49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35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8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9F9C93-06D6-0E40-BC7E-AE0EC233029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8046C1-D504-624F-BE8D-4318DFEE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2620-E332-C814-BEE8-F13070E53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6" y="1964267"/>
            <a:ext cx="10439689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Age That Women Have Babies: How a Gap Divides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1A-E252-4597-475E-0B8B84D6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417" y="4385731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Lupi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10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2172DCCB-A4D8-A973-E1B6-7196C78B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6" y="920376"/>
            <a:ext cx="11615507" cy="5017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36E14-DC4E-0897-52DD-CEC826090DDB}"/>
              </a:ext>
            </a:extLst>
          </p:cNvPr>
          <p:cNvSpPr txBox="1"/>
          <p:nvPr/>
        </p:nvSpPr>
        <p:spPr>
          <a:xfrm>
            <a:off x="3268717" y="157655"/>
            <a:ext cx="575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 is based on birth certificate data from the National Center for Health Statistics.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21F0E5-5F86-47DD-A4A2-8DA36CBCC51B}"/>
              </a:ext>
            </a:extLst>
          </p:cNvPr>
          <p:cNvCxnSpPr/>
          <p:nvPr/>
        </p:nvCxnSpPr>
        <p:spPr>
          <a:xfrm>
            <a:off x="987972" y="6085490"/>
            <a:ext cx="48662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7859FA-8A18-62B5-3612-ADAB2F876026}"/>
              </a:ext>
            </a:extLst>
          </p:cNvPr>
          <p:cNvSpPr txBox="1"/>
          <p:nvPr/>
        </p:nvSpPr>
        <p:spPr>
          <a:xfrm>
            <a:off x="1613338" y="6223571"/>
            <a:ext cx="331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Axis: Age of First Time mothers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4CC1F-F7B9-AFE6-C953-22741D86F9C6}"/>
              </a:ext>
            </a:extLst>
          </p:cNvPr>
          <p:cNvCxnSpPr/>
          <p:nvPr/>
        </p:nvCxnSpPr>
        <p:spPr>
          <a:xfrm>
            <a:off x="6495393" y="1818290"/>
            <a:ext cx="73573" cy="3993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3E4652-69CA-9D19-4F19-384235CC08F5}"/>
              </a:ext>
            </a:extLst>
          </p:cNvPr>
          <p:cNvSpPr txBox="1"/>
          <p:nvPr/>
        </p:nvSpPr>
        <p:spPr>
          <a:xfrm>
            <a:off x="4771697" y="3121572"/>
            <a:ext cx="1797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 Axis: Percentage of all mothers </a:t>
            </a:r>
          </a:p>
        </p:txBody>
      </p:sp>
    </p:spTree>
    <p:extLst>
      <p:ext uri="{BB962C8B-B14F-4D97-AF65-F5344CB8AC3E}">
        <p14:creationId xmlns:p14="http://schemas.microsoft.com/office/powerpoint/2010/main" val="31151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graph&#10;&#10;Description automatically generated">
            <a:extLst>
              <a:ext uri="{FF2B5EF4-FFF2-40B4-BE49-F238E27FC236}">
                <a16:creationId xmlns:a16="http://schemas.microsoft.com/office/drawing/2014/main" id="{89210D55-C71A-AA4A-A6F5-8E04B2EC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95"/>
            <a:ext cx="12192000" cy="447740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2BE9C0-D8B5-B870-C605-4DAEF39D2427}"/>
              </a:ext>
            </a:extLst>
          </p:cNvPr>
          <p:cNvCxnSpPr/>
          <p:nvPr/>
        </p:nvCxnSpPr>
        <p:spPr>
          <a:xfrm>
            <a:off x="1271752" y="718489"/>
            <a:ext cx="630621" cy="119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834962-C131-384F-1481-972876B90759}"/>
              </a:ext>
            </a:extLst>
          </p:cNvPr>
          <p:cNvCxnSpPr/>
          <p:nvPr/>
        </p:nvCxnSpPr>
        <p:spPr>
          <a:xfrm flipH="1">
            <a:off x="3174125" y="644917"/>
            <a:ext cx="714704" cy="127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A473C2-D8EA-9CCB-719F-44A99858D8D7}"/>
              </a:ext>
            </a:extLst>
          </p:cNvPr>
          <p:cNvSpPr txBox="1"/>
          <p:nvPr/>
        </p:nvSpPr>
        <p:spPr>
          <a:xfrm>
            <a:off x="9459310" y="718489"/>
            <a:ext cx="2017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Right Skewed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8D105-2CE9-9CDA-F4F8-60A92A17E70F}"/>
              </a:ext>
            </a:extLst>
          </p:cNvPr>
          <p:cNvSpPr txBox="1"/>
          <p:nvPr/>
        </p:nvSpPr>
        <p:spPr>
          <a:xfrm>
            <a:off x="4162097" y="451945"/>
            <a:ext cx="162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Bimodal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06B52-5905-0BEF-3279-B365793C5790}"/>
              </a:ext>
            </a:extLst>
          </p:cNvPr>
          <p:cNvSpPr txBox="1"/>
          <p:nvPr/>
        </p:nvSpPr>
        <p:spPr>
          <a:xfrm>
            <a:off x="4309241" y="1112708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63636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two peaks are around 20 and 29.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47C0C-6FCD-A597-E8F1-40CF8DA9839C}"/>
              </a:ext>
            </a:extLst>
          </p:cNvPr>
          <p:cNvSpPr txBox="1"/>
          <p:nvPr/>
        </p:nvSpPr>
        <p:spPr>
          <a:xfrm>
            <a:off x="9669517" y="1317579"/>
            <a:ext cx="1681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63636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median is around 20 and the mean is around 22. 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D4680-2FC7-0FF7-09C4-E6ED33C1A4B9}"/>
              </a:ext>
            </a:extLst>
          </p:cNvPr>
          <p:cNvSpPr txBox="1"/>
          <p:nvPr/>
        </p:nvSpPr>
        <p:spPr>
          <a:xfrm>
            <a:off x="294290" y="4950372"/>
            <a:ext cx="9722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year interval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Confusing appearance with x axis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Bimodal shape of the 2016 graph mirrors inequality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of younger mothers specifically teenage mothers due to increase access to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Importance of these graphs to predict future population distribution as well as highlights the need to create support systems for younger mothers.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{8A8FFAA4-9C0E-204C-B7B3-C6CE67BBD37A}tf10001058</Template>
  <TotalTime>1680</TotalTime>
  <Words>125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Celestial</vt:lpstr>
      <vt:lpstr>The Age That Women Have Babies: How a Gap Divides America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Age That Women Have Babies: How a Gap Divides America</dc:title>
  <dc:creator>Anupama Sanjith</dc:creator>
  <cp:lastModifiedBy>Anupama Sanjith</cp:lastModifiedBy>
  <cp:revision>3</cp:revision>
  <dcterms:created xsi:type="dcterms:W3CDTF">2024-01-18T18:15:06Z</dcterms:created>
  <dcterms:modified xsi:type="dcterms:W3CDTF">2024-01-23T18:25:13Z</dcterms:modified>
</cp:coreProperties>
</file>