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5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2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2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5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AC3D-5430-443D-8960-068A9B17AB4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5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9297" y="2053084"/>
            <a:ext cx="634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</a:t>
            </a:r>
            <a:r>
              <a:rPr lang="en-US" sz="2800" dirty="0" smtClean="0">
                <a:solidFill>
                  <a:srgbClr val="FFFF00"/>
                </a:solidFill>
              </a:rPr>
              <a:t>Unfinished Story    (E minor)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4636" y="312276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    Anupam                             8.25.2019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9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 Kaul/LGEUS Product and Service Experience Team(anupam.kaul@lge.com)</dc:creator>
  <cp:lastModifiedBy>Anupam Kaul/LGEUS Product and Service Experience Team(anupam.kaul@lge.com)</cp:lastModifiedBy>
  <cp:revision>1</cp:revision>
  <dcterms:created xsi:type="dcterms:W3CDTF">2019-08-25T16:40:40Z</dcterms:created>
  <dcterms:modified xsi:type="dcterms:W3CDTF">2019-08-25T16:42:07Z</dcterms:modified>
</cp:coreProperties>
</file>