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C3A9-812C-436E-B6F3-512969D11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PHASE-I</a:t>
            </a:r>
            <a:br>
              <a:rPr lang="en-IN" dirty="0"/>
            </a:br>
            <a:r>
              <a:rPr lang="en-IN" sz="4800" dirty="0"/>
              <a:t>Exhaustive Search + Bisection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AF71-A0BB-457E-9867-67E6238A1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Group: G7</a:t>
            </a:r>
          </a:p>
          <a:p>
            <a:r>
              <a:rPr lang="en-IN" dirty="0"/>
              <a:t>Members: Anupam Khandelwal &amp; Konark Jain</a:t>
            </a:r>
          </a:p>
        </p:txBody>
      </p:sp>
    </p:spTree>
    <p:extLst>
      <p:ext uri="{BB962C8B-B14F-4D97-AF65-F5344CB8AC3E}">
        <p14:creationId xmlns:p14="http://schemas.microsoft.com/office/powerpoint/2010/main" val="40660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B0381F-32D0-459E-B789-4911B26074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sz="3600" dirty="0"/>
                  <a:t> in (-2,3)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B0381F-32D0-459E-B789-4911B2607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5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4948E0A-03EC-482E-AFFE-4578EB278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286" y="1756022"/>
            <a:ext cx="8941427" cy="4581317"/>
          </a:xfrm>
        </p:spPr>
      </p:pic>
    </p:spTree>
    <p:extLst>
      <p:ext uri="{BB962C8B-B14F-4D97-AF65-F5344CB8AC3E}">
        <p14:creationId xmlns:p14="http://schemas.microsoft.com/office/powerpoint/2010/main" val="124188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888B2F-1CA4-4C19-9CBB-B322AC4CBC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3600" dirty="0"/>
                  <a:t> in (0,4)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888B2F-1CA4-4C19-9CBB-B322AC4CB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map, sky&#10;&#10;Description automatically generated">
            <a:extLst>
              <a:ext uri="{FF2B5EF4-FFF2-40B4-BE49-F238E27FC236}">
                <a16:creationId xmlns:a16="http://schemas.microsoft.com/office/drawing/2014/main" id="{7244EFEB-E5E8-418A-9EED-CCF20C15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5305" y="1756022"/>
            <a:ext cx="8901389" cy="4560803"/>
          </a:xfrm>
        </p:spPr>
      </p:pic>
    </p:spTree>
    <p:extLst>
      <p:ext uri="{BB962C8B-B14F-4D97-AF65-F5344CB8AC3E}">
        <p14:creationId xmlns:p14="http://schemas.microsoft.com/office/powerpoint/2010/main" val="17522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038A49-4A9D-4E1C-ABB6-5E43CA2019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 −10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3600" dirty="0"/>
                  <a:t> in (-6,6)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038A49-4A9D-4E1C-ABB6-5E43CA201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4538957D-B21E-4D01-B09B-8748579EB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7989" y="1746691"/>
            <a:ext cx="8956021" cy="4588795"/>
          </a:xfrm>
        </p:spPr>
      </p:pic>
    </p:spTree>
    <p:extLst>
      <p:ext uri="{BB962C8B-B14F-4D97-AF65-F5344CB8AC3E}">
        <p14:creationId xmlns:p14="http://schemas.microsoft.com/office/powerpoint/2010/main" val="29512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25ECEA-2FBA-43CD-8D60-C0616EC83E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15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 −20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IN" sz="3600" dirty="0"/>
                  <a:t> in (-4,4)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25ECEA-2FBA-43CD-8D60-C0616EC8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DB74E49-3D16-4594-AE41-5CCC69595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5305" y="1756022"/>
            <a:ext cx="8901389" cy="4560803"/>
          </a:xfrm>
        </p:spPr>
      </p:pic>
    </p:spTree>
    <p:extLst>
      <p:ext uri="{BB962C8B-B14F-4D97-AF65-F5344CB8AC3E}">
        <p14:creationId xmlns:p14="http://schemas.microsoft.com/office/powerpoint/2010/main" val="34379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6CEF7-319B-465A-B238-FA205928A4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3600" dirty="0"/>
                  <a:t> in (1,2)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6CEF7-319B-465A-B238-FA205928A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93D14-BF91-424E-B7D3-AAFB74E86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410" y="1765353"/>
            <a:ext cx="8883180" cy="4551473"/>
          </a:xfrm>
        </p:spPr>
      </p:pic>
    </p:spTree>
    <p:extLst>
      <p:ext uri="{BB962C8B-B14F-4D97-AF65-F5344CB8AC3E}">
        <p14:creationId xmlns:p14="http://schemas.microsoft.com/office/powerpoint/2010/main" val="139836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130B-2E1C-4AA8-AC1D-ECEEE70A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Exhaustive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2219-6CAA-4C3E-89E8-F2A20F23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 exhaustive_search()</a:t>
            </a:r>
          </a:p>
          <a:p>
            <a:pPr lvl="1"/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Inputs: a, b, n, function_name</a:t>
            </a:r>
          </a:p>
          <a:p>
            <a:pPr lvl="1"/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Output: X (1X3 array initialized as [ 0 0 0 ])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delta ← (b-a)/n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x1 ← a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x2 ← x1 + delta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x3 ← x2 + delta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  <a:r>
              <a:rPr lang="en-IN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x3 &lt;= b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y1 ← function_name(x1)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y2 ← function_name(x2)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y3 ← function_name(x3)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</a:t>
            </a:r>
            <a:r>
              <a:rPr lang="en-IN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 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y2 &lt;= y1 </a:t>
            </a:r>
            <a:r>
              <a:rPr lang="en-IN" b="1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&amp;</a:t>
            </a:r>
            <a:r>
              <a:rPr lang="en-IN" dirty="0">
                <a:solidFill>
                  <a:schemeClr val="accent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y2 &lt;= y3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         X</a:t>
            </a:r>
            <a:r>
              <a:rPr lang="en-IN" baseline="-25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← 1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         X</a:t>
            </a:r>
            <a:r>
              <a:rPr lang="en-IN" baseline="-25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← x1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         X</a:t>
            </a:r>
            <a:r>
              <a:rPr lang="en-IN" baseline="-25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← x3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         </a:t>
            </a:r>
            <a:r>
              <a:rPr lang="en-IN" b="1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break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</a:t>
            </a:r>
            <a:r>
              <a:rPr lang="en-IN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else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         x1 ← x2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         x2 ← x3</a:t>
            </a:r>
          </a:p>
          <a:p>
            <a:pPr marL="201168" lvl="1" indent="0">
              <a:buNone/>
            </a:pP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         x3 ← x3 + delta</a:t>
            </a:r>
          </a:p>
          <a:p>
            <a:pPr marL="201168" lvl="1" indent="0">
              <a:buNone/>
            </a:pPr>
            <a:r>
              <a:rPr lang="en-IN" baseline="-25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	 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9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4432-21E8-4B7F-968D-9816CB8C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Bisection Method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4754-ECAC-46AE-A965-26DB5588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 bisection_search()</a:t>
            </a:r>
          </a:p>
          <a:p>
            <a:pPr lvl="1"/>
            <a:endParaRPr lang="en-IN" sz="11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Inputs: x1, x3, del_x, e, function_name</a:t>
            </a:r>
          </a:p>
          <a:p>
            <a:pPr lvl="1"/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Output: z 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z1 ← x1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z2 ← x3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z ← (z1+z2)/2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dz ← (function_name(z+del_x)-function_name(z-del_x))/(2*del_x)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  <a:r>
              <a:rPr lang="en-IN" sz="11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</a:t>
            </a: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|dz| &gt; e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</a:t>
            </a:r>
            <a:r>
              <a:rPr lang="en-IN" sz="11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dz &gt; 0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z2 ← z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</a:t>
            </a:r>
            <a:r>
              <a:rPr lang="en-IN" sz="11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else</a:t>
            </a: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z1 ← z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z ← z ← (z1+z2)/2</a:t>
            </a: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      dz ← (function_name(z+del_x)-function_name(z-del_x))/(2*del_x)</a:t>
            </a:r>
          </a:p>
          <a:p>
            <a:pPr marL="201168" lvl="1" indent="0">
              <a:buNone/>
            </a:pPr>
            <a:endParaRPr lang="en-IN" sz="11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01168" lvl="1" indent="0">
              <a:buNone/>
            </a:pPr>
            <a:r>
              <a:rPr lang="en-IN" sz="1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773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70EB-3BFE-4007-9DCB-8A1B20DF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3BA-5C29-47C5-94B3-227979DC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X = exhaustive_search(a, b, n, function_name)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IN" sz="14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X</a:t>
            </a:r>
            <a:r>
              <a:rPr lang="en-IN" sz="1400" baseline="-25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</a:t>
            </a: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1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</a:t>
            </a:r>
            <a:r>
              <a:rPr lang="en-IN" sz="1400" dirty="0">
                <a:solidFill>
                  <a:schemeClr val="accent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// Successful exhaustive search call.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minima = bisection_search(x1, x3, del_x, e, function_name)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else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</a:t>
            </a:r>
            <a:r>
              <a:rPr lang="en-IN" sz="1400" dirty="0">
                <a:solidFill>
                  <a:schemeClr val="accent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// Unsuccessful exhaustive search call implying monotonicity in the search interval.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</a:t>
            </a:r>
            <a:r>
              <a:rPr lang="en-IN" sz="14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function_name(a)  &lt;= function_name(b)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minima = a		</a:t>
            </a:r>
            <a:r>
              <a:rPr lang="en-IN" sz="1400" dirty="0">
                <a:solidFill>
                  <a:schemeClr val="accent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// Monotonically increasing function.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b="1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else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minima = b		</a:t>
            </a:r>
            <a:r>
              <a:rPr lang="en-IN" sz="1400" dirty="0">
                <a:solidFill>
                  <a:schemeClr val="accent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// Monotonically decreasing function.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IN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017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129723-6CFE-449D-804E-84D28FBECC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IN" sz="3600" dirty="0"/>
                  <a:t> in (-1,1)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129723-6CFE-449D-804E-84D28FBEC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sky, map&#10;&#10;Description automatically generated">
            <a:extLst>
              <a:ext uri="{FF2B5EF4-FFF2-40B4-BE49-F238E27FC236}">
                <a16:creationId xmlns:a16="http://schemas.microsoft.com/office/drawing/2014/main" id="{B8818B49-DED3-44FC-ABBB-84437DA6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6199" y="1756019"/>
            <a:ext cx="8919601" cy="4570134"/>
          </a:xfrm>
        </p:spPr>
      </p:pic>
    </p:spTree>
    <p:extLst>
      <p:ext uri="{BB962C8B-B14F-4D97-AF65-F5344CB8AC3E}">
        <p14:creationId xmlns:p14="http://schemas.microsoft.com/office/powerpoint/2010/main" val="338525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219B34-ACCF-4CBF-B39F-9A224A39F4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3600" dirty="0"/>
                  <a:t> in (-10,0)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219B34-ACCF-4CBF-B39F-9A224A39F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5CC6583-CD93-467A-9402-061634E7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410" y="1756019"/>
            <a:ext cx="8883180" cy="4551473"/>
          </a:xfrm>
        </p:spPr>
      </p:pic>
    </p:spTree>
    <p:extLst>
      <p:ext uri="{BB962C8B-B14F-4D97-AF65-F5344CB8AC3E}">
        <p14:creationId xmlns:p14="http://schemas.microsoft.com/office/powerpoint/2010/main" val="9081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012B73-088F-4981-8B23-41E8268A75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−8 </m:t>
                    </m:r>
                  </m:oMath>
                </a14:m>
                <a:r>
                  <a:rPr lang="en-IN" sz="3600" dirty="0"/>
                  <a:t> in (-2,1)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012B73-088F-4981-8B23-41E8268A7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D547C72-C434-4F3B-BB3B-B7871AE38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0621" y="1756022"/>
            <a:ext cx="8950758" cy="4586098"/>
          </a:xfrm>
        </p:spPr>
      </p:pic>
    </p:spTree>
    <p:extLst>
      <p:ext uri="{BB962C8B-B14F-4D97-AF65-F5344CB8AC3E}">
        <p14:creationId xmlns:p14="http://schemas.microsoft.com/office/powerpoint/2010/main" val="347877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53A933-7008-4166-B813-B47B96584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sSup>
                          <m:sSup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 −5</m:t>
                    </m:r>
                  </m:oMath>
                </a14:m>
                <a:r>
                  <a:rPr lang="en-IN" sz="3600" dirty="0"/>
                  <a:t> in (0.5,5)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53A933-7008-4166-B813-B47B9658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8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BF0B97A-CBB4-4E16-8EE1-E08B6E291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754" y="1756022"/>
            <a:ext cx="8922492" cy="4571616"/>
          </a:xfrm>
        </p:spPr>
      </p:pic>
    </p:spTree>
    <p:extLst>
      <p:ext uri="{BB962C8B-B14F-4D97-AF65-F5344CB8AC3E}">
        <p14:creationId xmlns:p14="http://schemas.microsoft.com/office/powerpoint/2010/main" val="15901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1447A1-4026-42A7-96A7-F0F62501D2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br>
                  <a:rPr lang="en-IN" sz="3600" dirty="0"/>
                </a:br>
                <a:r>
                  <a:rPr lang="en-IN" sz="3600" dirty="0"/>
                  <a:t>Minimize 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600" dirty="0"/>
                  <a:t> in (0.5,3.14)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1447A1-4026-42A7-96A7-F0F62501D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b="-16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map, sky&#10;&#10;Description automatically generated">
            <a:extLst>
              <a:ext uri="{FF2B5EF4-FFF2-40B4-BE49-F238E27FC236}">
                <a16:creationId xmlns:a16="http://schemas.microsoft.com/office/drawing/2014/main" id="{1D6ECFFD-861C-4E5A-B59C-AE637E490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3678" y="1756022"/>
            <a:ext cx="8925603" cy="4573210"/>
          </a:xfrm>
        </p:spPr>
      </p:pic>
    </p:spTree>
    <p:extLst>
      <p:ext uri="{BB962C8B-B14F-4D97-AF65-F5344CB8AC3E}">
        <p14:creationId xmlns:p14="http://schemas.microsoft.com/office/powerpoint/2010/main" val="3618010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</TotalTime>
  <Words>150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Segoe UI Historic</vt:lpstr>
      <vt:lpstr>Retrospect</vt:lpstr>
      <vt:lpstr>PHASE-I Exhaustive Search + Bisection Method</vt:lpstr>
      <vt:lpstr>Exhaustive Search Algorithm</vt:lpstr>
      <vt:lpstr>Bisection Method Algorithm</vt:lpstr>
      <vt:lpstr>Combined Algorithm</vt:lpstr>
      <vt:lpstr> Minimize f(x)=x^3+5x^2-3 in (-1,1)</vt:lpstr>
      <vt:lpstr> Minimize f(x)=(x^2-1)^3-(2x-5)^4 in (-10,0)</vt:lpstr>
      <vt:lpstr> Minimize f(x)=2x+2e^x-x^3-8  in (-2,1)</vt:lpstr>
      <vt:lpstr> Minimize f(x)=3x^2+12/x^3   -5 in (0.5,5)</vt:lpstr>
      <vt:lpstr> Minimize f(x)=-4x(sinx) in (0.5,3.14)</vt:lpstr>
      <vt:lpstr> Minimize f(x)=2(x-3)^2+e^(0.5x^2 ) in (-2,3)</vt:lpstr>
      <vt:lpstr> Minimize f(x)=2e^x  -x^3  -10x in (0,4)</vt:lpstr>
      <vt:lpstr> Minimize f(x)=x^2  -10e^0.1x in (-6,6)</vt:lpstr>
      <vt:lpstr> Minimize f(x)=15x^2  -20sinx in (-4,4)</vt:lpstr>
      <vt:lpstr> Minimize f(x)=(e^x  -x^3 )^2 in (1,2)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PHASE-I Exhaustive Search + Bisection Method</dc:title>
  <dc:creator>Anupam Khandelwal</dc:creator>
  <cp:lastModifiedBy>Anupam Khandelwal</cp:lastModifiedBy>
  <cp:revision>12</cp:revision>
  <dcterms:created xsi:type="dcterms:W3CDTF">2019-09-07T01:42:24Z</dcterms:created>
  <dcterms:modified xsi:type="dcterms:W3CDTF">2019-09-07T04:49:10Z</dcterms:modified>
</cp:coreProperties>
</file>