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3" r:id="rId3"/>
    <p:sldId id="266" r:id="rId4"/>
    <p:sldId id="272" r:id="rId5"/>
    <p:sldId id="271" r:id="rId6"/>
    <p:sldId id="265" r:id="rId7"/>
    <p:sldId id="270" r:id="rId8"/>
    <p:sldId id="269"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226"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UNAK" userId="ef71f2cb3bc3f7cf" providerId="LiveId" clId="{A3C7251B-E50C-4735-A507-D25FC852C183}"/>
    <pc:docChg chg="custSel addSld delSld modSld sldOrd modMainMaster">
      <pc:chgData name="RAUNAK" userId="ef71f2cb3bc3f7cf" providerId="LiveId" clId="{A3C7251B-E50C-4735-A507-D25FC852C183}" dt="2022-05-09T12:32:19.883" v="1245" actId="14861"/>
      <pc:docMkLst>
        <pc:docMk/>
      </pc:docMkLst>
      <pc:sldChg chg="modSp del mod">
        <pc:chgData name="RAUNAK" userId="ef71f2cb3bc3f7cf" providerId="LiveId" clId="{A3C7251B-E50C-4735-A507-D25FC852C183}" dt="2022-05-09T10:30:26.934" v="676" actId="47"/>
        <pc:sldMkLst>
          <pc:docMk/>
          <pc:sldMk cId="1571512516" sldId="256"/>
        </pc:sldMkLst>
        <pc:picChg chg="mod">
          <ac:chgData name="RAUNAK" userId="ef71f2cb3bc3f7cf" providerId="LiveId" clId="{A3C7251B-E50C-4735-A507-D25FC852C183}" dt="2022-05-09T10:21:30.450" v="622" actId="1076"/>
          <ac:picMkLst>
            <pc:docMk/>
            <pc:sldMk cId="1571512516" sldId="256"/>
            <ac:picMk id="3" creationId="{080448A2-F822-45C3-ACFE-D31985AC00F1}"/>
          </ac:picMkLst>
        </pc:picChg>
      </pc:sldChg>
      <pc:sldChg chg="addSp delSp modSp del mod">
        <pc:chgData name="RAUNAK" userId="ef71f2cb3bc3f7cf" providerId="LiveId" clId="{A3C7251B-E50C-4735-A507-D25FC852C183}" dt="2022-05-09T10:30:10.342" v="674" actId="47"/>
        <pc:sldMkLst>
          <pc:docMk/>
          <pc:sldMk cId="3592670844" sldId="257"/>
        </pc:sldMkLst>
        <pc:picChg chg="mod">
          <ac:chgData name="RAUNAK" userId="ef71f2cb3bc3f7cf" providerId="LiveId" clId="{A3C7251B-E50C-4735-A507-D25FC852C183}" dt="2022-05-09T10:21:35.419" v="623" actId="1076"/>
          <ac:picMkLst>
            <pc:docMk/>
            <pc:sldMk cId="3592670844" sldId="257"/>
            <ac:picMk id="3" creationId="{E8090CB6-D3FE-4918-A98A-FEB9DB4F8548}"/>
          </ac:picMkLst>
        </pc:picChg>
        <pc:picChg chg="add del mod">
          <ac:chgData name="RAUNAK" userId="ef71f2cb3bc3f7cf" providerId="LiveId" clId="{A3C7251B-E50C-4735-A507-D25FC852C183}" dt="2022-05-09T10:29:57.573" v="671" actId="21"/>
          <ac:picMkLst>
            <pc:docMk/>
            <pc:sldMk cId="3592670844" sldId="257"/>
            <ac:picMk id="4" creationId="{84CF6DBB-5D51-E859-E423-81EB79E14958}"/>
          </ac:picMkLst>
        </pc:picChg>
      </pc:sldChg>
      <pc:sldChg chg="delSp modSp del mod">
        <pc:chgData name="RAUNAK" userId="ef71f2cb3bc3f7cf" providerId="LiveId" clId="{A3C7251B-E50C-4735-A507-D25FC852C183}" dt="2022-05-09T10:30:33.433" v="678" actId="47"/>
        <pc:sldMkLst>
          <pc:docMk/>
          <pc:sldMk cId="163362475" sldId="258"/>
        </pc:sldMkLst>
        <pc:picChg chg="del mod">
          <ac:chgData name="RAUNAK" userId="ef71f2cb3bc3f7cf" providerId="LiveId" clId="{A3C7251B-E50C-4735-A507-D25FC852C183}" dt="2022-05-09T10:29:36.409" v="668" actId="21"/>
          <ac:picMkLst>
            <pc:docMk/>
            <pc:sldMk cId="163362475" sldId="258"/>
            <ac:picMk id="3" creationId="{89CE3A5E-42AD-4D47-9DAE-D9D0F5E0DB92}"/>
          </ac:picMkLst>
        </pc:picChg>
      </pc:sldChg>
      <pc:sldChg chg="addSp modSp mod">
        <pc:chgData name="RAUNAK" userId="ef71f2cb3bc3f7cf" providerId="LiveId" clId="{A3C7251B-E50C-4735-A507-D25FC852C183}" dt="2022-05-09T12:32:19.883" v="1245" actId="14861"/>
        <pc:sldMkLst>
          <pc:docMk/>
          <pc:sldMk cId="725634726" sldId="259"/>
        </pc:sldMkLst>
        <pc:spChg chg="add mod">
          <ac:chgData name="RAUNAK" userId="ef71f2cb3bc3f7cf" providerId="LiveId" clId="{A3C7251B-E50C-4735-A507-D25FC852C183}" dt="2022-05-09T10:34:49.226" v="680" actId="255"/>
          <ac:spMkLst>
            <pc:docMk/>
            <pc:sldMk cId="725634726" sldId="259"/>
            <ac:spMk id="4" creationId="{C8F96477-140A-4577-105A-5D11F27F09D9}"/>
          </ac:spMkLst>
        </pc:spChg>
        <pc:spChg chg="add mod">
          <ac:chgData name="RAUNAK" userId="ef71f2cb3bc3f7cf" providerId="LiveId" clId="{A3C7251B-E50C-4735-A507-D25FC852C183}" dt="2022-05-09T10:28:37.856" v="660" actId="20577"/>
          <ac:spMkLst>
            <pc:docMk/>
            <pc:sldMk cId="725634726" sldId="259"/>
            <ac:spMk id="6" creationId="{1E221F79-EFB8-A5F5-DE99-D21236BAC9D8}"/>
          </ac:spMkLst>
        </pc:spChg>
        <pc:picChg chg="mod">
          <ac:chgData name="RAUNAK" userId="ef71f2cb3bc3f7cf" providerId="LiveId" clId="{A3C7251B-E50C-4735-A507-D25FC852C183}" dt="2022-05-09T12:32:19.883" v="1245" actId="14861"/>
          <ac:picMkLst>
            <pc:docMk/>
            <pc:sldMk cId="725634726" sldId="259"/>
            <ac:picMk id="3" creationId="{317EF7F8-109B-470C-A298-1414E8DC0C38}"/>
          </ac:picMkLst>
        </pc:picChg>
      </pc:sldChg>
      <pc:sldChg chg="del">
        <pc:chgData name="RAUNAK" userId="ef71f2cb3bc3f7cf" providerId="LiveId" clId="{A3C7251B-E50C-4735-A507-D25FC852C183}" dt="2022-05-09T10:17:15.644" v="604" actId="47"/>
        <pc:sldMkLst>
          <pc:docMk/>
          <pc:sldMk cId="2753636051" sldId="260"/>
        </pc:sldMkLst>
      </pc:sldChg>
      <pc:sldChg chg="addSp delSp modSp new mod ord">
        <pc:chgData name="RAUNAK" userId="ef71f2cb3bc3f7cf" providerId="LiveId" clId="{A3C7251B-E50C-4735-A507-D25FC852C183}" dt="2022-05-09T08:18:40.412" v="556" actId="20577"/>
        <pc:sldMkLst>
          <pc:docMk/>
          <pc:sldMk cId="1380030931" sldId="261"/>
        </pc:sldMkLst>
        <pc:spChg chg="mod">
          <ac:chgData name="RAUNAK" userId="ef71f2cb3bc3f7cf" providerId="LiveId" clId="{A3C7251B-E50C-4735-A507-D25FC852C183}" dt="2022-05-09T02:50:47.567" v="416" actId="20577"/>
          <ac:spMkLst>
            <pc:docMk/>
            <pc:sldMk cId="1380030931" sldId="261"/>
            <ac:spMk id="2" creationId="{9B08EDD8-CB80-C98C-CBF6-3A228355277C}"/>
          </ac:spMkLst>
        </pc:spChg>
        <pc:spChg chg="del mod">
          <ac:chgData name="RAUNAK" userId="ef71f2cb3bc3f7cf" providerId="LiveId" clId="{A3C7251B-E50C-4735-A507-D25FC852C183}" dt="2022-05-09T02:38:59.134" v="44" actId="478"/>
          <ac:spMkLst>
            <pc:docMk/>
            <pc:sldMk cId="1380030931" sldId="261"/>
            <ac:spMk id="3" creationId="{23C33CBB-FCB8-D319-E02C-B62B49B85D91}"/>
          </ac:spMkLst>
        </pc:spChg>
        <pc:spChg chg="add del mod">
          <ac:chgData name="RAUNAK" userId="ef71f2cb3bc3f7cf" providerId="LiveId" clId="{A3C7251B-E50C-4735-A507-D25FC852C183}" dt="2022-05-09T02:47:01.455" v="75"/>
          <ac:spMkLst>
            <pc:docMk/>
            <pc:sldMk cId="1380030931" sldId="261"/>
            <ac:spMk id="4" creationId="{91250EBB-7B45-E8C6-4396-F7B2668F810C}"/>
          </ac:spMkLst>
        </pc:spChg>
        <pc:spChg chg="add mod">
          <ac:chgData name="RAUNAK" userId="ef71f2cb3bc3f7cf" providerId="LiveId" clId="{A3C7251B-E50C-4735-A507-D25FC852C183}" dt="2022-05-09T08:18:40.412" v="556" actId="20577"/>
          <ac:spMkLst>
            <pc:docMk/>
            <pc:sldMk cId="1380030931" sldId="261"/>
            <ac:spMk id="6" creationId="{935FBBAF-8C2C-C240-5F04-828006C0A3B9}"/>
          </ac:spMkLst>
        </pc:spChg>
      </pc:sldChg>
      <pc:sldChg chg="addSp delSp modSp new del mod ord">
        <pc:chgData name="RAUNAK" userId="ef71f2cb3bc3f7cf" providerId="LiveId" clId="{A3C7251B-E50C-4735-A507-D25FC852C183}" dt="2022-05-09T08:38:47.607" v="578" actId="47"/>
        <pc:sldMkLst>
          <pc:docMk/>
          <pc:sldMk cId="1198858102" sldId="262"/>
        </pc:sldMkLst>
        <pc:spChg chg="add del mod">
          <ac:chgData name="RAUNAK" userId="ef71f2cb3bc3f7cf" providerId="LiveId" clId="{A3C7251B-E50C-4735-A507-D25FC852C183}" dt="2022-05-09T02:53:00.319" v="418" actId="478"/>
          <ac:spMkLst>
            <pc:docMk/>
            <pc:sldMk cId="1198858102" sldId="262"/>
            <ac:spMk id="3" creationId="{1071FAEA-3A60-6DD8-119A-3A9630BD7643}"/>
          </ac:spMkLst>
        </pc:spChg>
      </pc:sldChg>
      <pc:sldChg chg="addSp modSp new mod">
        <pc:chgData name="RAUNAK" userId="ef71f2cb3bc3f7cf" providerId="LiveId" clId="{A3C7251B-E50C-4735-A507-D25FC852C183}" dt="2022-05-09T12:28:17.993" v="1201" actId="14861"/>
        <pc:sldMkLst>
          <pc:docMk/>
          <pc:sldMk cId="1589146081" sldId="263"/>
        </pc:sldMkLst>
        <pc:spChg chg="mod">
          <ac:chgData name="RAUNAK" userId="ef71f2cb3bc3f7cf" providerId="LiveId" clId="{A3C7251B-E50C-4735-A507-D25FC852C183}" dt="2022-05-09T08:13:09.490" v="447" actId="113"/>
          <ac:spMkLst>
            <pc:docMk/>
            <pc:sldMk cId="1589146081" sldId="263"/>
            <ac:spMk id="2" creationId="{51115D89-AE85-D384-0D7B-9A8BE55128B4}"/>
          </ac:spMkLst>
        </pc:spChg>
        <pc:spChg chg="add mod">
          <ac:chgData name="RAUNAK" userId="ef71f2cb3bc3f7cf" providerId="LiveId" clId="{A3C7251B-E50C-4735-A507-D25FC852C183}" dt="2022-05-09T08:38:35.288" v="576" actId="1076"/>
          <ac:spMkLst>
            <pc:docMk/>
            <pc:sldMk cId="1589146081" sldId="263"/>
            <ac:spMk id="4" creationId="{1CCBD87E-CA9D-3BEA-1D93-698759C26429}"/>
          </ac:spMkLst>
        </pc:spChg>
        <pc:picChg chg="add mod">
          <ac:chgData name="RAUNAK" userId="ef71f2cb3bc3f7cf" providerId="LiveId" clId="{A3C7251B-E50C-4735-A507-D25FC852C183}" dt="2022-05-09T12:28:17.993" v="1201" actId="14861"/>
          <ac:picMkLst>
            <pc:docMk/>
            <pc:sldMk cId="1589146081" sldId="263"/>
            <ac:picMk id="6" creationId="{3C4D613D-9492-0DB3-F654-8D0459830DDC}"/>
          </ac:picMkLst>
        </pc:picChg>
      </pc:sldChg>
      <pc:sldChg chg="new del">
        <pc:chgData name="RAUNAK" userId="ef71f2cb3bc3f7cf" providerId="LiveId" clId="{A3C7251B-E50C-4735-A507-D25FC852C183}" dt="2022-05-09T10:15:33.967" v="594" actId="47"/>
        <pc:sldMkLst>
          <pc:docMk/>
          <pc:sldMk cId="679626761" sldId="264"/>
        </pc:sldMkLst>
      </pc:sldChg>
      <pc:sldChg chg="addSp delSp modSp new mod">
        <pc:chgData name="RAUNAK" userId="ef71f2cb3bc3f7cf" providerId="LiveId" clId="{A3C7251B-E50C-4735-A507-D25FC852C183}" dt="2022-05-09T12:30:34.743" v="1227" actId="14861"/>
        <pc:sldMkLst>
          <pc:docMk/>
          <pc:sldMk cId="808463542" sldId="265"/>
        </pc:sldMkLst>
        <pc:spChg chg="add del mod">
          <ac:chgData name="RAUNAK" userId="ef71f2cb3bc3f7cf" providerId="LiveId" clId="{A3C7251B-E50C-4735-A507-D25FC852C183}" dt="2022-05-09T12:26:02.924" v="1175" actId="478"/>
          <ac:spMkLst>
            <pc:docMk/>
            <pc:sldMk cId="808463542" sldId="265"/>
            <ac:spMk id="5" creationId="{3BCE096C-B77D-7407-486A-3B5744B8527A}"/>
          </ac:spMkLst>
        </pc:spChg>
        <pc:spChg chg="add mod">
          <ac:chgData name="RAUNAK" userId="ef71f2cb3bc3f7cf" providerId="LiveId" clId="{A3C7251B-E50C-4735-A507-D25FC852C183}" dt="2022-05-09T12:26:23.076" v="1189" actId="20577"/>
          <ac:spMkLst>
            <pc:docMk/>
            <pc:sldMk cId="808463542" sldId="265"/>
            <ac:spMk id="7" creationId="{24727B12-934F-FA9F-7985-FD79ED502BC7}"/>
          </ac:spMkLst>
        </pc:spChg>
        <pc:picChg chg="add mod">
          <ac:chgData name="RAUNAK" userId="ef71f2cb3bc3f7cf" providerId="LiveId" clId="{A3C7251B-E50C-4735-A507-D25FC852C183}" dt="2022-05-09T12:30:34.743" v="1227" actId="14861"/>
          <ac:picMkLst>
            <pc:docMk/>
            <pc:sldMk cId="808463542" sldId="265"/>
            <ac:picMk id="2" creationId="{D5AC82ED-1AB6-9E08-32FD-010C128D0F97}"/>
          </ac:picMkLst>
        </pc:picChg>
        <pc:picChg chg="add mod">
          <ac:chgData name="RAUNAK" userId="ef71f2cb3bc3f7cf" providerId="LiveId" clId="{A3C7251B-E50C-4735-A507-D25FC852C183}" dt="2022-05-09T12:30:26.170" v="1224" actId="14861"/>
          <ac:picMkLst>
            <pc:docMk/>
            <pc:sldMk cId="808463542" sldId="265"/>
            <ac:picMk id="3" creationId="{6DFC8018-AC08-7B20-D92F-A9B42F61E437}"/>
          </ac:picMkLst>
        </pc:picChg>
      </pc:sldChg>
      <pc:sldChg chg="addSp delSp modSp new mod">
        <pc:chgData name="RAUNAK" userId="ef71f2cb3bc3f7cf" providerId="LiveId" clId="{A3C7251B-E50C-4735-A507-D25FC852C183}" dt="2022-05-09T12:29:13.507" v="1207" actId="14861"/>
        <pc:sldMkLst>
          <pc:docMk/>
          <pc:sldMk cId="102820005" sldId="266"/>
        </pc:sldMkLst>
        <pc:spChg chg="mod">
          <ac:chgData name="RAUNAK" userId="ef71f2cb3bc3f7cf" providerId="LiveId" clId="{A3C7251B-E50C-4735-A507-D25FC852C183}" dt="2022-05-09T10:16:48.481" v="602" actId="1076"/>
          <ac:spMkLst>
            <pc:docMk/>
            <pc:sldMk cId="102820005" sldId="266"/>
            <ac:spMk id="2" creationId="{1387A4DE-81E8-C21A-700F-040E1464DD8C}"/>
          </ac:spMkLst>
        </pc:spChg>
        <pc:spChg chg="add del mod">
          <ac:chgData name="RAUNAK" userId="ef71f2cb3bc3f7cf" providerId="LiveId" clId="{A3C7251B-E50C-4735-A507-D25FC852C183}" dt="2022-05-09T10:16:04.470" v="598" actId="478"/>
          <ac:spMkLst>
            <pc:docMk/>
            <pc:sldMk cId="102820005" sldId="266"/>
            <ac:spMk id="3" creationId="{3873FAFE-F9B6-6062-1423-62528A17AD4B}"/>
          </ac:spMkLst>
        </pc:spChg>
        <pc:picChg chg="add mod">
          <ac:chgData name="RAUNAK" userId="ef71f2cb3bc3f7cf" providerId="LiveId" clId="{A3C7251B-E50C-4735-A507-D25FC852C183}" dt="2022-05-09T12:29:13.507" v="1207" actId="14861"/>
          <ac:picMkLst>
            <pc:docMk/>
            <pc:sldMk cId="102820005" sldId="266"/>
            <ac:picMk id="5" creationId="{75B8D9A6-72F0-CDD3-A177-63C09D110B95}"/>
          </ac:picMkLst>
        </pc:picChg>
      </pc:sldChg>
      <pc:sldChg chg="new del">
        <pc:chgData name="RAUNAK" userId="ef71f2cb3bc3f7cf" providerId="LiveId" clId="{A3C7251B-E50C-4735-A507-D25FC852C183}" dt="2022-05-09T10:30:30.546" v="677" actId="47"/>
        <pc:sldMkLst>
          <pc:docMk/>
          <pc:sldMk cId="3938242196" sldId="267"/>
        </pc:sldMkLst>
      </pc:sldChg>
      <pc:sldChg chg="new del">
        <pc:chgData name="RAUNAK" userId="ef71f2cb3bc3f7cf" providerId="LiveId" clId="{A3C7251B-E50C-4735-A507-D25FC852C183}" dt="2022-05-09T10:30:04.411" v="673" actId="47"/>
        <pc:sldMkLst>
          <pc:docMk/>
          <pc:sldMk cId="2974679984" sldId="268"/>
        </pc:sldMkLst>
      </pc:sldChg>
      <pc:sldChg chg="addSp modSp new mod">
        <pc:chgData name="RAUNAK" userId="ef71f2cb3bc3f7cf" providerId="LiveId" clId="{A3C7251B-E50C-4735-A507-D25FC852C183}" dt="2022-05-09T12:31:53.626" v="1242" actId="1076"/>
        <pc:sldMkLst>
          <pc:docMk/>
          <pc:sldMk cId="3095369204" sldId="269"/>
        </pc:sldMkLst>
        <pc:spChg chg="mod">
          <ac:chgData name="RAUNAK" userId="ef71f2cb3bc3f7cf" providerId="LiveId" clId="{A3C7251B-E50C-4735-A507-D25FC852C183}" dt="2022-05-09T10:25:02.702" v="647" actId="2711"/>
          <ac:spMkLst>
            <pc:docMk/>
            <pc:sldMk cId="3095369204" sldId="269"/>
            <ac:spMk id="2" creationId="{50CA4404-1EBB-23F5-E90C-1216E816E610}"/>
          </ac:spMkLst>
        </pc:spChg>
        <pc:spChg chg="add mod">
          <ac:chgData name="RAUNAK" userId="ef71f2cb3bc3f7cf" providerId="LiveId" clId="{A3C7251B-E50C-4735-A507-D25FC852C183}" dt="2022-05-09T10:41:19.548" v="861" actId="255"/>
          <ac:spMkLst>
            <pc:docMk/>
            <pc:sldMk cId="3095369204" sldId="269"/>
            <ac:spMk id="7" creationId="{005DF217-7FFC-8D30-BAA0-00184481230A}"/>
          </ac:spMkLst>
        </pc:spChg>
        <pc:picChg chg="add mod">
          <ac:chgData name="RAUNAK" userId="ef71f2cb3bc3f7cf" providerId="LiveId" clId="{A3C7251B-E50C-4735-A507-D25FC852C183}" dt="2022-05-09T12:31:49.534" v="1241" actId="14100"/>
          <ac:picMkLst>
            <pc:docMk/>
            <pc:sldMk cId="3095369204" sldId="269"/>
            <ac:picMk id="3" creationId="{CEA8A46A-5ACA-304E-37CA-F27D43239E82}"/>
          </ac:picMkLst>
        </pc:picChg>
        <pc:picChg chg="add mod">
          <ac:chgData name="RAUNAK" userId="ef71f2cb3bc3f7cf" providerId="LiveId" clId="{A3C7251B-E50C-4735-A507-D25FC852C183}" dt="2022-05-09T12:31:39.363" v="1238" actId="1076"/>
          <ac:picMkLst>
            <pc:docMk/>
            <pc:sldMk cId="3095369204" sldId="269"/>
            <ac:picMk id="4" creationId="{5BD2513A-B8A9-F9AE-E89E-D4173F760C43}"/>
          </ac:picMkLst>
        </pc:picChg>
        <pc:picChg chg="add mod">
          <ac:chgData name="RAUNAK" userId="ef71f2cb3bc3f7cf" providerId="LiveId" clId="{A3C7251B-E50C-4735-A507-D25FC852C183}" dt="2022-05-09T12:31:53.626" v="1242" actId="1076"/>
          <ac:picMkLst>
            <pc:docMk/>
            <pc:sldMk cId="3095369204" sldId="269"/>
            <ac:picMk id="5" creationId="{6E941B8C-0E46-2598-06A1-BA263CFC626D}"/>
          </ac:picMkLst>
        </pc:picChg>
      </pc:sldChg>
      <pc:sldChg chg="add del">
        <pc:chgData name="RAUNAK" userId="ef71f2cb3bc3f7cf" providerId="LiveId" clId="{A3C7251B-E50C-4735-A507-D25FC852C183}" dt="2022-05-09T10:29:26.893" v="666" actId="47"/>
        <pc:sldMkLst>
          <pc:docMk/>
          <pc:sldMk cId="1303088341" sldId="270"/>
        </pc:sldMkLst>
      </pc:sldChg>
      <pc:sldChg chg="addSp modSp new mod">
        <pc:chgData name="RAUNAK" userId="ef71f2cb3bc3f7cf" providerId="LiveId" clId="{A3C7251B-E50C-4735-A507-D25FC852C183}" dt="2022-05-09T12:26:44.496" v="1190" actId="20577"/>
        <pc:sldMkLst>
          <pc:docMk/>
          <pc:sldMk cId="1710023870" sldId="270"/>
        </pc:sldMkLst>
        <pc:spChg chg="mod">
          <ac:chgData name="RAUNAK" userId="ef71f2cb3bc3f7cf" providerId="LiveId" clId="{A3C7251B-E50C-4735-A507-D25FC852C183}" dt="2022-05-09T11:57:30.635" v="1021" actId="20577"/>
          <ac:spMkLst>
            <pc:docMk/>
            <pc:sldMk cId="1710023870" sldId="270"/>
            <ac:spMk id="2" creationId="{1CCDC198-DEE5-01D1-68E3-0B87720AA36D}"/>
          </ac:spMkLst>
        </pc:spChg>
        <pc:spChg chg="add mod">
          <ac:chgData name="RAUNAK" userId="ef71f2cb3bc3f7cf" providerId="LiveId" clId="{A3C7251B-E50C-4735-A507-D25FC852C183}" dt="2022-05-09T12:26:44.496" v="1190" actId="20577"/>
          <ac:spMkLst>
            <pc:docMk/>
            <pc:sldMk cId="1710023870" sldId="270"/>
            <ac:spMk id="6" creationId="{F5EA207B-CE1C-D6AD-A8CC-D5E3C2890D79}"/>
          </ac:spMkLst>
        </pc:spChg>
        <pc:picChg chg="add mod">
          <ac:chgData name="RAUNAK" userId="ef71f2cb3bc3f7cf" providerId="LiveId" clId="{A3C7251B-E50C-4735-A507-D25FC852C183}" dt="2022-05-09T12:24:24.870" v="1171" actId="1076"/>
          <ac:picMkLst>
            <pc:docMk/>
            <pc:sldMk cId="1710023870" sldId="270"/>
            <ac:picMk id="4" creationId="{35770727-C52D-E68D-8163-A22588DFC758}"/>
          </ac:picMkLst>
        </pc:picChg>
      </pc:sldChg>
      <pc:sldChg chg="addSp delSp modSp new mod ord">
        <pc:chgData name="RAUNAK" userId="ef71f2cb3bc3f7cf" providerId="LiveId" clId="{A3C7251B-E50C-4735-A507-D25FC852C183}" dt="2022-05-09T12:29:56.738" v="1218" actId="14861"/>
        <pc:sldMkLst>
          <pc:docMk/>
          <pc:sldMk cId="2957815561" sldId="271"/>
        </pc:sldMkLst>
        <pc:spChg chg="mod">
          <ac:chgData name="RAUNAK" userId="ef71f2cb3bc3f7cf" providerId="LiveId" clId="{A3C7251B-E50C-4735-A507-D25FC852C183}" dt="2022-05-09T11:58:12.735" v="1042" actId="20577"/>
          <ac:spMkLst>
            <pc:docMk/>
            <pc:sldMk cId="2957815561" sldId="271"/>
            <ac:spMk id="2" creationId="{7BAC46B1-8F69-0052-509B-D70CC98EBCF8}"/>
          </ac:spMkLst>
        </pc:spChg>
        <pc:spChg chg="add mod">
          <ac:chgData name="RAUNAK" userId="ef71f2cb3bc3f7cf" providerId="LiveId" clId="{A3C7251B-E50C-4735-A507-D25FC852C183}" dt="2022-05-09T12:23:09.118" v="1129" actId="113"/>
          <ac:spMkLst>
            <pc:docMk/>
            <pc:sldMk cId="2957815561" sldId="271"/>
            <ac:spMk id="12" creationId="{48C7DE4C-EBAA-9D98-A265-82C0D713B4A6}"/>
          </ac:spMkLst>
        </pc:spChg>
        <pc:spChg chg="add mod">
          <ac:chgData name="RAUNAK" userId="ef71f2cb3bc3f7cf" providerId="LiveId" clId="{A3C7251B-E50C-4735-A507-D25FC852C183}" dt="2022-05-09T12:24:04.584" v="1169" actId="1076"/>
          <ac:spMkLst>
            <pc:docMk/>
            <pc:sldMk cId="2957815561" sldId="271"/>
            <ac:spMk id="14" creationId="{0CAF9517-1195-634A-382D-62D084CE59B7}"/>
          </ac:spMkLst>
        </pc:spChg>
        <pc:picChg chg="add mod">
          <ac:chgData name="RAUNAK" userId="ef71f2cb3bc3f7cf" providerId="LiveId" clId="{A3C7251B-E50C-4735-A507-D25FC852C183}" dt="2022-05-09T12:29:49.747" v="1215" actId="14861"/>
          <ac:picMkLst>
            <pc:docMk/>
            <pc:sldMk cId="2957815561" sldId="271"/>
            <ac:picMk id="4" creationId="{25FB2F15-1D0E-4A32-C600-92B2A8EC282D}"/>
          </ac:picMkLst>
        </pc:picChg>
        <pc:picChg chg="add mod">
          <ac:chgData name="RAUNAK" userId="ef71f2cb3bc3f7cf" providerId="LiveId" clId="{A3C7251B-E50C-4735-A507-D25FC852C183}" dt="2022-05-09T12:29:56.738" v="1218" actId="14861"/>
          <ac:picMkLst>
            <pc:docMk/>
            <pc:sldMk cId="2957815561" sldId="271"/>
            <ac:picMk id="6" creationId="{026A4744-2CAB-A286-01B7-AD9F642621DF}"/>
          </ac:picMkLst>
        </pc:picChg>
        <pc:picChg chg="add del mod">
          <ac:chgData name="RAUNAK" userId="ef71f2cb3bc3f7cf" providerId="LiveId" clId="{A3C7251B-E50C-4735-A507-D25FC852C183}" dt="2022-05-09T12:21:36.420" v="1116" actId="478"/>
          <ac:picMkLst>
            <pc:docMk/>
            <pc:sldMk cId="2957815561" sldId="271"/>
            <ac:picMk id="8" creationId="{CD4560EE-6380-FAE8-D79F-ADF778BF7673}"/>
          </ac:picMkLst>
        </pc:picChg>
        <pc:picChg chg="add del mod">
          <ac:chgData name="RAUNAK" userId="ef71f2cb3bc3f7cf" providerId="LiveId" clId="{A3C7251B-E50C-4735-A507-D25FC852C183}" dt="2022-05-09T12:21:38.319" v="1117" actId="478"/>
          <ac:picMkLst>
            <pc:docMk/>
            <pc:sldMk cId="2957815561" sldId="271"/>
            <ac:picMk id="10" creationId="{4DC517BF-CC3D-8F60-BD25-6B870E01A882}"/>
          </ac:picMkLst>
        </pc:picChg>
      </pc:sldChg>
      <pc:sldChg chg="addSp modSp new mod ord setBg">
        <pc:chgData name="RAUNAK" userId="ef71f2cb3bc3f7cf" providerId="LiveId" clId="{A3C7251B-E50C-4735-A507-D25FC852C183}" dt="2022-05-09T12:29:32.538" v="1212" actId="14100"/>
        <pc:sldMkLst>
          <pc:docMk/>
          <pc:sldMk cId="2714502069" sldId="272"/>
        </pc:sldMkLst>
        <pc:spChg chg="mod">
          <ac:chgData name="RAUNAK" userId="ef71f2cb3bc3f7cf" providerId="LiveId" clId="{A3C7251B-E50C-4735-A507-D25FC852C183}" dt="2022-05-09T12:03:38.274" v="1074" actId="2711"/>
          <ac:spMkLst>
            <pc:docMk/>
            <pc:sldMk cId="2714502069" sldId="272"/>
            <ac:spMk id="2" creationId="{1DD3ABC6-3270-F7DF-E800-A286A18DE096}"/>
          </ac:spMkLst>
        </pc:spChg>
        <pc:picChg chg="add mod">
          <ac:chgData name="RAUNAK" userId="ef71f2cb3bc3f7cf" providerId="LiveId" clId="{A3C7251B-E50C-4735-A507-D25FC852C183}" dt="2022-05-09T12:29:32.538" v="1212" actId="14100"/>
          <ac:picMkLst>
            <pc:docMk/>
            <pc:sldMk cId="2714502069" sldId="272"/>
            <ac:picMk id="4" creationId="{D992EE09-D6B7-ADFE-385D-6ABC92BF3FA8}"/>
          </ac:picMkLst>
        </pc:picChg>
      </pc:sldChg>
      <pc:sldMasterChg chg="setBg modSldLayout">
        <pc:chgData name="RAUNAK" userId="ef71f2cb3bc3f7cf" providerId="LiveId" clId="{A3C7251B-E50C-4735-A507-D25FC852C183}" dt="2022-05-09T12:27:41.433" v="1193"/>
        <pc:sldMasterMkLst>
          <pc:docMk/>
          <pc:sldMasterMk cId="1778824294" sldId="2147483648"/>
        </pc:sldMasterMkLst>
        <pc:sldLayoutChg chg="setBg">
          <pc:chgData name="RAUNAK" userId="ef71f2cb3bc3f7cf" providerId="LiveId" clId="{A3C7251B-E50C-4735-A507-D25FC852C183}" dt="2022-05-09T12:27:41.433" v="1193"/>
          <pc:sldLayoutMkLst>
            <pc:docMk/>
            <pc:sldMasterMk cId="1778824294" sldId="2147483648"/>
            <pc:sldLayoutMk cId="3235857354" sldId="2147483649"/>
          </pc:sldLayoutMkLst>
        </pc:sldLayoutChg>
        <pc:sldLayoutChg chg="setBg">
          <pc:chgData name="RAUNAK" userId="ef71f2cb3bc3f7cf" providerId="LiveId" clId="{A3C7251B-E50C-4735-A507-D25FC852C183}" dt="2022-05-09T12:27:41.433" v="1193"/>
          <pc:sldLayoutMkLst>
            <pc:docMk/>
            <pc:sldMasterMk cId="1778824294" sldId="2147483648"/>
            <pc:sldLayoutMk cId="3731764949" sldId="2147483650"/>
          </pc:sldLayoutMkLst>
        </pc:sldLayoutChg>
        <pc:sldLayoutChg chg="setBg">
          <pc:chgData name="RAUNAK" userId="ef71f2cb3bc3f7cf" providerId="LiveId" clId="{A3C7251B-E50C-4735-A507-D25FC852C183}" dt="2022-05-09T12:27:41.433" v="1193"/>
          <pc:sldLayoutMkLst>
            <pc:docMk/>
            <pc:sldMasterMk cId="1778824294" sldId="2147483648"/>
            <pc:sldLayoutMk cId="978460412" sldId="2147483651"/>
          </pc:sldLayoutMkLst>
        </pc:sldLayoutChg>
        <pc:sldLayoutChg chg="setBg">
          <pc:chgData name="RAUNAK" userId="ef71f2cb3bc3f7cf" providerId="LiveId" clId="{A3C7251B-E50C-4735-A507-D25FC852C183}" dt="2022-05-09T12:27:41.433" v="1193"/>
          <pc:sldLayoutMkLst>
            <pc:docMk/>
            <pc:sldMasterMk cId="1778824294" sldId="2147483648"/>
            <pc:sldLayoutMk cId="1834826945" sldId="2147483652"/>
          </pc:sldLayoutMkLst>
        </pc:sldLayoutChg>
        <pc:sldLayoutChg chg="setBg">
          <pc:chgData name="RAUNAK" userId="ef71f2cb3bc3f7cf" providerId="LiveId" clId="{A3C7251B-E50C-4735-A507-D25FC852C183}" dt="2022-05-09T12:27:41.433" v="1193"/>
          <pc:sldLayoutMkLst>
            <pc:docMk/>
            <pc:sldMasterMk cId="1778824294" sldId="2147483648"/>
            <pc:sldLayoutMk cId="820038605" sldId="2147483653"/>
          </pc:sldLayoutMkLst>
        </pc:sldLayoutChg>
        <pc:sldLayoutChg chg="setBg">
          <pc:chgData name="RAUNAK" userId="ef71f2cb3bc3f7cf" providerId="LiveId" clId="{A3C7251B-E50C-4735-A507-D25FC852C183}" dt="2022-05-09T12:27:41.433" v="1193"/>
          <pc:sldLayoutMkLst>
            <pc:docMk/>
            <pc:sldMasterMk cId="1778824294" sldId="2147483648"/>
            <pc:sldLayoutMk cId="3255137777" sldId="2147483654"/>
          </pc:sldLayoutMkLst>
        </pc:sldLayoutChg>
        <pc:sldLayoutChg chg="setBg">
          <pc:chgData name="RAUNAK" userId="ef71f2cb3bc3f7cf" providerId="LiveId" clId="{A3C7251B-E50C-4735-A507-D25FC852C183}" dt="2022-05-09T12:27:41.433" v="1193"/>
          <pc:sldLayoutMkLst>
            <pc:docMk/>
            <pc:sldMasterMk cId="1778824294" sldId="2147483648"/>
            <pc:sldLayoutMk cId="2085669195" sldId="2147483655"/>
          </pc:sldLayoutMkLst>
        </pc:sldLayoutChg>
        <pc:sldLayoutChg chg="setBg">
          <pc:chgData name="RAUNAK" userId="ef71f2cb3bc3f7cf" providerId="LiveId" clId="{A3C7251B-E50C-4735-A507-D25FC852C183}" dt="2022-05-09T12:27:41.433" v="1193"/>
          <pc:sldLayoutMkLst>
            <pc:docMk/>
            <pc:sldMasterMk cId="1778824294" sldId="2147483648"/>
            <pc:sldLayoutMk cId="2668444089" sldId="2147483656"/>
          </pc:sldLayoutMkLst>
        </pc:sldLayoutChg>
        <pc:sldLayoutChg chg="setBg">
          <pc:chgData name="RAUNAK" userId="ef71f2cb3bc3f7cf" providerId="LiveId" clId="{A3C7251B-E50C-4735-A507-D25FC852C183}" dt="2022-05-09T12:27:41.433" v="1193"/>
          <pc:sldLayoutMkLst>
            <pc:docMk/>
            <pc:sldMasterMk cId="1778824294" sldId="2147483648"/>
            <pc:sldLayoutMk cId="1434786290" sldId="2147483657"/>
          </pc:sldLayoutMkLst>
        </pc:sldLayoutChg>
        <pc:sldLayoutChg chg="setBg">
          <pc:chgData name="RAUNAK" userId="ef71f2cb3bc3f7cf" providerId="LiveId" clId="{A3C7251B-E50C-4735-A507-D25FC852C183}" dt="2022-05-09T12:27:41.433" v="1193"/>
          <pc:sldLayoutMkLst>
            <pc:docMk/>
            <pc:sldMasterMk cId="1778824294" sldId="2147483648"/>
            <pc:sldLayoutMk cId="3304367723" sldId="2147483658"/>
          </pc:sldLayoutMkLst>
        </pc:sldLayoutChg>
        <pc:sldLayoutChg chg="setBg">
          <pc:chgData name="RAUNAK" userId="ef71f2cb3bc3f7cf" providerId="LiveId" clId="{A3C7251B-E50C-4735-A507-D25FC852C183}" dt="2022-05-09T12:27:41.433" v="1193"/>
          <pc:sldLayoutMkLst>
            <pc:docMk/>
            <pc:sldMasterMk cId="1778824294" sldId="2147483648"/>
            <pc:sldLayoutMk cId="2083933975" sldId="2147483659"/>
          </pc:sldLayoutMkLst>
        </pc:sldLayoutChg>
      </pc:sldMasterChg>
    </pc:docChg>
  </pc:docChgLst>
  <pc:docChgLst>
    <pc:chgData name="manas krishna jaiswal" userId="2cf9e35952694079" providerId="LiveId" clId="{F9F3E27C-3098-4FCD-8021-140107514B0E}"/>
    <pc:docChg chg="addSld modSld sldOrd">
      <pc:chgData name="manas krishna jaiswal" userId="2cf9e35952694079" providerId="LiveId" clId="{F9F3E27C-3098-4FCD-8021-140107514B0E}" dt="2022-05-09T02:22:57.869" v="14" actId="1076"/>
      <pc:docMkLst>
        <pc:docMk/>
      </pc:docMkLst>
      <pc:sldChg chg="addSp new mod ord">
        <pc:chgData name="manas krishna jaiswal" userId="2cf9e35952694079" providerId="LiveId" clId="{F9F3E27C-3098-4FCD-8021-140107514B0E}" dt="2022-05-09T02:17:21.552" v="4"/>
        <pc:sldMkLst>
          <pc:docMk/>
          <pc:sldMk cId="1571512516" sldId="256"/>
        </pc:sldMkLst>
        <pc:picChg chg="add">
          <ac:chgData name="manas krishna jaiswal" userId="2cf9e35952694079" providerId="LiveId" clId="{F9F3E27C-3098-4FCD-8021-140107514B0E}" dt="2022-05-09T02:17:15.603" v="1" actId="22"/>
          <ac:picMkLst>
            <pc:docMk/>
            <pc:sldMk cId="1571512516" sldId="256"/>
            <ac:picMk id="3" creationId="{080448A2-F822-45C3-ACFE-D31985AC00F1}"/>
          </ac:picMkLst>
        </pc:picChg>
      </pc:sldChg>
      <pc:sldChg chg="addSp modSp new mod">
        <pc:chgData name="manas krishna jaiswal" userId="2cf9e35952694079" providerId="LiveId" clId="{F9F3E27C-3098-4FCD-8021-140107514B0E}" dt="2022-05-09T02:22:57.869" v="14" actId="1076"/>
        <pc:sldMkLst>
          <pc:docMk/>
          <pc:sldMk cId="3592670844" sldId="257"/>
        </pc:sldMkLst>
        <pc:picChg chg="add mod">
          <ac:chgData name="manas krishna jaiswal" userId="2cf9e35952694079" providerId="LiveId" clId="{F9F3E27C-3098-4FCD-8021-140107514B0E}" dt="2022-05-09T02:22:57.869" v="14" actId="1076"/>
          <ac:picMkLst>
            <pc:docMk/>
            <pc:sldMk cId="3592670844" sldId="257"/>
            <ac:picMk id="3" creationId="{E8090CB6-D3FE-4918-A98A-FEB9DB4F8548}"/>
          </ac:picMkLst>
        </pc:picChg>
      </pc:sldChg>
      <pc:sldChg chg="addSp new mod">
        <pc:chgData name="manas krishna jaiswal" userId="2cf9e35952694079" providerId="LiveId" clId="{F9F3E27C-3098-4FCD-8021-140107514B0E}" dt="2022-05-09T02:18:53.407" v="6" actId="22"/>
        <pc:sldMkLst>
          <pc:docMk/>
          <pc:sldMk cId="163362475" sldId="258"/>
        </pc:sldMkLst>
        <pc:picChg chg="add">
          <ac:chgData name="manas krishna jaiswal" userId="2cf9e35952694079" providerId="LiveId" clId="{F9F3E27C-3098-4FCD-8021-140107514B0E}" dt="2022-05-09T02:18:53.407" v="6" actId="22"/>
          <ac:picMkLst>
            <pc:docMk/>
            <pc:sldMk cId="163362475" sldId="258"/>
            <ac:picMk id="3" creationId="{89CE3A5E-42AD-4D47-9DAE-D9D0F5E0DB92}"/>
          </ac:picMkLst>
        </pc:picChg>
      </pc:sldChg>
      <pc:sldChg chg="addSp new mod">
        <pc:chgData name="manas krishna jaiswal" userId="2cf9e35952694079" providerId="LiveId" clId="{F9F3E27C-3098-4FCD-8021-140107514B0E}" dt="2022-05-09T02:19:42.944" v="8" actId="22"/>
        <pc:sldMkLst>
          <pc:docMk/>
          <pc:sldMk cId="725634726" sldId="259"/>
        </pc:sldMkLst>
        <pc:picChg chg="add">
          <ac:chgData name="manas krishna jaiswal" userId="2cf9e35952694079" providerId="LiveId" clId="{F9F3E27C-3098-4FCD-8021-140107514B0E}" dt="2022-05-09T02:19:42.944" v="8" actId="22"/>
          <ac:picMkLst>
            <pc:docMk/>
            <pc:sldMk cId="725634726" sldId="259"/>
            <ac:picMk id="3" creationId="{317EF7F8-109B-470C-A298-1414E8DC0C38}"/>
          </ac:picMkLst>
        </pc:picChg>
      </pc:sldChg>
      <pc:sldChg chg="new">
        <pc:chgData name="manas krishna jaiswal" userId="2cf9e35952694079" providerId="LiveId" clId="{F9F3E27C-3098-4FCD-8021-140107514B0E}" dt="2022-05-09T02:19:46.993" v="9" actId="680"/>
        <pc:sldMkLst>
          <pc:docMk/>
          <pc:sldMk cId="2753636051" sldId="26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6E9A5-77A3-4270-920F-84C4F68D9B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0B6F7F-69FC-4927-B16E-B4E44E217C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5CF7295-162B-46B7-999C-ECEF953E09B4}"/>
              </a:ext>
            </a:extLst>
          </p:cNvPr>
          <p:cNvSpPr>
            <a:spLocks noGrp="1"/>
          </p:cNvSpPr>
          <p:nvPr>
            <p:ph type="dt" sz="half" idx="10"/>
          </p:nvPr>
        </p:nvSpPr>
        <p:spPr/>
        <p:txBody>
          <a:bodyPr/>
          <a:lstStyle/>
          <a:p>
            <a:fld id="{1C392299-B88B-4602-A692-4C5244192736}" type="datetimeFigureOut">
              <a:rPr lang="en-IN" smtClean="0"/>
              <a:t>09-05-2022</a:t>
            </a:fld>
            <a:endParaRPr lang="en-IN"/>
          </a:p>
        </p:txBody>
      </p:sp>
      <p:sp>
        <p:nvSpPr>
          <p:cNvPr id="5" name="Footer Placeholder 4">
            <a:extLst>
              <a:ext uri="{FF2B5EF4-FFF2-40B4-BE49-F238E27FC236}">
                <a16:creationId xmlns:a16="http://schemas.microsoft.com/office/drawing/2014/main" id="{01787016-7D14-4ABF-9AD4-9D795466EF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AEC772-1C80-4BDE-A937-F17B15060A41}"/>
              </a:ext>
            </a:extLst>
          </p:cNvPr>
          <p:cNvSpPr>
            <a:spLocks noGrp="1"/>
          </p:cNvSpPr>
          <p:nvPr>
            <p:ph type="sldNum" sz="quarter" idx="12"/>
          </p:nvPr>
        </p:nvSpPr>
        <p:spPr/>
        <p:txBody>
          <a:bodyPr/>
          <a:lstStyle/>
          <a:p>
            <a:fld id="{349D705D-DF48-488F-A599-C7B61998417C}" type="slidenum">
              <a:rPr lang="en-IN" smtClean="0"/>
              <a:t>‹#›</a:t>
            </a:fld>
            <a:endParaRPr lang="en-IN"/>
          </a:p>
        </p:txBody>
      </p:sp>
    </p:spTree>
    <p:extLst>
      <p:ext uri="{BB962C8B-B14F-4D97-AF65-F5344CB8AC3E}">
        <p14:creationId xmlns:p14="http://schemas.microsoft.com/office/powerpoint/2010/main" val="3235857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D6396-C242-474D-936A-136B3AEFA16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D20BB8-A7BE-45AF-9C14-BF527519B4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6DE1AC-11FA-4200-98F4-6A698F9207F4}"/>
              </a:ext>
            </a:extLst>
          </p:cNvPr>
          <p:cNvSpPr>
            <a:spLocks noGrp="1"/>
          </p:cNvSpPr>
          <p:nvPr>
            <p:ph type="dt" sz="half" idx="10"/>
          </p:nvPr>
        </p:nvSpPr>
        <p:spPr/>
        <p:txBody>
          <a:bodyPr/>
          <a:lstStyle/>
          <a:p>
            <a:fld id="{1C392299-B88B-4602-A692-4C5244192736}" type="datetimeFigureOut">
              <a:rPr lang="en-IN" smtClean="0"/>
              <a:t>09-05-2022</a:t>
            </a:fld>
            <a:endParaRPr lang="en-IN"/>
          </a:p>
        </p:txBody>
      </p:sp>
      <p:sp>
        <p:nvSpPr>
          <p:cNvPr id="5" name="Footer Placeholder 4">
            <a:extLst>
              <a:ext uri="{FF2B5EF4-FFF2-40B4-BE49-F238E27FC236}">
                <a16:creationId xmlns:a16="http://schemas.microsoft.com/office/drawing/2014/main" id="{56DBB126-6339-4365-8BAE-E2D24E4AA8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6182CA-0769-4E59-BAB9-261E394D0232}"/>
              </a:ext>
            </a:extLst>
          </p:cNvPr>
          <p:cNvSpPr>
            <a:spLocks noGrp="1"/>
          </p:cNvSpPr>
          <p:nvPr>
            <p:ph type="sldNum" sz="quarter" idx="12"/>
          </p:nvPr>
        </p:nvSpPr>
        <p:spPr/>
        <p:txBody>
          <a:bodyPr/>
          <a:lstStyle/>
          <a:p>
            <a:fld id="{349D705D-DF48-488F-A599-C7B61998417C}" type="slidenum">
              <a:rPr lang="en-IN" smtClean="0"/>
              <a:t>‹#›</a:t>
            </a:fld>
            <a:endParaRPr lang="en-IN"/>
          </a:p>
        </p:txBody>
      </p:sp>
    </p:spTree>
    <p:extLst>
      <p:ext uri="{BB962C8B-B14F-4D97-AF65-F5344CB8AC3E}">
        <p14:creationId xmlns:p14="http://schemas.microsoft.com/office/powerpoint/2010/main" val="3304367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D59E24-6B80-409D-B112-A52DE61268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793DCE-B11C-4531-9D3C-5D8EC0FBAD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E74BF0-CE68-48D4-B980-AEF78A189F47}"/>
              </a:ext>
            </a:extLst>
          </p:cNvPr>
          <p:cNvSpPr>
            <a:spLocks noGrp="1"/>
          </p:cNvSpPr>
          <p:nvPr>
            <p:ph type="dt" sz="half" idx="10"/>
          </p:nvPr>
        </p:nvSpPr>
        <p:spPr/>
        <p:txBody>
          <a:bodyPr/>
          <a:lstStyle/>
          <a:p>
            <a:fld id="{1C392299-B88B-4602-A692-4C5244192736}" type="datetimeFigureOut">
              <a:rPr lang="en-IN" smtClean="0"/>
              <a:t>09-05-2022</a:t>
            </a:fld>
            <a:endParaRPr lang="en-IN"/>
          </a:p>
        </p:txBody>
      </p:sp>
      <p:sp>
        <p:nvSpPr>
          <p:cNvPr id="5" name="Footer Placeholder 4">
            <a:extLst>
              <a:ext uri="{FF2B5EF4-FFF2-40B4-BE49-F238E27FC236}">
                <a16:creationId xmlns:a16="http://schemas.microsoft.com/office/drawing/2014/main" id="{49EB3579-8458-4479-9B79-CB5B139F03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C09CC6-7059-4911-AE25-1BDE2AD83451}"/>
              </a:ext>
            </a:extLst>
          </p:cNvPr>
          <p:cNvSpPr>
            <a:spLocks noGrp="1"/>
          </p:cNvSpPr>
          <p:nvPr>
            <p:ph type="sldNum" sz="quarter" idx="12"/>
          </p:nvPr>
        </p:nvSpPr>
        <p:spPr/>
        <p:txBody>
          <a:bodyPr/>
          <a:lstStyle/>
          <a:p>
            <a:fld id="{349D705D-DF48-488F-A599-C7B61998417C}" type="slidenum">
              <a:rPr lang="en-IN" smtClean="0"/>
              <a:t>‹#›</a:t>
            </a:fld>
            <a:endParaRPr lang="en-IN"/>
          </a:p>
        </p:txBody>
      </p:sp>
    </p:spTree>
    <p:extLst>
      <p:ext uri="{BB962C8B-B14F-4D97-AF65-F5344CB8AC3E}">
        <p14:creationId xmlns:p14="http://schemas.microsoft.com/office/powerpoint/2010/main" val="2083933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9A4E-9385-4499-8851-C6BB384D91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71C139-8347-4658-BEF9-276C012BBC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A8F6ED-C580-4643-A2A1-D89AE9E6E78F}"/>
              </a:ext>
            </a:extLst>
          </p:cNvPr>
          <p:cNvSpPr>
            <a:spLocks noGrp="1"/>
          </p:cNvSpPr>
          <p:nvPr>
            <p:ph type="dt" sz="half" idx="10"/>
          </p:nvPr>
        </p:nvSpPr>
        <p:spPr/>
        <p:txBody>
          <a:bodyPr/>
          <a:lstStyle/>
          <a:p>
            <a:fld id="{1C392299-B88B-4602-A692-4C5244192736}" type="datetimeFigureOut">
              <a:rPr lang="en-IN" smtClean="0"/>
              <a:t>09-05-2022</a:t>
            </a:fld>
            <a:endParaRPr lang="en-IN"/>
          </a:p>
        </p:txBody>
      </p:sp>
      <p:sp>
        <p:nvSpPr>
          <p:cNvPr id="5" name="Footer Placeholder 4">
            <a:extLst>
              <a:ext uri="{FF2B5EF4-FFF2-40B4-BE49-F238E27FC236}">
                <a16:creationId xmlns:a16="http://schemas.microsoft.com/office/drawing/2014/main" id="{0A624A43-8B5D-43AB-8EEA-04A7D749B7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A9DFED-F94C-44A4-9E61-BDAA9FF02FD6}"/>
              </a:ext>
            </a:extLst>
          </p:cNvPr>
          <p:cNvSpPr>
            <a:spLocks noGrp="1"/>
          </p:cNvSpPr>
          <p:nvPr>
            <p:ph type="sldNum" sz="quarter" idx="12"/>
          </p:nvPr>
        </p:nvSpPr>
        <p:spPr/>
        <p:txBody>
          <a:bodyPr/>
          <a:lstStyle/>
          <a:p>
            <a:fld id="{349D705D-DF48-488F-A599-C7B61998417C}" type="slidenum">
              <a:rPr lang="en-IN" smtClean="0"/>
              <a:t>‹#›</a:t>
            </a:fld>
            <a:endParaRPr lang="en-IN"/>
          </a:p>
        </p:txBody>
      </p:sp>
    </p:spTree>
    <p:extLst>
      <p:ext uri="{BB962C8B-B14F-4D97-AF65-F5344CB8AC3E}">
        <p14:creationId xmlns:p14="http://schemas.microsoft.com/office/powerpoint/2010/main" val="3731764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20B5A-C60B-4763-A6E0-CDFD7C04A0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07F7870-8A0A-4243-9C06-719A217FBF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4AAEEE-06F9-4E00-9638-7FC16349E7D7}"/>
              </a:ext>
            </a:extLst>
          </p:cNvPr>
          <p:cNvSpPr>
            <a:spLocks noGrp="1"/>
          </p:cNvSpPr>
          <p:nvPr>
            <p:ph type="dt" sz="half" idx="10"/>
          </p:nvPr>
        </p:nvSpPr>
        <p:spPr/>
        <p:txBody>
          <a:bodyPr/>
          <a:lstStyle/>
          <a:p>
            <a:fld id="{1C392299-B88B-4602-A692-4C5244192736}" type="datetimeFigureOut">
              <a:rPr lang="en-IN" smtClean="0"/>
              <a:t>09-05-2022</a:t>
            </a:fld>
            <a:endParaRPr lang="en-IN"/>
          </a:p>
        </p:txBody>
      </p:sp>
      <p:sp>
        <p:nvSpPr>
          <p:cNvPr id="5" name="Footer Placeholder 4">
            <a:extLst>
              <a:ext uri="{FF2B5EF4-FFF2-40B4-BE49-F238E27FC236}">
                <a16:creationId xmlns:a16="http://schemas.microsoft.com/office/drawing/2014/main" id="{8E38CADC-B04D-4FA4-9EC8-635D2ADA93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6911E9-AD86-46EC-92A2-CDA2BE913CDA}"/>
              </a:ext>
            </a:extLst>
          </p:cNvPr>
          <p:cNvSpPr>
            <a:spLocks noGrp="1"/>
          </p:cNvSpPr>
          <p:nvPr>
            <p:ph type="sldNum" sz="quarter" idx="12"/>
          </p:nvPr>
        </p:nvSpPr>
        <p:spPr/>
        <p:txBody>
          <a:bodyPr/>
          <a:lstStyle/>
          <a:p>
            <a:fld id="{349D705D-DF48-488F-A599-C7B61998417C}" type="slidenum">
              <a:rPr lang="en-IN" smtClean="0"/>
              <a:t>‹#›</a:t>
            </a:fld>
            <a:endParaRPr lang="en-IN"/>
          </a:p>
        </p:txBody>
      </p:sp>
    </p:spTree>
    <p:extLst>
      <p:ext uri="{BB962C8B-B14F-4D97-AF65-F5344CB8AC3E}">
        <p14:creationId xmlns:p14="http://schemas.microsoft.com/office/powerpoint/2010/main" val="978460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8960E-CEDA-4592-83A3-4A20ABEDD5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FD7280-6AFB-4C33-AC66-7690922091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AECBB26-3FF7-4253-AB07-161444955D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D2B26A1-8A92-4EA0-A8E2-AFB907EBB5C1}"/>
              </a:ext>
            </a:extLst>
          </p:cNvPr>
          <p:cNvSpPr>
            <a:spLocks noGrp="1"/>
          </p:cNvSpPr>
          <p:nvPr>
            <p:ph type="dt" sz="half" idx="10"/>
          </p:nvPr>
        </p:nvSpPr>
        <p:spPr/>
        <p:txBody>
          <a:bodyPr/>
          <a:lstStyle/>
          <a:p>
            <a:fld id="{1C392299-B88B-4602-A692-4C5244192736}" type="datetimeFigureOut">
              <a:rPr lang="en-IN" smtClean="0"/>
              <a:t>09-05-2022</a:t>
            </a:fld>
            <a:endParaRPr lang="en-IN"/>
          </a:p>
        </p:txBody>
      </p:sp>
      <p:sp>
        <p:nvSpPr>
          <p:cNvPr id="6" name="Footer Placeholder 5">
            <a:extLst>
              <a:ext uri="{FF2B5EF4-FFF2-40B4-BE49-F238E27FC236}">
                <a16:creationId xmlns:a16="http://schemas.microsoft.com/office/drawing/2014/main" id="{7730B9AB-CF37-4356-A796-BD797B87F5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C678E2-7929-4697-90CF-F2EE00D776E0}"/>
              </a:ext>
            </a:extLst>
          </p:cNvPr>
          <p:cNvSpPr>
            <a:spLocks noGrp="1"/>
          </p:cNvSpPr>
          <p:nvPr>
            <p:ph type="sldNum" sz="quarter" idx="12"/>
          </p:nvPr>
        </p:nvSpPr>
        <p:spPr/>
        <p:txBody>
          <a:bodyPr/>
          <a:lstStyle/>
          <a:p>
            <a:fld id="{349D705D-DF48-488F-A599-C7B61998417C}" type="slidenum">
              <a:rPr lang="en-IN" smtClean="0"/>
              <a:t>‹#›</a:t>
            </a:fld>
            <a:endParaRPr lang="en-IN"/>
          </a:p>
        </p:txBody>
      </p:sp>
    </p:spTree>
    <p:extLst>
      <p:ext uri="{BB962C8B-B14F-4D97-AF65-F5344CB8AC3E}">
        <p14:creationId xmlns:p14="http://schemas.microsoft.com/office/powerpoint/2010/main" val="1834826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A539C-597E-4AFF-860A-4B7E963573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629D58-C611-467A-9321-EE6031AE1A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7D0EAC-A37E-4667-85A8-7F9B5096DE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2DACDA-E0AF-4614-9567-E965CC4EDF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F23A25-F00B-4E37-AB89-CB5E81F63D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353EB4E-91BA-4E0C-8BC8-264365A518E9}"/>
              </a:ext>
            </a:extLst>
          </p:cNvPr>
          <p:cNvSpPr>
            <a:spLocks noGrp="1"/>
          </p:cNvSpPr>
          <p:nvPr>
            <p:ph type="dt" sz="half" idx="10"/>
          </p:nvPr>
        </p:nvSpPr>
        <p:spPr/>
        <p:txBody>
          <a:bodyPr/>
          <a:lstStyle/>
          <a:p>
            <a:fld id="{1C392299-B88B-4602-A692-4C5244192736}" type="datetimeFigureOut">
              <a:rPr lang="en-IN" smtClean="0"/>
              <a:t>09-05-2022</a:t>
            </a:fld>
            <a:endParaRPr lang="en-IN"/>
          </a:p>
        </p:txBody>
      </p:sp>
      <p:sp>
        <p:nvSpPr>
          <p:cNvPr id="8" name="Footer Placeholder 7">
            <a:extLst>
              <a:ext uri="{FF2B5EF4-FFF2-40B4-BE49-F238E27FC236}">
                <a16:creationId xmlns:a16="http://schemas.microsoft.com/office/drawing/2014/main" id="{765C0B73-693D-44CB-BC2B-971EABF31B7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D45D5FA-F800-4BBA-9D95-4279A4411B3C}"/>
              </a:ext>
            </a:extLst>
          </p:cNvPr>
          <p:cNvSpPr>
            <a:spLocks noGrp="1"/>
          </p:cNvSpPr>
          <p:nvPr>
            <p:ph type="sldNum" sz="quarter" idx="12"/>
          </p:nvPr>
        </p:nvSpPr>
        <p:spPr/>
        <p:txBody>
          <a:bodyPr/>
          <a:lstStyle/>
          <a:p>
            <a:fld id="{349D705D-DF48-488F-A599-C7B61998417C}" type="slidenum">
              <a:rPr lang="en-IN" smtClean="0"/>
              <a:t>‹#›</a:t>
            </a:fld>
            <a:endParaRPr lang="en-IN"/>
          </a:p>
        </p:txBody>
      </p:sp>
    </p:spTree>
    <p:extLst>
      <p:ext uri="{BB962C8B-B14F-4D97-AF65-F5344CB8AC3E}">
        <p14:creationId xmlns:p14="http://schemas.microsoft.com/office/powerpoint/2010/main" val="820038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8AD49-E8E9-4F1B-824E-003EDDFCE7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3A8552-107A-49FD-B4D0-74388F0C186E}"/>
              </a:ext>
            </a:extLst>
          </p:cNvPr>
          <p:cNvSpPr>
            <a:spLocks noGrp="1"/>
          </p:cNvSpPr>
          <p:nvPr>
            <p:ph type="dt" sz="half" idx="10"/>
          </p:nvPr>
        </p:nvSpPr>
        <p:spPr/>
        <p:txBody>
          <a:bodyPr/>
          <a:lstStyle/>
          <a:p>
            <a:fld id="{1C392299-B88B-4602-A692-4C5244192736}" type="datetimeFigureOut">
              <a:rPr lang="en-IN" smtClean="0"/>
              <a:t>09-05-2022</a:t>
            </a:fld>
            <a:endParaRPr lang="en-IN"/>
          </a:p>
        </p:txBody>
      </p:sp>
      <p:sp>
        <p:nvSpPr>
          <p:cNvPr id="4" name="Footer Placeholder 3">
            <a:extLst>
              <a:ext uri="{FF2B5EF4-FFF2-40B4-BE49-F238E27FC236}">
                <a16:creationId xmlns:a16="http://schemas.microsoft.com/office/drawing/2014/main" id="{5B571B6B-082B-4D52-8A5A-E84F15394D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4E63D24-F009-40A5-94B3-03C0F826D733}"/>
              </a:ext>
            </a:extLst>
          </p:cNvPr>
          <p:cNvSpPr>
            <a:spLocks noGrp="1"/>
          </p:cNvSpPr>
          <p:nvPr>
            <p:ph type="sldNum" sz="quarter" idx="12"/>
          </p:nvPr>
        </p:nvSpPr>
        <p:spPr/>
        <p:txBody>
          <a:bodyPr/>
          <a:lstStyle/>
          <a:p>
            <a:fld id="{349D705D-DF48-488F-A599-C7B61998417C}" type="slidenum">
              <a:rPr lang="en-IN" smtClean="0"/>
              <a:t>‹#›</a:t>
            </a:fld>
            <a:endParaRPr lang="en-IN"/>
          </a:p>
        </p:txBody>
      </p:sp>
    </p:spTree>
    <p:extLst>
      <p:ext uri="{BB962C8B-B14F-4D97-AF65-F5344CB8AC3E}">
        <p14:creationId xmlns:p14="http://schemas.microsoft.com/office/powerpoint/2010/main" val="3255137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C40685-60DC-46C8-937D-6DB090BE044C}"/>
              </a:ext>
            </a:extLst>
          </p:cNvPr>
          <p:cNvSpPr>
            <a:spLocks noGrp="1"/>
          </p:cNvSpPr>
          <p:nvPr>
            <p:ph type="dt" sz="half" idx="10"/>
          </p:nvPr>
        </p:nvSpPr>
        <p:spPr/>
        <p:txBody>
          <a:bodyPr/>
          <a:lstStyle/>
          <a:p>
            <a:fld id="{1C392299-B88B-4602-A692-4C5244192736}" type="datetimeFigureOut">
              <a:rPr lang="en-IN" smtClean="0"/>
              <a:t>09-05-2022</a:t>
            </a:fld>
            <a:endParaRPr lang="en-IN"/>
          </a:p>
        </p:txBody>
      </p:sp>
      <p:sp>
        <p:nvSpPr>
          <p:cNvPr id="3" name="Footer Placeholder 2">
            <a:extLst>
              <a:ext uri="{FF2B5EF4-FFF2-40B4-BE49-F238E27FC236}">
                <a16:creationId xmlns:a16="http://schemas.microsoft.com/office/drawing/2014/main" id="{CEAC33BB-6BAA-468D-BB83-160A80AFB3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73EF443-F308-44B1-A5B8-406DB3328C1A}"/>
              </a:ext>
            </a:extLst>
          </p:cNvPr>
          <p:cNvSpPr>
            <a:spLocks noGrp="1"/>
          </p:cNvSpPr>
          <p:nvPr>
            <p:ph type="sldNum" sz="quarter" idx="12"/>
          </p:nvPr>
        </p:nvSpPr>
        <p:spPr/>
        <p:txBody>
          <a:bodyPr/>
          <a:lstStyle/>
          <a:p>
            <a:fld id="{349D705D-DF48-488F-A599-C7B61998417C}" type="slidenum">
              <a:rPr lang="en-IN" smtClean="0"/>
              <a:t>‹#›</a:t>
            </a:fld>
            <a:endParaRPr lang="en-IN"/>
          </a:p>
        </p:txBody>
      </p:sp>
    </p:spTree>
    <p:extLst>
      <p:ext uri="{BB962C8B-B14F-4D97-AF65-F5344CB8AC3E}">
        <p14:creationId xmlns:p14="http://schemas.microsoft.com/office/powerpoint/2010/main" val="2085669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C9DB6-359A-4BFC-8EBC-CCAE30EA03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7FE98A-59B2-47F7-B095-7D8963F0ED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D65E95-1D20-4472-940A-B85CFCD5C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5EEBC7-8B73-47C1-B722-40F506403389}"/>
              </a:ext>
            </a:extLst>
          </p:cNvPr>
          <p:cNvSpPr>
            <a:spLocks noGrp="1"/>
          </p:cNvSpPr>
          <p:nvPr>
            <p:ph type="dt" sz="half" idx="10"/>
          </p:nvPr>
        </p:nvSpPr>
        <p:spPr/>
        <p:txBody>
          <a:bodyPr/>
          <a:lstStyle/>
          <a:p>
            <a:fld id="{1C392299-B88B-4602-A692-4C5244192736}" type="datetimeFigureOut">
              <a:rPr lang="en-IN" smtClean="0"/>
              <a:t>09-05-2022</a:t>
            </a:fld>
            <a:endParaRPr lang="en-IN"/>
          </a:p>
        </p:txBody>
      </p:sp>
      <p:sp>
        <p:nvSpPr>
          <p:cNvPr id="6" name="Footer Placeholder 5">
            <a:extLst>
              <a:ext uri="{FF2B5EF4-FFF2-40B4-BE49-F238E27FC236}">
                <a16:creationId xmlns:a16="http://schemas.microsoft.com/office/drawing/2014/main" id="{40457B17-5BBC-4A06-AEB5-2DF29031F9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2C66E2-9252-4843-87FB-3C96DBFA2071}"/>
              </a:ext>
            </a:extLst>
          </p:cNvPr>
          <p:cNvSpPr>
            <a:spLocks noGrp="1"/>
          </p:cNvSpPr>
          <p:nvPr>
            <p:ph type="sldNum" sz="quarter" idx="12"/>
          </p:nvPr>
        </p:nvSpPr>
        <p:spPr/>
        <p:txBody>
          <a:bodyPr/>
          <a:lstStyle/>
          <a:p>
            <a:fld id="{349D705D-DF48-488F-A599-C7B61998417C}" type="slidenum">
              <a:rPr lang="en-IN" smtClean="0"/>
              <a:t>‹#›</a:t>
            </a:fld>
            <a:endParaRPr lang="en-IN"/>
          </a:p>
        </p:txBody>
      </p:sp>
    </p:spTree>
    <p:extLst>
      <p:ext uri="{BB962C8B-B14F-4D97-AF65-F5344CB8AC3E}">
        <p14:creationId xmlns:p14="http://schemas.microsoft.com/office/powerpoint/2010/main" val="2668444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D7C26-8F5A-479B-9DCC-D2A83202A2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E96732-9FA7-4828-99BD-A2067C1365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BF959C-A221-4B54-B199-2442B30038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49A742-B7D5-476C-A33A-53E7B333A6A1}"/>
              </a:ext>
            </a:extLst>
          </p:cNvPr>
          <p:cNvSpPr>
            <a:spLocks noGrp="1"/>
          </p:cNvSpPr>
          <p:nvPr>
            <p:ph type="dt" sz="half" idx="10"/>
          </p:nvPr>
        </p:nvSpPr>
        <p:spPr/>
        <p:txBody>
          <a:bodyPr/>
          <a:lstStyle/>
          <a:p>
            <a:fld id="{1C392299-B88B-4602-A692-4C5244192736}" type="datetimeFigureOut">
              <a:rPr lang="en-IN" smtClean="0"/>
              <a:t>09-05-2022</a:t>
            </a:fld>
            <a:endParaRPr lang="en-IN"/>
          </a:p>
        </p:txBody>
      </p:sp>
      <p:sp>
        <p:nvSpPr>
          <p:cNvPr id="6" name="Footer Placeholder 5">
            <a:extLst>
              <a:ext uri="{FF2B5EF4-FFF2-40B4-BE49-F238E27FC236}">
                <a16:creationId xmlns:a16="http://schemas.microsoft.com/office/drawing/2014/main" id="{99960B53-A918-4C75-897B-BFAD03DFA4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D475A8-8C9D-41EC-91BC-37DDC2E68BE2}"/>
              </a:ext>
            </a:extLst>
          </p:cNvPr>
          <p:cNvSpPr>
            <a:spLocks noGrp="1"/>
          </p:cNvSpPr>
          <p:nvPr>
            <p:ph type="sldNum" sz="quarter" idx="12"/>
          </p:nvPr>
        </p:nvSpPr>
        <p:spPr/>
        <p:txBody>
          <a:bodyPr/>
          <a:lstStyle/>
          <a:p>
            <a:fld id="{349D705D-DF48-488F-A599-C7B61998417C}" type="slidenum">
              <a:rPr lang="en-IN" smtClean="0"/>
              <a:t>‹#›</a:t>
            </a:fld>
            <a:endParaRPr lang="en-IN"/>
          </a:p>
        </p:txBody>
      </p:sp>
    </p:spTree>
    <p:extLst>
      <p:ext uri="{BB962C8B-B14F-4D97-AF65-F5344CB8AC3E}">
        <p14:creationId xmlns:p14="http://schemas.microsoft.com/office/powerpoint/2010/main" val="1434786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7030A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56F21A-781F-4FCA-A16F-7B2A9A3C07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EE705B-CF25-4B4B-B243-4726BC4174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0AB112-6688-4999-9D4B-04DBA2D154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92299-B88B-4602-A692-4C5244192736}" type="datetimeFigureOut">
              <a:rPr lang="en-IN" smtClean="0"/>
              <a:t>09-05-2022</a:t>
            </a:fld>
            <a:endParaRPr lang="en-IN"/>
          </a:p>
        </p:txBody>
      </p:sp>
      <p:sp>
        <p:nvSpPr>
          <p:cNvPr id="5" name="Footer Placeholder 4">
            <a:extLst>
              <a:ext uri="{FF2B5EF4-FFF2-40B4-BE49-F238E27FC236}">
                <a16:creationId xmlns:a16="http://schemas.microsoft.com/office/drawing/2014/main" id="{4E0F98A9-7EBF-4E06-8CA4-FC399694AC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0A5BBE3-0D32-44D9-BE7C-8897BFADAE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9D705D-DF48-488F-A599-C7B61998417C}" type="slidenum">
              <a:rPr lang="en-IN" smtClean="0"/>
              <a:t>‹#›</a:t>
            </a:fld>
            <a:endParaRPr lang="en-IN"/>
          </a:p>
        </p:txBody>
      </p:sp>
    </p:spTree>
    <p:extLst>
      <p:ext uri="{BB962C8B-B14F-4D97-AF65-F5344CB8AC3E}">
        <p14:creationId xmlns:p14="http://schemas.microsoft.com/office/powerpoint/2010/main" val="1778824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EDD8-CB80-C98C-CBF6-3A228355277C}"/>
              </a:ext>
            </a:extLst>
          </p:cNvPr>
          <p:cNvSpPr>
            <a:spLocks noGrp="1"/>
          </p:cNvSpPr>
          <p:nvPr>
            <p:ph type="ctrTitle"/>
          </p:nvPr>
        </p:nvSpPr>
        <p:spPr>
          <a:xfrm>
            <a:off x="1626637" y="301269"/>
            <a:ext cx="9144000" cy="2387600"/>
          </a:xfrm>
        </p:spPr>
        <p:txBody>
          <a:bodyPr/>
          <a:lstStyle/>
          <a:p>
            <a:r>
              <a:rPr lang="en-IN" dirty="0">
                <a:latin typeface="Elephant" panose="02020904090505020303" pitchFamily="18" charset="0"/>
              </a:rPr>
              <a:t>INFERNO : A Fire Alarm System</a:t>
            </a:r>
          </a:p>
        </p:txBody>
      </p:sp>
      <p:sp>
        <p:nvSpPr>
          <p:cNvPr id="6" name="TextBox 5">
            <a:extLst>
              <a:ext uri="{FF2B5EF4-FFF2-40B4-BE49-F238E27FC236}">
                <a16:creationId xmlns:a16="http://schemas.microsoft.com/office/drawing/2014/main" id="{935FBBAF-8C2C-C240-5F04-828006C0A3B9}"/>
              </a:ext>
            </a:extLst>
          </p:cNvPr>
          <p:cNvSpPr txBox="1"/>
          <p:nvPr/>
        </p:nvSpPr>
        <p:spPr>
          <a:xfrm>
            <a:off x="1626637" y="3429000"/>
            <a:ext cx="9144000" cy="2677656"/>
          </a:xfrm>
          <a:prstGeom prst="rect">
            <a:avLst/>
          </a:prstGeom>
          <a:noFill/>
        </p:spPr>
        <p:txBody>
          <a:bodyPr wrap="square">
            <a:spAutoFit/>
          </a:bodyPr>
          <a:lstStyle/>
          <a:p>
            <a:r>
              <a:rPr lang="en-IN" sz="2400" dirty="0"/>
              <a:t>                                             </a:t>
            </a:r>
            <a:r>
              <a:rPr lang="en-IN" sz="2400" b="1" dirty="0"/>
              <a:t>Group number-:16</a:t>
            </a:r>
          </a:p>
          <a:p>
            <a:r>
              <a:rPr lang="en-IN" b="1" dirty="0"/>
              <a:t>                                             </a:t>
            </a:r>
            <a:r>
              <a:rPr lang="en-IN" sz="2400" b="1" dirty="0"/>
              <a:t>Group Members-:</a:t>
            </a:r>
          </a:p>
          <a:p>
            <a:r>
              <a:rPr lang="en-IN" sz="2400" i="1" dirty="0"/>
              <a:t>                                  1)Raunak Krishan Jaiswal(IIT2020031)</a:t>
            </a:r>
          </a:p>
          <a:p>
            <a:r>
              <a:rPr lang="en-IN" sz="2400" i="1" dirty="0"/>
              <a:t>                                  2)Aditya </a:t>
            </a:r>
            <a:r>
              <a:rPr lang="en-IN" sz="2400" i="1" dirty="0" err="1"/>
              <a:t>Biswakarma</a:t>
            </a:r>
            <a:r>
              <a:rPr lang="en-IN" sz="2400" i="1" dirty="0"/>
              <a:t>(IIT2020033)</a:t>
            </a:r>
          </a:p>
          <a:p>
            <a:r>
              <a:rPr lang="en-IN" sz="2400" i="1" dirty="0"/>
              <a:t>                                  3)Anupam Raj(IIT2020034)</a:t>
            </a:r>
          </a:p>
          <a:p>
            <a:r>
              <a:rPr lang="en-IN" sz="2400" i="1" dirty="0"/>
              <a:t>                                  4)</a:t>
            </a:r>
            <a:r>
              <a:rPr lang="en-IN" sz="2400" i="1" dirty="0" err="1"/>
              <a:t>Katam</a:t>
            </a:r>
            <a:r>
              <a:rPr lang="en-IN" sz="2400" i="1" dirty="0"/>
              <a:t> </a:t>
            </a:r>
            <a:r>
              <a:rPr lang="en-IN" sz="2400" i="1" dirty="0" err="1"/>
              <a:t>Bala</a:t>
            </a:r>
            <a:r>
              <a:rPr lang="en-IN" sz="2400" i="1" dirty="0"/>
              <a:t>(IIT2020040)</a:t>
            </a:r>
          </a:p>
          <a:p>
            <a:r>
              <a:rPr lang="en-IN" sz="2400" i="1" dirty="0"/>
              <a:t>                                  5)Rohan </a:t>
            </a:r>
            <a:r>
              <a:rPr lang="en-IN" sz="2400" i="1" dirty="0" err="1"/>
              <a:t>Tirkey</a:t>
            </a:r>
            <a:r>
              <a:rPr lang="en-IN" sz="2400" i="1" dirty="0"/>
              <a:t>(IIT2020080) </a:t>
            </a:r>
          </a:p>
        </p:txBody>
      </p:sp>
    </p:spTree>
    <p:extLst>
      <p:ext uri="{BB962C8B-B14F-4D97-AF65-F5344CB8AC3E}">
        <p14:creationId xmlns:p14="http://schemas.microsoft.com/office/powerpoint/2010/main" val="1380030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15D89-AE85-D384-0D7B-9A8BE55128B4}"/>
              </a:ext>
            </a:extLst>
          </p:cNvPr>
          <p:cNvSpPr>
            <a:spLocks noGrp="1"/>
          </p:cNvSpPr>
          <p:nvPr>
            <p:ph type="title"/>
          </p:nvPr>
        </p:nvSpPr>
        <p:spPr/>
        <p:txBody>
          <a:bodyPr/>
          <a:lstStyle/>
          <a:p>
            <a:pPr algn="ctr"/>
            <a:r>
              <a:rPr lang="en-IN" dirty="0">
                <a:latin typeface="Elephant" panose="02020904090505020303" pitchFamily="18" charset="0"/>
              </a:rPr>
              <a:t>INTRODUCTION</a:t>
            </a:r>
          </a:p>
        </p:txBody>
      </p:sp>
      <p:sp>
        <p:nvSpPr>
          <p:cNvPr id="4" name="TextBox 3">
            <a:extLst>
              <a:ext uri="{FF2B5EF4-FFF2-40B4-BE49-F238E27FC236}">
                <a16:creationId xmlns:a16="http://schemas.microsoft.com/office/drawing/2014/main" id="{1CCBD87E-CA9D-3BEA-1D93-698759C26429}"/>
              </a:ext>
            </a:extLst>
          </p:cNvPr>
          <p:cNvSpPr txBox="1"/>
          <p:nvPr/>
        </p:nvSpPr>
        <p:spPr>
          <a:xfrm>
            <a:off x="1657109" y="1389746"/>
            <a:ext cx="9850056" cy="1631216"/>
          </a:xfrm>
          <a:prstGeom prst="rect">
            <a:avLst/>
          </a:prstGeom>
          <a:noFill/>
        </p:spPr>
        <p:txBody>
          <a:bodyPr wrap="square">
            <a:spAutoFit/>
          </a:bodyPr>
          <a:lstStyle/>
          <a:p>
            <a:pPr algn="l"/>
            <a:r>
              <a:rPr lang="en-US" sz="2000" b="0" i="0" u="none" strike="noStrike" baseline="0" dirty="0">
                <a:solidFill>
                  <a:srgbClr val="202124"/>
                </a:solidFill>
              </a:rPr>
              <a:t>Fire accidents are not common. But when they take place, they cause great harm</a:t>
            </a:r>
          </a:p>
          <a:p>
            <a:pPr algn="l"/>
            <a:r>
              <a:rPr lang="en-US" sz="2000" b="0" i="0" u="none" strike="noStrike" baseline="0" dirty="0">
                <a:solidFill>
                  <a:srgbClr val="202124"/>
                </a:solidFill>
              </a:rPr>
              <a:t>and destruction and sometimes loss of life. This device helps detect fire accidents</a:t>
            </a:r>
          </a:p>
          <a:p>
            <a:pPr algn="l"/>
            <a:r>
              <a:rPr lang="en-US" sz="2000" b="0" i="0" u="none" strike="noStrike" baseline="0" dirty="0">
                <a:solidFill>
                  <a:srgbClr val="202124"/>
                </a:solidFill>
              </a:rPr>
              <a:t>by collecting data from various sensors like heat and smoke sensors.</a:t>
            </a:r>
          </a:p>
          <a:p>
            <a:pPr algn="l"/>
            <a:r>
              <a:rPr lang="en-US" sz="2000" b="0" i="0" u="none" strike="noStrike" baseline="0" dirty="0">
                <a:solidFill>
                  <a:srgbClr val="202124"/>
                </a:solidFill>
              </a:rPr>
              <a:t>After detecting/confirming the fire by admins, we will generate an alert on mobile of</a:t>
            </a:r>
          </a:p>
          <a:p>
            <a:pPr algn="l"/>
            <a:r>
              <a:rPr lang="en-US" sz="2000" b="0" i="0" u="none" strike="noStrike" baseline="0" dirty="0">
                <a:solidFill>
                  <a:srgbClr val="202124"/>
                </a:solidFill>
              </a:rPr>
              <a:t>students/professors/</a:t>
            </a:r>
            <a:r>
              <a:rPr lang="en-US" sz="2000" b="0" i="0" u="none" strike="noStrike" baseline="0" dirty="0" err="1">
                <a:solidFill>
                  <a:srgbClr val="202124"/>
                </a:solidFill>
              </a:rPr>
              <a:t>ta’s</a:t>
            </a:r>
            <a:r>
              <a:rPr lang="en-US" sz="2000" b="0" i="0" u="none" strike="noStrike" baseline="0" dirty="0">
                <a:solidFill>
                  <a:srgbClr val="202124"/>
                </a:solidFill>
              </a:rPr>
              <a:t>.  Admins can also initiate building alarms.</a:t>
            </a:r>
            <a:endParaRPr lang="en-IN" sz="2000" dirty="0"/>
          </a:p>
        </p:txBody>
      </p:sp>
      <p:pic>
        <p:nvPicPr>
          <p:cNvPr id="6" name="Picture 5">
            <a:extLst>
              <a:ext uri="{FF2B5EF4-FFF2-40B4-BE49-F238E27FC236}">
                <a16:creationId xmlns:a16="http://schemas.microsoft.com/office/drawing/2014/main" id="{3C4D613D-9492-0DB3-F654-8D0459830D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4126" y="3183038"/>
            <a:ext cx="3577499" cy="3309837"/>
          </a:xfrm>
          <a:prstGeom prst="rect">
            <a:avLst/>
          </a:prstGeom>
          <a:effectLst>
            <a:glow rad="190500">
              <a:srgbClr val="002060"/>
            </a:glow>
          </a:effectLst>
        </p:spPr>
      </p:pic>
    </p:spTree>
    <p:extLst>
      <p:ext uri="{BB962C8B-B14F-4D97-AF65-F5344CB8AC3E}">
        <p14:creationId xmlns:p14="http://schemas.microsoft.com/office/powerpoint/2010/main" val="1589146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7A4DE-81E8-C21A-700F-040E1464DD8C}"/>
              </a:ext>
            </a:extLst>
          </p:cNvPr>
          <p:cNvSpPr>
            <a:spLocks noGrp="1"/>
          </p:cNvSpPr>
          <p:nvPr>
            <p:ph type="title"/>
          </p:nvPr>
        </p:nvSpPr>
        <p:spPr>
          <a:xfrm>
            <a:off x="838200" y="0"/>
            <a:ext cx="10515600" cy="1325563"/>
          </a:xfrm>
        </p:spPr>
        <p:txBody>
          <a:bodyPr>
            <a:normAutofit/>
          </a:bodyPr>
          <a:lstStyle/>
          <a:p>
            <a:pPr algn="ctr"/>
            <a:r>
              <a:rPr lang="en-IN" sz="3200" dirty="0">
                <a:latin typeface="Elephant" panose="02020904090505020303" pitchFamily="18" charset="0"/>
              </a:rPr>
              <a:t>FLOWCHART</a:t>
            </a:r>
          </a:p>
        </p:txBody>
      </p:sp>
      <p:pic>
        <p:nvPicPr>
          <p:cNvPr id="5" name="Picture 4">
            <a:extLst>
              <a:ext uri="{FF2B5EF4-FFF2-40B4-BE49-F238E27FC236}">
                <a16:creationId xmlns:a16="http://schemas.microsoft.com/office/drawing/2014/main" id="{75B8D9A6-72F0-CDD3-A177-63C09D110B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1815" y="949123"/>
            <a:ext cx="8815400" cy="5596359"/>
          </a:xfrm>
          <a:prstGeom prst="rect">
            <a:avLst/>
          </a:prstGeom>
          <a:effectLst>
            <a:glow rad="152400">
              <a:srgbClr val="002060"/>
            </a:glow>
          </a:effectLst>
        </p:spPr>
      </p:pic>
    </p:spTree>
    <p:extLst>
      <p:ext uri="{BB962C8B-B14F-4D97-AF65-F5344CB8AC3E}">
        <p14:creationId xmlns:p14="http://schemas.microsoft.com/office/powerpoint/2010/main" val="102820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3ABC6-3270-F7DF-E800-A286A18DE096}"/>
              </a:ext>
            </a:extLst>
          </p:cNvPr>
          <p:cNvSpPr>
            <a:spLocks noGrp="1"/>
          </p:cNvSpPr>
          <p:nvPr>
            <p:ph type="title"/>
          </p:nvPr>
        </p:nvSpPr>
        <p:spPr/>
        <p:txBody>
          <a:bodyPr/>
          <a:lstStyle/>
          <a:p>
            <a:pPr algn="ctr"/>
            <a:r>
              <a:rPr lang="en-IN" dirty="0">
                <a:latin typeface="Elephant" panose="02020904090505020303" pitchFamily="18" charset="0"/>
              </a:rPr>
              <a:t>SIGIN PAGE</a:t>
            </a:r>
          </a:p>
        </p:txBody>
      </p:sp>
      <p:pic>
        <p:nvPicPr>
          <p:cNvPr id="4" name="Picture 3">
            <a:extLst>
              <a:ext uri="{FF2B5EF4-FFF2-40B4-BE49-F238E27FC236}">
                <a16:creationId xmlns:a16="http://schemas.microsoft.com/office/drawing/2014/main" id="{D992EE09-D6B7-ADFE-385D-6ABC92BF3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3521" y="1690687"/>
            <a:ext cx="4216400" cy="4802187"/>
          </a:xfrm>
          <a:prstGeom prst="rect">
            <a:avLst/>
          </a:prstGeom>
          <a:effectLst>
            <a:glow rad="152400">
              <a:srgbClr val="002060"/>
            </a:glow>
          </a:effectLst>
        </p:spPr>
      </p:pic>
    </p:spTree>
    <p:extLst>
      <p:ext uri="{BB962C8B-B14F-4D97-AF65-F5344CB8AC3E}">
        <p14:creationId xmlns:p14="http://schemas.microsoft.com/office/powerpoint/2010/main" val="2714502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C46B1-8F69-0052-509B-D70CC98EBCF8}"/>
              </a:ext>
            </a:extLst>
          </p:cNvPr>
          <p:cNvSpPr>
            <a:spLocks noGrp="1"/>
          </p:cNvSpPr>
          <p:nvPr>
            <p:ph type="title"/>
          </p:nvPr>
        </p:nvSpPr>
        <p:spPr/>
        <p:txBody>
          <a:bodyPr/>
          <a:lstStyle/>
          <a:p>
            <a:r>
              <a:rPr lang="en-IN" dirty="0"/>
              <a:t>                        </a:t>
            </a:r>
            <a:r>
              <a:rPr lang="en-IN" dirty="0">
                <a:latin typeface="Elephant" panose="02020904090505020303" pitchFamily="18" charset="0"/>
              </a:rPr>
              <a:t>USER PANEL</a:t>
            </a:r>
          </a:p>
        </p:txBody>
      </p:sp>
      <p:pic>
        <p:nvPicPr>
          <p:cNvPr id="4" name="Picture 3">
            <a:extLst>
              <a:ext uri="{FF2B5EF4-FFF2-40B4-BE49-F238E27FC236}">
                <a16:creationId xmlns:a16="http://schemas.microsoft.com/office/drawing/2014/main" id="{25FB2F15-1D0E-4A32-C600-92B2A8EC28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79" y="1690688"/>
            <a:ext cx="3390106" cy="4338320"/>
          </a:xfrm>
          <a:prstGeom prst="rect">
            <a:avLst/>
          </a:prstGeom>
          <a:effectLst>
            <a:glow rad="152400">
              <a:srgbClr val="002060"/>
            </a:glow>
          </a:effectLst>
        </p:spPr>
      </p:pic>
      <p:pic>
        <p:nvPicPr>
          <p:cNvPr id="6" name="Picture 5">
            <a:extLst>
              <a:ext uri="{FF2B5EF4-FFF2-40B4-BE49-F238E27FC236}">
                <a16:creationId xmlns:a16="http://schemas.microsoft.com/office/drawing/2014/main" id="{026A4744-2CAB-A286-01B7-AD9F642621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3760" y="1690688"/>
            <a:ext cx="3390106" cy="4338320"/>
          </a:xfrm>
          <a:prstGeom prst="rect">
            <a:avLst/>
          </a:prstGeom>
          <a:effectLst>
            <a:glow rad="152400">
              <a:srgbClr val="002060"/>
            </a:glow>
          </a:effectLst>
        </p:spPr>
      </p:pic>
      <p:sp>
        <p:nvSpPr>
          <p:cNvPr id="12" name="TextBox 11">
            <a:extLst>
              <a:ext uri="{FF2B5EF4-FFF2-40B4-BE49-F238E27FC236}">
                <a16:creationId xmlns:a16="http://schemas.microsoft.com/office/drawing/2014/main" id="{48C7DE4C-EBAA-9D98-A265-82C0D713B4A6}"/>
              </a:ext>
            </a:extLst>
          </p:cNvPr>
          <p:cNvSpPr txBox="1"/>
          <p:nvPr/>
        </p:nvSpPr>
        <p:spPr>
          <a:xfrm>
            <a:off x="1544320" y="6123543"/>
            <a:ext cx="2943065" cy="369332"/>
          </a:xfrm>
          <a:prstGeom prst="rect">
            <a:avLst/>
          </a:prstGeom>
          <a:noFill/>
        </p:spPr>
        <p:txBody>
          <a:bodyPr wrap="square">
            <a:spAutoFit/>
          </a:bodyPr>
          <a:lstStyle/>
          <a:p>
            <a:r>
              <a:rPr lang="en-IN" b="1" dirty="0"/>
              <a:t>Situation Under control </a:t>
            </a:r>
          </a:p>
        </p:txBody>
      </p:sp>
      <p:sp>
        <p:nvSpPr>
          <p:cNvPr id="14" name="TextBox 13">
            <a:extLst>
              <a:ext uri="{FF2B5EF4-FFF2-40B4-BE49-F238E27FC236}">
                <a16:creationId xmlns:a16="http://schemas.microsoft.com/office/drawing/2014/main" id="{0CAF9517-1195-634A-382D-62D084CE59B7}"/>
              </a:ext>
            </a:extLst>
          </p:cNvPr>
          <p:cNvSpPr txBox="1"/>
          <p:nvPr/>
        </p:nvSpPr>
        <p:spPr>
          <a:xfrm>
            <a:off x="8361680" y="6123543"/>
            <a:ext cx="2783840" cy="369332"/>
          </a:xfrm>
          <a:prstGeom prst="rect">
            <a:avLst/>
          </a:prstGeom>
          <a:noFill/>
        </p:spPr>
        <p:txBody>
          <a:bodyPr wrap="square">
            <a:spAutoFit/>
          </a:bodyPr>
          <a:lstStyle/>
          <a:p>
            <a:r>
              <a:rPr lang="en-IN" b="1" dirty="0"/>
              <a:t>Warning</a:t>
            </a:r>
          </a:p>
        </p:txBody>
      </p:sp>
    </p:spTree>
    <p:extLst>
      <p:ext uri="{BB962C8B-B14F-4D97-AF65-F5344CB8AC3E}">
        <p14:creationId xmlns:p14="http://schemas.microsoft.com/office/powerpoint/2010/main" val="2957815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AC82ED-1AB6-9E08-32FD-010C128D0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8640" y="3139440"/>
            <a:ext cx="3163253" cy="2987040"/>
          </a:xfrm>
          <a:prstGeom prst="rect">
            <a:avLst/>
          </a:prstGeom>
          <a:effectLst>
            <a:glow rad="152400">
              <a:srgbClr val="002060"/>
            </a:glow>
          </a:effectLst>
        </p:spPr>
      </p:pic>
      <p:pic>
        <p:nvPicPr>
          <p:cNvPr id="3" name="Picture 2">
            <a:extLst>
              <a:ext uri="{FF2B5EF4-FFF2-40B4-BE49-F238E27FC236}">
                <a16:creationId xmlns:a16="http://schemas.microsoft.com/office/drawing/2014/main" id="{6DFC8018-AC08-7B20-D92F-A9B42F61E4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8640" y="579993"/>
            <a:ext cx="3163253" cy="2671207"/>
          </a:xfrm>
          <a:prstGeom prst="rect">
            <a:avLst/>
          </a:prstGeom>
          <a:effectLst>
            <a:glow rad="152400">
              <a:srgbClr val="002060"/>
            </a:glow>
          </a:effectLst>
        </p:spPr>
      </p:pic>
      <p:sp>
        <p:nvSpPr>
          <p:cNvPr id="7" name="TextBox 6">
            <a:extLst>
              <a:ext uri="{FF2B5EF4-FFF2-40B4-BE49-F238E27FC236}">
                <a16:creationId xmlns:a16="http://schemas.microsoft.com/office/drawing/2014/main" id="{24727B12-934F-FA9F-7985-FD79ED502BC7}"/>
              </a:ext>
            </a:extLst>
          </p:cNvPr>
          <p:cNvSpPr txBox="1"/>
          <p:nvPr/>
        </p:nvSpPr>
        <p:spPr>
          <a:xfrm>
            <a:off x="5567680" y="6278007"/>
            <a:ext cx="6096000" cy="369332"/>
          </a:xfrm>
          <a:prstGeom prst="rect">
            <a:avLst/>
          </a:prstGeom>
          <a:noFill/>
        </p:spPr>
        <p:txBody>
          <a:bodyPr wrap="square">
            <a:spAutoFit/>
          </a:bodyPr>
          <a:lstStyle/>
          <a:p>
            <a:r>
              <a:rPr lang="en-IN" b="1" dirty="0"/>
              <a:t>Alert</a:t>
            </a:r>
          </a:p>
        </p:txBody>
      </p:sp>
    </p:spTree>
    <p:extLst>
      <p:ext uri="{BB962C8B-B14F-4D97-AF65-F5344CB8AC3E}">
        <p14:creationId xmlns:p14="http://schemas.microsoft.com/office/powerpoint/2010/main" val="808463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DC198-DEE5-01D1-68E3-0B87720AA36D}"/>
              </a:ext>
            </a:extLst>
          </p:cNvPr>
          <p:cNvSpPr>
            <a:spLocks noGrp="1"/>
          </p:cNvSpPr>
          <p:nvPr>
            <p:ph type="title"/>
          </p:nvPr>
        </p:nvSpPr>
        <p:spPr/>
        <p:txBody>
          <a:bodyPr/>
          <a:lstStyle/>
          <a:p>
            <a:pPr algn="ctr"/>
            <a:r>
              <a:rPr lang="en-IN" dirty="0">
                <a:latin typeface="Elephant" panose="02020904090505020303" pitchFamily="18" charset="0"/>
              </a:rPr>
              <a:t>ADMIN PANEL</a:t>
            </a:r>
          </a:p>
        </p:txBody>
      </p:sp>
      <p:pic>
        <p:nvPicPr>
          <p:cNvPr id="4" name="Picture 3">
            <a:extLst>
              <a:ext uri="{FF2B5EF4-FFF2-40B4-BE49-F238E27FC236}">
                <a16:creationId xmlns:a16="http://schemas.microsoft.com/office/drawing/2014/main" id="{35770727-C52D-E68D-8163-A22588DFC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4205" y="2382113"/>
            <a:ext cx="4003589" cy="3805962"/>
          </a:xfrm>
          <a:prstGeom prst="rect">
            <a:avLst/>
          </a:prstGeom>
        </p:spPr>
      </p:pic>
      <p:sp>
        <p:nvSpPr>
          <p:cNvPr id="6" name="TextBox 5">
            <a:extLst>
              <a:ext uri="{FF2B5EF4-FFF2-40B4-BE49-F238E27FC236}">
                <a16:creationId xmlns:a16="http://schemas.microsoft.com/office/drawing/2014/main" id="{F5EA207B-CE1C-D6AD-A8CC-D5E3C2890D79}"/>
              </a:ext>
            </a:extLst>
          </p:cNvPr>
          <p:cNvSpPr txBox="1"/>
          <p:nvPr/>
        </p:nvSpPr>
        <p:spPr>
          <a:xfrm>
            <a:off x="1026160" y="1366430"/>
            <a:ext cx="10068560" cy="923330"/>
          </a:xfrm>
          <a:prstGeom prst="rect">
            <a:avLst/>
          </a:prstGeom>
          <a:noFill/>
        </p:spPr>
        <p:txBody>
          <a:bodyPr wrap="square">
            <a:spAutoFit/>
          </a:bodyPr>
          <a:lstStyle/>
          <a:p>
            <a:r>
              <a:rPr lang="en-IN" dirty="0"/>
              <a:t>After checking values from the sensor,  In admin panel admin will change the value and that value will simultaneously get updated in firebase data base and the value which is stored in data base will be displayed in the user panel </a:t>
            </a:r>
          </a:p>
        </p:txBody>
      </p:sp>
    </p:spTree>
    <p:extLst>
      <p:ext uri="{BB962C8B-B14F-4D97-AF65-F5344CB8AC3E}">
        <p14:creationId xmlns:p14="http://schemas.microsoft.com/office/powerpoint/2010/main" val="1710023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A4404-1EBB-23F5-E90C-1216E816E610}"/>
              </a:ext>
            </a:extLst>
          </p:cNvPr>
          <p:cNvSpPr>
            <a:spLocks noGrp="1"/>
          </p:cNvSpPr>
          <p:nvPr>
            <p:ph type="title"/>
          </p:nvPr>
        </p:nvSpPr>
        <p:spPr/>
        <p:txBody>
          <a:bodyPr/>
          <a:lstStyle/>
          <a:p>
            <a:pPr algn="ctr"/>
            <a:r>
              <a:rPr lang="en-IN" dirty="0">
                <a:latin typeface="Elephant" panose="02020904090505020303" pitchFamily="18" charset="0"/>
              </a:rPr>
              <a:t>FIREBASE</a:t>
            </a:r>
          </a:p>
        </p:txBody>
      </p:sp>
      <p:pic>
        <p:nvPicPr>
          <p:cNvPr id="3" name="Picture 2">
            <a:extLst>
              <a:ext uri="{FF2B5EF4-FFF2-40B4-BE49-F238E27FC236}">
                <a16:creationId xmlns:a16="http://schemas.microsoft.com/office/drawing/2014/main" id="{CEA8A46A-5ACA-304E-37CA-F27D43239E82}"/>
              </a:ext>
            </a:extLst>
          </p:cNvPr>
          <p:cNvPicPr>
            <a:picLocks noChangeAspect="1"/>
          </p:cNvPicPr>
          <p:nvPr/>
        </p:nvPicPr>
        <p:blipFill>
          <a:blip r:embed="rId2"/>
          <a:stretch>
            <a:fillRect/>
          </a:stretch>
        </p:blipFill>
        <p:spPr>
          <a:xfrm>
            <a:off x="224365" y="3733091"/>
            <a:ext cx="3741575" cy="2448351"/>
          </a:xfrm>
          <a:prstGeom prst="rect">
            <a:avLst/>
          </a:prstGeom>
          <a:effectLst>
            <a:glow rad="152400">
              <a:srgbClr val="002060"/>
            </a:glow>
          </a:effectLst>
        </p:spPr>
      </p:pic>
      <p:pic>
        <p:nvPicPr>
          <p:cNvPr id="4" name="Picture 3">
            <a:extLst>
              <a:ext uri="{FF2B5EF4-FFF2-40B4-BE49-F238E27FC236}">
                <a16:creationId xmlns:a16="http://schemas.microsoft.com/office/drawing/2014/main" id="{5BD2513A-B8A9-F9AE-E89E-D4173F760C43}"/>
              </a:ext>
            </a:extLst>
          </p:cNvPr>
          <p:cNvPicPr>
            <a:picLocks noChangeAspect="1"/>
          </p:cNvPicPr>
          <p:nvPr/>
        </p:nvPicPr>
        <p:blipFill>
          <a:blip r:embed="rId3"/>
          <a:stretch>
            <a:fillRect/>
          </a:stretch>
        </p:blipFill>
        <p:spPr>
          <a:xfrm>
            <a:off x="8117941" y="3733092"/>
            <a:ext cx="3949975" cy="2420329"/>
          </a:xfrm>
          <a:prstGeom prst="rect">
            <a:avLst/>
          </a:prstGeom>
          <a:effectLst>
            <a:glow rad="152400">
              <a:srgbClr val="002060"/>
            </a:glow>
          </a:effectLst>
        </p:spPr>
      </p:pic>
      <p:pic>
        <p:nvPicPr>
          <p:cNvPr id="5" name="Picture 4">
            <a:extLst>
              <a:ext uri="{FF2B5EF4-FFF2-40B4-BE49-F238E27FC236}">
                <a16:creationId xmlns:a16="http://schemas.microsoft.com/office/drawing/2014/main" id="{6E941B8C-0E46-2598-06A1-BA263CFC626D}"/>
              </a:ext>
            </a:extLst>
          </p:cNvPr>
          <p:cNvPicPr>
            <a:picLocks noChangeAspect="1"/>
          </p:cNvPicPr>
          <p:nvPr/>
        </p:nvPicPr>
        <p:blipFill>
          <a:blip r:embed="rId4"/>
          <a:stretch>
            <a:fillRect/>
          </a:stretch>
        </p:blipFill>
        <p:spPr>
          <a:xfrm>
            <a:off x="4234252" y="3762522"/>
            <a:ext cx="3615377" cy="2418920"/>
          </a:xfrm>
          <a:prstGeom prst="rect">
            <a:avLst/>
          </a:prstGeom>
          <a:effectLst>
            <a:glow rad="152400">
              <a:srgbClr val="002060"/>
            </a:glow>
          </a:effectLst>
        </p:spPr>
      </p:pic>
      <p:sp>
        <p:nvSpPr>
          <p:cNvPr id="7" name="TextBox 6">
            <a:extLst>
              <a:ext uri="{FF2B5EF4-FFF2-40B4-BE49-F238E27FC236}">
                <a16:creationId xmlns:a16="http://schemas.microsoft.com/office/drawing/2014/main" id="{005DF217-7FFC-8D30-BAA0-00184481230A}"/>
              </a:ext>
            </a:extLst>
          </p:cNvPr>
          <p:cNvSpPr txBox="1"/>
          <p:nvPr/>
        </p:nvSpPr>
        <p:spPr>
          <a:xfrm>
            <a:off x="538480" y="1359376"/>
            <a:ext cx="11206480" cy="2246769"/>
          </a:xfrm>
          <a:prstGeom prst="rect">
            <a:avLst/>
          </a:prstGeom>
          <a:noFill/>
        </p:spPr>
        <p:txBody>
          <a:bodyPr wrap="square">
            <a:spAutoFit/>
          </a:bodyPr>
          <a:lstStyle/>
          <a:p>
            <a:r>
              <a:rPr lang="en-US" sz="2000" b="0" i="0" dirty="0">
                <a:effectLst/>
              </a:rPr>
              <a:t>Google Firebase is a Google-backed application development software that </a:t>
            </a:r>
            <a:r>
              <a:rPr lang="en-US" sz="2000" b="1" i="0" dirty="0">
                <a:effectLst/>
              </a:rPr>
              <a:t>enables developers to develop iOS, Android and Web apps</a:t>
            </a:r>
            <a:r>
              <a:rPr lang="en-US" sz="2000" b="0" i="0" dirty="0">
                <a:effectLst/>
              </a:rPr>
              <a:t>. Firebase provides tools for tracking analytics, reporting and fixing app crashes, creating marketing and product experiment.</a:t>
            </a:r>
          </a:p>
          <a:p>
            <a:r>
              <a:rPr lang="en-US" sz="2000" dirty="0"/>
              <a:t>We have used firebase for -:</a:t>
            </a:r>
          </a:p>
          <a:p>
            <a:r>
              <a:rPr lang="en-US" sz="2000" dirty="0"/>
              <a:t>1.) user authorization</a:t>
            </a:r>
          </a:p>
          <a:p>
            <a:r>
              <a:rPr lang="en-US" sz="2000" dirty="0"/>
              <a:t>2.) for storing user data</a:t>
            </a:r>
          </a:p>
          <a:p>
            <a:r>
              <a:rPr lang="en-US" sz="2000" dirty="0"/>
              <a:t>3.) for storing real time data and also displaying back to the user</a:t>
            </a:r>
            <a:endParaRPr lang="en-IN" sz="2000" dirty="0"/>
          </a:p>
        </p:txBody>
      </p:sp>
    </p:spTree>
    <p:extLst>
      <p:ext uri="{BB962C8B-B14F-4D97-AF65-F5344CB8AC3E}">
        <p14:creationId xmlns:p14="http://schemas.microsoft.com/office/powerpoint/2010/main" val="3095369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7EF7F8-109B-470C-A298-1414E8DC0C38}"/>
              </a:ext>
            </a:extLst>
          </p:cNvPr>
          <p:cNvPicPr>
            <a:picLocks noChangeAspect="1"/>
          </p:cNvPicPr>
          <p:nvPr/>
        </p:nvPicPr>
        <p:blipFill>
          <a:blip r:embed="rId2"/>
          <a:stretch>
            <a:fillRect/>
          </a:stretch>
        </p:blipFill>
        <p:spPr>
          <a:xfrm>
            <a:off x="3464766" y="2752530"/>
            <a:ext cx="4982547" cy="3287136"/>
          </a:xfrm>
          <a:prstGeom prst="rect">
            <a:avLst/>
          </a:prstGeom>
          <a:effectLst>
            <a:glow rad="152400">
              <a:srgbClr val="002060"/>
            </a:glow>
          </a:effectLst>
        </p:spPr>
      </p:pic>
      <p:sp>
        <p:nvSpPr>
          <p:cNvPr id="4" name="TextBox 3">
            <a:extLst>
              <a:ext uri="{FF2B5EF4-FFF2-40B4-BE49-F238E27FC236}">
                <a16:creationId xmlns:a16="http://schemas.microsoft.com/office/drawing/2014/main" id="{C8F96477-140A-4577-105A-5D11F27F09D9}"/>
              </a:ext>
            </a:extLst>
          </p:cNvPr>
          <p:cNvSpPr txBox="1"/>
          <p:nvPr/>
        </p:nvSpPr>
        <p:spPr>
          <a:xfrm>
            <a:off x="783772" y="1424824"/>
            <a:ext cx="10804848" cy="707886"/>
          </a:xfrm>
          <a:prstGeom prst="rect">
            <a:avLst/>
          </a:prstGeom>
          <a:noFill/>
        </p:spPr>
        <p:txBody>
          <a:bodyPr wrap="square">
            <a:spAutoFit/>
          </a:bodyPr>
          <a:lstStyle/>
          <a:p>
            <a:r>
              <a:rPr lang="en-IN" sz="2000" dirty="0"/>
              <a:t>The Firebase Realtime Database is a cloud-hosted NoSQL database that lets you store and sync data between your users in </a:t>
            </a:r>
            <a:r>
              <a:rPr lang="en-IN" sz="2000" dirty="0" err="1"/>
              <a:t>realtime</a:t>
            </a:r>
            <a:r>
              <a:rPr lang="en-IN" sz="2000" dirty="0"/>
              <a:t>.</a:t>
            </a:r>
          </a:p>
        </p:txBody>
      </p:sp>
      <p:sp>
        <p:nvSpPr>
          <p:cNvPr id="6" name="TextBox 5">
            <a:extLst>
              <a:ext uri="{FF2B5EF4-FFF2-40B4-BE49-F238E27FC236}">
                <a16:creationId xmlns:a16="http://schemas.microsoft.com/office/drawing/2014/main" id="{1E221F79-EFB8-A5F5-DE99-D21236BAC9D8}"/>
              </a:ext>
            </a:extLst>
          </p:cNvPr>
          <p:cNvSpPr txBox="1"/>
          <p:nvPr/>
        </p:nvSpPr>
        <p:spPr>
          <a:xfrm>
            <a:off x="3604726" y="687746"/>
            <a:ext cx="6097554" cy="584775"/>
          </a:xfrm>
          <a:prstGeom prst="rect">
            <a:avLst/>
          </a:prstGeom>
          <a:noFill/>
        </p:spPr>
        <p:txBody>
          <a:bodyPr wrap="square">
            <a:spAutoFit/>
          </a:bodyPr>
          <a:lstStyle/>
          <a:p>
            <a:r>
              <a:rPr lang="en-IN" sz="3200" dirty="0">
                <a:latin typeface="Elephant" panose="02020904090505020303" pitchFamily="18" charset="0"/>
              </a:rPr>
              <a:t>Real Time Database</a:t>
            </a:r>
          </a:p>
        </p:txBody>
      </p:sp>
    </p:spTree>
    <p:extLst>
      <p:ext uri="{BB962C8B-B14F-4D97-AF65-F5344CB8AC3E}">
        <p14:creationId xmlns:p14="http://schemas.microsoft.com/office/powerpoint/2010/main" val="725634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TotalTime>
  <Words>279</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Elephant</vt:lpstr>
      <vt:lpstr>Office Theme</vt:lpstr>
      <vt:lpstr>INFERNO : A Fire Alarm System</vt:lpstr>
      <vt:lpstr>INTRODUCTION</vt:lpstr>
      <vt:lpstr>FLOWCHART</vt:lpstr>
      <vt:lpstr>SIGIN PAGE</vt:lpstr>
      <vt:lpstr>                        USER PANEL</vt:lpstr>
      <vt:lpstr>PowerPoint Presentation</vt:lpstr>
      <vt:lpstr>ADMIN PANEL</vt:lpstr>
      <vt:lpstr>FIREBASE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 krishna jaiswal</dc:creator>
  <cp:lastModifiedBy>RAUNAK</cp:lastModifiedBy>
  <cp:revision>6</cp:revision>
  <dcterms:created xsi:type="dcterms:W3CDTF">2022-05-09T02:16:02Z</dcterms:created>
  <dcterms:modified xsi:type="dcterms:W3CDTF">2022-05-09T12:32:22Z</dcterms:modified>
</cp:coreProperties>
</file>