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9" r:id="rId3"/>
    <p:sldId id="260" r:id="rId4"/>
    <p:sldId id="262" r:id="rId5"/>
    <p:sldId id="261" r:id="rId6"/>
    <p:sldId id="263" r:id="rId7"/>
    <p:sldId id="264" r:id="rId8"/>
    <p:sldId id="265" r:id="rId9"/>
    <p:sldId id="266" r:id="rId10"/>
    <p:sldId id="268" r:id="rId11"/>
    <p:sldId id="267" r:id="rId12"/>
    <p:sldId id="269" r:id="rId13"/>
    <p:sldId id="270" r:id="rId14"/>
    <p:sldId id="271" r:id="rId15"/>
    <p:sldId id="272" r:id="rId16"/>
    <p:sldId id="274" r:id="rId17"/>
    <p:sldId id="273" r:id="rId18"/>
    <p:sldId id="276" r:id="rId19"/>
    <p:sldId id="27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50CDD74-81B6-4B2B-9B77-EF84A307A98A}" type="datetimeFigureOut">
              <a:rPr lang="en-US" smtClean="0"/>
              <a:pPr/>
              <a:t>3/31/2021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9DF53B9-6B2F-4B1D-A055-8C1B018B1D2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50CDD74-81B6-4B2B-9B77-EF84A307A98A}" type="datetimeFigureOut">
              <a:rPr lang="en-US" smtClean="0"/>
              <a:pPr/>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F53B9-6B2F-4B1D-A055-8C1B018B1D2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50CDD74-81B6-4B2B-9B77-EF84A307A98A}" type="datetimeFigureOut">
              <a:rPr lang="en-US" smtClean="0"/>
              <a:pPr/>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F53B9-6B2F-4B1D-A055-8C1B018B1D2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50CDD74-81B6-4B2B-9B77-EF84A307A98A}" type="datetimeFigureOut">
              <a:rPr lang="en-US" smtClean="0"/>
              <a:pPr/>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F53B9-6B2F-4B1D-A055-8C1B018B1D2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50CDD74-81B6-4B2B-9B77-EF84A307A98A}" type="datetimeFigureOut">
              <a:rPr lang="en-US" smtClean="0"/>
              <a:pPr/>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F53B9-6B2F-4B1D-A055-8C1B018B1D2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50CDD74-81B6-4B2B-9B77-EF84A307A98A}" type="datetimeFigureOut">
              <a:rPr lang="en-US" smtClean="0"/>
              <a:pPr/>
              <a:t>3/31/2021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F53B9-6B2F-4B1D-A055-8C1B018B1D2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50CDD74-81B6-4B2B-9B77-EF84A307A98A}" type="datetimeFigureOut">
              <a:rPr lang="en-US" smtClean="0"/>
              <a:pPr/>
              <a:t>3/31/2021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F53B9-6B2F-4B1D-A055-8C1B018B1D2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50CDD74-81B6-4B2B-9B77-EF84A307A98A}" type="datetimeFigureOut">
              <a:rPr lang="en-US" smtClean="0"/>
              <a:pPr/>
              <a:t>3/31/2021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F53B9-6B2F-4B1D-A055-8C1B018B1D2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0CDD74-81B6-4B2B-9B77-EF84A307A98A}" type="datetimeFigureOut">
              <a:rPr lang="en-US" smtClean="0"/>
              <a:pPr/>
              <a:t>3/31/2021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F53B9-6B2F-4B1D-A055-8C1B018B1D2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50CDD74-81B6-4B2B-9B77-EF84A307A98A}" type="datetimeFigureOut">
              <a:rPr lang="en-US" smtClean="0"/>
              <a:pPr/>
              <a:t>3/31/2021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F53B9-6B2F-4B1D-A055-8C1B018B1D2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50CDD74-81B6-4B2B-9B77-EF84A307A98A}" type="datetimeFigureOut">
              <a:rPr lang="en-US" smtClean="0"/>
              <a:pPr/>
              <a:t>3/31/2021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59DF53B9-6B2F-4B1D-A055-8C1B018B1D20}"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50CDD74-81B6-4B2B-9B77-EF84A307A98A}" type="datetimeFigureOut">
              <a:rPr lang="en-US" smtClean="0"/>
              <a:pPr/>
              <a:t>3/31/2021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9DF53B9-6B2F-4B1D-A055-8C1B018B1D20}"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eveloper.mozilla.org/en-US/docs/Glossary/Viewport" TargetMode="External"/><Relationship Id="rId2" Type="http://schemas.openxmlformats.org/officeDocument/2006/relationships/hyperlink" Target="https://developer.mozilla.org/en-US/docs/Web/API/DOMRect"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API/DOMRectReadOnly/y" TargetMode="External"/><Relationship Id="rId5" Type="http://schemas.openxmlformats.org/officeDocument/2006/relationships/hyperlink" Target="https://developer.mozilla.org/en-US/docs/Web/API/DOMRectReadOnly/x" TargetMode="External"/><Relationship Id="rId4" Type="http://schemas.openxmlformats.org/officeDocument/2006/relationships/hyperlink" Target="https://developer.mozilla.org/en-US/docs/Web/API/DOMRectReadOnly"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u="sng" dirty="0" smtClean="0"/>
              <a:t>        Web </a:t>
            </a:r>
            <a:r>
              <a:rPr lang="en-US" b="1" u="sng" dirty="0" smtClean="0"/>
              <a:t>Development Lab</a:t>
            </a:r>
            <a:endParaRPr lang="en-US" b="1" u="sng" dirty="0"/>
          </a:p>
        </p:txBody>
      </p:sp>
      <p:sp>
        <p:nvSpPr>
          <p:cNvPr id="3" name="Text Placeholder 2"/>
          <p:cNvSpPr>
            <a:spLocks noGrp="1"/>
          </p:cNvSpPr>
          <p:nvPr>
            <p:ph type="body" idx="1"/>
          </p:nvPr>
        </p:nvSpPr>
        <p:spPr>
          <a:xfrm>
            <a:off x="0" y="3581400"/>
            <a:ext cx="4040188" cy="639762"/>
          </a:xfrm>
        </p:spPr>
        <p:txBody>
          <a:bodyPr>
            <a:normAutofit/>
          </a:bodyPr>
          <a:lstStyle/>
          <a:p>
            <a:r>
              <a:rPr lang="en-US" sz="2800" dirty="0" smtClean="0"/>
              <a:t>Submitted By-</a:t>
            </a:r>
            <a:endParaRPr lang="en-US" sz="2800" dirty="0"/>
          </a:p>
        </p:txBody>
      </p:sp>
      <p:sp>
        <p:nvSpPr>
          <p:cNvPr id="5" name="Text Placeholder 4"/>
          <p:cNvSpPr>
            <a:spLocks noGrp="1"/>
          </p:cNvSpPr>
          <p:nvPr>
            <p:ph type="body" sz="half" idx="3"/>
          </p:nvPr>
        </p:nvSpPr>
        <p:spPr>
          <a:xfrm>
            <a:off x="5943600" y="3429000"/>
            <a:ext cx="3200400" cy="639762"/>
          </a:xfrm>
        </p:spPr>
        <p:txBody>
          <a:bodyPr>
            <a:normAutofit/>
          </a:bodyPr>
          <a:lstStyle/>
          <a:p>
            <a:r>
              <a:rPr lang="en-US" sz="2800" dirty="0" smtClean="0"/>
              <a:t>        Submitted </a:t>
            </a:r>
            <a:r>
              <a:rPr lang="en-US" sz="2800" dirty="0" smtClean="0"/>
              <a:t>To-</a:t>
            </a:r>
            <a:endParaRPr lang="en-US" sz="2800" dirty="0"/>
          </a:p>
        </p:txBody>
      </p:sp>
      <p:sp>
        <p:nvSpPr>
          <p:cNvPr id="4" name="Content Placeholder 3"/>
          <p:cNvSpPr>
            <a:spLocks noGrp="1"/>
          </p:cNvSpPr>
          <p:nvPr>
            <p:ph sz="quarter" idx="2"/>
          </p:nvPr>
        </p:nvSpPr>
        <p:spPr>
          <a:xfrm>
            <a:off x="0" y="4308475"/>
            <a:ext cx="4419600" cy="2549525"/>
          </a:xfrm>
        </p:spPr>
        <p:txBody>
          <a:bodyPr>
            <a:normAutofit/>
          </a:bodyPr>
          <a:lstStyle/>
          <a:p>
            <a:pPr algn="ctr">
              <a:buNone/>
            </a:pPr>
            <a:r>
              <a:rPr lang="en-US" i="1" dirty="0" smtClean="0"/>
              <a:t> Anupam  kumar  shukla</a:t>
            </a:r>
          </a:p>
          <a:p>
            <a:pPr algn="ctr">
              <a:buNone/>
            </a:pPr>
            <a:r>
              <a:rPr lang="en-US" i="1" dirty="0" smtClean="0"/>
              <a:t>MANIT Bhopal  </a:t>
            </a:r>
          </a:p>
          <a:p>
            <a:pPr algn="ctr">
              <a:buNone/>
            </a:pPr>
            <a:r>
              <a:rPr lang="en-US" i="1" dirty="0" smtClean="0"/>
              <a:t>Department of Computer</a:t>
            </a:r>
          </a:p>
          <a:p>
            <a:pPr algn="ctr">
              <a:buNone/>
            </a:pPr>
            <a:r>
              <a:rPr lang="en-US" i="1" dirty="0" smtClean="0"/>
              <a:t>Appllication</a:t>
            </a:r>
          </a:p>
          <a:p>
            <a:pPr algn="ctr">
              <a:buNone/>
            </a:pPr>
            <a:r>
              <a:rPr lang="en-US" i="1" dirty="0" smtClean="0"/>
              <a:t>MCA –I(semester) </a:t>
            </a:r>
          </a:p>
          <a:p>
            <a:pPr algn="ctr">
              <a:buNone/>
            </a:pPr>
            <a:r>
              <a:rPr lang="en-US" i="1" dirty="0" err="1" smtClean="0"/>
              <a:t>Sch</a:t>
            </a:r>
            <a:r>
              <a:rPr lang="en-US" i="1" dirty="0" smtClean="0"/>
              <a:t> no-202120143</a:t>
            </a:r>
          </a:p>
        </p:txBody>
      </p:sp>
      <p:sp>
        <p:nvSpPr>
          <p:cNvPr id="6" name="Content Placeholder 5"/>
          <p:cNvSpPr>
            <a:spLocks noGrp="1"/>
          </p:cNvSpPr>
          <p:nvPr>
            <p:ph sz="quarter" idx="4"/>
          </p:nvPr>
        </p:nvSpPr>
        <p:spPr>
          <a:xfrm>
            <a:off x="4495800" y="4191000"/>
            <a:ext cx="4648200" cy="2667000"/>
          </a:xfrm>
        </p:spPr>
        <p:txBody>
          <a:bodyPr/>
          <a:lstStyle/>
          <a:p>
            <a:pPr algn="ctr">
              <a:buNone/>
            </a:pPr>
            <a:r>
              <a:rPr lang="en-US" i="1" dirty="0" smtClean="0"/>
              <a:t>Prof.  Anirban  Chowdhury</a:t>
            </a:r>
          </a:p>
          <a:p>
            <a:pPr algn="ctr">
              <a:buNone/>
            </a:pPr>
            <a:r>
              <a:rPr lang="en-US" i="1" dirty="0" smtClean="0"/>
              <a:t>MANIT BHOPAL</a:t>
            </a:r>
          </a:p>
          <a:p>
            <a:pPr algn="ctr">
              <a:buNone/>
            </a:pPr>
            <a:r>
              <a:rPr lang="en-US" i="1" dirty="0" smtClean="0"/>
              <a:t>Department of Computer</a:t>
            </a:r>
          </a:p>
          <a:p>
            <a:pPr algn="ctr">
              <a:buNone/>
            </a:pPr>
            <a:r>
              <a:rPr lang="en-US" i="1" dirty="0" smtClean="0"/>
              <a:t>Appllication</a:t>
            </a:r>
          </a:p>
          <a:p>
            <a:pPr algn="ctr">
              <a:buNone/>
            </a:pPr>
            <a:endParaRPr lang="en-US" dirty="0" smtClean="0"/>
          </a:p>
          <a:p>
            <a:pPr>
              <a:buNone/>
            </a:pPr>
            <a:endParaRPr lang="en-US" dirty="0"/>
          </a:p>
        </p:txBody>
      </p:sp>
      <p:pic>
        <p:nvPicPr>
          <p:cNvPr id="1026" name="Picture 2" descr="C:\Users\my pc\Pictures\logo.png"/>
          <p:cNvPicPr>
            <a:picLocks noChangeAspect="1" noChangeArrowheads="1"/>
          </p:cNvPicPr>
          <p:nvPr/>
        </p:nvPicPr>
        <p:blipFill>
          <a:blip r:embed="rId2"/>
          <a:srcRect/>
          <a:stretch>
            <a:fillRect/>
          </a:stretch>
        </p:blipFill>
        <p:spPr bwMode="auto">
          <a:xfrm>
            <a:off x="2743200" y="1295400"/>
            <a:ext cx="3124200" cy="25908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APPEND CHILD USING JAVASCRIPT</a:t>
            </a:r>
            <a:br>
              <a:rPr lang="en-US" dirty="0" smtClean="0"/>
            </a:br>
            <a:endParaRPr lang="en-US" dirty="0"/>
          </a:p>
        </p:txBody>
      </p:sp>
      <p:sp>
        <p:nvSpPr>
          <p:cNvPr id="3" name="Content Placeholder 2"/>
          <p:cNvSpPr>
            <a:spLocks noGrp="1"/>
          </p:cNvSpPr>
          <p:nvPr>
            <p:ph idx="1"/>
          </p:nvPr>
        </p:nvSpPr>
        <p:spPr>
          <a:xfrm>
            <a:off x="457200" y="1295400"/>
            <a:ext cx="8229600" cy="5562600"/>
          </a:xfrm>
        </p:spPr>
        <p:txBody>
          <a:bodyPr/>
          <a:lstStyle/>
          <a:p>
            <a:r>
              <a:rPr lang="en-US" sz="3600" b="1" dirty="0" smtClean="0"/>
              <a:t>Node.appendChild</a:t>
            </a:r>
            <a:r>
              <a:rPr lang="en-US" sz="3600" b="1" dirty="0" smtClean="0"/>
              <a:t>()</a:t>
            </a:r>
          </a:p>
          <a:p>
            <a:endParaRPr lang="en-US" dirty="0" smtClean="0"/>
          </a:p>
          <a:p>
            <a:r>
              <a:rPr lang="en-US" dirty="0" smtClean="0"/>
              <a:t>The</a:t>
            </a:r>
            <a:r>
              <a:rPr lang="en-US" dirty="0" smtClean="0"/>
              <a:t> </a:t>
            </a:r>
            <a:r>
              <a:rPr lang="en-US" b="1" dirty="0" smtClean="0"/>
              <a:t>Node.appendChild()</a:t>
            </a:r>
            <a:r>
              <a:rPr lang="en-US" dirty="0" smtClean="0"/>
              <a:t> method adds a node to the end of the list of children of a specified parent node. If the given child is a reference to an existing node in the document, appendChild() moves it from its current position to the new position (there is no requirement to remove the node from its parent node before appending it to some other node).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APPEND CHILD USING JAVASCRIPT</a:t>
            </a:r>
            <a:r>
              <a:rPr lang="en-US" dirty="0" smtClean="0"/>
              <a:t/>
            </a:r>
            <a:br>
              <a:rPr lang="en-US" dirty="0" smtClean="0"/>
            </a:br>
            <a:endParaRPr lang="en-US" dirty="0"/>
          </a:p>
        </p:txBody>
      </p:sp>
      <p:sp>
        <p:nvSpPr>
          <p:cNvPr id="3" name="Content Placeholder 2"/>
          <p:cNvSpPr>
            <a:spLocks noGrp="1"/>
          </p:cNvSpPr>
          <p:nvPr>
            <p:ph idx="1"/>
          </p:nvPr>
        </p:nvSpPr>
        <p:spPr>
          <a:xfrm>
            <a:off x="457200" y="1219200"/>
            <a:ext cx="8229600" cy="5105400"/>
          </a:xfrm>
        </p:spPr>
        <p:txBody>
          <a:bodyPr/>
          <a:lstStyle/>
          <a:p>
            <a:r>
              <a:rPr lang="en-US" dirty="0" err="1" smtClean="0"/>
              <a:t>var</a:t>
            </a:r>
            <a:r>
              <a:rPr lang="en-US" dirty="0" smtClean="0"/>
              <a:t> node = document.createElement("LI");  </a:t>
            </a:r>
            <a:endParaRPr lang="en-US" dirty="0" smtClean="0"/>
          </a:p>
          <a:p>
            <a:r>
              <a:rPr lang="en-US" dirty="0" smtClean="0"/>
              <a:t>                 // Create </a:t>
            </a:r>
            <a:r>
              <a:rPr lang="en-US" dirty="0" smtClean="0"/>
              <a:t>a &lt;</a:t>
            </a:r>
            <a:r>
              <a:rPr lang="en-US" dirty="0" err="1" smtClean="0"/>
              <a:t>li</a:t>
            </a:r>
            <a:r>
              <a:rPr lang="en-US" dirty="0" smtClean="0"/>
              <a:t>&gt; node</a:t>
            </a:r>
            <a:br>
              <a:rPr lang="en-US" dirty="0" smtClean="0"/>
            </a:br>
            <a:r>
              <a:rPr lang="en-US" dirty="0" err="1" smtClean="0"/>
              <a:t>var</a:t>
            </a:r>
            <a:r>
              <a:rPr lang="en-US" dirty="0" smtClean="0"/>
              <a:t> textnode = document.createTextNode("Water");      </a:t>
            </a:r>
            <a:endParaRPr lang="en-US" dirty="0" smtClean="0"/>
          </a:p>
          <a:p>
            <a:r>
              <a:rPr lang="en-US" dirty="0" smtClean="0"/>
              <a:t> </a:t>
            </a:r>
            <a:r>
              <a:rPr lang="en-US" dirty="0" smtClean="0"/>
              <a:t>   </a:t>
            </a:r>
            <a:r>
              <a:rPr lang="en-US" dirty="0" smtClean="0"/>
              <a:t>  </a:t>
            </a:r>
            <a:r>
              <a:rPr lang="en-US" dirty="0" smtClean="0"/>
              <a:t>      </a:t>
            </a:r>
            <a:r>
              <a:rPr lang="en-US" dirty="0" smtClean="0"/>
              <a:t> // Create a text node</a:t>
            </a:r>
            <a:br>
              <a:rPr lang="en-US" dirty="0" smtClean="0"/>
            </a:br>
            <a:r>
              <a:rPr lang="en-US" dirty="0" smtClean="0"/>
              <a:t>node.appendChild(textnode);                             </a:t>
            </a:r>
            <a:endParaRPr lang="en-US" dirty="0" smtClean="0"/>
          </a:p>
          <a:p>
            <a:r>
              <a:rPr lang="en-US" dirty="0" smtClean="0"/>
              <a:t> </a:t>
            </a:r>
            <a:r>
              <a:rPr lang="en-US" dirty="0" smtClean="0"/>
              <a:t>      //  Append </a:t>
            </a:r>
            <a:r>
              <a:rPr lang="en-US" dirty="0" smtClean="0"/>
              <a:t>the text to &lt;</a:t>
            </a:r>
            <a:r>
              <a:rPr lang="en-US" dirty="0" err="1" smtClean="0"/>
              <a:t>li</a:t>
            </a:r>
            <a:r>
              <a:rPr lang="en-US" dirty="0" smtClean="0"/>
              <a:t>&gt;</a:t>
            </a:r>
            <a:br>
              <a:rPr lang="en-US" dirty="0" smtClean="0"/>
            </a:br>
            <a:r>
              <a:rPr lang="en-US" dirty="0" smtClean="0"/>
              <a:t>document.getElementById("myList").appendChild(node);     </a:t>
            </a:r>
            <a:endParaRPr lang="en-US" dirty="0" smtClean="0"/>
          </a:p>
          <a:p>
            <a:r>
              <a:rPr lang="en-US" dirty="0" smtClean="0"/>
              <a:t>// </a:t>
            </a:r>
            <a:r>
              <a:rPr lang="en-US" dirty="0" smtClean="0"/>
              <a:t>Append &lt;</a:t>
            </a:r>
            <a:r>
              <a:rPr lang="en-US" dirty="0" err="1" smtClean="0"/>
              <a:t>li</a:t>
            </a:r>
            <a:r>
              <a:rPr lang="en-US" dirty="0" smtClean="0"/>
              <a:t>&gt; to &lt;</a:t>
            </a:r>
            <a:r>
              <a:rPr lang="en-US" dirty="0" err="1" smtClean="0"/>
              <a:t>ul</a:t>
            </a:r>
            <a:r>
              <a:rPr lang="en-US" dirty="0" smtClean="0"/>
              <a:t>&gt; with id="myList"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CAR,ENEMYCAR</a:t>
            </a:r>
            <a:endParaRPr lang="en-US" dirty="0"/>
          </a:p>
        </p:txBody>
      </p:sp>
      <p:sp>
        <p:nvSpPr>
          <p:cNvPr id="3" name="Content Placeholder 2"/>
          <p:cNvSpPr>
            <a:spLocks noGrp="1"/>
          </p:cNvSpPr>
          <p:nvPr>
            <p:ph idx="1"/>
          </p:nvPr>
        </p:nvSpPr>
        <p:spPr/>
        <p:txBody>
          <a:bodyPr/>
          <a:lstStyle/>
          <a:p>
            <a:r>
              <a:rPr lang="en-US" dirty="0" smtClean="0"/>
              <a:t>On the game area the two things requires first is the car and second is the enemycar . And both car is need to move from this problem to over come we are using maths function.</a:t>
            </a:r>
          </a:p>
          <a:p>
            <a:r>
              <a:rPr lang="en-US" dirty="0" smtClean="0">
                <a:solidFill>
                  <a:srgbClr val="FFC000"/>
                </a:solidFill>
              </a:rPr>
              <a:t>CAR-</a:t>
            </a:r>
            <a:r>
              <a:rPr lang="en-US" dirty="0" smtClean="0"/>
              <a:t>car is under the </a:t>
            </a:r>
            <a:r>
              <a:rPr lang="en-US" dirty="0" err="1" smtClean="0"/>
              <a:t>the</a:t>
            </a:r>
            <a:r>
              <a:rPr lang="en-US" dirty="0" smtClean="0"/>
              <a:t> control of user  using the arrow key.</a:t>
            </a:r>
          </a:p>
          <a:p>
            <a:r>
              <a:rPr lang="en-US" dirty="0" smtClean="0">
                <a:solidFill>
                  <a:srgbClr val="FFC000"/>
                </a:solidFill>
              </a:rPr>
              <a:t>ENEMYCAR-</a:t>
            </a:r>
            <a:r>
              <a:rPr lang="en-US" dirty="0" err="1" smtClean="0"/>
              <a:t>enemycar</a:t>
            </a:r>
            <a:r>
              <a:rPr lang="en-US" dirty="0" smtClean="0"/>
              <a:t> is need to come on the different place on the road area. for this we are use</a:t>
            </a:r>
          </a:p>
          <a:p>
            <a:pPr>
              <a:buNone/>
            </a:pPr>
            <a:r>
              <a:rPr lang="en-US" dirty="0" smtClean="0">
                <a:solidFill>
                  <a:srgbClr val="FFC000"/>
                </a:solidFill>
              </a:rPr>
              <a:t> </a:t>
            </a:r>
            <a:r>
              <a:rPr lang="en-US" dirty="0" smtClean="0">
                <a:solidFill>
                  <a:srgbClr val="FFC000"/>
                </a:solidFill>
              </a:rPr>
              <a:t>                                        Math.floor()</a:t>
            </a:r>
          </a:p>
          <a:p>
            <a:pPr>
              <a:buNone/>
            </a:pPr>
            <a:r>
              <a:rPr lang="en-US" dirty="0" smtClean="0">
                <a:solidFill>
                  <a:srgbClr val="FFC000"/>
                </a:solidFill>
              </a:rPr>
              <a:t>                       Math.floor(</a:t>
            </a:r>
            <a:r>
              <a:rPr lang="en-US" dirty="0" err="1" smtClean="0">
                <a:solidFill>
                  <a:srgbClr val="FFC000"/>
                </a:solidFill>
              </a:rPr>
              <a:t>Math.random</a:t>
            </a:r>
            <a:r>
              <a:rPr lang="en-US" dirty="0" smtClean="0">
                <a:solidFill>
                  <a:srgbClr val="FFC000"/>
                </a:solidFill>
              </a:rPr>
              <a:t>()*300)+'</a:t>
            </a:r>
            <a:r>
              <a:rPr lang="en-US" dirty="0" err="1" smtClean="0">
                <a:solidFill>
                  <a:srgbClr val="FFC000"/>
                </a:solidFill>
              </a:rPr>
              <a:t>px</a:t>
            </a:r>
            <a:r>
              <a:rPr lang="en-US" dirty="0" smtClean="0">
                <a:solidFill>
                  <a:srgbClr val="FFC000"/>
                </a:solidFill>
              </a:rPr>
              <a:t>';</a:t>
            </a:r>
            <a:endParaRPr lang="en-US" dirty="0">
              <a:solidFill>
                <a:srgbClr val="FFC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229600" cy="1143000"/>
          </a:xfrm>
        </p:spPr>
        <p:txBody>
          <a:bodyPr>
            <a:normAutofit fontScale="90000"/>
          </a:bodyPr>
          <a:lstStyle/>
          <a:p>
            <a:r>
              <a:rPr lang="en-US" dirty="0" smtClean="0"/>
              <a:t>                   MATH.FLOOR(</a:t>
            </a:r>
            <a:r>
              <a:rPr lang="en-US" dirty="0" err="1" smtClean="0"/>
              <a:t>Math.Random</a:t>
            </a:r>
            <a:r>
              <a:rPr lang="en-US" dirty="0" smtClean="0"/>
              <a:t>()) </a:t>
            </a:r>
            <a:endParaRPr lang="en-US" dirty="0"/>
          </a:p>
        </p:txBody>
      </p:sp>
      <p:sp>
        <p:nvSpPr>
          <p:cNvPr id="3" name="Content Placeholder 2"/>
          <p:cNvSpPr>
            <a:spLocks noGrp="1"/>
          </p:cNvSpPr>
          <p:nvPr>
            <p:ph idx="1"/>
          </p:nvPr>
        </p:nvSpPr>
        <p:spPr/>
        <p:txBody>
          <a:bodyPr/>
          <a:lstStyle/>
          <a:p>
            <a:r>
              <a:rPr lang="en-US" dirty="0" smtClean="0"/>
              <a:t>The </a:t>
            </a:r>
            <a:r>
              <a:rPr lang="en-US" b="1" dirty="0" smtClean="0"/>
              <a:t>Math.floor()</a:t>
            </a:r>
            <a:r>
              <a:rPr lang="en-US" dirty="0" smtClean="0"/>
              <a:t> function returns the largest integer less than or equal to a given number</a:t>
            </a:r>
            <a:r>
              <a:rPr lang="en-US" dirty="0" smtClean="0"/>
              <a:t>.</a:t>
            </a:r>
          </a:p>
          <a:p>
            <a:r>
              <a:rPr lang="en-US" dirty="0" smtClean="0"/>
              <a:t>The </a:t>
            </a:r>
            <a:r>
              <a:rPr lang="en-US" b="1" dirty="0" err="1" smtClean="0"/>
              <a:t>Math.random</a:t>
            </a:r>
            <a:r>
              <a:rPr lang="en-US" b="1" dirty="0" smtClean="0"/>
              <a:t>()</a:t>
            </a:r>
            <a:r>
              <a:rPr lang="en-US" dirty="0" smtClean="0">
                <a:solidFill>
                  <a:srgbClr val="FFFF00"/>
                </a:solidFill>
              </a:rPr>
              <a:t> </a:t>
            </a:r>
            <a:r>
              <a:rPr lang="en-US" dirty="0" smtClean="0"/>
              <a:t>function returns a floating-point, pseudo-random number in the range 0 to less than 1 (inclusive of 0, but not 1) with approximately uniform distribution over that range — which you can then scale to your desired range. The implementation selects the initial seed to the random number generation algorithm; it cannot be chosen or reset by the user.</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CAR COLLISION</a:t>
            </a:r>
            <a:endParaRPr lang="en-US" dirty="0"/>
          </a:p>
        </p:txBody>
      </p:sp>
      <p:sp>
        <p:nvSpPr>
          <p:cNvPr id="3" name="Content Placeholder 2"/>
          <p:cNvSpPr>
            <a:spLocks noGrp="1"/>
          </p:cNvSpPr>
          <p:nvPr>
            <p:ph idx="1"/>
          </p:nvPr>
        </p:nvSpPr>
        <p:spPr/>
        <p:txBody>
          <a:bodyPr/>
          <a:lstStyle/>
          <a:p>
            <a:pPr>
              <a:buNone/>
            </a:pPr>
            <a:r>
              <a:rPr lang="en-US" dirty="0" smtClean="0"/>
              <a:t> </a:t>
            </a:r>
            <a:r>
              <a:rPr lang="en-US" dirty="0" smtClean="0"/>
              <a:t> </a:t>
            </a:r>
          </a:p>
          <a:p>
            <a:r>
              <a:rPr lang="en-US" dirty="0" smtClean="0"/>
              <a:t> </a:t>
            </a:r>
            <a:r>
              <a:rPr lang="en-US" dirty="0" smtClean="0"/>
              <a:t> When the user car and enemycar is collision thee need to restart the game and stop the all game for finding the collision we are use </a:t>
            </a:r>
            <a:r>
              <a:rPr lang="en-US" sz="2800" b="1" dirty="0" smtClean="0"/>
              <a:t>getboundrect() </a:t>
            </a:r>
            <a:r>
              <a:rPr lang="en-US" dirty="0" smtClean="0"/>
              <a:t>method</a:t>
            </a:r>
          </a:p>
          <a:p>
            <a:pPr>
              <a:buNone/>
            </a:pPr>
            <a:r>
              <a:rPr lang="en-US" dirty="0" smtClean="0"/>
              <a:t>    To know to  the collision of cars.</a:t>
            </a:r>
          </a:p>
          <a:p>
            <a:pPr>
              <a:buNone/>
            </a:pPr>
            <a:r>
              <a:rPr lang="en-US" b="1" i="1" dirty="0" smtClean="0">
                <a:solidFill>
                  <a:schemeClr val="tx2">
                    <a:lumMod val="75000"/>
                  </a:schemeClr>
                </a:solidFill>
              </a:rPr>
              <a:t>                       Object</a:t>
            </a:r>
            <a:r>
              <a:rPr lang="en-US" b="1" i="1" dirty="0" smtClean="0">
                <a:solidFill>
                  <a:schemeClr val="tx2">
                    <a:lumMod val="75000"/>
                  </a:schemeClr>
                </a:solidFill>
              </a:rPr>
              <a:t>. getBoundingClientRect();</a:t>
            </a:r>
            <a:endParaRPr lang="en-US" b="1" i="1" dirty="0">
              <a:solidFill>
                <a:schemeClr val="tx2">
                  <a:lumMod val="75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solidFill>
                  <a:schemeClr val="tx2">
                    <a:lumMod val="75000"/>
                  </a:schemeClr>
                </a:solidFill>
              </a:rPr>
              <a:t>E</a:t>
            </a:r>
            <a:r>
              <a:rPr lang="en-US" b="1" i="1" dirty="0" smtClean="0">
                <a:solidFill>
                  <a:schemeClr val="tx2">
                    <a:lumMod val="75000"/>
                  </a:schemeClr>
                </a:solidFill>
              </a:rPr>
              <a:t>lement. </a:t>
            </a:r>
            <a:r>
              <a:rPr lang="en-US" b="1" i="1" dirty="0" smtClean="0">
                <a:solidFill>
                  <a:schemeClr val="tx2">
                    <a:lumMod val="75000"/>
                  </a:schemeClr>
                </a:solidFill>
              </a:rPr>
              <a:t>getBoundingClientRect</a:t>
            </a:r>
            <a:r>
              <a:rPr lang="en-US" b="1" i="1" dirty="0" smtClean="0">
                <a:solidFill>
                  <a:schemeClr val="tx2">
                    <a:lumMod val="75000"/>
                  </a:schemeClr>
                </a:solidFill>
              </a:rPr>
              <a: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b="1" dirty="0" smtClean="0"/>
              <a:t>Element.getBoundingClientRect()</a:t>
            </a:r>
            <a:r>
              <a:rPr lang="en-US" dirty="0" smtClean="0"/>
              <a:t> method returns a </a:t>
            </a:r>
            <a:r>
              <a:rPr lang="en-US" u="sng" dirty="0" err="1" smtClean="0">
                <a:hlinkClick r:id="rId2"/>
              </a:rPr>
              <a:t>DOMRect</a:t>
            </a:r>
            <a:r>
              <a:rPr lang="en-US" dirty="0" smtClean="0"/>
              <a:t> object providing information about the size of an element and its position relative to the </a:t>
            </a:r>
            <a:r>
              <a:rPr lang="en-US" u="sng" dirty="0" smtClean="0">
                <a:hlinkClick r:id="rId3"/>
              </a:rPr>
              <a:t>viewport</a:t>
            </a:r>
            <a:r>
              <a:rPr lang="en-US" dirty="0" smtClean="0"/>
              <a:t>.</a:t>
            </a:r>
          </a:p>
          <a:p>
            <a:r>
              <a:rPr lang="en-US" dirty="0" smtClean="0">
                <a:solidFill>
                  <a:schemeClr val="tx2">
                    <a:lumMod val="75000"/>
                  </a:schemeClr>
                </a:solidFill>
              </a:rPr>
              <a:t>Syntax- </a:t>
            </a:r>
            <a:r>
              <a:rPr lang="en-US" dirty="0" err="1" smtClean="0">
                <a:solidFill>
                  <a:schemeClr val="tx2">
                    <a:lumMod val="75000"/>
                  </a:schemeClr>
                </a:solidFill>
              </a:rPr>
              <a:t>domRect</a:t>
            </a:r>
            <a:r>
              <a:rPr lang="en-US" dirty="0" smtClean="0">
                <a:solidFill>
                  <a:schemeClr val="tx2">
                    <a:lumMod val="75000"/>
                  </a:schemeClr>
                </a:solidFill>
              </a:rPr>
              <a:t> = element.getBoundingClientRect</a:t>
            </a:r>
            <a:r>
              <a:rPr lang="en-US" dirty="0" smtClean="0">
                <a:solidFill>
                  <a:schemeClr val="tx2">
                    <a:lumMod val="75000"/>
                  </a:schemeClr>
                </a:solidFill>
              </a:rPr>
              <a:t>()</a:t>
            </a:r>
          </a:p>
          <a:p>
            <a:r>
              <a:rPr lang="en-US" b="1" dirty="0" err="1" smtClean="0"/>
              <a:t>DOMRect</a:t>
            </a:r>
            <a:r>
              <a:rPr lang="en-US" b="1" dirty="0" smtClean="0"/>
              <a:t>-</a:t>
            </a:r>
            <a:r>
              <a:rPr lang="en-US" i="1" dirty="0" smtClean="0"/>
              <a:t> </a:t>
            </a:r>
            <a:r>
              <a:rPr lang="en-US" i="1" dirty="0" err="1" smtClean="0"/>
              <a:t>DOMRect</a:t>
            </a:r>
            <a:r>
              <a:rPr lang="en-US" i="1" dirty="0" smtClean="0"/>
              <a:t> inherits properties from its parent, </a:t>
            </a:r>
            <a:r>
              <a:rPr lang="en-US" i="1" u="sng" dirty="0" smtClean="0">
                <a:hlinkClick r:id="rId4"/>
              </a:rPr>
              <a:t>DOMRectReadOnly</a:t>
            </a:r>
            <a:r>
              <a:rPr lang="en-US" i="1" dirty="0" smtClean="0"/>
              <a:t>. The difference is that they are not read-only anymore.</a:t>
            </a:r>
            <a:endParaRPr lang="en-US" dirty="0" smtClean="0"/>
          </a:p>
          <a:p>
            <a:r>
              <a:rPr lang="en-US" u="sng" dirty="0" smtClean="0">
                <a:hlinkClick r:id="rId5"/>
              </a:rPr>
              <a:t>DOMRectReadOnly.x</a:t>
            </a:r>
            <a:r>
              <a:rPr lang="en-US" dirty="0" smtClean="0"/>
              <a:t>The x coordinate of the DOMRect's origin (typically the top-left corner of the rectangle).</a:t>
            </a:r>
            <a:r>
              <a:rPr lang="en-US" u="sng" dirty="0" smtClean="0">
                <a:hlinkClick r:id="rId6"/>
              </a:rPr>
              <a:t>DOMRectReadOnly.y</a:t>
            </a:r>
            <a:r>
              <a:rPr lang="en-US" dirty="0" smtClean="0"/>
              <a:t>The y coordinate of the DOMRect's origin (typically the top-left corner of the rectangle).</a:t>
            </a:r>
            <a:endParaRPr lang="en-US"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y pc\Pictures\Screenshots\Screenshot (650).png"/>
          <p:cNvPicPr>
            <a:picLocks noChangeAspect="1" noChangeArrowheads="1"/>
          </p:cNvPicPr>
          <p:nvPr/>
        </p:nvPicPr>
        <p:blipFill>
          <a:blip r:embed="rId2"/>
          <a:srcRect/>
          <a:stretch>
            <a:fillRect/>
          </a:stretch>
        </p:blipFill>
        <p:spPr bwMode="auto">
          <a:xfrm>
            <a:off x="-1933575" y="-228600"/>
            <a:ext cx="13011150" cy="73152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my pc\Pictures\Screenshots\Screenshot (653).png"/>
          <p:cNvPicPr>
            <a:picLocks noChangeAspect="1" noChangeArrowheads="1"/>
          </p:cNvPicPr>
          <p:nvPr/>
        </p:nvPicPr>
        <p:blipFill>
          <a:blip r:embed="rId2"/>
          <a:srcRect/>
          <a:stretch>
            <a:fillRect/>
          </a:stretch>
        </p:blipFill>
        <p:spPr bwMode="auto">
          <a:xfrm>
            <a:off x="-1933575" y="-228600"/>
            <a:ext cx="13011150" cy="7315200"/>
          </a:xfrm>
          <a:prstGeom prst="rect">
            <a:avLst/>
          </a:prstGeom>
          <a:noFill/>
        </p:spPr>
      </p:pic>
      <p:pic>
        <p:nvPicPr>
          <p:cNvPr id="2051" name="Picture 3" descr="C:\Users\my pc\Pictures\Screenshots\Screenshot (650).png"/>
          <p:cNvPicPr>
            <a:picLocks noChangeAspect="1" noChangeArrowheads="1"/>
          </p:cNvPicPr>
          <p:nvPr/>
        </p:nvPicPr>
        <p:blipFill>
          <a:blip r:embed="rId3"/>
          <a:srcRect/>
          <a:stretch>
            <a:fillRect/>
          </a:stretch>
        </p:blipFill>
        <p:spPr bwMode="auto">
          <a:xfrm>
            <a:off x="-1933575" y="-228600"/>
            <a:ext cx="13011150" cy="7315200"/>
          </a:xfrm>
          <a:prstGeom prst="rect">
            <a:avLst/>
          </a:prstGeom>
          <a:noFill/>
        </p:spPr>
      </p:pic>
      <p:pic>
        <p:nvPicPr>
          <p:cNvPr id="2052" name="Picture 4" descr="C:\Users\my pc\Pictures\Screenshots\Screenshot (651).png"/>
          <p:cNvPicPr>
            <a:picLocks noChangeAspect="1" noChangeArrowheads="1"/>
          </p:cNvPicPr>
          <p:nvPr/>
        </p:nvPicPr>
        <p:blipFill>
          <a:blip r:embed="rId4"/>
          <a:srcRect/>
          <a:stretch>
            <a:fillRect/>
          </a:stretch>
        </p:blipFill>
        <p:spPr bwMode="auto">
          <a:xfrm>
            <a:off x="-1933575" y="-228600"/>
            <a:ext cx="13011150" cy="7315200"/>
          </a:xfrm>
          <a:prstGeom prst="rect">
            <a:avLst/>
          </a:prstGeom>
          <a:noFill/>
        </p:spPr>
      </p:pic>
      <p:pic>
        <p:nvPicPr>
          <p:cNvPr id="2053" name="Picture 5" descr="C:\Users\my pc\Pictures\Screenshots\Screenshot (652).png"/>
          <p:cNvPicPr>
            <a:picLocks noChangeAspect="1" noChangeArrowheads="1"/>
          </p:cNvPicPr>
          <p:nvPr/>
        </p:nvPicPr>
        <p:blipFill>
          <a:blip r:embed="rId5"/>
          <a:srcRect/>
          <a:stretch>
            <a:fillRect/>
          </a:stretch>
        </p:blipFill>
        <p:spPr bwMode="auto">
          <a:xfrm>
            <a:off x="-1933575" y="152400"/>
            <a:ext cx="13011150" cy="69342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my pc\Pictures\Screenshots\Screenshot (653).png"/>
          <p:cNvPicPr>
            <a:picLocks noChangeAspect="1" noChangeArrowheads="1"/>
          </p:cNvPicPr>
          <p:nvPr/>
        </p:nvPicPr>
        <p:blipFill>
          <a:blip r:embed="rId2"/>
          <a:srcRect/>
          <a:stretch>
            <a:fillRect/>
          </a:stretch>
        </p:blipFill>
        <p:spPr bwMode="auto">
          <a:xfrm>
            <a:off x="-1933575" y="-228600"/>
            <a:ext cx="13011150" cy="73152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AutoShape 2" descr="Thank you slide PowerPoint template with amazing backgroun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4" name="AutoShape 4" descr="Thank you slide PowerPoint template with amazing backgroun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6" name="AutoShape 6" descr="Thank you slide PowerPoint template with amazing backgroun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127" name="Picture 7" descr="C:\Users\my pc\Desktop\HTMLCSS\thankyou.jpg"/>
          <p:cNvPicPr>
            <a:picLocks noChangeAspect="1" noChangeArrowheads="1"/>
          </p:cNvPicPr>
          <p:nvPr/>
        </p:nvPicPr>
        <p:blipFill>
          <a:blip r:embed="rId2"/>
          <a:srcRect/>
          <a:stretch>
            <a:fillRect/>
          </a:stretch>
        </p:blipFill>
        <p:spPr bwMode="auto">
          <a:xfrm>
            <a:off x="990600" y="1066800"/>
            <a:ext cx="7315200" cy="53340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normAutofit/>
          </a:bodyPr>
          <a:lstStyle/>
          <a:p>
            <a:r>
              <a:rPr lang="en-US" dirty="0" smtClean="0"/>
              <a:t>JavaScript HTML DOM</a:t>
            </a:r>
          </a:p>
          <a:p>
            <a:r>
              <a:rPr lang="en-US" dirty="0" smtClean="0"/>
              <a:t>Structure(HTML)</a:t>
            </a:r>
          </a:p>
          <a:p>
            <a:r>
              <a:rPr lang="en-US" dirty="0" smtClean="0"/>
              <a:t>Arrow Key Control</a:t>
            </a:r>
          </a:p>
          <a:p>
            <a:r>
              <a:rPr lang="en-US" dirty="0" smtClean="0"/>
              <a:t>Game Area</a:t>
            </a:r>
          </a:p>
          <a:p>
            <a:r>
              <a:rPr lang="en-US" dirty="0" smtClean="0"/>
              <a:t>Game line</a:t>
            </a:r>
          </a:p>
          <a:p>
            <a:r>
              <a:rPr lang="en-US" dirty="0" smtClean="0"/>
              <a:t>Append child using </a:t>
            </a:r>
            <a:r>
              <a:rPr lang="en-US" dirty="0" err="1" smtClean="0"/>
              <a:t>javascript</a:t>
            </a:r>
            <a:endParaRPr lang="en-US" dirty="0" smtClean="0"/>
          </a:p>
          <a:p>
            <a:r>
              <a:rPr lang="en-US" dirty="0" smtClean="0"/>
              <a:t>Car , Enemy car</a:t>
            </a:r>
          </a:p>
          <a:p>
            <a:r>
              <a:rPr lang="en-US" dirty="0" smtClean="0"/>
              <a:t>Car Collision</a:t>
            </a:r>
          </a:p>
          <a:p>
            <a:endParaRPr lang="en-US" dirty="0" smtClean="0"/>
          </a:p>
          <a:p>
            <a:pPr>
              <a:buNone/>
            </a:pPr>
            <a:endParaRPr lang="en-US" dirty="0" smtClean="0"/>
          </a:p>
          <a:p>
            <a:endParaRPr lang="en-US" dirty="0" smtClean="0"/>
          </a:p>
          <a:p>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JAVASCRIPT HTML DOM</a:t>
            </a:r>
            <a:br>
              <a:rPr lang="en-US" b="1" dirty="0" smtClean="0"/>
            </a:br>
            <a:endParaRPr lang="en-US" b="1" dirty="0"/>
          </a:p>
        </p:txBody>
      </p:sp>
      <p:sp>
        <p:nvSpPr>
          <p:cNvPr id="3" name="Content Placeholder 2"/>
          <p:cNvSpPr>
            <a:spLocks noGrp="1"/>
          </p:cNvSpPr>
          <p:nvPr>
            <p:ph idx="1"/>
          </p:nvPr>
        </p:nvSpPr>
        <p:spPr/>
        <p:txBody>
          <a:bodyPr>
            <a:normAutofit/>
          </a:bodyPr>
          <a:lstStyle/>
          <a:p>
            <a:r>
              <a:rPr lang="en-US" dirty="0" smtClean="0"/>
              <a:t>With the HTML DOM, JavaScript can access and change all the elements of an HTML document.</a:t>
            </a:r>
          </a:p>
          <a:p>
            <a:r>
              <a:rPr lang="en-US" dirty="0" smtClean="0"/>
              <a:t/>
            </a:r>
            <a:br>
              <a:rPr lang="en-US" dirty="0" smtClean="0"/>
            </a:br>
            <a:r>
              <a:rPr lang="en-US" dirty="0" smtClean="0"/>
              <a:t>When a web page is loaded, the browser creates a </a:t>
            </a:r>
            <a:r>
              <a:rPr lang="en-US" b="1" dirty="0" smtClean="0"/>
              <a:t>D</a:t>
            </a:r>
            <a:r>
              <a:rPr lang="en-US" dirty="0" smtClean="0"/>
              <a:t>ocument </a:t>
            </a:r>
            <a:r>
              <a:rPr lang="en-US" b="1" dirty="0" smtClean="0"/>
              <a:t>O</a:t>
            </a:r>
            <a:r>
              <a:rPr lang="en-US" dirty="0" smtClean="0"/>
              <a:t>bject </a:t>
            </a:r>
            <a:r>
              <a:rPr lang="en-US" b="1" dirty="0" smtClean="0"/>
              <a:t>M</a:t>
            </a:r>
            <a:r>
              <a:rPr lang="en-US" dirty="0" smtClean="0"/>
              <a:t>odel of the page.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GIVES PROPERTIES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With the object model, JavaScript gets all the power it needs to create dynamic HTML:</a:t>
            </a:r>
          </a:p>
          <a:p>
            <a:r>
              <a:rPr lang="en-US" dirty="0" smtClean="0"/>
              <a:t>JavaScript can change all the HTML elements in the page</a:t>
            </a:r>
          </a:p>
          <a:p>
            <a:r>
              <a:rPr lang="en-US" dirty="0" smtClean="0"/>
              <a:t>JavaScript can change all the HTML attributes in the page</a:t>
            </a:r>
          </a:p>
          <a:p>
            <a:r>
              <a:rPr lang="en-US" dirty="0" smtClean="0"/>
              <a:t>JavaScript can change all the CSS styles in the page</a:t>
            </a:r>
          </a:p>
          <a:p>
            <a:r>
              <a:rPr lang="en-US" dirty="0" smtClean="0"/>
              <a:t>JavaScript can remove existing HTML elements and attributes</a:t>
            </a:r>
          </a:p>
          <a:p>
            <a:r>
              <a:rPr lang="en-US" dirty="0" smtClean="0"/>
              <a:t>JavaScript can add new HTML elements and attributes</a:t>
            </a:r>
          </a:p>
          <a:p>
            <a:r>
              <a:rPr lang="en-US" dirty="0" smtClean="0"/>
              <a:t>JavaScript can react to all existing HTML events in the page</a:t>
            </a:r>
          </a:p>
          <a:p>
            <a:r>
              <a:rPr lang="en-US" dirty="0" smtClean="0"/>
              <a:t>JavaScript can create new HTML events in the </a:t>
            </a:r>
            <a:r>
              <a:rPr lang="en-US" dirty="0" smtClean="0"/>
              <a:t>page.</a:t>
            </a:r>
            <a:r>
              <a:rPr lang="en-US" dirty="0" smtClean="0"/>
              <a:t/>
            </a:r>
            <a:br>
              <a:rPr lang="en-US" dirty="0" smtClean="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8229600" cy="9906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STRUCTURE(HTML)</a:t>
            </a:r>
            <a:br>
              <a:rPr lang="en-US" dirty="0" smtClean="0"/>
            </a:br>
            <a:r>
              <a:rPr lang="en-US" dirty="0" smtClean="0"/>
              <a:t/>
            </a:r>
            <a:br>
              <a:rPr lang="en-US" dirty="0" smtClean="0"/>
            </a:br>
            <a:endParaRPr lang="en-US" dirty="0"/>
          </a:p>
        </p:txBody>
      </p:sp>
      <p:pic>
        <p:nvPicPr>
          <p:cNvPr id="1027" name="Picture 3" descr="C:\Users\my pc\Desktop\structure.png"/>
          <p:cNvPicPr>
            <a:picLocks noGrp="1" noChangeAspect="1" noChangeArrowheads="1"/>
          </p:cNvPicPr>
          <p:nvPr>
            <p:ph idx="1"/>
          </p:nvPr>
        </p:nvPicPr>
        <p:blipFill>
          <a:blip r:embed="rId2"/>
          <a:srcRect/>
          <a:stretch>
            <a:fillRect/>
          </a:stretch>
        </p:blipFill>
        <p:spPr bwMode="auto">
          <a:xfrm>
            <a:off x="984387" y="1524000"/>
            <a:ext cx="8159613" cy="53340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ARROWKEY(</a:t>
            </a:r>
            <a:r>
              <a:rPr lang="en-US" b="1" dirty="0" err="1" smtClean="0"/>
              <a:t>addEventListener</a:t>
            </a:r>
            <a:r>
              <a:rPr lang="en-US" b="1" dirty="0" smtClean="0"/>
              <a:t>()</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smtClean="0"/>
              <a:t>Sometimes we need to detect the keys and sometimes even detect which keys were pressed. To detect which arrow key is </a:t>
            </a:r>
            <a:r>
              <a:rPr lang="en-US" dirty="0" smtClean="0"/>
              <a:t>pressed.</a:t>
            </a:r>
          </a:p>
          <a:p>
            <a:r>
              <a:rPr lang="en-US" b="1" dirty="0" err="1" smtClean="0">
                <a:solidFill>
                  <a:srgbClr val="FFC000"/>
                </a:solidFill>
              </a:rPr>
              <a:t>document.addEventListener</a:t>
            </a:r>
            <a:r>
              <a:rPr lang="en-US" b="1" dirty="0" smtClean="0">
                <a:solidFill>
                  <a:srgbClr val="FFC000"/>
                </a:solidFill>
              </a:rPr>
              <a:t>(event, </a:t>
            </a:r>
            <a:r>
              <a:rPr lang="en-US" b="1" dirty="0" smtClean="0">
                <a:solidFill>
                  <a:srgbClr val="FFC000"/>
                </a:solidFill>
              </a:rPr>
              <a:t>function)</a:t>
            </a:r>
          </a:p>
          <a:p>
            <a:pPr fontAlgn="base"/>
            <a:r>
              <a:rPr lang="en-US" b="1" dirty="0" smtClean="0"/>
              <a:t>event:</a:t>
            </a:r>
            <a:r>
              <a:rPr lang="en-US" dirty="0" smtClean="0"/>
              <a:t> This parameter is required. It specifies the name of the event in string format.</a:t>
            </a:r>
          </a:p>
          <a:p>
            <a:pPr fontAlgn="base"/>
            <a:r>
              <a:rPr lang="en-US" b="1" dirty="0" smtClean="0"/>
              <a:t>function: </a:t>
            </a:r>
            <a:r>
              <a:rPr lang="en-US" dirty="0" smtClean="0"/>
              <a:t>This parameter is required. It specifies the function to run when the event </a:t>
            </a:r>
            <a:r>
              <a:rPr lang="en-US" dirty="0" err="1" smtClean="0"/>
              <a:t>happens.When</a:t>
            </a:r>
            <a:r>
              <a:rPr lang="en-US" dirty="0" smtClean="0"/>
              <a:t> the event occurs, an event object as a first parameter is passed to the function. Event object’s type depends on the specified event.</a:t>
            </a:r>
          </a:p>
          <a:p>
            <a:endParaRPr lang="en-US" b="1"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GAME AREA</a:t>
            </a:r>
            <a:endParaRPr lang="en-US" dirty="0"/>
          </a:p>
        </p:txBody>
      </p:sp>
      <p:sp>
        <p:nvSpPr>
          <p:cNvPr id="3" name="Content Placeholder 2"/>
          <p:cNvSpPr>
            <a:spLocks noGrp="1"/>
          </p:cNvSpPr>
          <p:nvPr>
            <p:ph idx="1"/>
          </p:nvPr>
        </p:nvSpPr>
        <p:spPr/>
        <p:txBody>
          <a:bodyPr/>
          <a:lstStyle/>
          <a:p>
            <a:r>
              <a:rPr lang="en-US" dirty="0" smtClean="0"/>
              <a:t>In the game area section the problem is the start screen is on the game area when user start the game.</a:t>
            </a:r>
          </a:p>
          <a:p>
            <a:r>
              <a:rPr lang="en-US" dirty="0" smtClean="0"/>
              <a:t>The start screen is hide and the game is start to play for this work we are add an class using java script append child method.</a:t>
            </a:r>
          </a:p>
          <a:p>
            <a:r>
              <a:rPr lang="en-US" b="1" dirty="0" smtClean="0"/>
              <a:t>               </a:t>
            </a:r>
            <a:r>
              <a:rPr lang="en-US" b="1" dirty="0" err="1" smtClean="0"/>
              <a:t>gameArea.appendChild</a:t>
            </a:r>
            <a:r>
              <a:rPr lang="en-US" b="1" dirty="0" smtClean="0"/>
              <a:t>(car);</a:t>
            </a:r>
          </a:p>
          <a:p>
            <a:pPr>
              <a:buNone/>
            </a:pPr>
            <a:r>
              <a:rPr lang="en-US" b="1" dirty="0" smtClean="0"/>
              <a:t>                                           or</a:t>
            </a:r>
          </a:p>
          <a:p>
            <a:r>
              <a:rPr lang="en-US" b="1" dirty="0" smtClean="0"/>
              <a:t> </a:t>
            </a:r>
            <a:r>
              <a:rPr lang="en-US" b="1" dirty="0" smtClean="0"/>
              <a:t>              </a:t>
            </a:r>
            <a:r>
              <a:rPr lang="en-US" b="1" i="1" dirty="0" err="1" smtClean="0"/>
              <a:t>Node</a:t>
            </a:r>
            <a:r>
              <a:rPr lang="en-US" b="1" dirty="0" err="1" smtClean="0"/>
              <a:t>.appendChild</a:t>
            </a:r>
            <a:r>
              <a:rPr lang="en-US" b="1" dirty="0" smtClean="0"/>
              <a:t>(</a:t>
            </a:r>
            <a:r>
              <a:rPr lang="en-US" b="1" i="1" dirty="0" smtClean="0"/>
              <a:t>node</a:t>
            </a:r>
            <a:r>
              <a:rPr lang="en-US" b="1" dirty="0" smtClean="0"/>
              <a:t>);</a:t>
            </a:r>
          </a:p>
          <a:p>
            <a:r>
              <a:rPr lang="en-US" b="1" dirty="0" smtClean="0"/>
              <a:t>             let </a:t>
            </a:r>
            <a:r>
              <a:rPr lang="en-US" b="1" dirty="0" smtClean="0"/>
              <a:t>car</a:t>
            </a:r>
            <a:r>
              <a:rPr lang="en-US" b="1" dirty="0" smtClean="0"/>
              <a:t>= document.createElement</a:t>
            </a:r>
            <a:r>
              <a:rPr lang="en-US" b="1" dirty="0" smtClean="0"/>
              <a:t>('div');</a:t>
            </a:r>
            <a:endParaRPr lang="en-US" b="1"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GAME LINE</a:t>
            </a:r>
            <a:endParaRPr lang="en-US" dirty="0"/>
          </a:p>
        </p:txBody>
      </p:sp>
      <p:sp>
        <p:nvSpPr>
          <p:cNvPr id="3" name="Content Placeholder 2"/>
          <p:cNvSpPr>
            <a:spLocks noGrp="1"/>
          </p:cNvSpPr>
          <p:nvPr>
            <p:ph idx="1"/>
          </p:nvPr>
        </p:nvSpPr>
        <p:spPr/>
        <p:txBody>
          <a:bodyPr/>
          <a:lstStyle/>
          <a:p>
            <a:r>
              <a:rPr lang="en-US" dirty="0" smtClean="0"/>
              <a:t>In the center of the Road  the white line is present and when the game start the come many times from  this type of problem we are over come using </a:t>
            </a:r>
          </a:p>
          <a:p>
            <a:pPr>
              <a:buNone/>
            </a:pPr>
            <a:r>
              <a:rPr lang="en-US" b="1" dirty="0" smtClean="0"/>
              <a:t>               </a:t>
            </a:r>
            <a:r>
              <a:rPr lang="en-US" b="1" dirty="0" smtClean="0">
                <a:solidFill>
                  <a:srgbClr val="FFC000"/>
                </a:solidFill>
              </a:rPr>
              <a:t>Window.requestAnimationFrame()</a:t>
            </a:r>
          </a:p>
          <a:p>
            <a:pPr>
              <a:buNone/>
            </a:pPr>
            <a:r>
              <a:rPr lang="en-US" dirty="0" smtClean="0"/>
              <a:t>   </a:t>
            </a:r>
            <a:r>
              <a:rPr lang="en-US" dirty="0" smtClean="0"/>
              <a:t> </a:t>
            </a:r>
            <a:r>
              <a:rPr lang="en-US" dirty="0" smtClean="0"/>
              <a:t>Your </a:t>
            </a:r>
            <a:r>
              <a:rPr lang="en-US" dirty="0" smtClean="0"/>
              <a:t>callback routine </a:t>
            </a:r>
            <a:r>
              <a:rPr lang="en-US" dirty="0" smtClean="0"/>
              <a:t>must itself call</a:t>
            </a:r>
            <a:r>
              <a:rPr lang="en-US" dirty="0" smtClean="0"/>
              <a:t> </a:t>
            </a:r>
            <a:r>
              <a:rPr lang="en-US" dirty="0" smtClean="0"/>
              <a:t> requestAnimationFrame</a:t>
            </a:r>
            <a:r>
              <a:rPr lang="en-US" dirty="0" smtClean="0"/>
              <a:t>() again if you want to animate another frame at the next repaint. requestAnimationFrame() is 1 shot</a:t>
            </a:r>
            <a:r>
              <a:rPr lang="en-US" dirty="0" smtClean="0"/>
              <a:t>.</a:t>
            </a:r>
            <a:r>
              <a:rPr lang="en-US" dirty="0" smtClean="0"/>
              <a:t> </a:t>
            </a:r>
            <a:endParaRPr lang="en-US" b="1"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t>
            </a:r>
            <a:r>
              <a:rPr lang="en-US" b="1" dirty="0" smtClean="0">
                <a:solidFill>
                  <a:srgbClr val="FFC000"/>
                </a:solidFill>
              </a:rPr>
              <a:t>Window.requestAnimationFrame</a:t>
            </a:r>
            <a:endParaRPr lang="en-US" dirty="0"/>
          </a:p>
        </p:txBody>
      </p:sp>
      <p:sp>
        <p:nvSpPr>
          <p:cNvPr id="3" name="Content Placeholder 2"/>
          <p:cNvSpPr>
            <a:spLocks noGrp="1"/>
          </p:cNvSpPr>
          <p:nvPr>
            <p:ph idx="1"/>
          </p:nvPr>
        </p:nvSpPr>
        <p:spPr/>
        <p:txBody>
          <a:bodyPr/>
          <a:lstStyle/>
          <a:p>
            <a:endParaRPr lang="en-US" dirty="0" smtClean="0"/>
          </a:p>
          <a:p>
            <a:r>
              <a:rPr lang="en-US" dirty="0" smtClean="0"/>
              <a:t>The</a:t>
            </a:r>
            <a:r>
              <a:rPr lang="en-US" dirty="0" smtClean="0"/>
              <a:t> </a:t>
            </a:r>
            <a:r>
              <a:rPr lang="en-US" b="1" dirty="0" smtClean="0"/>
              <a:t>window.requestAnimationFrame()</a:t>
            </a:r>
            <a:r>
              <a:rPr lang="en-US" dirty="0" smtClean="0"/>
              <a:t> method tells the browser that you wish to perform an animation and requests that the browser calls a specified function to update an animation before the next repaint. The method takes a callback as an argument to be invoked before the repaint.</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153</TotalTime>
  <Words>434</Words>
  <Application>Microsoft Office PowerPoint</Application>
  <PresentationFormat>On-screen Show (4:3)</PresentationFormat>
  <Paragraphs>86</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Flow</vt:lpstr>
      <vt:lpstr>        Web Development Lab</vt:lpstr>
      <vt:lpstr>CONTENT</vt:lpstr>
      <vt:lpstr>JAVASCRIPT HTML DOM </vt:lpstr>
      <vt:lpstr>DOM GIVES PROPERTIES</vt:lpstr>
      <vt:lpstr>      STRUCTURE(HTML)  </vt:lpstr>
      <vt:lpstr>                 ARROWKEY(addEventListener())</vt:lpstr>
      <vt:lpstr>               GAME AREA</vt:lpstr>
      <vt:lpstr>                  GAME LINE</vt:lpstr>
      <vt:lpstr> Window.requestAnimationFrame</vt:lpstr>
      <vt:lpstr>APPEND CHILD USING JAVASCRIPT </vt:lpstr>
      <vt:lpstr>APPEND CHILD USING JAVASCRIPT </vt:lpstr>
      <vt:lpstr>           CAR,ENEMYCAR</vt:lpstr>
      <vt:lpstr>                   MATH.FLOOR(Math.Random()) </vt:lpstr>
      <vt:lpstr>               CAR COLLISION</vt:lpstr>
      <vt:lpstr>Element. getBoundingClientRect()</vt:lpstr>
      <vt:lpstr>Slide 16</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 Lab-I</dc:title>
  <dc:creator>my pc</dc:creator>
  <cp:lastModifiedBy>my pc</cp:lastModifiedBy>
  <cp:revision>83</cp:revision>
  <dcterms:created xsi:type="dcterms:W3CDTF">2021-03-31T03:48:48Z</dcterms:created>
  <dcterms:modified xsi:type="dcterms:W3CDTF">2021-03-31T15:51:53Z</dcterms:modified>
</cp:coreProperties>
</file>