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23d5f0d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923d5f0d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23d5f0d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23d5f0d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923d5f0d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923d5f0d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923d5f0d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923d5f0d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923d5f0d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923d5f0d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23d5f0d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923d5f0d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923d5f0d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923d5f0d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923d5f0d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923d5f0d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923d5f0d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923d5f0d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Processing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Boolean Autocrats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Anand panchal                                            Rashmi  Satwal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Anupam Kumar Thakur                              Ankit Vats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Harshil patil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Navya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Parul Hardikar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Astha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Radhika Mandhanya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r>
              <a:rPr lang="en-GB"/>
              <a:t> 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a.Unauthorized users don’t  have to </a:t>
            </a:r>
            <a:r>
              <a:rPr lang="en-GB"/>
              <a:t>access</a:t>
            </a:r>
            <a:r>
              <a:rPr lang="en-GB"/>
              <a:t>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2.Logging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a.All unhandled exceptions are logged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Customer Login Page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0" y="1561650"/>
            <a:ext cx="4642575" cy="3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0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Employee Login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00" y="1636000"/>
            <a:ext cx="4895280" cy="32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Order Management System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0900"/>
            <a:ext cx="5488677" cy="295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Invoice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100"/>
            <a:ext cx="5178824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8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00" y="1678400"/>
            <a:ext cx="4957600" cy="33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Java,Html,Css,Javascript,Sql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Layered A</a:t>
            </a:r>
            <a:r>
              <a:rPr lang="en-GB"/>
              <a:t>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to apply fundamentals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Network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Problem Solving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