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3" r:id="rId1"/>
  </p:sldMasterIdLst>
  <p:notesMasterIdLst>
    <p:notesMasterId r:id="rId34"/>
  </p:notesMasterIdLst>
  <p:sldIdLst>
    <p:sldId id="334" r:id="rId2"/>
    <p:sldId id="309" r:id="rId3"/>
    <p:sldId id="261" r:id="rId4"/>
    <p:sldId id="310" r:id="rId5"/>
    <p:sldId id="263" r:id="rId6"/>
    <p:sldId id="312" r:id="rId7"/>
    <p:sldId id="311" r:id="rId8"/>
    <p:sldId id="313" r:id="rId9"/>
    <p:sldId id="314" r:id="rId10"/>
    <p:sldId id="317" r:id="rId11"/>
    <p:sldId id="318" r:id="rId12"/>
    <p:sldId id="319" r:id="rId13"/>
    <p:sldId id="264" r:id="rId14"/>
    <p:sldId id="320" r:id="rId15"/>
    <p:sldId id="269" r:id="rId16"/>
    <p:sldId id="321" r:id="rId17"/>
    <p:sldId id="322" r:id="rId18"/>
    <p:sldId id="323" r:id="rId19"/>
    <p:sldId id="324" r:id="rId20"/>
    <p:sldId id="325" r:id="rId21"/>
    <p:sldId id="330" r:id="rId22"/>
    <p:sldId id="328" r:id="rId23"/>
    <p:sldId id="329" r:id="rId24"/>
    <p:sldId id="331" r:id="rId25"/>
    <p:sldId id="333" r:id="rId26"/>
    <p:sldId id="338" r:id="rId27"/>
    <p:sldId id="339" r:id="rId28"/>
    <p:sldId id="340" r:id="rId29"/>
    <p:sldId id="336" r:id="rId30"/>
    <p:sldId id="337" r:id="rId31"/>
    <p:sldId id="335" r:id="rId32"/>
    <p:sldId id="278" r:id="rId33"/>
  </p:sldIdLst>
  <p:sldSz cx="9144000" cy="5143500" type="screen16x9"/>
  <p:notesSz cx="6858000" cy="9144000"/>
  <p:embeddedFontLst>
    <p:embeddedFont>
      <p:font typeface="Alata" panose="020B0604020202020204" charset="0"/>
      <p:regular r:id="rId35"/>
    </p:embeddedFont>
    <p:embeddedFont>
      <p:font typeface="Bakso Sapi" pitchFamily="50" charset="0"/>
      <p:regular r:id="rId36"/>
    </p:embeddedFont>
    <p:embeddedFont>
      <p:font typeface="Fredoka One" panose="020B0604020202020204" charset="0"/>
      <p:regular r:id="rId37"/>
    </p:embeddedFont>
    <p:embeddedFont>
      <p:font typeface="Modak" panose="020B0604020202020204" charset="0"/>
      <p:regular r:id="rId38"/>
    </p:embeddedFont>
    <p:embeddedFont>
      <p:font typeface="MV Boli" panose="02000500030200090000" pitchFamily="2" charset="0"/>
      <p:regular r:id="rId39"/>
    </p:embeddedFont>
    <p:embeddedFont>
      <p:font typeface="Peach TV" panose="02000000000000000000" pitchFamily="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456"/>
    <a:srgbClr val="4FDF71"/>
    <a:srgbClr val="073763"/>
    <a:srgbClr val="8BCDCD"/>
    <a:srgbClr val="569D96"/>
    <a:srgbClr val="808000"/>
    <a:srgbClr val="E043B0"/>
    <a:srgbClr val="F4ABC4"/>
    <a:srgbClr val="595B83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695FA3-4C3A-4ED6-B79F-BAF2572185AD}">
  <a:tblStyle styleId="{A5695FA3-4C3A-4ED6-B79F-BAF2572185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4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78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25fde2a4e_0_2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25fde2a4e_0_2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2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25fde2a4e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925fde2a4e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25fde2a4e_0_2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25fde2a4e_0_2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25fde2a4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925fde2a4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925fde2a4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925fde2a4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67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0ca22558f_0_2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0ca22558f_0_2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25fde2a4e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25fde2a4e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0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925fde2a4e_0_2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925fde2a4e_0_2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873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25fde2a4e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25fde2a4e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39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925fde2a4e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925fde2a4e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947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925fde2a4e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925fde2a4e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37926">
            <a:off x="6108193" y="575482"/>
            <a:ext cx="613075" cy="456372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651042" y="383405"/>
            <a:ext cx="3999257" cy="4479559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461265" y="280300"/>
            <a:ext cx="4014521" cy="4550467"/>
            <a:chOff x="2339681" y="1506966"/>
            <a:chExt cx="2462141" cy="2791013"/>
          </a:xfrm>
        </p:grpSpPr>
        <p:sp>
          <p:nvSpPr>
            <p:cNvPr id="12" name="Google Shape;12;p2"/>
            <p:cNvSpPr/>
            <p:nvPr/>
          </p:nvSpPr>
          <p:spPr>
            <a:xfrm>
              <a:off x="2367202" y="1534427"/>
              <a:ext cx="2434620" cy="2763552"/>
            </a:xfrm>
            <a:custGeom>
              <a:avLst/>
              <a:gdLst/>
              <a:ahLst/>
              <a:cxnLst/>
              <a:rect l="l" t="t" r="r" b="b"/>
              <a:pathLst>
                <a:path w="40694" h="46192" extrusionOk="0">
                  <a:moveTo>
                    <a:pt x="33605" y="1558"/>
                  </a:moveTo>
                  <a:cubicBezTo>
                    <a:pt x="34097" y="1558"/>
                    <a:pt x="34526" y="1922"/>
                    <a:pt x="34591" y="2423"/>
                  </a:cubicBezTo>
                  <a:cubicBezTo>
                    <a:pt x="34664" y="2969"/>
                    <a:pt x="34280" y="3468"/>
                    <a:pt x="33736" y="3541"/>
                  </a:cubicBezTo>
                  <a:cubicBezTo>
                    <a:pt x="33692" y="3547"/>
                    <a:pt x="33648" y="3550"/>
                    <a:pt x="33605" y="3550"/>
                  </a:cubicBezTo>
                  <a:cubicBezTo>
                    <a:pt x="33113" y="3550"/>
                    <a:pt x="32684" y="3186"/>
                    <a:pt x="32619" y="2684"/>
                  </a:cubicBezTo>
                  <a:cubicBezTo>
                    <a:pt x="32546" y="2139"/>
                    <a:pt x="32930" y="1640"/>
                    <a:pt x="33474" y="1567"/>
                  </a:cubicBezTo>
                  <a:cubicBezTo>
                    <a:pt x="33518" y="1561"/>
                    <a:pt x="33562" y="1558"/>
                    <a:pt x="33605" y="1558"/>
                  </a:cubicBezTo>
                  <a:close/>
                  <a:moveTo>
                    <a:pt x="25804" y="2592"/>
                  </a:moveTo>
                  <a:cubicBezTo>
                    <a:pt x="26295" y="2592"/>
                    <a:pt x="26724" y="2956"/>
                    <a:pt x="26789" y="3456"/>
                  </a:cubicBezTo>
                  <a:cubicBezTo>
                    <a:pt x="26861" y="4003"/>
                    <a:pt x="26478" y="4502"/>
                    <a:pt x="25934" y="4575"/>
                  </a:cubicBezTo>
                  <a:cubicBezTo>
                    <a:pt x="25890" y="4581"/>
                    <a:pt x="25846" y="4584"/>
                    <a:pt x="25803" y="4584"/>
                  </a:cubicBezTo>
                  <a:cubicBezTo>
                    <a:pt x="25311" y="4584"/>
                    <a:pt x="24882" y="4220"/>
                    <a:pt x="24815" y="3719"/>
                  </a:cubicBezTo>
                  <a:cubicBezTo>
                    <a:pt x="24744" y="3173"/>
                    <a:pt x="25126" y="2674"/>
                    <a:pt x="25672" y="2601"/>
                  </a:cubicBezTo>
                  <a:cubicBezTo>
                    <a:pt x="25716" y="2595"/>
                    <a:pt x="25760" y="2592"/>
                    <a:pt x="25804" y="2592"/>
                  </a:cubicBezTo>
                  <a:close/>
                  <a:moveTo>
                    <a:pt x="17944" y="3634"/>
                  </a:moveTo>
                  <a:cubicBezTo>
                    <a:pt x="18435" y="3634"/>
                    <a:pt x="18862" y="3999"/>
                    <a:pt x="18928" y="4499"/>
                  </a:cubicBezTo>
                  <a:cubicBezTo>
                    <a:pt x="19001" y="5044"/>
                    <a:pt x="18617" y="5545"/>
                    <a:pt x="18072" y="5616"/>
                  </a:cubicBezTo>
                  <a:cubicBezTo>
                    <a:pt x="18027" y="5622"/>
                    <a:pt x="17983" y="5625"/>
                    <a:pt x="17939" y="5625"/>
                  </a:cubicBezTo>
                  <a:cubicBezTo>
                    <a:pt x="17448" y="5625"/>
                    <a:pt x="17021" y="5260"/>
                    <a:pt x="16955" y="4760"/>
                  </a:cubicBezTo>
                  <a:cubicBezTo>
                    <a:pt x="16882" y="4216"/>
                    <a:pt x="17266" y="3715"/>
                    <a:pt x="17811" y="3643"/>
                  </a:cubicBezTo>
                  <a:cubicBezTo>
                    <a:pt x="17855" y="3637"/>
                    <a:pt x="17900" y="3634"/>
                    <a:pt x="17944" y="3634"/>
                  </a:cubicBezTo>
                  <a:close/>
                  <a:moveTo>
                    <a:pt x="10427" y="4629"/>
                  </a:moveTo>
                  <a:cubicBezTo>
                    <a:pt x="10919" y="4629"/>
                    <a:pt x="11348" y="4993"/>
                    <a:pt x="11413" y="5495"/>
                  </a:cubicBezTo>
                  <a:cubicBezTo>
                    <a:pt x="11486" y="6040"/>
                    <a:pt x="11102" y="6540"/>
                    <a:pt x="10558" y="6612"/>
                  </a:cubicBezTo>
                  <a:cubicBezTo>
                    <a:pt x="10513" y="6618"/>
                    <a:pt x="10469" y="6621"/>
                    <a:pt x="10425" y="6621"/>
                  </a:cubicBezTo>
                  <a:cubicBezTo>
                    <a:pt x="9934" y="6621"/>
                    <a:pt x="9506" y="6256"/>
                    <a:pt x="9441" y="5756"/>
                  </a:cubicBezTo>
                  <a:cubicBezTo>
                    <a:pt x="9368" y="5210"/>
                    <a:pt x="9752" y="4711"/>
                    <a:pt x="10296" y="4638"/>
                  </a:cubicBezTo>
                  <a:cubicBezTo>
                    <a:pt x="10340" y="4632"/>
                    <a:pt x="10384" y="4629"/>
                    <a:pt x="10427" y="4629"/>
                  </a:cubicBezTo>
                  <a:close/>
                  <a:moveTo>
                    <a:pt x="2573" y="5670"/>
                  </a:moveTo>
                  <a:cubicBezTo>
                    <a:pt x="3066" y="5670"/>
                    <a:pt x="3493" y="6034"/>
                    <a:pt x="3560" y="6536"/>
                  </a:cubicBezTo>
                  <a:cubicBezTo>
                    <a:pt x="3632" y="7081"/>
                    <a:pt x="3249" y="7580"/>
                    <a:pt x="2703" y="7653"/>
                  </a:cubicBezTo>
                  <a:cubicBezTo>
                    <a:pt x="2659" y="7659"/>
                    <a:pt x="2615" y="7662"/>
                    <a:pt x="2572" y="7662"/>
                  </a:cubicBezTo>
                  <a:cubicBezTo>
                    <a:pt x="2080" y="7662"/>
                    <a:pt x="1652" y="7298"/>
                    <a:pt x="1586" y="6796"/>
                  </a:cubicBezTo>
                  <a:cubicBezTo>
                    <a:pt x="1514" y="6251"/>
                    <a:pt x="1897" y="5752"/>
                    <a:pt x="2442" y="5679"/>
                  </a:cubicBezTo>
                  <a:cubicBezTo>
                    <a:pt x="2486" y="5673"/>
                    <a:pt x="2530" y="5670"/>
                    <a:pt x="2573" y="5670"/>
                  </a:cubicBezTo>
                  <a:close/>
                  <a:moveTo>
                    <a:pt x="35827" y="0"/>
                  </a:moveTo>
                  <a:lnTo>
                    <a:pt x="0" y="4747"/>
                  </a:lnTo>
                  <a:lnTo>
                    <a:pt x="5492" y="46191"/>
                  </a:lnTo>
                  <a:lnTo>
                    <a:pt x="28545" y="43137"/>
                  </a:lnTo>
                  <a:lnTo>
                    <a:pt x="30396" y="42351"/>
                  </a:lnTo>
                  <a:lnTo>
                    <a:pt x="30922" y="40850"/>
                  </a:lnTo>
                  <a:lnTo>
                    <a:pt x="32509" y="39946"/>
                  </a:lnTo>
                  <a:lnTo>
                    <a:pt x="33717" y="40597"/>
                  </a:lnTo>
                  <a:lnTo>
                    <a:pt x="35447" y="40253"/>
                  </a:lnTo>
                  <a:lnTo>
                    <a:pt x="36361" y="38702"/>
                  </a:lnTo>
                  <a:lnTo>
                    <a:pt x="38125" y="38830"/>
                  </a:lnTo>
                  <a:lnTo>
                    <a:pt x="38950" y="36969"/>
                  </a:lnTo>
                  <a:lnTo>
                    <a:pt x="40694" y="36738"/>
                  </a:lnTo>
                  <a:lnTo>
                    <a:pt x="358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39681" y="1506966"/>
              <a:ext cx="2434740" cy="2763552"/>
            </a:xfrm>
            <a:custGeom>
              <a:avLst/>
              <a:gdLst/>
              <a:ahLst/>
              <a:cxnLst/>
              <a:rect l="l" t="t" r="r" b="b"/>
              <a:pathLst>
                <a:path w="40696" h="46192" extrusionOk="0">
                  <a:moveTo>
                    <a:pt x="33607" y="1559"/>
                  </a:moveTo>
                  <a:cubicBezTo>
                    <a:pt x="34098" y="1559"/>
                    <a:pt x="34526" y="1923"/>
                    <a:pt x="34593" y="2423"/>
                  </a:cubicBezTo>
                  <a:cubicBezTo>
                    <a:pt x="34665" y="2968"/>
                    <a:pt x="34282" y="3469"/>
                    <a:pt x="33736" y="3540"/>
                  </a:cubicBezTo>
                  <a:cubicBezTo>
                    <a:pt x="33691" y="3546"/>
                    <a:pt x="33647" y="3549"/>
                    <a:pt x="33603" y="3549"/>
                  </a:cubicBezTo>
                  <a:cubicBezTo>
                    <a:pt x="33112" y="3549"/>
                    <a:pt x="32684" y="3184"/>
                    <a:pt x="32619" y="2685"/>
                  </a:cubicBezTo>
                  <a:cubicBezTo>
                    <a:pt x="32547" y="2140"/>
                    <a:pt x="32930" y="1639"/>
                    <a:pt x="33474" y="1567"/>
                  </a:cubicBezTo>
                  <a:cubicBezTo>
                    <a:pt x="33519" y="1561"/>
                    <a:pt x="33564" y="1559"/>
                    <a:pt x="33607" y="1559"/>
                  </a:cubicBezTo>
                  <a:close/>
                  <a:moveTo>
                    <a:pt x="25805" y="2592"/>
                  </a:moveTo>
                  <a:cubicBezTo>
                    <a:pt x="26296" y="2592"/>
                    <a:pt x="26724" y="2957"/>
                    <a:pt x="26790" y="3457"/>
                  </a:cubicBezTo>
                  <a:cubicBezTo>
                    <a:pt x="26863" y="4002"/>
                    <a:pt x="26478" y="4502"/>
                    <a:pt x="25934" y="4574"/>
                  </a:cubicBezTo>
                  <a:cubicBezTo>
                    <a:pt x="25889" y="4580"/>
                    <a:pt x="25845" y="4583"/>
                    <a:pt x="25801" y="4583"/>
                  </a:cubicBezTo>
                  <a:cubicBezTo>
                    <a:pt x="25310" y="4583"/>
                    <a:pt x="24882" y="4218"/>
                    <a:pt x="24817" y="3718"/>
                  </a:cubicBezTo>
                  <a:cubicBezTo>
                    <a:pt x="24744" y="3174"/>
                    <a:pt x="25128" y="2673"/>
                    <a:pt x="25672" y="2601"/>
                  </a:cubicBezTo>
                  <a:cubicBezTo>
                    <a:pt x="25717" y="2595"/>
                    <a:pt x="25762" y="2592"/>
                    <a:pt x="25805" y="2592"/>
                  </a:cubicBezTo>
                  <a:close/>
                  <a:moveTo>
                    <a:pt x="17943" y="3634"/>
                  </a:moveTo>
                  <a:cubicBezTo>
                    <a:pt x="18435" y="3634"/>
                    <a:pt x="18862" y="3997"/>
                    <a:pt x="18929" y="4498"/>
                  </a:cubicBezTo>
                  <a:cubicBezTo>
                    <a:pt x="19001" y="5043"/>
                    <a:pt x="18618" y="5544"/>
                    <a:pt x="18073" y="5617"/>
                  </a:cubicBezTo>
                  <a:cubicBezTo>
                    <a:pt x="18029" y="5622"/>
                    <a:pt x="17985" y="5625"/>
                    <a:pt x="17942" y="5625"/>
                  </a:cubicBezTo>
                  <a:cubicBezTo>
                    <a:pt x="17449" y="5625"/>
                    <a:pt x="17022" y="5261"/>
                    <a:pt x="16955" y="4759"/>
                  </a:cubicBezTo>
                  <a:cubicBezTo>
                    <a:pt x="16883" y="4215"/>
                    <a:pt x="17266" y="3714"/>
                    <a:pt x="17812" y="3642"/>
                  </a:cubicBezTo>
                  <a:cubicBezTo>
                    <a:pt x="17856" y="3637"/>
                    <a:pt x="17900" y="3634"/>
                    <a:pt x="17943" y="3634"/>
                  </a:cubicBezTo>
                  <a:close/>
                  <a:moveTo>
                    <a:pt x="10430" y="4629"/>
                  </a:moveTo>
                  <a:cubicBezTo>
                    <a:pt x="10921" y="4629"/>
                    <a:pt x="11348" y="4994"/>
                    <a:pt x="11415" y="5494"/>
                  </a:cubicBezTo>
                  <a:cubicBezTo>
                    <a:pt x="11486" y="6039"/>
                    <a:pt x="11104" y="6539"/>
                    <a:pt x="10558" y="6613"/>
                  </a:cubicBezTo>
                  <a:cubicBezTo>
                    <a:pt x="10514" y="6618"/>
                    <a:pt x="10470" y="6621"/>
                    <a:pt x="10427" y="6621"/>
                  </a:cubicBezTo>
                  <a:cubicBezTo>
                    <a:pt x="9935" y="6621"/>
                    <a:pt x="9508" y="6257"/>
                    <a:pt x="9441" y="5755"/>
                  </a:cubicBezTo>
                  <a:cubicBezTo>
                    <a:pt x="9369" y="5211"/>
                    <a:pt x="9752" y="4710"/>
                    <a:pt x="10296" y="4638"/>
                  </a:cubicBezTo>
                  <a:cubicBezTo>
                    <a:pt x="10341" y="4632"/>
                    <a:pt x="10386" y="4629"/>
                    <a:pt x="10430" y="4629"/>
                  </a:cubicBezTo>
                  <a:close/>
                  <a:moveTo>
                    <a:pt x="2576" y="5671"/>
                  </a:moveTo>
                  <a:cubicBezTo>
                    <a:pt x="3067" y="5671"/>
                    <a:pt x="3495" y="6035"/>
                    <a:pt x="3560" y="6535"/>
                  </a:cubicBezTo>
                  <a:cubicBezTo>
                    <a:pt x="3632" y="7080"/>
                    <a:pt x="3249" y="7581"/>
                    <a:pt x="2705" y="7652"/>
                  </a:cubicBezTo>
                  <a:cubicBezTo>
                    <a:pt x="2660" y="7658"/>
                    <a:pt x="2615" y="7661"/>
                    <a:pt x="2572" y="7661"/>
                  </a:cubicBezTo>
                  <a:cubicBezTo>
                    <a:pt x="2081" y="7661"/>
                    <a:pt x="1653" y="7296"/>
                    <a:pt x="1587" y="6796"/>
                  </a:cubicBezTo>
                  <a:cubicBezTo>
                    <a:pt x="1514" y="6252"/>
                    <a:pt x="1899" y="5751"/>
                    <a:pt x="2443" y="5679"/>
                  </a:cubicBezTo>
                  <a:cubicBezTo>
                    <a:pt x="2488" y="5673"/>
                    <a:pt x="2532" y="5671"/>
                    <a:pt x="2576" y="5671"/>
                  </a:cubicBezTo>
                  <a:close/>
                  <a:moveTo>
                    <a:pt x="35827" y="1"/>
                  </a:moveTo>
                  <a:lnTo>
                    <a:pt x="0" y="4748"/>
                  </a:lnTo>
                  <a:lnTo>
                    <a:pt x="5492" y="46192"/>
                  </a:lnTo>
                  <a:lnTo>
                    <a:pt x="28545" y="43137"/>
                  </a:lnTo>
                  <a:lnTo>
                    <a:pt x="30396" y="42350"/>
                  </a:lnTo>
                  <a:lnTo>
                    <a:pt x="30922" y="40849"/>
                  </a:lnTo>
                  <a:lnTo>
                    <a:pt x="32511" y="39946"/>
                  </a:lnTo>
                  <a:lnTo>
                    <a:pt x="33717" y="40598"/>
                  </a:lnTo>
                  <a:lnTo>
                    <a:pt x="35447" y="40252"/>
                  </a:lnTo>
                  <a:lnTo>
                    <a:pt x="36361" y="38702"/>
                  </a:lnTo>
                  <a:lnTo>
                    <a:pt x="38127" y="38829"/>
                  </a:lnTo>
                  <a:lnTo>
                    <a:pt x="38952" y="36969"/>
                  </a:lnTo>
                  <a:lnTo>
                    <a:pt x="40695" y="36738"/>
                  </a:lnTo>
                  <a:lnTo>
                    <a:pt x="358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rot="-487460">
            <a:off x="2820008" y="1991873"/>
            <a:ext cx="3371033" cy="1164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rot="-487428">
            <a:off x="3239261" y="2997688"/>
            <a:ext cx="2698277" cy="767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5075" y="-22497"/>
            <a:ext cx="1461296" cy="1875030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075" y="-22497"/>
            <a:ext cx="1735304" cy="1605660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234355" y="4488193"/>
            <a:ext cx="1898626" cy="659179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5610224" y="3202528"/>
            <a:ext cx="1340580" cy="1517079"/>
            <a:chOff x="5610224" y="3202528"/>
            <a:chExt cx="1340580" cy="1517079"/>
          </a:xfrm>
        </p:grpSpPr>
        <p:sp>
          <p:nvSpPr>
            <p:cNvPr id="20" name="Google Shape;20;p2"/>
            <p:cNvSpPr/>
            <p:nvPr/>
          </p:nvSpPr>
          <p:spPr>
            <a:xfrm>
              <a:off x="5827002" y="3225738"/>
              <a:ext cx="1119465" cy="1243111"/>
            </a:xfrm>
            <a:custGeom>
              <a:avLst/>
              <a:gdLst/>
              <a:ahLst/>
              <a:cxnLst/>
              <a:rect l="l" t="t" r="r" b="b"/>
              <a:pathLst>
                <a:path w="15482" h="17192" extrusionOk="0">
                  <a:moveTo>
                    <a:pt x="12532" y="1"/>
                  </a:moveTo>
                  <a:cubicBezTo>
                    <a:pt x="12532" y="1"/>
                    <a:pt x="7602" y="5300"/>
                    <a:pt x="6033" y="7137"/>
                  </a:cubicBezTo>
                  <a:cubicBezTo>
                    <a:pt x="4463" y="8975"/>
                    <a:pt x="1" y="14672"/>
                    <a:pt x="1" y="14672"/>
                  </a:cubicBezTo>
                  <a:lnTo>
                    <a:pt x="2950" y="17192"/>
                  </a:lnTo>
                  <a:cubicBezTo>
                    <a:pt x="2950" y="17192"/>
                    <a:pt x="7918" y="11926"/>
                    <a:pt x="9488" y="10088"/>
                  </a:cubicBezTo>
                  <a:cubicBezTo>
                    <a:pt x="11057" y="8251"/>
                    <a:pt x="15482" y="2521"/>
                    <a:pt x="15482" y="2521"/>
                  </a:cubicBezTo>
                  <a:lnTo>
                    <a:pt x="12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34595" y="3254083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8" y="0"/>
                  </a:moveTo>
                  <a:cubicBezTo>
                    <a:pt x="903" y="9281"/>
                    <a:pt x="926" y="9239"/>
                    <a:pt x="123" y="10823"/>
                  </a:cubicBezTo>
                  <a:cubicBezTo>
                    <a:pt x="0" y="11037"/>
                    <a:pt x="74" y="11165"/>
                    <a:pt x="263" y="11165"/>
                  </a:cubicBezTo>
                  <a:cubicBezTo>
                    <a:pt x="710" y="11165"/>
                    <a:pt x="1801" y="10444"/>
                    <a:pt x="2433" y="8433"/>
                  </a:cubicBezTo>
                  <a:cubicBezTo>
                    <a:pt x="4112" y="6308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5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41834" y="3290453"/>
              <a:ext cx="250618" cy="223864"/>
            </a:xfrm>
            <a:custGeom>
              <a:avLst/>
              <a:gdLst/>
              <a:ahLst/>
              <a:cxnLst/>
              <a:rect l="l" t="t" r="r" b="b"/>
              <a:pathLst>
                <a:path w="3466" h="3096" extrusionOk="0">
                  <a:moveTo>
                    <a:pt x="434" y="1"/>
                  </a:moveTo>
                  <a:lnTo>
                    <a:pt x="0" y="470"/>
                  </a:lnTo>
                  <a:lnTo>
                    <a:pt x="3074" y="3095"/>
                  </a:lnTo>
                  <a:lnTo>
                    <a:pt x="3465" y="259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03284" y="4353948"/>
              <a:ext cx="276359" cy="279830"/>
            </a:xfrm>
            <a:custGeom>
              <a:avLst/>
              <a:gdLst/>
              <a:ahLst/>
              <a:cxnLst/>
              <a:rect l="l" t="t" r="r" b="b"/>
              <a:pathLst>
                <a:path w="3822" h="3870" extrusionOk="0">
                  <a:moveTo>
                    <a:pt x="1386" y="0"/>
                  </a:moveTo>
                  <a:lnTo>
                    <a:pt x="0" y="2643"/>
                  </a:lnTo>
                  <a:lnTo>
                    <a:pt x="1437" y="3870"/>
                  </a:lnTo>
                  <a:lnTo>
                    <a:pt x="3822" y="208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657658" y="4556409"/>
              <a:ext cx="135866" cy="139337"/>
            </a:xfrm>
            <a:custGeom>
              <a:avLst/>
              <a:gdLst/>
              <a:ahLst/>
              <a:cxnLst/>
              <a:rect l="l" t="t" r="r" b="b"/>
              <a:pathLst>
                <a:path w="1879" h="1927" extrusionOk="0">
                  <a:moveTo>
                    <a:pt x="817" y="1"/>
                  </a:moveTo>
                  <a:lnTo>
                    <a:pt x="0" y="1368"/>
                  </a:lnTo>
                  <a:lnTo>
                    <a:pt x="656" y="1927"/>
                  </a:lnTo>
                  <a:lnTo>
                    <a:pt x="1878" y="908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43413" y="4660893"/>
              <a:ext cx="55460" cy="58714"/>
            </a:xfrm>
            <a:custGeom>
              <a:avLst/>
              <a:gdLst/>
              <a:ahLst/>
              <a:cxnLst/>
              <a:rect l="l" t="t" r="r" b="b"/>
              <a:pathLst>
                <a:path w="767" h="812" extrusionOk="0">
                  <a:moveTo>
                    <a:pt x="288" y="0"/>
                  </a:moveTo>
                  <a:lnTo>
                    <a:pt x="13" y="698"/>
                  </a:lnTo>
                  <a:cubicBezTo>
                    <a:pt x="13" y="698"/>
                    <a:pt x="0" y="761"/>
                    <a:pt x="29" y="787"/>
                  </a:cubicBezTo>
                  <a:cubicBezTo>
                    <a:pt x="53" y="806"/>
                    <a:pt x="74" y="811"/>
                    <a:pt x="89" y="811"/>
                  </a:cubicBezTo>
                  <a:cubicBezTo>
                    <a:pt x="107" y="811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94391" y="4292921"/>
              <a:ext cx="239410" cy="218079"/>
            </a:xfrm>
            <a:custGeom>
              <a:avLst/>
              <a:gdLst/>
              <a:ahLst/>
              <a:cxnLst/>
              <a:rect l="l" t="t" r="r" b="b"/>
              <a:pathLst>
                <a:path w="3311" h="3016" extrusionOk="0">
                  <a:moveTo>
                    <a:pt x="554" y="0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1" y="23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52754" y="3224726"/>
              <a:ext cx="198050" cy="167103"/>
            </a:xfrm>
            <a:custGeom>
              <a:avLst/>
              <a:gdLst/>
              <a:ahLst/>
              <a:cxnLst/>
              <a:rect l="l" t="t" r="r" b="b"/>
              <a:pathLst>
                <a:path w="2739" h="2311" extrusionOk="0">
                  <a:moveTo>
                    <a:pt x="475" y="1"/>
                  </a:moveTo>
                  <a:cubicBezTo>
                    <a:pt x="255" y="1"/>
                    <a:pt x="1" y="247"/>
                    <a:pt x="1" y="247"/>
                  </a:cubicBezTo>
                  <a:lnTo>
                    <a:pt x="2416" y="2310"/>
                  </a:lnTo>
                  <a:cubicBezTo>
                    <a:pt x="2417" y="2310"/>
                    <a:pt x="2739" y="1855"/>
                    <a:pt x="2505" y="1656"/>
                  </a:cubicBezTo>
                  <a:cubicBezTo>
                    <a:pt x="2273" y="1457"/>
                    <a:pt x="867" y="256"/>
                    <a:pt x="633" y="57"/>
                  </a:cubicBezTo>
                  <a:cubicBezTo>
                    <a:pt x="586" y="17"/>
                    <a:pt x="532" y="1"/>
                    <a:pt x="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93741" y="3203612"/>
              <a:ext cx="1119610" cy="1243111"/>
            </a:xfrm>
            <a:custGeom>
              <a:avLst/>
              <a:gdLst/>
              <a:ahLst/>
              <a:cxnLst/>
              <a:rect l="l" t="t" r="r" b="b"/>
              <a:pathLst>
                <a:path w="15484" h="17192" extrusionOk="0">
                  <a:moveTo>
                    <a:pt x="12532" y="0"/>
                  </a:moveTo>
                  <a:cubicBezTo>
                    <a:pt x="12532" y="0"/>
                    <a:pt x="7604" y="5299"/>
                    <a:pt x="6034" y="7138"/>
                  </a:cubicBezTo>
                  <a:cubicBezTo>
                    <a:pt x="4464" y="8975"/>
                    <a:pt x="1" y="14672"/>
                    <a:pt x="1" y="14672"/>
                  </a:cubicBezTo>
                  <a:lnTo>
                    <a:pt x="2950" y="17191"/>
                  </a:lnTo>
                  <a:cubicBezTo>
                    <a:pt x="2950" y="17191"/>
                    <a:pt x="7918" y="11926"/>
                    <a:pt x="9488" y="10087"/>
                  </a:cubicBezTo>
                  <a:cubicBezTo>
                    <a:pt x="11057" y="8250"/>
                    <a:pt x="15483" y="2520"/>
                    <a:pt x="15483" y="2520"/>
                  </a:cubicBezTo>
                  <a:lnTo>
                    <a:pt x="125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01334" y="3231884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9" y="0"/>
                  </a:moveTo>
                  <a:cubicBezTo>
                    <a:pt x="903" y="9282"/>
                    <a:pt x="926" y="9239"/>
                    <a:pt x="123" y="10824"/>
                  </a:cubicBezTo>
                  <a:cubicBezTo>
                    <a:pt x="1" y="11037"/>
                    <a:pt x="75" y="11165"/>
                    <a:pt x="264" y="11165"/>
                  </a:cubicBezTo>
                  <a:cubicBezTo>
                    <a:pt x="711" y="11165"/>
                    <a:pt x="1803" y="10444"/>
                    <a:pt x="2435" y="8433"/>
                  </a:cubicBezTo>
                  <a:cubicBezTo>
                    <a:pt x="4114" y="6310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6"/>
                  </a:lnTo>
                  <a:lnTo>
                    <a:pt x="93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08573" y="3268327"/>
              <a:ext cx="250618" cy="223792"/>
            </a:xfrm>
            <a:custGeom>
              <a:avLst/>
              <a:gdLst/>
              <a:ahLst/>
              <a:cxnLst/>
              <a:rect l="l" t="t" r="r" b="b"/>
              <a:pathLst>
                <a:path w="3466" h="3095" extrusionOk="0">
                  <a:moveTo>
                    <a:pt x="434" y="0"/>
                  </a:moveTo>
                  <a:lnTo>
                    <a:pt x="0" y="469"/>
                  </a:lnTo>
                  <a:lnTo>
                    <a:pt x="3074" y="3094"/>
                  </a:lnTo>
                  <a:lnTo>
                    <a:pt x="3465" y="259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70095" y="4331750"/>
              <a:ext cx="276287" cy="279902"/>
            </a:xfrm>
            <a:custGeom>
              <a:avLst/>
              <a:gdLst/>
              <a:ahLst/>
              <a:cxnLst/>
              <a:rect l="l" t="t" r="r" b="b"/>
              <a:pathLst>
                <a:path w="3821" h="3871" extrusionOk="0">
                  <a:moveTo>
                    <a:pt x="1386" y="1"/>
                  </a:moveTo>
                  <a:lnTo>
                    <a:pt x="1" y="2644"/>
                  </a:lnTo>
                  <a:lnTo>
                    <a:pt x="1436" y="3870"/>
                  </a:lnTo>
                  <a:lnTo>
                    <a:pt x="3821" y="2081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24469" y="4534283"/>
              <a:ext cx="135866" cy="139409"/>
            </a:xfrm>
            <a:custGeom>
              <a:avLst/>
              <a:gdLst/>
              <a:ahLst/>
              <a:cxnLst/>
              <a:rect l="l" t="t" r="r" b="b"/>
              <a:pathLst>
                <a:path w="1879" h="1928" extrusionOk="0">
                  <a:moveTo>
                    <a:pt x="816" y="0"/>
                  </a:moveTo>
                  <a:lnTo>
                    <a:pt x="1" y="1367"/>
                  </a:lnTo>
                  <a:lnTo>
                    <a:pt x="655" y="1928"/>
                  </a:lnTo>
                  <a:lnTo>
                    <a:pt x="1879" y="908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10224" y="4638694"/>
              <a:ext cx="55532" cy="58714"/>
            </a:xfrm>
            <a:custGeom>
              <a:avLst/>
              <a:gdLst/>
              <a:ahLst/>
              <a:cxnLst/>
              <a:rect l="l" t="t" r="r" b="b"/>
              <a:pathLst>
                <a:path w="768" h="812" extrusionOk="0">
                  <a:moveTo>
                    <a:pt x="287" y="0"/>
                  </a:moveTo>
                  <a:lnTo>
                    <a:pt x="14" y="698"/>
                  </a:lnTo>
                  <a:cubicBezTo>
                    <a:pt x="14" y="698"/>
                    <a:pt x="1" y="763"/>
                    <a:pt x="30" y="787"/>
                  </a:cubicBezTo>
                  <a:cubicBezTo>
                    <a:pt x="52" y="807"/>
                    <a:pt x="73" y="812"/>
                    <a:pt x="89" y="812"/>
                  </a:cubicBezTo>
                  <a:cubicBezTo>
                    <a:pt x="106" y="812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61130" y="4270723"/>
              <a:ext cx="239555" cy="218079"/>
            </a:xfrm>
            <a:custGeom>
              <a:avLst/>
              <a:gdLst/>
              <a:ahLst/>
              <a:cxnLst/>
              <a:rect l="l" t="t" r="r" b="b"/>
              <a:pathLst>
                <a:path w="3313" h="3016" extrusionOk="0">
                  <a:moveTo>
                    <a:pt x="554" y="1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2" y="23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9637" y="3202528"/>
              <a:ext cx="197906" cy="167103"/>
            </a:xfrm>
            <a:custGeom>
              <a:avLst/>
              <a:gdLst/>
              <a:ahLst/>
              <a:cxnLst/>
              <a:rect l="l" t="t" r="r" b="b"/>
              <a:pathLst>
                <a:path w="2737" h="2311" extrusionOk="0">
                  <a:moveTo>
                    <a:pt x="474" y="1"/>
                  </a:moveTo>
                  <a:cubicBezTo>
                    <a:pt x="253" y="1"/>
                    <a:pt x="0" y="247"/>
                    <a:pt x="0" y="247"/>
                  </a:cubicBezTo>
                  <a:lnTo>
                    <a:pt x="2415" y="2311"/>
                  </a:lnTo>
                  <a:cubicBezTo>
                    <a:pt x="2415" y="2311"/>
                    <a:pt x="2737" y="1856"/>
                    <a:pt x="2505" y="1656"/>
                  </a:cubicBezTo>
                  <a:cubicBezTo>
                    <a:pt x="2271" y="1458"/>
                    <a:pt x="865" y="256"/>
                    <a:pt x="633" y="57"/>
                  </a:cubicBezTo>
                  <a:cubicBezTo>
                    <a:pt x="585" y="17"/>
                    <a:pt x="531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 rot="5437926">
            <a:off x="6256235" y="549926"/>
            <a:ext cx="421146" cy="31095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1352098" y="2598308"/>
            <a:ext cx="587147" cy="92972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450274" y="2457056"/>
            <a:ext cx="667256" cy="95604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516766" y="3388826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8430600" y="-22488"/>
            <a:ext cx="702375" cy="2768271"/>
            <a:chOff x="8430600" y="-22488"/>
            <a:chExt cx="702375" cy="2768271"/>
          </a:xfrm>
        </p:grpSpPr>
        <p:sp>
          <p:nvSpPr>
            <p:cNvPr id="41" name="Google Shape;41;p2"/>
            <p:cNvSpPr/>
            <p:nvPr/>
          </p:nvSpPr>
          <p:spPr>
            <a:xfrm>
              <a:off x="8614569" y="2006973"/>
              <a:ext cx="398990" cy="738810"/>
            </a:xfrm>
            <a:custGeom>
              <a:avLst/>
              <a:gdLst/>
              <a:ahLst/>
              <a:cxnLst/>
              <a:rect l="l" t="t" r="r" b="b"/>
              <a:pathLst>
                <a:path w="6669" h="12349" extrusionOk="0">
                  <a:moveTo>
                    <a:pt x="6439" y="1"/>
                  </a:moveTo>
                  <a:cubicBezTo>
                    <a:pt x="4707" y="106"/>
                    <a:pt x="1067" y="373"/>
                    <a:pt x="1067" y="373"/>
                  </a:cubicBezTo>
                  <a:cubicBezTo>
                    <a:pt x="1067" y="373"/>
                    <a:pt x="1477" y="7405"/>
                    <a:pt x="1" y="11576"/>
                  </a:cubicBezTo>
                  <a:cubicBezTo>
                    <a:pt x="2161" y="9507"/>
                    <a:pt x="3451" y="8190"/>
                    <a:pt x="3451" y="8190"/>
                  </a:cubicBezTo>
                  <a:lnTo>
                    <a:pt x="4352" y="12348"/>
                  </a:lnTo>
                  <a:cubicBezTo>
                    <a:pt x="4352" y="12348"/>
                    <a:pt x="6668" y="7737"/>
                    <a:pt x="6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678285" y="2006973"/>
              <a:ext cx="326180" cy="89203"/>
            </a:xfrm>
            <a:custGeom>
              <a:avLst/>
              <a:gdLst/>
              <a:ahLst/>
              <a:cxnLst/>
              <a:rect l="l" t="t" r="r" b="b"/>
              <a:pathLst>
                <a:path w="5452" h="1491" extrusionOk="0">
                  <a:moveTo>
                    <a:pt x="5374" y="1"/>
                  </a:moveTo>
                  <a:lnTo>
                    <a:pt x="0" y="373"/>
                  </a:lnTo>
                  <a:lnTo>
                    <a:pt x="78" y="1490"/>
                  </a:lnTo>
                  <a:lnTo>
                    <a:pt x="5451" y="1118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30600" y="-22488"/>
              <a:ext cx="702375" cy="2063690"/>
            </a:xfrm>
            <a:custGeom>
              <a:avLst/>
              <a:gdLst/>
              <a:ahLst/>
              <a:cxnLst/>
              <a:rect l="l" t="t" r="r" b="b"/>
              <a:pathLst>
                <a:path w="11740" h="34494" extrusionOk="0">
                  <a:moveTo>
                    <a:pt x="1" y="0"/>
                  </a:moveTo>
                  <a:lnTo>
                    <a:pt x="2483" y="34494"/>
                  </a:lnTo>
                  <a:lnTo>
                    <a:pt x="11739" y="33820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44451" y="-22488"/>
              <a:ext cx="211371" cy="2055314"/>
            </a:xfrm>
            <a:custGeom>
              <a:avLst/>
              <a:gdLst/>
              <a:ahLst/>
              <a:cxnLst/>
              <a:rect l="l" t="t" r="r" b="b"/>
              <a:pathLst>
                <a:path w="3533" h="34354" extrusionOk="0">
                  <a:moveTo>
                    <a:pt x="1024" y="0"/>
                  </a:moveTo>
                  <a:lnTo>
                    <a:pt x="0" y="6"/>
                  </a:lnTo>
                  <a:lnTo>
                    <a:pt x="2515" y="34353"/>
                  </a:lnTo>
                  <a:lnTo>
                    <a:pt x="3533" y="3427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728142" y="279872"/>
              <a:ext cx="226447" cy="201320"/>
            </a:xfrm>
            <a:custGeom>
              <a:avLst/>
              <a:gdLst/>
              <a:ahLst/>
              <a:cxnLst/>
              <a:rect l="l" t="t" r="r" b="b"/>
              <a:pathLst>
                <a:path w="3785" h="3365" extrusionOk="0">
                  <a:moveTo>
                    <a:pt x="2020" y="1454"/>
                  </a:moveTo>
                  <a:cubicBezTo>
                    <a:pt x="2004" y="1463"/>
                    <a:pt x="1988" y="1472"/>
                    <a:pt x="1972" y="1480"/>
                  </a:cubicBezTo>
                  <a:cubicBezTo>
                    <a:pt x="1825" y="1560"/>
                    <a:pt x="1916" y="1765"/>
                    <a:pt x="2052" y="1765"/>
                  </a:cubicBezTo>
                  <a:cubicBezTo>
                    <a:pt x="2073" y="1765"/>
                    <a:pt x="2094" y="1760"/>
                    <a:pt x="2115" y="1750"/>
                  </a:cubicBezTo>
                  <a:lnTo>
                    <a:pt x="2115" y="1750"/>
                  </a:lnTo>
                  <a:cubicBezTo>
                    <a:pt x="2052" y="1784"/>
                    <a:pt x="2005" y="1830"/>
                    <a:pt x="1969" y="1886"/>
                  </a:cubicBezTo>
                  <a:cubicBezTo>
                    <a:pt x="1813" y="1841"/>
                    <a:pt x="1675" y="1800"/>
                    <a:pt x="1534" y="1730"/>
                  </a:cubicBezTo>
                  <a:cubicBezTo>
                    <a:pt x="1680" y="1599"/>
                    <a:pt x="1848" y="1504"/>
                    <a:pt x="2020" y="1454"/>
                  </a:cubicBezTo>
                  <a:close/>
                  <a:moveTo>
                    <a:pt x="2195" y="1"/>
                  </a:moveTo>
                  <a:cubicBezTo>
                    <a:pt x="1630" y="1"/>
                    <a:pt x="1084" y="277"/>
                    <a:pt x="697" y="804"/>
                  </a:cubicBezTo>
                  <a:cubicBezTo>
                    <a:pt x="0" y="1754"/>
                    <a:pt x="725" y="3062"/>
                    <a:pt x="1767" y="3331"/>
                  </a:cubicBezTo>
                  <a:cubicBezTo>
                    <a:pt x="1858" y="3354"/>
                    <a:pt x="1953" y="3365"/>
                    <a:pt x="2051" y="3365"/>
                  </a:cubicBezTo>
                  <a:cubicBezTo>
                    <a:pt x="2847" y="3365"/>
                    <a:pt x="3784" y="2633"/>
                    <a:pt x="3371" y="1799"/>
                  </a:cubicBezTo>
                  <a:cubicBezTo>
                    <a:pt x="3136" y="1327"/>
                    <a:pt x="2725" y="1113"/>
                    <a:pt x="2298" y="1113"/>
                  </a:cubicBezTo>
                  <a:cubicBezTo>
                    <a:pt x="1892" y="1113"/>
                    <a:pt x="1471" y="1307"/>
                    <a:pt x="1176" y="1657"/>
                  </a:cubicBezTo>
                  <a:cubicBezTo>
                    <a:pt x="1110" y="1735"/>
                    <a:pt x="1119" y="1840"/>
                    <a:pt x="1207" y="1897"/>
                  </a:cubicBezTo>
                  <a:cubicBezTo>
                    <a:pt x="1483" y="2076"/>
                    <a:pt x="1702" y="2124"/>
                    <a:pt x="2010" y="2219"/>
                  </a:cubicBezTo>
                  <a:cubicBezTo>
                    <a:pt x="2023" y="2223"/>
                    <a:pt x="2036" y="2225"/>
                    <a:pt x="2049" y="2225"/>
                  </a:cubicBezTo>
                  <a:cubicBezTo>
                    <a:pt x="2103" y="2225"/>
                    <a:pt x="2151" y="2194"/>
                    <a:pt x="2182" y="2148"/>
                  </a:cubicBezTo>
                  <a:cubicBezTo>
                    <a:pt x="2319" y="1948"/>
                    <a:pt x="2405" y="1616"/>
                    <a:pt x="2183" y="1448"/>
                  </a:cubicBezTo>
                  <a:cubicBezTo>
                    <a:pt x="2166" y="1435"/>
                    <a:pt x="2145" y="1431"/>
                    <a:pt x="2124" y="1429"/>
                  </a:cubicBezTo>
                  <a:cubicBezTo>
                    <a:pt x="2180" y="1419"/>
                    <a:pt x="2237" y="1414"/>
                    <a:pt x="2294" y="1414"/>
                  </a:cubicBezTo>
                  <a:cubicBezTo>
                    <a:pt x="2586" y="1414"/>
                    <a:pt x="2869" y="1553"/>
                    <a:pt x="3067" y="1873"/>
                  </a:cubicBezTo>
                  <a:cubicBezTo>
                    <a:pt x="3249" y="2168"/>
                    <a:pt x="3125" y="2491"/>
                    <a:pt x="2908" y="2722"/>
                  </a:cubicBezTo>
                  <a:cubicBezTo>
                    <a:pt x="2693" y="2949"/>
                    <a:pt x="2399" y="3050"/>
                    <a:pt x="2102" y="3050"/>
                  </a:cubicBezTo>
                  <a:cubicBezTo>
                    <a:pt x="1909" y="3050"/>
                    <a:pt x="1715" y="3008"/>
                    <a:pt x="1541" y="2929"/>
                  </a:cubicBezTo>
                  <a:cubicBezTo>
                    <a:pt x="666" y="2533"/>
                    <a:pt x="533" y="1447"/>
                    <a:pt x="1116" y="764"/>
                  </a:cubicBezTo>
                  <a:cubicBezTo>
                    <a:pt x="1393" y="440"/>
                    <a:pt x="1758" y="300"/>
                    <a:pt x="2133" y="300"/>
                  </a:cubicBezTo>
                  <a:cubicBezTo>
                    <a:pt x="2505" y="300"/>
                    <a:pt x="2886" y="439"/>
                    <a:pt x="3197" y="672"/>
                  </a:cubicBezTo>
                  <a:cubicBezTo>
                    <a:pt x="3225" y="693"/>
                    <a:pt x="3253" y="702"/>
                    <a:pt x="3279" y="702"/>
                  </a:cubicBezTo>
                  <a:cubicBezTo>
                    <a:pt x="3400" y="702"/>
                    <a:pt x="3480" y="503"/>
                    <a:pt x="3352" y="407"/>
                  </a:cubicBezTo>
                  <a:cubicBezTo>
                    <a:pt x="2987" y="134"/>
                    <a:pt x="2586" y="1"/>
                    <a:pt x="2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7568013" y="37860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>
            <a:off x="7802814" y="3611909"/>
            <a:ext cx="189773" cy="174158"/>
            <a:chOff x="6476077" y="96834"/>
            <a:chExt cx="189773" cy="174158"/>
          </a:xfrm>
        </p:grpSpPr>
        <p:sp>
          <p:nvSpPr>
            <p:cNvPr id="48" name="Google Shape;48;p2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1767062" y="689424"/>
            <a:ext cx="218071" cy="228481"/>
            <a:chOff x="4930687" y="3942774"/>
            <a:chExt cx="218071" cy="228481"/>
          </a:xfrm>
        </p:grpSpPr>
        <p:sp>
          <p:nvSpPr>
            <p:cNvPr id="51" name="Google Shape;51;p2"/>
            <p:cNvSpPr/>
            <p:nvPr/>
          </p:nvSpPr>
          <p:spPr>
            <a:xfrm>
              <a:off x="5054410" y="3942774"/>
              <a:ext cx="18307" cy="63597"/>
            </a:xfrm>
            <a:custGeom>
              <a:avLst/>
              <a:gdLst/>
              <a:ahLst/>
              <a:cxnLst/>
              <a:rect l="l" t="t" r="r" b="b"/>
              <a:pathLst>
                <a:path w="306" h="1063" extrusionOk="0">
                  <a:moveTo>
                    <a:pt x="153" y="0"/>
                  </a:moveTo>
                  <a:cubicBezTo>
                    <a:pt x="77" y="0"/>
                    <a:pt x="1" y="49"/>
                    <a:pt x="1" y="148"/>
                  </a:cubicBezTo>
                  <a:lnTo>
                    <a:pt x="1" y="915"/>
                  </a:lnTo>
                  <a:cubicBezTo>
                    <a:pt x="1" y="1013"/>
                    <a:pt x="77" y="1062"/>
                    <a:pt x="153" y="1062"/>
                  </a:cubicBezTo>
                  <a:cubicBezTo>
                    <a:pt x="230" y="1062"/>
                    <a:pt x="306" y="1013"/>
                    <a:pt x="306" y="915"/>
                  </a:cubicBezTo>
                  <a:lnTo>
                    <a:pt x="306" y="148"/>
                  </a:lnTo>
                  <a:cubicBezTo>
                    <a:pt x="306" y="49"/>
                    <a:pt x="230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90095" y="3970295"/>
              <a:ext cx="40503" cy="54742"/>
            </a:xfrm>
            <a:custGeom>
              <a:avLst/>
              <a:gdLst/>
              <a:ahLst/>
              <a:cxnLst/>
              <a:rect l="l" t="t" r="r" b="b"/>
              <a:pathLst>
                <a:path w="677" h="915" extrusionOk="0">
                  <a:moveTo>
                    <a:pt x="152" y="0"/>
                  </a:moveTo>
                  <a:cubicBezTo>
                    <a:pt x="75" y="0"/>
                    <a:pt x="0" y="49"/>
                    <a:pt x="4" y="148"/>
                  </a:cubicBezTo>
                  <a:cubicBezTo>
                    <a:pt x="11" y="408"/>
                    <a:pt x="178" y="685"/>
                    <a:pt x="354" y="868"/>
                  </a:cubicBezTo>
                  <a:cubicBezTo>
                    <a:pt x="386" y="901"/>
                    <a:pt x="422" y="915"/>
                    <a:pt x="457" y="915"/>
                  </a:cubicBezTo>
                  <a:cubicBezTo>
                    <a:pt x="572" y="915"/>
                    <a:pt x="676" y="761"/>
                    <a:pt x="570" y="652"/>
                  </a:cubicBezTo>
                  <a:cubicBezTo>
                    <a:pt x="451" y="528"/>
                    <a:pt x="315" y="309"/>
                    <a:pt x="309" y="148"/>
                  </a:cubicBezTo>
                  <a:cubicBezTo>
                    <a:pt x="306" y="49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30687" y="4043464"/>
              <a:ext cx="80647" cy="27341"/>
            </a:xfrm>
            <a:custGeom>
              <a:avLst/>
              <a:gdLst/>
              <a:ahLst/>
              <a:cxnLst/>
              <a:rect l="l" t="t" r="r" b="b"/>
              <a:pathLst>
                <a:path w="1348" h="457" extrusionOk="0">
                  <a:moveTo>
                    <a:pt x="238" y="1"/>
                  </a:moveTo>
                  <a:cubicBezTo>
                    <a:pt x="95" y="1"/>
                    <a:pt x="0" y="208"/>
                    <a:pt x="153" y="283"/>
                  </a:cubicBezTo>
                  <a:cubicBezTo>
                    <a:pt x="461" y="430"/>
                    <a:pt x="811" y="457"/>
                    <a:pt x="1149" y="457"/>
                  </a:cubicBezTo>
                  <a:cubicBezTo>
                    <a:pt x="1346" y="457"/>
                    <a:pt x="1347" y="150"/>
                    <a:pt x="1149" y="150"/>
                  </a:cubicBezTo>
                  <a:cubicBezTo>
                    <a:pt x="870" y="150"/>
                    <a:pt x="565" y="141"/>
                    <a:pt x="308" y="17"/>
                  </a:cubicBezTo>
                  <a:cubicBezTo>
                    <a:pt x="284" y="6"/>
                    <a:pt x="260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62575" y="4098206"/>
              <a:ext cx="48759" cy="36435"/>
            </a:xfrm>
            <a:custGeom>
              <a:avLst/>
              <a:gdLst/>
              <a:ahLst/>
              <a:cxnLst/>
              <a:rect l="l" t="t" r="r" b="b"/>
              <a:pathLst>
                <a:path w="815" h="609" extrusionOk="0">
                  <a:moveTo>
                    <a:pt x="619" y="0"/>
                  </a:moveTo>
                  <a:cubicBezTo>
                    <a:pt x="618" y="0"/>
                    <a:pt x="617" y="0"/>
                    <a:pt x="616" y="0"/>
                  </a:cubicBezTo>
                  <a:cubicBezTo>
                    <a:pt x="337" y="6"/>
                    <a:pt x="16" y="139"/>
                    <a:pt x="4" y="460"/>
                  </a:cubicBezTo>
                  <a:cubicBezTo>
                    <a:pt x="0" y="559"/>
                    <a:pt x="75" y="608"/>
                    <a:pt x="152" y="608"/>
                  </a:cubicBezTo>
                  <a:cubicBezTo>
                    <a:pt x="228" y="608"/>
                    <a:pt x="307" y="559"/>
                    <a:pt x="311" y="460"/>
                  </a:cubicBezTo>
                  <a:cubicBezTo>
                    <a:pt x="311" y="434"/>
                    <a:pt x="322" y="402"/>
                    <a:pt x="366" y="370"/>
                  </a:cubicBezTo>
                  <a:cubicBezTo>
                    <a:pt x="436" y="317"/>
                    <a:pt x="531" y="308"/>
                    <a:pt x="616" y="307"/>
                  </a:cubicBezTo>
                  <a:cubicBezTo>
                    <a:pt x="812" y="304"/>
                    <a:pt x="814" y="0"/>
                    <a:pt x="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023300" y="4116453"/>
              <a:ext cx="31170" cy="54802"/>
            </a:xfrm>
            <a:custGeom>
              <a:avLst/>
              <a:gdLst/>
              <a:ahLst/>
              <a:cxnLst/>
              <a:rect l="l" t="t" r="r" b="b"/>
              <a:pathLst>
                <a:path w="521" h="916" extrusionOk="0">
                  <a:moveTo>
                    <a:pt x="220" y="0"/>
                  </a:moveTo>
                  <a:cubicBezTo>
                    <a:pt x="104" y="0"/>
                    <a:pt x="0" y="154"/>
                    <a:pt x="106" y="263"/>
                  </a:cubicBezTo>
                  <a:cubicBezTo>
                    <a:pt x="235" y="396"/>
                    <a:pt x="214" y="590"/>
                    <a:pt x="214" y="767"/>
                  </a:cubicBezTo>
                  <a:cubicBezTo>
                    <a:pt x="214" y="866"/>
                    <a:pt x="291" y="915"/>
                    <a:pt x="368" y="915"/>
                  </a:cubicBezTo>
                  <a:cubicBezTo>
                    <a:pt x="444" y="915"/>
                    <a:pt x="521" y="866"/>
                    <a:pt x="521" y="767"/>
                  </a:cubicBezTo>
                  <a:cubicBezTo>
                    <a:pt x="521" y="503"/>
                    <a:pt x="516" y="249"/>
                    <a:pt x="322" y="47"/>
                  </a:cubicBezTo>
                  <a:cubicBezTo>
                    <a:pt x="290" y="14"/>
                    <a:pt x="255" y="0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072657" y="4098206"/>
              <a:ext cx="36973" cy="36734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150" y="0"/>
                  </a:moveTo>
                  <a:cubicBezTo>
                    <a:pt x="70" y="0"/>
                    <a:pt x="1" y="75"/>
                    <a:pt x="1" y="154"/>
                  </a:cubicBezTo>
                  <a:cubicBezTo>
                    <a:pt x="1" y="240"/>
                    <a:pt x="71" y="304"/>
                    <a:pt x="154" y="307"/>
                  </a:cubicBezTo>
                  <a:cubicBezTo>
                    <a:pt x="223" y="310"/>
                    <a:pt x="305" y="393"/>
                    <a:pt x="308" y="460"/>
                  </a:cubicBezTo>
                  <a:cubicBezTo>
                    <a:pt x="310" y="543"/>
                    <a:pt x="376" y="614"/>
                    <a:pt x="461" y="614"/>
                  </a:cubicBezTo>
                  <a:cubicBezTo>
                    <a:pt x="541" y="614"/>
                    <a:pt x="617" y="543"/>
                    <a:pt x="614" y="460"/>
                  </a:cubicBezTo>
                  <a:cubicBezTo>
                    <a:pt x="605" y="215"/>
                    <a:pt x="400" y="9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088392" y="4043224"/>
              <a:ext cx="60366" cy="18427"/>
            </a:xfrm>
            <a:custGeom>
              <a:avLst/>
              <a:gdLst/>
              <a:ahLst/>
              <a:cxnLst/>
              <a:rect l="l" t="t" r="r" b="b"/>
              <a:pathLst>
                <a:path w="1009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lnTo>
                    <a:pt x="810" y="307"/>
                  </a:lnTo>
                  <a:cubicBezTo>
                    <a:pt x="1007" y="307"/>
                    <a:pt x="1008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90725" y="3970295"/>
              <a:ext cx="28179" cy="45170"/>
            </a:xfrm>
            <a:custGeom>
              <a:avLst/>
              <a:gdLst/>
              <a:ahLst/>
              <a:cxnLst/>
              <a:rect l="l" t="t" r="r" b="b"/>
              <a:pathLst>
                <a:path w="471" h="755" extrusionOk="0">
                  <a:moveTo>
                    <a:pt x="320" y="0"/>
                  </a:moveTo>
                  <a:cubicBezTo>
                    <a:pt x="243" y="0"/>
                    <a:pt x="164" y="49"/>
                    <a:pt x="159" y="148"/>
                  </a:cubicBezTo>
                  <a:cubicBezTo>
                    <a:pt x="154" y="220"/>
                    <a:pt x="108" y="288"/>
                    <a:pt x="79" y="351"/>
                  </a:cubicBezTo>
                  <a:cubicBezTo>
                    <a:pt x="39" y="434"/>
                    <a:pt x="11" y="514"/>
                    <a:pt x="6" y="608"/>
                  </a:cubicBezTo>
                  <a:cubicBezTo>
                    <a:pt x="0" y="706"/>
                    <a:pt x="75" y="755"/>
                    <a:pt x="151" y="755"/>
                  </a:cubicBezTo>
                  <a:cubicBezTo>
                    <a:pt x="228" y="755"/>
                    <a:pt x="307" y="706"/>
                    <a:pt x="312" y="608"/>
                  </a:cubicBezTo>
                  <a:cubicBezTo>
                    <a:pt x="317" y="535"/>
                    <a:pt x="363" y="468"/>
                    <a:pt x="393" y="404"/>
                  </a:cubicBezTo>
                  <a:cubicBezTo>
                    <a:pt x="432" y="320"/>
                    <a:pt x="460" y="240"/>
                    <a:pt x="466" y="148"/>
                  </a:cubicBezTo>
                  <a:cubicBezTo>
                    <a:pt x="471" y="49"/>
                    <a:pt x="397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-1200094" y="1998792"/>
            <a:ext cx="3511804" cy="3924539"/>
            <a:chOff x="-1394269" y="2227279"/>
            <a:chExt cx="3511804" cy="3924539"/>
          </a:xfrm>
        </p:grpSpPr>
        <p:sp>
          <p:nvSpPr>
            <p:cNvPr id="60" name="Google Shape;60;p2"/>
            <p:cNvSpPr/>
            <p:nvPr/>
          </p:nvSpPr>
          <p:spPr>
            <a:xfrm rot="746023">
              <a:off x="-1062643" y="2494177"/>
              <a:ext cx="2848553" cy="3390744"/>
            </a:xfrm>
            <a:custGeom>
              <a:avLst/>
              <a:gdLst/>
              <a:ahLst/>
              <a:cxnLst/>
              <a:rect l="l" t="t" r="r" b="b"/>
              <a:pathLst>
                <a:path w="47615" h="56678" extrusionOk="0">
                  <a:moveTo>
                    <a:pt x="8330" y="1"/>
                  </a:moveTo>
                  <a:lnTo>
                    <a:pt x="1" y="6525"/>
                  </a:lnTo>
                  <a:lnTo>
                    <a:pt x="39284" y="56678"/>
                  </a:lnTo>
                  <a:lnTo>
                    <a:pt x="47615" y="50152"/>
                  </a:lnTo>
                  <a:lnTo>
                    <a:pt x="83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2"/>
            <p:cNvGrpSpPr/>
            <p:nvPr/>
          </p:nvGrpSpPr>
          <p:grpSpPr>
            <a:xfrm rot="746023">
              <a:off x="-1036647" y="2808935"/>
              <a:ext cx="2365525" cy="2955151"/>
              <a:chOff x="-38220" y="2183673"/>
              <a:chExt cx="2365636" cy="2955289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-38220" y="2183673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7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1967" y="2210116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6" y="2891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3828" y="2339463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44015" y="2365727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57" y="2495133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0"/>
                    </a:moveTo>
                    <a:lnTo>
                      <a:pt x="1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65943" y="252157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0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27745" y="2650984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87931" y="2677367"/>
                <a:ext cx="20855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55476" y="2814073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15663" y="2840337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7" y="2892"/>
                    </a:lnTo>
                    <a:lnTo>
                      <a:pt x="3486" y="419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77524" y="296968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09" y="418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37711" y="299612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99512" y="3125354"/>
                <a:ext cx="14424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8" y="2047"/>
                    </a:lnTo>
                    <a:lnTo>
                      <a:pt x="2410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759639" y="3151798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8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21500" y="3281204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881687" y="3307468"/>
                <a:ext cx="208618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49890" y="3445191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5" y="0"/>
                    </a:moveTo>
                    <a:lnTo>
                      <a:pt x="1" y="1631"/>
                    </a:lnTo>
                    <a:lnTo>
                      <a:pt x="328" y="2049"/>
                    </a:lnTo>
                    <a:lnTo>
                      <a:pt x="2410" y="416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010136" y="347157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0"/>
                    </a:moveTo>
                    <a:lnTo>
                      <a:pt x="0" y="2475"/>
                    </a:lnTo>
                    <a:lnTo>
                      <a:pt x="327" y="2891"/>
                    </a:lnTo>
                    <a:lnTo>
                      <a:pt x="3486" y="418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071938" y="3600921"/>
                <a:ext cx="14424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50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132124" y="362730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7" y="2892"/>
                    </a:lnTo>
                    <a:lnTo>
                      <a:pt x="3485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93926" y="3756711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254112" y="3783095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8" y="2891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315974" y="391238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376160" y="3938646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43705" y="4075471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6" y="2048"/>
                    </a:lnTo>
                    <a:lnTo>
                      <a:pt x="2408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503892" y="4101676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565634" y="423114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1"/>
                    </a:moveTo>
                    <a:lnTo>
                      <a:pt x="1" y="1633"/>
                    </a:lnTo>
                    <a:lnTo>
                      <a:pt x="328" y="2049"/>
                    </a:lnTo>
                    <a:lnTo>
                      <a:pt x="2410" y="418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1625820" y="4257645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1" y="2474"/>
                    </a:lnTo>
                    <a:lnTo>
                      <a:pt x="326" y="2890"/>
                    </a:lnTo>
                    <a:lnTo>
                      <a:pt x="3485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687682" y="4386932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6" y="2048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1747868" y="441319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809670" y="454266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869856" y="456904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6" y="2892"/>
                    </a:lnTo>
                    <a:lnTo>
                      <a:pt x="3484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936743" y="4704974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8" y="2048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996870" y="4731298"/>
                <a:ext cx="20855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1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7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058731" y="4860585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118918" y="4887088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180779" y="5016375"/>
                <a:ext cx="144065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049" extrusionOk="0">
                    <a:moveTo>
                      <a:pt x="2082" y="0"/>
                    </a:moveTo>
                    <a:lnTo>
                      <a:pt x="0" y="1631"/>
                    </a:lnTo>
                    <a:lnTo>
                      <a:pt x="326" y="2049"/>
                    </a:lnTo>
                    <a:lnTo>
                      <a:pt x="2408" y="416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2"/>
            <p:cNvSpPr/>
            <p:nvPr/>
          </p:nvSpPr>
          <p:spPr>
            <a:xfrm rot="746023">
              <a:off x="-551453" y="2603886"/>
              <a:ext cx="2308575" cy="2940563"/>
            </a:xfrm>
            <a:custGeom>
              <a:avLst/>
              <a:gdLst/>
              <a:ahLst/>
              <a:cxnLst/>
              <a:rect l="l" t="t" r="r" b="b"/>
              <a:pathLst>
                <a:path w="38589" h="49153" extrusionOk="0">
                  <a:moveTo>
                    <a:pt x="209" y="0"/>
                  </a:moveTo>
                  <a:lnTo>
                    <a:pt x="0" y="164"/>
                  </a:lnTo>
                  <a:lnTo>
                    <a:pt x="38379" y="49153"/>
                  </a:lnTo>
                  <a:lnTo>
                    <a:pt x="38588" y="4899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352088" y="3895575"/>
            <a:ext cx="218131" cy="228540"/>
            <a:chOff x="1567788" y="4831150"/>
            <a:chExt cx="218131" cy="228540"/>
          </a:xfrm>
        </p:grpSpPr>
        <p:sp>
          <p:nvSpPr>
            <p:cNvPr id="101" name="Google Shape;101;p2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6908437" y="1522473"/>
            <a:ext cx="263669" cy="263588"/>
            <a:chOff x="4028549" y="3239505"/>
            <a:chExt cx="131381" cy="131321"/>
          </a:xfrm>
        </p:grpSpPr>
        <p:sp>
          <p:nvSpPr>
            <p:cNvPr id="110" name="Google Shape;110;p2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SECTION_TITLE_AND_DESCRIPTION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subTitle" idx="1"/>
          </p:nvPr>
        </p:nvSpPr>
        <p:spPr>
          <a:xfrm>
            <a:off x="1297774" y="2771115"/>
            <a:ext cx="34008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2" name="Google Shape;412;p18"/>
          <p:cNvSpPr/>
          <p:nvPr/>
        </p:nvSpPr>
        <p:spPr>
          <a:xfrm>
            <a:off x="4858185" y="1627932"/>
            <a:ext cx="170654" cy="175873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8"/>
          <p:cNvSpPr txBox="1">
            <a:spLocks noGrp="1"/>
          </p:cNvSpPr>
          <p:nvPr>
            <p:ph type="title"/>
          </p:nvPr>
        </p:nvSpPr>
        <p:spPr>
          <a:xfrm>
            <a:off x="1297650" y="2291703"/>
            <a:ext cx="34008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14" name="Google Shape;414;p18"/>
          <p:cNvGrpSpPr/>
          <p:nvPr/>
        </p:nvGrpSpPr>
        <p:grpSpPr>
          <a:xfrm rot="459609">
            <a:off x="1967647" y="-396997"/>
            <a:ext cx="1340612" cy="1517115"/>
            <a:chOff x="5610224" y="3202528"/>
            <a:chExt cx="1340580" cy="1517079"/>
          </a:xfrm>
        </p:grpSpPr>
        <p:sp>
          <p:nvSpPr>
            <p:cNvPr id="415" name="Google Shape;415;p18"/>
            <p:cNvSpPr/>
            <p:nvPr/>
          </p:nvSpPr>
          <p:spPr>
            <a:xfrm>
              <a:off x="5827002" y="3225738"/>
              <a:ext cx="1119465" cy="1243111"/>
            </a:xfrm>
            <a:custGeom>
              <a:avLst/>
              <a:gdLst/>
              <a:ahLst/>
              <a:cxnLst/>
              <a:rect l="l" t="t" r="r" b="b"/>
              <a:pathLst>
                <a:path w="15482" h="17192" extrusionOk="0">
                  <a:moveTo>
                    <a:pt x="12532" y="1"/>
                  </a:moveTo>
                  <a:cubicBezTo>
                    <a:pt x="12532" y="1"/>
                    <a:pt x="7602" y="5300"/>
                    <a:pt x="6033" y="7137"/>
                  </a:cubicBezTo>
                  <a:cubicBezTo>
                    <a:pt x="4463" y="8975"/>
                    <a:pt x="1" y="14672"/>
                    <a:pt x="1" y="14672"/>
                  </a:cubicBezTo>
                  <a:lnTo>
                    <a:pt x="2950" y="17192"/>
                  </a:lnTo>
                  <a:cubicBezTo>
                    <a:pt x="2950" y="17192"/>
                    <a:pt x="7918" y="11926"/>
                    <a:pt x="9488" y="10088"/>
                  </a:cubicBezTo>
                  <a:cubicBezTo>
                    <a:pt x="11057" y="8251"/>
                    <a:pt x="15482" y="2521"/>
                    <a:pt x="15482" y="2521"/>
                  </a:cubicBezTo>
                  <a:lnTo>
                    <a:pt x="12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934595" y="3254083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8" y="0"/>
                  </a:moveTo>
                  <a:cubicBezTo>
                    <a:pt x="903" y="9281"/>
                    <a:pt x="926" y="9239"/>
                    <a:pt x="123" y="10823"/>
                  </a:cubicBezTo>
                  <a:cubicBezTo>
                    <a:pt x="0" y="11037"/>
                    <a:pt x="74" y="11165"/>
                    <a:pt x="263" y="11165"/>
                  </a:cubicBezTo>
                  <a:cubicBezTo>
                    <a:pt x="710" y="11165"/>
                    <a:pt x="1801" y="10444"/>
                    <a:pt x="2433" y="8433"/>
                  </a:cubicBezTo>
                  <a:cubicBezTo>
                    <a:pt x="4112" y="6308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5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6641834" y="3290453"/>
              <a:ext cx="250618" cy="223864"/>
            </a:xfrm>
            <a:custGeom>
              <a:avLst/>
              <a:gdLst/>
              <a:ahLst/>
              <a:cxnLst/>
              <a:rect l="l" t="t" r="r" b="b"/>
              <a:pathLst>
                <a:path w="3466" h="3096" extrusionOk="0">
                  <a:moveTo>
                    <a:pt x="434" y="1"/>
                  </a:moveTo>
                  <a:lnTo>
                    <a:pt x="0" y="470"/>
                  </a:lnTo>
                  <a:lnTo>
                    <a:pt x="3074" y="3095"/>
                  </a:lnTo>
                  <a:lnTo>
                    <a:pt x="3465" y="259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5703284" y="4353948"/>
              <a:ext cx="276359" cy="279830"/>
            </a:xfrm>
            <a:custGeom>
              <a:avLst/>
              <a:gdLst/>
              <a:ahLst/>
              <a:cxnLst/>
              <a:rect l="l" t="t" r="r" b="b"/>
              <a:pathLst>
                <a:path w="3822" h="3870" extrusionOk="0">
                  <a:moveTo>
                    <a:pt x="1386" y="0"/>
                  </a:moveTo>
                  <a:lnTo>
                    <a:pt x="0" y="2643"/>
                  </a:lnTo>
                  <a:lnTo>
                    <a:pt x="1437" y="3870"/>
                  </a:lnTo>
                  <a:lnTo>
                    <a:pt x="3822" y="208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657658" y="4556409"/>
              <a:ext cx="135866" cy="139337"/>
            </a:xfrm>
            <a:custGeom>
              <a:avLst/>
              <a:gdLst/>
              <a:ahLst/>
              <a:cxnLst/>
              <a:rect l="l" t="t" r="r" b="b"/>
              <a:pathLst>
                <a:path w="1879" h="1927" extrusionOk="0">
                  <a:moveTo>
                    <a:pt x="817" y="1"/>
                  </a:moveTo>
                  <a:lnTo>
                    <a:pt x="0" y="1368"/>
                  </a:lnTo>
                  <a:lnTo>
                    <a:pt x="656" y="1927"/>
                  </a:lnTo>
                  <a:lnTo>
                    <a:pt x="1878" y="908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643413" y="4660893"/>
              <a:ext cx="55460" cy="58714"/>
            </a:xfrm>
            <a:custGeom>
              <a:avLst/>
              <a:gdLst/>
              <a:ahLst/>
              <a:cxnLst/>
              <a:rect l="l" t="t" r="r" b="b"/>
              <a:pathLst>
                <a:path w="767" h="812" extrusionOk="0">
                  <a:moveTo>
                    <a:pt x="288" y="0"/>
                  </a:moveTo>
                  <a:lnTo>
                    <a:pt x="13" y="698"/>
                  </a:lnTo>
                  <a:cubicBezTo>
                    <a:pt x="13" y="698"/>
                    <a:pt x="0" y="761"/>
                    <a:pt x="29" y="787"/>
                  </a:cubicBezTo>
                  <a:cubicBezTo>
                    <a:pt x="53" y="806"/>
                    <a:pt x="74" y="811"/>
                    <a:pt x="89" y="811"/>
                  </a:cubicBezTo>
                  <a:cubicBezTo>
                    <a:pt x="107" y="811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794391" y="4292921"/>
              <a:ext cx="239410" cy="218079"/>
            </a:xfrm>
            <a:custGeom>
              <a:avLst/>
              <a:gdLst/>
              <a:ahLst/>
              <a:cxnLst/>
              <a:rect l="l" t="t" r="r" b="b"/>
              <a:pathLst>
                <a:path w="3311" h="3016" extrusionOk="0">
                  <a:moveTo>
                    <a:pt x="554" y="0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1" y="23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752754" y="3224726"/>
              <a:ext cx="198050" cy="167103"/>
            </a:xfrm>
            <a:custGeom>
              <a:avLst/>
              <a:gdLst/>
              <a:ahLst/>
              <a:cxnLst/>
              <a:rect l="l" t="t" r="r" b="b"/>
              <a:pathLst>
                <a:path w="2739" h="2311" extrusionOk="0">
                  <a:moveTo>
                    <a:pt x="475" y="1"/>
                  </a:moveTo>
                  <a:cubicBezTo>
                    <a:pt x="255" y="1"/>
                    <a:pt x="1" y="247"/>
                    <a:pt x="1" y="247"/>
                  </a:cubicBezTo>
                  <a:lnTo>
                    <a:pt x="2416" y="2310"/>
                  </a:lnTo>
                  <a:cubicBezTo>
                    <a:pt x="2417" y="2310"/>
                    <a:pt x="2739" y="1855"/>
                    <a:pt x="2505" y="1656"/>
                  </a:cubicBezTo>
                  <a:cubicBezTo>
                    <a:pt x="2273" y="1457"/>
                    <a:pt x="867" y="256"/>
                    <a:pt x="633" y="57"/>
                  </a:cubicBezTo>
                  <a:cubicBezTo>
                    <a:pt x="586" y="17"/>
                    <a:pt x="532" y="1"/>
                    <a:pt x="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5793741" y="3203612"/>
              <a:ext cx="1119609" cy="1243111"/>
            </a:xfrm>
            <a:custGeom>
              <a:avLst/>
              <a:gdLst/>
              <a:ahLst/>
              <a:cxnLst/>
              <a:rect l="l" t="t" r="r" b="b"/>
              <a:pathLst>
                <a:path w="15484" h="17192" extrusionOk="0">
                  <a:moveTo>
                    <a:pt x="12532" y="0"/>
                  </a:moveTo>
                  <a:cubicBezTo>
                    <a:pt x="12532" y="0"/>
                    <a:pt x="7604" y="5299"/>
                    <a:pt x="6034" y="7138"/>
                  </a:cubicBezTo>
                  <a:cubicBezTo>
                    <a:pt x="4464" y="8975"/>
                    <a:pt x="1" y="14672"/>
                    <a:pt x="1" y="14672"/>
                  </a:cubicBezTo>
                  <a:lnTo>
                    <a:pt x="2950" y="17191"/>
                  </a:lnTo>
                  <a:cubicBezTo>
                    <a:pt x="2950" y="17191"/>
                    <a:pt x="7918" y="11926"/>
                    <a:pt x="9488" y="10087"/>
                  </a:cubicBezTo>
                  <a:cubicBezTo>
                    <a:pt x="11057" y="8250"/>
                    <a:pt x="15483" y="2520"/>
                    <a:pt x="15483" y="2520"/>
                  </a:cubicBezTo>
                  <a:lnTo>
                    <a:pt x="125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901334" y="3231884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9" y="0"/>
                  </a:moveTo>
                  <a:cubicBezTo>
                    <a:pt x="903" y="9282"/>
                    <a:pt x="926" y="9239"/>
                    <a:pt x="123" y="10824"/>
                  </a:cubicBezTo>
                  <a:cubicBezTo>
                    <a:pt x="1" y="11037"/>
                    <a:pt x="75" y="11165"/>
                    <a:pt x="264" y="11165"/>
                  </a:cubicBezTo>
                  <a:cubicBezTo>
                    <a:pt x="711" y="11165"/>
                    <a:pt x="1803" y="10444"/>
                    <a:pt x="2435" y="8433"/>
                  </a:cubicBezTo>
                  <a:cubicBezTo>
                    <a:pt x="4114" y="6310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6"/>
                  </a:lnTo>
                  <a:lnTo>
                    <a:pt x="93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608573" y="3268327"/>
              <a:ext cx="250618" cy="223792"/>
            </a:xfrm>
            <a:custGeom>
              <a:avLst/>
              <a:gdLst/>
              <a:ahLst/>
              <a:cxnLst/>
              <a:rect l="l" t="t" r="r" b="b"/>
              <a:pathLst>
                <a:path w="3466" h="3095" extrusionOk="0">
                  <a:moveTo>
                    <a:pt x="434" y="0"/>
                  </a:moveTo>
                  <a:lnTo>
                    <a:pt x="0" y="469"/>
                  </a:lnTo>
                  <a:lnTo>
                    <a:pt x="3074" y="3094"/>
                  </a:lnTo>
                  <a:lnTo>
                    <a:pt x="3465" y="259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5670095" y="4331750"/>
              <a:ext cx="276287" cy="279902"/>
            </a:xfrm>
            <a:custGeom>
              <a:avLst/>
              <a:gdLst/>
              <a:ahLst/>
              <a:cxnLst/>
              <a:rect l="l" t="t" r="r" b="b"/>
              <a:pathLst>
                <a:path w="3821" h="3871" extrusionOk="0">
                  <a:moveTo>
                    <a:pt x="1386" y="1"/>
                  </a:moveTo>
                  <a:lnTo>
                    <a:pt x="1" y="2644"/>
                  </a:lnTo>
                  <a:lnTo>
                    <a:pt x="1436" y="3870"/>
                  </a:lnTo>
                  <a:lnTo>
                    <a:pt x="3821" y="2081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5624469" y="4534283"/>
              <a:ext cx="135866" cy="139409"/>
            </a:xfrm>
            <a:custGeom>
              <a:avLst/>
              <a:gdLst/>
              <a:ahLst/>
              <a:cxnLst/>
              <a:rect l="l" t="t" r="r" b="b"/>
              <a:pathLst>
                <a:path w="1879" h="1928" extrusionOk="0">
                  <a:moveTo>
                    <a:pt x="816" y="0"/>
                  </a:moveTo>
                  <a:lnTo>
                    <a:pt x="1" y="1367"/>
                  </a:lnTo>
                  <a:lnTo>
                    <a:pt x="655" y="1928"/>
                  </a:lnTo>
                  <a:lnTo>
                    <a:pt x="1879" y="908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5610224" y="4638694"/>
              <a:ext cx="55532" cy="58714"/>
            </a:xfrm>
            <a:custGeom>
              <a:avLst/>
              <a:gdLst/>
              <a:ahLst/>
              <a:cxnLst/>
              <a:rect l="l" t="t" r="r" b="b"/>
              <a:pathLst>
                <a:path w="768" h="812" extrusionOk="0">
                  <a:moveTo>
                    <a:pt x="287" y="0"/>
                  </a:moveTo>
                  <a:lnTo>
                    <a:pt x="14" y="698"/>
                  </a:lnTo>
                  <a:cubicBezTo>
                    <a:pt x="14" y="698"/>
                    <a:pt x="1" y="763"/>
                    <a:pt x="30" y="787"/>
                  </a:cubicBezTo>
                  <a:cubicBezTo>
                    <a:pt x="52" y="807"/>
                    <a:pt x="73" y="812"/>
                    <a:pt x="89" y="812"/>
                  </a:cubicBezTo>
                  <a:cubicBezTo>
                    <a:pt x="106" y="812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5761130" y="4270723"/>
              <a:ext cx="239555" cy="218079"/>
            </a:xfrm>
            <a:custGeom>
              <a:avLst/>
              <a:gdLst/>
              <a:ahLst/>
              <a:cxnLst/>
              <a:rect l="l" t="t" r="r" b="b"/>
              <a:pathLst>
                <a:path w="3313" h="3016" extrusionOk="0">
                  <a:moveTo>
                    <a:pt x="554" y="1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2" y="23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6719637" y="3202528"/>
              <a:ext cx="197906" cy="167103"/>
            </a:xfrm>
            <a:custGeom>
              <a:avLst/>
              <a:gdLst/>
              <a:ahLst/>
              <a:cxnLst/>
              <a:rect l="l" t="t" r="r" b="b"/>
              <a:pathLst>
                <a:path w="2737" h="2311" extrusionOk="0">
                  <a:moveTo>
                    <a:pt x="474" y="1"/>
                  </a:moveTo>
                  <a:cubicBezTo>
                    <a:pt x="253" y="1"/>
                    <a:pt x="0" y="247"/>
                    <a:pt x="0" y="247"/>
                  </a:cubicBezTo>
                  <a:lnTo>
                    <a:pt x="2415" y="2311"/>
                  </a:lnTo>
                  <a:cubicBezTo>
                    <a:pt x="2415" y="2311"/>
                    <a:pt x="2737" y="1856"/>
                    <a:pt x="2505" y="1656"/>
                  </a:cubicBezTo>
                  <a:cubicBezTo>
                    <a:pt x="2271" y="1458"/>
                    <a:pt x="865" y="256"/>
                    <a:pt x="633" y="57"/>
                  </a:cubicBezTo>
                  <a:cubicBezTo>
                    <a:pt x="585" y="17"/>
                    <a:pt x="531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8"/>
          <p:cNvSpPr/>
          <p:nvPr/>
        </p:nvSpPr>
        <p:spPr>
          <a:xfrm>
            <a:off x="8638541" y="4686151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2625513" y="45678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18"/>
          <p:cNvGrpSpPr/>
          <p:nvPr/>
        </p:nvGrpSpPr>
        <p:grpSpPr>
          <a:xfrm>
            <a:off x="2860314" y="4393709"/>
            <a:ext cx="189773" cy="174158"/>
            <a:chOff x="6476077" y="96834"/>
            <a:chExt cx="189773" cy="174158"/>
          </a:xfrm>
        </p:grpSpPr>
        <p:sp>
          <p:nvSpPr>
            <p:cNvPr id="434" name="Google Shape;434;p18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713237" y="725124"/>
            <a:ext cx="218071" cy="228481"/>
            <a:chOff x="4930687" y="3942774"/>
            <a:chExt cx="218071" cy="228481"/>
          </a:xfrm>
        </p:grpSpPr>
        <p:sp>
          <p:nvSpPr>
            <p:cNvPr id="437" name="Google Shape;437;p18"/>
            <p:cNvSpPr/>
            <p:nvPr/>
          </p:nvSpPr>
          <p:spPr>
            <a:xfrm>
              <a:off x="5054410" y="3942774"/>
              <a:ext cx="18307" cy="63597"/>
            </a:xfrm>
            <a:custGeom>
              <a:avLst/>
              <a:gdLst/>
              <a:ahLst/>
              <a:cxnLst/>
              <a:rect l="l" t="t" r="r" b="b"/>
              <a:pathLst>
                <a:path w="306" h="1063" extrusionOk="0">
                  <a:moveTo>
                    <a:pt x="153" y="0"/>
                  </a:moveTo>
                  <a:cubicBezTo>
                    <a:pt x="77" y="0"/>
                    <a:pt x="1" y="49"/>
                    <a:pt x="1" y="148"/>
                  </a:cubicBezTo>
                  <a:lnTo>
                    <a:pt x="1" y="915"/>
                  </a:lnTo>
                  <a:cubicBezTo>
                    <a:pt x="1" y="1013"/>
                    <a:pt x="77" y="1062"/>
                    <a:pt x="153" y="1062"/>
                  </a:cubicBezTo>
                  <a:cubicBezTo>
                    <a:pt x="230" y="1062"/>
                    <a:pt x="306" y="1013"/>
                    <a:pt x="306" y="915"/>
                  </a:cubicBezTo>
                  <a:lnTo>
                    <a:pt x="306" y="148"/>
                  </a:lnTo>
                  <a:cubicBezTo>
                    <a:pt x="306" y="49"/>
                    <a:pt x="230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4990095" y="3970295"/>
              <a:ext cx="40503" cy="54742"/>
            </a:xfrm>
            <a:custGeom>
              <a:avLst/>
              <a:gdLst/>
              <a:ahLst/>
              <a:cxnLst/>
              <a:rect l="l" t="t" r="r" b="b"/>
              <a:pathLst>
                <a:path w="677" h="915" extrusionOk="0">
                  <a:moveTo>
                    <a:pt x="152" y="0"/>
                  </a:moveTo>
                  <a:cubicBezTo>
                    <a:pt x="75" y="0"/>
                    <a:pt x="0" y="49"/>
                    <a:pt x="4" y="148"/>
                  </a:cubicBezTo>
                  <a:cubicBezTo>
                    <a:pt x="11" y="408"/>
                    <a:pt x="178" y="685"/>
                    <a:pt x="354" y="868"/>
                  </a:cubicBezTo>
                  <a:cubicBezTo>
                    <a:pt x="386" y="901"/>
                    <a:pt x="422" y="915"/>
                    <a:pt x="457" y="915"/>
                  </a:cubicBezTo>
                  <a:cubicBezTo>
                    <a:pt x="572" y="915"/>
                    <a:pt x="676" y="761"/>
                    <a:pt x="570" y="652"/>
                  </a:cubicBezTo>
                  <a:cubicBezTo>
                    <a:pt x="451" y="528"/>
                    <a:pt x="315" y="309"/>
                    <a:pt x="309" y="148"/>
                  </a:cubicBezTo>
                  <a:cubicBezTo>
                    <a:pt x="306" y="49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4930687" y="4043464"/>
              <a:ext cx="80647" cy="27341"/>
            </a:xfrm>
            <a:custGeom>
              <a:avLst/>
              <a:gdLst/>
              <a:ahLst/>
              <a:cxnLst/>
              <a:rect l="l" t="t" r="r" b="b"/>
              <a:pathLst>
                <a:path w="1348" h="457" extrusionOk="0">
                  <a:moveTo>
                    <a:pt x="238" y="1"/>
                  </a:moveTo>
                  <a:cubicBezTo>
                    <a:pt x="95" y="1"/>
                    <a:pt x="0" y="208"/>
                    <a:pt x="153" y="283"/>
                  </a:cubicBezTo>
                  <a:cubicBezTo>
                    <a:pt x="461" y="430"/>
                    <a:pt x="811" y="457"/>
                    <a:pt x="1149" y="457"/>
                  </a:cubicBezTo>
                  <a:cubicBezTo>
                    <a:pt x="1346" y="457"/>
                    <a:pt x="1347" y="150"/>
                    <a:pt x="1149" y="150"/>
                  </a:cubicBezTo>
                  <a:cubicBezTo>
                    <a:pt x="870" y="150"/>
                    <a:pt x="565" y="141"/>
                    <a:pt x="308" y="17"/>
                  </a:cubicBezTo>
                  <a:cubicBezTo>
                    <a:pt x="284" y="6"/>
                    <a:pt x="26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4962575" y="4098206"/>
              <a:ext cx="48759" cy="36435"/>
            </a:xfrm>
            <a:custGeom>
              <a:avLst/>
              <a:gdLst/>
              <a:ahLst/>
              <a:cxnLst/>
              <a:rect l="l" t="t" r="r" b="b"/>
              <a:pathLst>
                <a:path w="815" h="609" extrusionOk="0">
                  <a:moveTo>
                    <a:pt x="619" y="0"/>
                  </a:moveTo>
                  <a:cubicBezTo>
                    <a:pt x="618" y="0"/>
                    <a:pt x="617" y="0"/>
                    <a:pt x="616" y="0"/>
                  </a:cubicBezTo>
                  <a:cubicBezTo>
                    <a:pt x="337" y="6"/>
                    <a:pt x="16" y="139"/>
                    <a:pt x="4" y="460"/>
                  </a:cubicBezTo>
                  <a:cubicBezTo>
                    <a:pt x="0" y="559"/>
                    <a:pt x="75" y="608"/>
                    <a:pt x="152" y="608"/>
                  </a:cubicBezTo>
                  <a:cubicBezTo>
                    <a:pt x="228" y="608"/>
                    <a:pt x="307" y="559"/>
                    <a:pt x="311" y="460"/>
                  </a:cubicBezTo>
                  <a:cubicBezTo>
                    <a:pt x="311" y="434"/>
                    <a:pt x="322" y="402"/>
                    <a:pt x="366" y="370"/>
                  </a:cubicBezTo>
                  <a:cubicBezTo>
                    <a:pt x="436" y="317"/>
                    <a:pt x="531" y="308"/>
                    <a:pt x="616" y="307"/>
                  </a:cubicBezTo>
                  <a:cubicBezTo>
                    <a:pt x="812" y="304"/>
                    <a:pt x="814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5023300" y="4116453"/>
              <a:ext cx="31170" cy="54802"/>
            </a:xfrm>
            <a:custGeom>
              <a:avLst/>
              <a:gdLst/>
              <a:ahLst/>
              <a:cxnLst/>
              <a:rect l="l" t="t" r="r" b="b"/>
              <a:pathLst>
                <a:path w="521" h="916" extrusionOk="0">
                  <a:moveTo>
                    <a:pt x="220" y="0"/>
                  </a:moveTo>
                  <a:cubicBezTo>
                    <a:pt x="104" y="0"/>
                    <a:pt x="0" y="154"/>
                    <a:pt x="106" y="263"/>
                  </a:cubicBezTo>
                  <a:cubicBezTo>
                    <a:pt x="235" y="396"/>
                    <a:pt x="214" y="590"/>
                    <a:pt x="214" y="767"/>
                  </a:cubicBezTo>
                  <a:cubicBezTo>
                    <a:pt x="214" y="866"/>
                    <a:pt x="291" y="915"/>
                    <a:pt x="368" y="915"/>
                  </a:cubicBezTo>
                  <a:cubicBezTo>
                    <a:pt x="444" y="915"/>
                    <a:pt x="521" y="866"/>
                    <a:pt x="521" y="767"/>
                  </a:cubicBezTo>
                  <a:cubicBezTo>
                    <a:pt x="521" y="503"/>
                    <a:pt x="516" y="249"/>
                    <a:pt x="322" y="47"/>
                  </a:cubicBezTo>
                  <a:cubicBezTo>
                    <a:pt x="290" y="14"/>
                    <a:pt x="255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072657" y="4098206"/>
              <a:ext cx="36973" cy="36734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150" y="0"/>
                  </a:moveTo>
                  <a:cubicBezTo>
                    <a:pt x="70" y="0"/>
                    <a:pt x="1" y="75"/>
                    <a:pt x="1" y="154"/>
                  </a:cubicBezTo>
                  <a:cubicBezTo>
                    <a:pt x="1" y="240"/>
                    <a:pt x="71" y="304"/>
                    <a:pt x="154" y="307"/>
                  </a:cubicBezTo>
                  <a:cubicBezTo>
                    <a:pt x="223" y="310"/>
                    <a:pt x="305" y="393"/>
                    <a:pt x="308" y="460"/>
                  </a:cubicBezTo>
                  <a:cubicBezTo>
                    <a:pt x="310" y="543"/>
                    <a:pt x="376" y="614"/>
                    <a:pt x="461" y="614"/>
                  </a:cubicBezTo>
                  <a:cubicBezTo>
                    <a:pt x="541" y="614"/>
                    <a:pt x="617" y="543"/>
                    <a:pt x="614" y="460"/>
                  </a:cubicBezTo>
                  <a:cubicBezTo>
                    <a:pt x="605" y="215"/>
                    <a:pt x="400" y="9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5088392" y="4043224"/>
              <a:ext cx="60366" cy="18427"/>
            </a:xfrm>
            <a:custGeom>
              <a:avLst/>
              <a:gdLst/>
              <a:ahLst/>
              <a:cxnLst/>
              <a:rect l="l" t="t" r="r" b="b"/>
              <a:pathLst>
                <a:path w="1009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lnTo>
                    <a:pt x="810" y="307"/>
                  </a:lnTo>
                  <a:cubicBezTo>
                    <a:pt x="1007" y="307"/>
                    <a:pt x="1008" y="1"/>
                    <a:pt x="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5090725" y="3970295"/>
              <a:ext cx="28179" cy="45170"/>
            </a:xfrm>
            <a:custGeom>
              <a:avLst/>
              <a:gdLst/>
              <a:ahLst/>
              <a:cxnLst/>
              <a:rect l="l" t="t" r="r" b="b"/>
              <a:pathLst>
                <a:path w="471" h="755" extrusionOk="0">
                  <a:moveTo>
                    <a:pt x="320" y="0"/>
                  </a:moveTo>
                  <a:cubicBezTo>
                    <a:pt x="243" y="0"/>
                    <a:pt x="164" y="49"/>
                    <a:pt x="159" y="148"/>
                  </a:cubicBezTo>
                  <a:cubicBezTo>
                    <a:pt x="154" y="220"/>
                    <a:pt x="108" y="288"/>
                    <a:pt x="79" y="351"/>
                  </a:cubicBezTo>
                  <a:cubicBezTo>
                    <a:pt x="39" y="434"/>
                    <a:pt x="11" y="514"/>
                    <a:pt x="6" y="608"/>
                  </a:cubicBezTo>
                  <a:cubicBezTo>
                    <a:pt x="0" y="706"/>
                    <a:pt x="75" y="755"/>
                    <a:pt x="151" y="755"/>
                  </a:cubicBezTo>
                  <a:cubicBezTo>
                    <a:pt x="228" y="755"/>
                    <a:pt x="307" y="706"/>
                    <a:pt x="312" y="608"/>
                  </a:cubicBezTo>
                  <a:cubicBezTo>
                    <a:pt x="317" y="535"/>
                    <a:pt x="363" y="468"/>
                    <a:pt x="393" y="404"/>
                  </a:cubicBezTo>
                  <a:cubicBezTo>
                    <a:pt x="432" y="320"/>
                    <a:pt x="460" y="240"/>
                    <a:pt x="466" y="148"/>
                  </a:cubicBezTo>
                  <a:cubicBezTo>
                    <a:pt x="471" y="49"/>
                    <a:pt x="397" y="0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_POINT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22"/>
          <p:cNvGrpSpPr/>
          <p:nvPr/>
        </p:nvGrpSpPr>
        <p:grpSpPr>
          <a:xfrm>
            <a:off x="2744865" y="-1014160"/>
            <a:ext cx="6084896" cy="6800071"/>
            <a:chOff x="-1394220" y="2227279"/>
            <a:chExt cx="3511800" cy="3924552"/>
          </a:xfrm>
        </p:grpSpPr>
        <p:sp>
          <p:nvSpPr>
            <p:cNvPr id="481" name="Google Shape;481;p22"/>
            <p:cNvSpPr/>
            <p:nvPr/>
          </p:nvSpPr>
          <p:spPr>
            <a:xfrm rot="745963">
              <a:off x="-1062614" y="2494162"/>
              <a:ext cx="2848588" cy="3390786"/>
            </a:xfrm>
            <a:custGeom>
              <a:avLst/>
              <a:gdLst/>
              <a:ahLst/>
              <a:cxnLst/>
              <a:rect l="l" t="t" r="r" b="b"/>
              <a:pathLst>
                <a:path w="47615" h="56678" extrusionOk="0">
                  <a:moveTo>
                    <a:pt x="8330" y="1"/>
                  </a:moveTo>
                  <a:lnTo>
                    <a:pt x="1" y="6525"/>
                  </a:lnTo>
                  <a:lnTo>
                    <a:pt x="39284" y="56678"/>
                  </a:lnTo>
                  <a:lnTo>
                    <a:pt x="47615" y="50152"/>
                  </a:lnTo>
                  <a:lnTo>
                    <a:pt x="83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2"/>
            <p:cNvGrpSpPr/>
            <p:nvPr/>
          </p:nvGrpSpPr>
          <p:grpSpPr>
            <a:xfrm rot="746023">
              <a:off x="-1036647" y="2808935"/>
              <a:ext cx="2365525" cy="2955151"/>
              <a:chOff x="-38220" y="2183673"/>
              <a:chExt cx="2365636" cy="2955289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-38220" y="2183673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7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21967" y="2210116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6" y="2891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83828" y="2339463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144015" y="2365727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205757" y="2495133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0"/>
                    </a:moveTo>
                    <a:lnTo>
                      <a:pt x="1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265943" y="252157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0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327745" y="2650984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387931" y="2677367"/>
                <a:ext cx="20855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55476" y="2814073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515663" y="2840337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7" y="2892"/>
                    </a:lnTo>
                    <a:lnTo>
                      <a:pt x="3486" y="419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577524" y="296968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09" y="418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637711" y="299612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699512" y="3125354"/>
                <a:ext cx="14424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8" y="2047"/>
                    </a:lnTo>
                    <a:lnTo>
                      <a:pt x="2410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759639" y="3151798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8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821500" y="3281204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881687" y="3307468"/>
                <a:ext cx="208618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949890" y="3445191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5" y="0"/>
                    </a:moveTo>
                    <a:lnTo>
                      <a:pt x="1" y="1631"/>
                    </a:lnTo>
                    <a:lnTo>
                      <a:pt x="328" y="2049"/>
                    </a:lnTo>
                    <a:lnTo>
                      <a:pt x="2410" y="416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1010136" y="347157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0"/>
                    </a:moveTo>
                    <a:lnTo>
                      <a:pt x="0" y="2475"/>
                    </a:lnTo>
                    <a:lnTo>
                      <a:pt x="327" y="2891"/>
                    </a:lnTo>
                    <a:lnTo>
                      <a:pt x="3486" y="418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1071938" y="3600921"/>
                <a:ext cx="14424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50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1132124" y="362730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7" y="2892"/>
                    </a:lnTo>
                    <a:lnTo>
                      <a:pt x="3485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1193926" y="3756711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1254112" y="3783095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8" y="2891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1315974" y="391238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1376160" y="3938646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1443705" y="4075471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6" y="2048"/>
                    </a:lnTo>
                    <a:lnTo>
                      <a:pt x="2408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1503892" y="4101676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1565634" y="423114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1"/>
                    </a:moveTo>
                    <a:lnTo>
                      <a:pt x="1" y="1633"/>
                    </a:lnTo>
                    <a:lnTo>
                      <a:pt x="328" y="2049"/>
                    </a:lnTo>
                    <a:lnTo>
                      <a:pt x="2410" y="418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1625820" y="4257645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1" y="2474"/>
                    </a:lnTo>
                    <a:lnTo>
                      <a:pt x="326" y="2890"/>
                    </a:lnTo>
                    <a:lnTo>
                      <a:pt x="3485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1687682" y="4386932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6" y="2048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1747868" y="441319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1809670" y="454266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1869856" y="456904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6" y="2892"/>
                    </a:lnTo>
                    <a:lnTo>
                      <a:pt x="3484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1936743" y="4704974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8" y="2048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1996870" y="4731298"/>
                <a:ext cx="20855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1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7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2058731" y="4860585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2118918" y="4887088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2180779" y="5016375"/>
                <a:ext cx="144065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049" extrusionOk="0">
                    <a:moveTo>
                      <a:pt x="2082" y="0"/>
                    </a:moveTo>
                    <a:lnTo>
                      <a:pt x="0" y="1631"/>
                    </a:lnTo>
                    <a:lnTo>
                      <a:pt x="326" y="2049"/>
                    </a:lnTo>
                    <a:lnTo>
                      <a:pt x="2408" y="416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0" name="Google Shape;520;p22"/>
            <p:cNvSpPr/>
            <p:nvPr/>
          </p:nvSpPr>
          <p:spPr>
            <a:xfrm rot="745963">
              <a:off x="-551427" y="2603875"/>
              <a:ext cx="2308604" cy="2940600"/>
            </a:xfrm>
            <a:custGeom>
              <a:avLst/>
              <a:gdLst/>
              <a:ahLst/>
              <a:cxnLst/>
              <a:rect l="l" t="t" r="r" b="b"/>
              <a:pathLst>
                <a:path w="38589" h="49153" extrusionOk="0">
                  <a:moveTo>
                    <a:pt x="209" y="0"/>
                  </a:moveTo>
                  <a:lnTo>
                    <a:pt x="0" y="164"/>
                  </a:lnTo>
                  <a:lnTo>
                    <a:pt x="38379" y="49153"/>
                  </a:lnTo>
                  <a:lnTo>
                    <a:pt x="38588" y="4899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2"/>
          <p:cNvGrpSpPr/>
          <p:nvPr/>
        </p:nvGrpSpPr>
        <p:grpSpPr>
          <a:xfrm>
            <a:off x="975625" y="1574596"/>
            <a:ext cx="7020761" cy="2451554"/>
            <a:chOff x="1021550" y="1583496"/>
            <a:chExt cx="7020761" cy="2451554"/>
          </a:xfrm>
        </p:grpSpPr>
        <p:sp>
          <p:nvSpPr>
            <p:cNvPr id="522" name="Google Shape;522;p22"/>
            <p:cNvSpPr/>
            <p:nvPr/>
          </p:nvSpPr>
          <p:spPr>
            <a:xfrm rot="-5400000">
              <a:off x="6492231" y="2484970"/>
              <a:ext cx="1328229" cy="1771931"/>
            </a:xfrm>
            <a:custGeom>
              <a:avLst/>
              <a:gdLst/>
              <a:ahLst/>
              <a:cxnLst/>
              <a:rect l="l" t="t" r="r" b="b"/>
              <a:pathLst>
                <a:path w="7202" h="9608" extrusionOk="0">
                  <a:moveTo>
                    <a:pt x="1" y="1"/>
                  </a:moveTo>
                  <a:lnTo>
                    <a:pt x="1" y="9607"/>
                  </a:lnTo>
                  <a:lnTo>
                    <a:pt x="3602" y="7391"/>
                  </a:lnTo>
                  <a:lnTo>
                    <a:pt x="7201" y="9607"/>
                  </a:lnTo>
                  <a:lnTo>
                    <a:pt x="7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 rot="-5400000">
              <a:off x="1243494" y="2484878"/>
              <a:ext cx="1328229" cy="1772116"/>
            </a:xfrm>
            <a:custGeom>
              <a:avLst/>
              <a:gdLst/>
              <a:ahLst/>
              <a:cxnLst/>
              <a:rect l="l" t="t" r="r" b="b"/>
              <a:pathLst>
                <a:path w="7202" h="9609" extrusionOk="0">
                  <a:moveTo>
                    <a:pt x="1" y="1"/>
                  </a:moveTo>
                  <a:lnTo>
                    <a:pt x="1" y="9609"/>
                  </a:lnTo>
                  <a:lnTo>
                    <a:pt x="7201" y="9609"/>
                  </a:lnTo>
                  <a:lnTo>
                    <a:pt x="7201" y="1"/>
                  </a:lnTo>
                  <a:lnTo>
                    <a:pt x="3602" y="2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 rot="-5400000">
              <a:off x="3542415" y="-101935"/>
              <a:ext cx="1979051" cy="5349912"/>
            </a:xfrm>
            <a:custGeom>
              <a:avLst/>
              <a:gdLst/>
              <a:ahLst/>
              <a:cxnLst/>
              <a:rect l="l" t="t" r="r" b="b"/>
              <a:pathLst>
                <a:path w="7201" h="29009" extrusionOk="0">
                  <a:moveTo>
                    <a:pt x="0" y="0"/>
                  </a:moveTo>
                  <a:lnTo>
                    <a:pt x="0" y="29009"/>
                  </a:lnTo>
                  <a:lnTo>
                    <a:pt x="7200" y="29009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22"/>
          <p:cNvSpPr/>
          <p:nvPr/>
        </p:nvSpPr>
        <p:spPr>
          <a:xfrm rot="5437877">
            <a:off x="4183373" y="1321932"/>
            <a:ext cx="777266" cy="5785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2"/>
          <p:cNvSpPr/>
          <p:nvPr/>
        </p:nvSpPr>
        <p:spPr>
          <a:xfrm rot="-5400000">
            <a:off x="6532306" y="2404845"/>
            <a:ext cx="1328229" cy="1771931"/>
          </a:xfrm>
          <a:custGeom>
            <a:avLst/>
            <a:gdLst/>
            <a:ahLst/>
            <a:cxnLst/>
            <a:rect l="l" t="t" r="r" b="b"/>
            <a:pathLst>
              <a:path w="7202" h="9608" extrusionOk="0">
                <a:moveTo>
                  <a:pt x="1" y="1"/>
                </a:moveTo>
                <a:lnTo>
                  <a:pt x="1" y="9607"/>
                </a:lnTo>
                <a:lnTo>
                  <a:pt x="3602" y="7391"/>
                </a:lnTo>
                <a:lnTo>
                  <a:pt x="7201" y="9607"/>
                </a:lnTo>
                <a:lnTo>
                  <a:pt x="72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2"/>
          <p:cNvSpPr/>
          <p:nvPr/>
        </p:nvSpPr>
        <p:spPr>
          <a:xfrm rot="-5400000">
            <a:off x="6542363" y="3250336"/>
            <a:ext cx="472681" cy="936497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2"/>
          <p:cNvSpPr/>
          <p:nvPr/>
        </p:nvSpPr>
        <p:spPr>
          <a:xfrm rot="-5400000">
            <a:off x="6148523" y="2788628"/>
            <a:ext cx="1328229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1" y="1"/>
                </a:moveTo>
                <a:lnTo>
                  <a:pt x="1" y="703"/>
                </a:lnTo>
                <a:lnTo>
                  <a:pt x="2393" y="5446"/>
                </a:lnTo>
                <a:lnTo>
                  <a:pt x="7201" y="5446"/>
                </a:lnTo>
                <a:lnTo>
                  <a:pt x="7201" y="5078"/>
                </a:lnTo>
                <a:lnTo>
                  <a:pt x="2562" y="507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2"/>
          <p:cNvSpPr/>
          <p:nvPr/>
        </p:nvSpPr>
        <p:spPr>
          <a:xfrm rot="-5400000">
            <a:off x="1283569" y="2404753"/>
            <a:ext cx="1328229" cy="1772116"/>
          </a:xfrm>
          <a:custGeom>
            <a:avLst/>
            <a:gdLst/>
            <a:ahLst/>
            <a:cxnLst/>
            <a:rect l="l" t="t" r="r" b="b"/>
            <a:pathLst>
              <a:path w="7202" h="9609" extrusionOk="0">
                <a:moveTo>
                  <a:pt x="1" y="1"/>
                </a:moveTo>
                <a:lnTo>
                  <a:pt x="1" y="9609"/>
                </a:lnTo>
                <a:lnTo>
                  <a:pt x="7201" y="9609"/>
                </a:lnTo>
                <a:lnTo>
                  <a:pt x="7201" y="1"/>
                </a:lnTo>
                <a:lnTo>
                  <a:pt x="3602" y="221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 rot="-5400000">
            <a:off x="3582490" y="-182060"/>
            <a:ext cx="1979051" cy="5349912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2"/>
          <p:cNvSpPr/>
          <p:nvPr/>
        </p:nvSpPr>
        <p:spPr>
          <a:xfrm rot="-5400000">
            <a:off x="2129056" y="3250243"/>
            <a:ext cx="472681" cy="936682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2"/>
          <p:cNvSpPr/>
          <p:nvPr/>
        </p:nvSpPr>
        <p:spPr>
          <a:xfrm rot="-5400000">
            <a:off x="1667441" y="2788628"/>
            <a:ext cx="1328229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2393" y="1"/>
                </a:moveTo>
                <a:lnTo>
                  <a:pt x="1" y="4742"/>
                </a:lnTo>
                <a:lnTo>
                  <a:pt x="1" y="5446"/>
                </a:lnTo>
                <a:lnTo>
                  <a:pt x="2562" y="367"/>
                </a:lnTo>
                <a:lnTo>
                  <a:pt x="7201" y="367"/>
                </a:lnTo>
                <a:lnTo>
                  <a:pt x="72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 rot="5437877">
            <a:off x="4371060" y="1289530"/>
            <a:ext cx="533936" cy="3942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 txBox="1">
            <a:spLocks noGrp="1"/>
          </p:cNvSpPr>
          <p:nvPr>
            <p:ph type="title"/>
          </p:nvPr>
        </p:nvSpPr>
        <p:spPr>
          <a:xfrm>
            <a:off x="1956763" y="1503350"/>
            <a:ext cx="5230500" cy="19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535" name="Google Shape;535;p22"/>
          <p:cNvSpPr/>
          <p:nvPr/>
        </p:nvSpPr>
        <p:spPr>
          <a:xfrm>
            <a:off x="-25075" y="-22497"/>
            <a:ext cx="1461296" cy="1875030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2"/>
          <p:cNvSpPr/>
          <p:nvPr/>
        </p:nvSpPr>
        <p:spPr>
          <a:xfrm>
            <a:off x="-25075" y="-22497"/>
            <a:ext cx="1735304" cy="1605660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22"/>
          <p:cNvGrpSpPr/>
          <p:nvPr/>
        </p:nvGrpSpPr>
        <p:grpSpPr>
          <a:xfrm rot="8999903">
            <a:off x="3745595" y="4336007"/>
            <a:ext cx="263669" cy="263589"/>
            <a:chOff x="4028549" y="3239505"/>
            <a:chExt cx="131381" cy="131321"/>
          </a:xfrm>
        </p:grpSpPr>
        <p:sp>
          <p:nvSpPr>
            <p:cNvPr id="538" name="Google Shape;538;p22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22"/>
          <p:cNvSpPr/>
          <p:nvPr/>
        </p:nvSpPr>
        <p:spPr>
          <a:xfrm>
            <a:off x="7996363" y="7136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8231164" y="539509"/>
            <a:ext cx="189773" cy="174158"/>
            <a:chOff x="6476077" y="96834"/>
            <a:chExt cx="189773" cy="174158"/>
          </a:xfrm>
        </p:grpSpPr>
        <p:sp>
          <p:nvSpPr>
            <p:cNvPr id="542" name="Google Shape;542;p22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0"/>
          <p:cNvSpPr txBox="1">
            <a:spLocks noGrp="1"/>
          </p:cNvSpPr>
          <p:nvPr>
            <p:ph type="title" hasCustomPrompt="1"/>
          </p:nvPr>
        </p:nvSpPr>
        <p:spPr>
          <a:xfrm>
            <a:off x="713225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2" name="Google Shape;722;p30"/>
          <p:cNvSpPr/>
          <p:nvPr/>
        </p:nvSpPr>
        <p:spPr>
          <a:xfrm rot="4499988">
            <a:off x="8508571" y="1132137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30"/>
          <p:cNvGrpSpPr/>
          <p:nvPr/>
        </p:nvGrpSpPr>
        <p:grpSpPr>
          <a:xfrm rot="8413903">
            <a:off x="8299501" y="1383123"/>
            <a:ext cx="263672" cy="263580"/>
            <a:chOff x="4028549" y="3239505"/>
            <a:chExt cx="131381" cy="131321"/>
          </a:xfrm>
        </p:grpSpPr>
        <p:sp>
          <p:nvSpPr>
            <p:cNvPr id="724" name="Google Shape;724;p30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30"/>
          <p:cNvSpPr/>
          <p:nvPr/>
        </p:nvSpPr>
        <p:spPr>
          <a:xfrm rot="-5399635">
            <a:off x="134529" y="3482865"/>
            <a:ext cx="1454659" cy="1866612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>
            <a:off x="3619263" y="271491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/>
          <p:nvPr/>
        </p:nvSpPr>
        <p:spPr>
          <a:xfrm rot="5437892">
            <a:off x="7229092" y="575482"/>
            <a:ext cx="613078" cy="456374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0"/>
          <p:cNvSpPr/>
          <p:nvPr/>
        </p:nvSpPr>
        <p:spPr>
          <a:xfrm>
            <a:off x="3565025" y="237825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0"/>
          <p:cNvSpPr/>
          <p:nvPr/>
        </p:nvSpPr>
        <p:spPr>
          <a:xfrm rot="5437892">
            <a:off x="7377135" y="552226"/>
            <a:ext cx="421149" cy="310952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0"/>
          <p:cNvSpPr txBox="1">
            <a:spLocks noGrp="1"/>
          </p:cNvSpPr>
          <p:nvPr>
            <p:ph type="title" idx="2"/>
          </p:nvPr>
        </p:nvSpPr>
        <p:spPr>
          <a:xfrm rot="457638">
            <a:off x="4125941" y="1642138"/>
            <a:ext cx="3234417" cy="126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2" name="Google Shape;732;p30"/>
          <p:cNvSpPr txBox="1">
            <a:spLocks noGrp="1"/>
          </p:cNvSpPr>
          <p:nvPr>
            <p:ph type="subTitle" idx="1"/>
          </p:nvPr>
        </p:nvSpPr>
        <p:spPr>
          <a:xfrm rot="458062">
            <a:off x="3940803" y="3142598"/>
            <a:ext cx="3231443" cy="767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3" name="Google Shape;733;p30"/>
          <p:cNvSpPr/>
          <p:nvPr/>
        </p:nvSpPr>
        <p:spPr>
          <a:xfrm rot="-5399610">
            <a:off x="-61377" y="3588642"/>
            <a:ext cx="1615144" cy="1494563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0"/>
          <p:cNvSpPr/>
          <p:nvPr/>
        </p:nvSpPr>
        <p:spPr>
          <a:xfrm rot="-10799574">
            <a:off x="7876598" y="3364589"/>
            <a:ext cx="1245803" cy="1862056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0"/>
          <p:cNvSpPr/>
          <p:nvPr/>
        </p:nvSpPr>
        <p:spPr>
          <a:xfrm rot="-10799544">
            <a:off x="7739139" y="3665542"/>
            <a:ext cx="1383257" cy="1490916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30"/>
          <p:cNvGrpSpPr/>
          <p:nvPr/>
        </p:nvGrpSpPr>
        <p:grpSpPr>
          <a:xfrm>
            <a:off x="-663701" y="-801250"/>
            <a:ext cx="2062814" cy="2572326"/>
            <a:chOff x="7325399" y="3044950"/>
            <a:chExt cx="2062814" cy="2572326"/>
          </a:xfrm>
        </p:grpSpPr>
        <p:sp>
          <p:nvSpPr>
            <p:cNvPr id="737" name="Google Shape;737;p30"/>
            <p:cNvSpPr/>
            <p:nvPr/>
          </p:nvSpPr>
          <p:spPr>
            <a:xfrm rot="-8610992">
              <a:off x="8808681" y="3091174"/>
              <a:ext cx="398985" cy="738802"/>
            </a:xfrm>
            <a:custGeom>
              <a:avLst/>
              <a:gdLst/>
              <a:ahLst/>
              <a:cxnLst/>
              <a:rect l="l" t="t" r="r" b="b"/>
              <a:pathLst>
                <a:path w="6669" h="12349" extrusionOk="0">
                  <a:moveTo>
                    <a:pt x="6439" y="1"/>
                  </a:moveTo>
                  <a:cubicBezTo>
                    <a:pt x="4707" y="106"/>
                    <a:pt x="1067" y="373"/>
                    <a:pt x="1067" y="373"/>
                  </a:cubicBezTo>
                  <a:cubicBezTo>
                    <a:pt x="1067" y="373"/>
                    <a:pt x="1477" y="7405"/>
                    <a:pt x="1" y="11576"/>
                  </a:cubicBezTo>
                  <a:cubicBezTo>
                    <a:pt x="2161" y="9507"/>
                    <a:pt x="3451" y="8190"/>
                    <a:pt x="3451" y="8190"/>
                  </a:cubicBezTo>
                  <a:lnTo>
                    <a:pt x="4352" y="12348"/>
                  </a:lnTo>
                  <a:cubicBezTo>
                    <a:pt x="4352" y="12348"/>
                    <a:pt x="6668" y="7737"/>
                    <a:pt x="6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 rot="-8610992">
              <a:off x="8630005" y="3660883"/>
              <a:ext cx="326176" cy="89202"/>
            </a:xfrm>
            <a:custGeom>
              <a:avLst/>
              <a:gdLst/>
              <a:ahLst/>
              <a:cxnLst/>
              <a:rect l="l" t="t" r="r" b="b"/>
              <a:pathLst>
                <a:path w="5452" h="1491" extrusionOk="0">
                  <a:moveTo>
                    <a:pt x="5374" y="1"/>
                  </a:moveTo>
                  <a:lnTo>
                    <a:pt x="0" y="373"/>
                  </a:lnTo>
                  <a:lnTo>
                    <a:pt x="78" y="1490"/>
                  </a:lnTo>
                  <a:lnTo>
                    <a:pt x="5451" y="1118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 rot="-8610992">
              <a:off x="7870096" y="3547007"/>
              <a:ext cx="702367" cy="2063668"/>
            </a:xfrm>
            <a:custGeom>
              <a:avLst/>
              <a:gdLst/>
              <a:ahLst/>
              <a:cxnLst/>
              <a:rect l="l" t="t" r="r" b="b"/>
              <a:pathLst>
                <a:path w="11740" h="34494" extrusionOk="0">
                  <a:moveTo>
                    <a:pt x="1" y="0"/>
                  </a:moveTo>
                  <a:lnTo>
                    <a:pt x="2483" y="34494"/>
                  </a:lnTo>
                  <a:lnTo>
                    <a:pt x="11739" y="33820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 rot="-8610992">
              <a:off x="8218958" y="3632838"/>
              <a:ext cx="211368" cy="2055292"/>
            </a:xfrm>
            <a:custGeom>
              <a:avLst/>
              <a:gdLst/>
              <a:ahLst/>
              <a:cxnLst/>
              <a:rect l="l" t="t" r="r" b="b"/>
              <a:pathLst>
                <a:path w="3533" h="34354" extrusionOk="0">
                  <a:moveTo>
                    <a:pt x="1024" y="0"/>
                  </a:moveTo>
                  <a:lnTo>
                    <a:pt x="0" y="6"/>
                  </a:lnTo>
                  <a:lnTo>
                    <a:pt x="2515" y="34353"/>
                  </a:lnTo>
                  <a:lnTo>
                    <a:pt x="3533" y="3427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 rot="-8610992">
              <a:off x="8108089" y="4294347"/>
              <a:ext cx="226445" cy="201317"/>
            </a:xfrm>
            <a:custGeom>
              <a:avLst/>
              <a:gdLst/>
              <a:ahLst/>
              <a:cxnLst/>
              <a:rect l="l" t="t" r="r" b="b"/>
              <a:pathLst>
                <a:path w="3785" h="3365" extrusionOk="0">
                  <a:moveTo>
                    <a:pt x="2020" y="1454"/>
                  </a:moveTo>
                  <a:cubicBezTo>
                    <a:pt x="2004" y="1463"/>
                    <a:pt x="1988" y="1472"/>
                    <a:pt x="1972" y="1480"/>
                  </a:cubicBezTo>
                  <a:cubicBezTo>
                    <a:pt x="1825" y="1560"/>
                    <a:pt x="1916" y="1765"/>
                    <a:pt x="2052" y="1765"/>
                  </a:cubicBezTo>
                  <a:cubicBezTo>
                    <a:pt x="2073" y="1765"/>
                    <a:pt x="2094" y="1760"/>
                    <a:pt x="2115" y="1750"/>
                  </a:cubicBezTo>
                  <a:lnTo>
                    <a:pt x="2115" y="1750"/>
                  </a:lnTo>
                  <a:cubicBezTo>
                    <a:pt x="2052" y="1784"/>
                    <a:pt x="2005" y="1830"/>
                    <a:pt x="1969" y="1886"/>
                  </a:cubicBezTo>
                  <a:cubicBezTo>
                    <a:pt x="1813" y="1841"/>
                    <a:pt x="1675" y="1800"/>
                    <a:pt x="1534" y="1730"/>
                  </a:cubicBezTo>
                  <a:cubicBezTo>
                    <a:pt x="1680" y="1599"/>
                    <a:pt x="1848" y="1504"/>
                    <a:pt x="2020" y="1454"/>
                  </a:cubicBezTo>
                  <a:close/>
                  <a:moveTo>
                    <a:pt x="2195" y="1"/>
                  </a:moveTo>
                  <a:cubicBezTo>
                    <a:pt x="1630" y="1"/>
                    <a:pt x="1084" y="277"/>
                    <a:pt x="697" y="804"/>
                  </a:cubicBezTo>
                  <a:cubicBezTo>
                    <a:pt x="0" y="1754"/>
                    <a:pt x="725" y="3062"/>
                    <a:pt x="1767" y="3331"/>
                  </a:cubicBezTo>
                  <a:cubicBezTo>
                    <a:pt x="1858" y="3354"/>
                    <a:pt x="1953" y="3365"/>
                    <a:pt x="2051" y="3365"/>
                  </a:cubicBezTo>
                  <a:cubicBezTo>
                    <a:pt x="2847" y="3365"/>
                    <a:pt x="3784" y="2633"/>
                    <a:pt x="3371" y="1799"/>
                  </a:cubicBezTo>
                  <a:cubicBezTo>
                    <a:pt x="3136" y="1327"/>
                    <a:pt x="2725" y="1113"/>
                    <a:pt x="2298" y="1113"/>
                  </a:cubicBezTo>
                  <a:cubicBezTo>
                    <a:pt x="1892" y="1113"/>
                    <a:pt x="1471" y="1307"/>
                    <a:pt x="1176" y="1657"/>
                  </a:cubicBezTo>
                  <a:cubicBezTo>
                    <a:pt x="1110" y="1735"/>
                    <a:pt x="1119" y="1840"/>
                    <a:pt x="1207" y="1897"/>
                  </a:cubicBezTo>
                  <a:cubicBezTo>
                    <a:pt x="1483" y="2076"/>
                    <a:pt x="1702" y="2124"/>
                    <a:pt x="2010" y="2219"/>
                  </a:cubicBezTo>
                  <a:cubicBezTo>
                    <a:pt x="2023" y="2223"/>
                    <a:pt x="2036" y="2225"/>
                    <a:pt x="2049" y="2225"/>
                  </a:cubicBezTo>
                  <a:cubicBezTo>
                    <a:pt x="2103" y="2225"/>
                    <a:pt x="2151" y="2194"/>
                    <a:pt x="2182" y="2148"/>
                  </a:cubicBezTo>
                  <a:cubicBezTo>
                    <a:pt x="2319" y="1948"/>
                    <a:pt x="2405" y="1616"/>
                    <a:pt x="2183" y="1448"/>
                  </a:cubicBezTo>
                  <a:cubicBezTo>
                    <a:pt x="2166" y="1435"/>
                    <a:pt x="2145" y="1431"/>
                    <a:pt x="2124" y="1429"/>
                  </a:cubicBezTo>
                  <a:cubicBezTo>
                    <a:pt x="2180" y="1419"/>
                    <a:pt x="2237" y="1414"/>
                    <a:pt x="2294" y="1414"/>
                  </a:cubicBezTo>
                  <a:cubicBezTo>
                    <a:pt x="2586" y="1414"/>
                    <a:pt x="2869" y="1553"/>
                    <a:pt x="3067" y="1873"/>
                  </a:cubicBezTo>
                  <a:cubicBezTo>
                    <a:pt x="3249" y="2168"/>
                    <a:pt x="3125" y="2491"/>
                    <a:pt x="2908" y="2722"/>
                  </a:cubicBezTo>
                  <a:cubicBezTo>
                    <a:pt x="2693" y="2949"/>
                    <a:pt x="2399" y="3050"/>
                    <a:pt x="2102" y="3050"/>
                  </a:cubicBezTo>
                  <a:cubicBezTo>
                    <a:pt x="1909" y="3050"/>
                    <a:pt x="1715" y="3008"/>
                    <a:pt x="1541" y="2929"/>
                  </a:cubicBezTo>
                  <a:cubicBezTo>
                    <a:pt x="666" y="2533"/>
                    <a:pt x="533" y="1447"/>
                    <a:pt x="1116" y="764"/>
                  </a:cubicBezTo>
                  <a:cubicBezTo>
                    <a:pt x="1393" y="440"/>
                    <a:pt x="1758" y="300"/>
                    <a:pt x="2133" y="300"/>
                  </a:cubicBezTo>
                  <a:cubicBezTo>
                    <a:pt x="2505" y="300"/>
                    <a:pt x="2886" y="439"/>
                    <a:pt x="3197" y="672"/>
                  </a:cubicBezTo>
                  <a:cubicBezTo>
                    <a:pt x="3225" y="693"/>
                    <a:pt x="3253" y="702"/>
                    <a:pt x="3279" y="702"/>
                  </a:cubicBezTo>
                  <a:cubicBezTo>
                    <a:pt x="3400" y="702"/>
                    <a:pt x="3480" y="503"/>
                    <a:pt x="3352" y="407"/>
                  </a:cubicBezTo>
                  <a:cubicBezTo>
                    <a:pt x="2987" y="134"/>
                    <a:pt x="2586" y="1"/>
                    <a:pt x="2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bg>
      <p:bgPr>
        <a:solidFill>
          <a:schemeClr val="accent6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rot="-5399687">
            <a:off x="168663" y="3207613"/>
            <a:ext cx="1695777" cy="2175997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869313" y="271491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 rot="5437892">
            <a:off x="4479142" y="575482"/>
            <a:ext cx="613078" cy="456374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815075" y="237825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 rot="5437892">
            <a:off x="4627185" y="549926"/>
            <a:ext cx="421149" cy="310952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 rot="457638">
            <a:off x="1375991" y="1642138"/>
            <a:ext cx="3234417" cy="126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ubTitle" idx="1"/>
          </p:nvPr>
        </p:nvSpPr>
        <p:spPr>
          <a:xfrm rot="458062">
            <a:off x="1190853" y="3142598"/>
            <a:ext cx="3231443" cy="767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4995550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0"/>
              <a:buNone/>
              <a:defRPr sz="1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/>
          <p:nvPr/>
        </p:nvSpPr>
        <p:spPr>
          <a:xfrm rot="-5399665">
            <a:off x="-59719" y="3330917"/>
            <a:ext cx="1882869" cy="1742285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5400377">
            <a:off x="7387656" y="-348227"/>
            <a:ext cx="1408040" cy="2104494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5400403">
            <a:off x="7440397" y="-60836"/>
            <a:ext cx="1563359" cy="1685040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-8610908">
            <a:off x="8808692" y="3091181"/>
            <a:ext cx="398983" cy="738797"/>
          </a:xfrm>
          <a:custGeom>
            <a:avLst/>
            <a:gdLst/>
            <a:ahLst/>
            <a:cxnLst/>
            <a:rect l="l" t="t" r="r" b="b"/>
            <a:pathLst>
              <a:path w="6669" h="12349" extrusionOk="0">
                <a:moveTo>
                  <a:pt x="6439" y="1"/>
                </a:moveTo>
                <a:cubicBezTo>
                  <a:pt x="4707" y="106"/>
                  <a:pt x="1067" y="373"/>
                  <a:pt x="1067" y="373"/>
                </a:cubicBezTo>
                <a:cubicBezTo>
                  <a:pt x="1067" y="373"/>
                  <a:pt x="1477" y="7405"/>
                  <a:pt x="1" y="11576"/>
                </a:cubicBezTo>
                <a:cubicBezTo>
                  <a:pt x="2161" y="9507"/>
                  <a:pt x="3451" y="8190"/>
                  <a:pt x="3451" y="8190"/>
                </a:cubicBezTo>
                <a:lnTo>
                  <a:pt x="4352" y="12348"/>
                </a:lnTo>
                <a:cubicBezTo>
                  <a:pt x="4352" y="12348"/>
                  <a:pt x="6668" y="7737"/>
                  <a:pt x="6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-8610908">
            <a:off x="8630010" y="3660881"/>
            <a:ext cx="326174" cy="89201"/>
          </a:xfrm>
          <a:custGeom>
            <a:avLst/>
            <a:gdLst/>
            <a:ahLst/>
            <a:cxnLst/>
            <a:rect l="l" t="t" r="r" b="b"/>
            <a:pathLst>
              <a:path w="5452" h="1491" extrusionOk="0">
                <a:moveTo>
                  <a:pt x="5374" y="1"/>
                </a:moveTo>
                <a:lnTo>
                  <a:pt x="0" y="373"/>
                </a:lnTo>
                <a:lnTo>
                  <a:pt x="78" y="1490"/>
                </a:lnTo>
                <a:lnTo>
                  <a:pt x="5451" y="1118"/>
                </a:lnTo>
                <a:lnTo>
                  <a:pt x="537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-8610908">
            <a:off x="7870122" y="3547029"/>
            <a:ext cx="702363" cy="2063654"/>
          </a:xfrm>
          <a:custGeom>
            <a:avLst/>
            <a:gdLst/>
            <a:ahLst/>
            <a:cxnLst/>
            <a:rect l="l" t="t" r="r" b="b"/>
            <a:pathLst>
              <a:path w="11740" h="34494" extrusionOk="0">
                <a:moveTo>
                  <a:pt x="1" y="0"/>
                </a:moveTo>
                <a:lnTo>
                  <a:pt x="2483" y="34494"/>
                </a:lnTo>
                <a:lnTo>
                  <a:pt x="11739" y="33820"/>
                </a:lnTo>
                <a:lnTo>
                  <a:pt x="117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8610908">
            <a:off x="8218977" y="3632863"/>
            <a:ext cx="211367" cy="2055278"/>
          </a:xfrm>
          <a:custGeom>
            <a:avLst/>
            <a:gdLst/>
            <a:ahLst/>
            <a:cxnLst/>
            <a:rect l="l" t="t" r="r" b="b"/>
            <a:pathLst>
              <a:path w="3533" h="34354" extrusionOk="0">
                <a:moveTo>
                  <a:pt x="1024" y="0"/>
                </a:moveTo>
                <a:lnTo>
                  <a:pt x="0" y="6"/>
                </a:lnTo>
                <a:lnTo>
                  <a:pt x="2515" y="34353"/>
                </a:lnTo>
                <a:lnTo>
                  <a:pt x="3533" y="34279"/>
                </a:lnTo>
                <a:lnTo>
                  <a:pt x="10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 rot="-8610992">
            <a:off x="8108089" y="4294347"/>
            <a:ext cx="226445" cy="201317"/>
          </a:xfrm>
          <a:custGeom>
            <a:avLst/>
            <a:gdLst/>
            <a:ahLst/>
            <a:cxnLst/>
            <a:rect l="l" t="t" r="r" b="b"/>
            <a:pathLst>
              <a:path w="3785" h="3365" extrusionOk="0">
                <a:moveTo>
                  <a:pt x="2020" y="1454"/>
                </a:moveTo>
                <a:cubicBezTo>
                  <a:pt x="2004" y="1463"/>
                  <a:pt x="1988" y="1472"/>
                  <a:pt x="1972" y="1480"/>
                </a:cubicBezTo>
                <a:cubicBezTo>
                  <a:pt x="1825" y="1560"/>
                  <a:pt x="1916" y="1765"/>
                  <a:pt x="2052" y="1765"/>
                </a:cubicBezTo>
                <a:cubicBezTo>
                  <a:pt x="2073" y="1765"/>
                  <a:pt x="2094" y="1760"/>
                  <a:pt x="2115" y="1750"/>
                </a:cubicBezTo>
                <a:lnTo>
                  <a:pt x="2115" y="1750"/>
                </a:lnTo>
                <a:cubicBezTo>
                  <a:pt x="2052" y="1784"/>
                  <a:pt x="2005" y="1830"/>
                  <a:pt x="1969" y="1886"/>
                </a:cubicBezTo>
                <a:cubicBezTo>
                  <a:pt x="1813" y="1841"/>
                  <a:pt x="1675" y="1800"/>
                  <a:pt x="1534" y="1730"/>
                </a:cubicBezTo>
                <a:cubicBezTo>
                  <a:pt x="1680" y="1599"/>
                  <a:pt x="1848" y="1504"/>
                  <a:pt x="2020" y="1454"/>
                </a:cubicBezTo>
                <a:close/>
                <a:moveTo>
                  <a:pt x="2195" y="1"/>
                </a:moveTo>
                <a:cubicBezTo>
                  <a:pt x="1630" y="1"/>
                  <a:pt x="1084" y="277"/>
                  <a:pt x="697" y="804"/>
                </a:cubicBezTo>
                <a:cubicBezTo>
                  <a:pt x="0" y="1754"/>
                  <a:pt x="725" y="3062"/>
                  <a:pt x="1767" y="3331"/>
                </a:cubicBezTo>
                <a:cubicBezTo>
                  <a:pt x="1858" y="3354"/>
                  <a:pt x="1953" y="3365"/>
                  <a:pt x="2051" y="3365"/>
                </a:cubicBezTo>
                <a:cubicBezTo>
                  <a:pt x="2847" y="3365"/>
                  <a:pt x="3784" y="2633"/>
                  <a:pt x="3371" y="1799"/>
                </a:cubicBezTo>
                <a:cubicBezTo>
                  <a:pt x="3136" y="1327"/>
                  <a:pt x="2725" y="1113"/>
                  <a:pt x="2298" y="1113"/>
                </a:cubicBezTo>
                <a:cubicBezTo>
                  <a:pt x="1892" y="1113"/>
                  <a:pt x="1471" y="1307"/>
                  <a:pt x="1176" y="1657"/>
                </a:cubicBezTo>
                <a:cubicBezTo>
                  <a:pt x="1110" y="1735"/>
                  <a:pt x="1119" y="1840"/>
                  <a:pt x="1207" y="1897"/>
                </a:cubicBezTo>
                <a:cubicBezTo>
                  <a:pt x="1483" y="2076"/>
                  <a:pt x="1702" y="2124"/>
                  <a:pt x="2010" y="2219"/>
                </a:cubicBezTo>
                <a:cubicBezTo>
                  <a:pt x="2023" y="2223"/>
                  <a:pt x="2036" y="2225"/>
                  <a:pt x="2049" y="2225"/>
                </a:cubicBezTo>
                <a:cubicBezTo>
                  <a:pt x="2103" y="2225"/>
                  <a:pt x="2151" y="2194"/>
                  <a:pt x="2182" y="2148"/>
                </a:cubicBezTo>
                <a:cubicBezTo>
                  <a:pt x="2319" y="1948"/>
                  <a:pt x="2405" y="1616"/>
                  <a:pt x="2183" y="1448"/>
                </a:cubicBezTo>
                <a:cubicBezTo>
                  <a:pt x="2166" y="1435"/>
                  <a:pt x="2145" y="1431"/>
                  <a:pt x="2124" y="1429"/>
                </a:cubicBezTo>
                <a:cubicBezTo>
                  <a:pt x="2180" y="1419"/>
                  <a:pt x="2237" y="1414"/>
                  <a:pt x="2294" y="1414"/>
                </a:cubicBezTo>
                <a:cubicBezTo>
                  <a:pt x="2586" y="1414"/>
                  <a:pt x="2869" y="1553"/>
                  <a:pt x="3067" y="1873"/>
                </a:cubicBezTo>
                <a:cubicBezTo>
                  <a:pt x="3249" y="2168"/>
                  <a:pt x="3125" y="2491"/>
                  <a:pt x="2908" y="2722"/>
                </a:cubicBezTo>
                <a:cubicBezTo>
                  <a:pt x="2693" y="2949"/>
                  <a:pt x="2399" y="3050"/>
                  <a:pt x="2102" y="3050"/>
                </a:cubicBezTo>
                <a:cubicBezTo>
                  <a:pt x="1909" y="3050"/>
                  <a:pt x="1715" y="3008"/>
                  <a:pt x="1541" y="2929"/>
                </a:cubicBezTo>
                <a:cubicBezTo>
                  <a:pt x="666" y="2533"/>
                  <a:pt x="533" y="1447"/>
                  <a:pt x="1116" y="764"/>
                </a:cubicBezTo>
                <a:cubicBezTo>
                  <a:pt x="1393" y="440"/>
                  <a:pt x="1758" y="300"/>
                  <a:pt x="2133" y="300"/>
                </a:cubicBezTo>
                <a:cubicBezTo>
                  <a:pt x="2505" y="300"/>
                  <a:pt x="2886" y="439"/>
                  <a:pt x="3197" y="672"/>
                </a:cubicBezTo>
                <a:cubicBezTo>
                  <a:pt x="3225" y="693"/>
                  <a:pt x="3253" y="702"/>
                  <a:pt x="3279" y="702"/>
                </a:cubicBezTo>
                <a:cubicBezTo>
                  <a:pt x="3400" y="702"/>
                  <a:pt x="3480" y="503"/>
                  <a:pt x="3352" y="407"/>
                </a:cubicBezTo>
                <a:cubicBezTo>
                  <a:pt x="2987" y="134"/>
                  <a:pt x="2586" y="1"/>
                  <a:pt x="2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4499988">
            <a:off x="6722271" y="3924612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 rot="8413903">
            <a:off x="6513201" y="4175598"/>
            <a:ext cx="263672" cy="263580"/>
            <a:chOff x="4028549" y="3239505"/>
            <a:chExt cx="131381" cy="131321"/>
          </a:xfrm>
        </p:grpSpPr>
        <p:sp>
          <p:nvSpPr>
            <p:cNvPr id="131" name="Google Shape;131;p3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subTitle" idx="1"/>
          </p:nvPr>
        </p:nvSpPr>
        <p:spPr>
          <a:xfrm>
            <a:off x="1902075" y="1649150"/>
            <a:ext cx="3234300" cy="27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94150" y="4618425"/>
            <a:ext cx="1898626" cy="533932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37416" y="4282164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288663" y="4679410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7"/>
          <p:cNvGrpSpPr/>
          <p:nvPr/>
        </p:nvGrpSpPr>
        <p:grpSpPr>
          <a:xfrm>
            <a:off x="523464" y="4505247"/>
            <a:ext cx="189773" cy="174158"/>
            <a:chOff x="6476077" y="96834"/>
            <a:chExt cx="189773" cy="174158"/>
          </a:xfrm>
        </p:grpSpPr>
        <p:sp>
          <p:nvSpPr>
            <p:cNvPr id="173" name="Google Shape;173;p7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"/>
          <p:cNvSpPr/>
          <p:nvPr/>
        </p:nvSpPr>
        <p:spPr>
          <a:xfrm rot="-5399687">
            <a:off x="168663" y="3207613"/>
            <a:ext cx="1695777" cy="2175997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"/>
          <p:cNvSpPr/>
          <p:nvPr/>
        </p:nvSpPr>
        <p:spPr>
          <a:xfrm rot="-995320">
            <a:off x="873021" y="263039"/>
            <a:ext cx="4257317" cy="4768636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"/>
          <p:cNvSpPr/>
          <p:nvPr/>
        </p:nvSpPr>
        <p:spPr>
          <a:xfrm rot="4442638">
            <a:off x="2269077" y="311308"/>
            <a:ext cx="613074" cy="4563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"/>
          <p:cNvSpPr/>
          <p:nvPr/>
        </p:nvSpPr>
        <p:spPr>
          <a:xfrm rot="-995320">
            <a:off x="811429" y="246259"/>
            <a:ext cx="4257317" cy="4768636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 rot="4442638">
            <a:off x="2386898" y="274973"/>
            <a:ext cx="421146" cy="310954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xfrm rot="-537545">
            <a:off x="1270979" y="1650993"/>
            <a:ext cx="3234461" cy="1264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subTitle" idx="1"/>
          </p:nvPr>
        </p:nvSpPr>
        <p:spPr>
          <a:xfrm rot="-537097">
            <a:off x="1451032" y="3152651"/>
            <a:ext cx="3231358" cy="767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9"/>
          <p:cNvSpPr txBox="1">
            <a:spLocks noGrp="1"/>
          </p:cNvSpPr>
          <p:nvPr>
            <p:ph type="title" idx="2" hasCustomPrompt="1"/>
          </p:nvPr>
        </p:nvSpPr>
        <p:spPr>
          <a:xfrm>
            <a:off x="4995550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0"/>
              <a:buNone/>
              <a:defRPr sz="1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9"/>
          <p:cNvSpPr/>
          <p:nvPr/>
        </p:nvSpPr>
        <p:spPr>
          <a:xfrm rot="-5399665">
            <a:off x="-59719" y="3330917"/>
            <a:ext cx="1882869" cy="1742285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 rot="5400377">
            <a:off x="7387656" y="-348227"/>
            <a:ext cx="1408040" cy="2104494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 rot="5400403">
            <a:off x="7440397" y="-60836"/>
            <a:ext cx="1563359" cy="1685040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 rot="-8610992">
            <a:off x="8808681" y="3091174"/>
            <a:ext cx="398985" cy="738802"/>
          </a:xfrm>
          <a:custGeom>
            <a:avLst/>
            <a:gdLst/>
            <a:ahLst/>
            <a:cxnLst/>
            <a:rect l="l" t="t" r="r" b="b"/>
            <a:pathLst>
              <a:path w="6669" h="12349" extrusionOk="0">
                <a:moveTo>
                  <a:pt x="6439" y="1"/>
                </a:moveTo>
                <a:cubicBezTo>
                  <a:pt x="4707" y="106"/>
                  <a:pt x="1067" y="373"/>
                  <a:pt x="1067" y="373"/>
                </a:cubicBezTo>
                <a:cubicBezTo>
                  <a:pt x="1067" y="373"/>
                  <a:pt x="1477" y="7405"/>
                  <a:pt x="1" y="11576"/>
                </a:cubicBezTo>
                <a:cubicBezTo>
                  <a:pt x="2161" y="9507"/>
                  <a:pt x="3451" y="8190"/>
                  <a:pt x="3451" y="8190"/>
                </a:cubicBezTo>
                <a:lnTo>
                  <a:pt x="4352" y="12348"/>
                </a:lnTo>
                <a:cubicBezTo>
                  <a:pt x="4352" y="12348"/>
                  <a:pt x="6668" y="7737"/>
                  <a:pt x="6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 rot="-8610992">
            <a:off x="8630005" y="3660883"/>
            <a:ext cx="326176" cy="89202"/>
          </a:xfrm>
          <a:custGeom>
            <a:avLst/>
            <a:gdLst/>
            <a:ahLst/>
            <a:cxnLst/>
            <a:rect l="l" t="t" r="r" b="b"/>
            <a:pathLst>
              <a:path w="5452" h="1491" extrusionOk="0">
                <a:moveTo>
                  <a:pt x="5374" y="1"/>
                </a:moveTo>
                <a:lnTo>
                  <a:pt x="0" y="373"/>
                </a:lnTo>
                <a:lnTo>
                  <a:pt x="78" y="1490"/>
                </a:lnTo>
                <a:lnTo>
                  <a:pt x="5451" y="1118"/>
                </a:lnTo>
                <a:lnTo>
                  <a:pt x="537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 rot="-8610992">
            <a:off x="7870096" y="3547007"/>
            <a:ext cx="702367" cy="2063668"/>
          </a:xfrm>
          <a:custGeom>
            <a:avLst/>
            <a:gdLst/>
            <a:ahLst/>
            <a:cxnLst/>
            <a:rect l="l" t="t" r="r" b="b"/>
            <a:pathLst>
              <a:path w="11740" h="34494" extrusionOk="0">
                <a:moveTo>
                  <a:pt x="1" y="0"/>
                </a:moveTo>
                <a:lnTo>
                  <a:pt x="2483" y="34494"/>
                </a:lnTo>
                <a:lnTo>
                  <a:pt x="11739" y="33820"/>
                </a:lnTo>
                <a:lnTo>
                  <a:pt x="117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 rot="-8610992">
            <a:off x="8218958" y="3632838"/>
            <a:ext cx="211368" cy="2055292"/>
          </a:xfrm>
          <a:custGeom>
            <a:avLst/>
            <a:gdLst/>
            <a:ahLst/>
            <a:cxnLst/>
            <a:rect l="l" t="t" r="r" b="b"/>
            <a:pathLst>
              <a:path w="3533" h="34354" extrusionOk="0">
                <a:moveTo>
                  <a:pt x="1024" y="0"/>
                </a:moveTo>
                <a:lnTo>
                  <a:pt x="0" y="6"/>
                </a:lnTo>
                <a:lnTo>
                  <a:pt x="2515" y="34353"/>
                </a:lnTo>
                <a:lnTo>
                  <a:pt x="3533" y="34279"/>
                </a:lnTo>
                <a:lnTo>
                  <a:pt x="10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 rot="-8610992">
            <a:off x="8108089" y="4294347"/>
            <a:ext cx="226445" cy="201317"/>
          </a:xfrm>
          <a:custGeom>
            <a:avLst/>
            <a:gdLst/>
            <a:ahLst/>
            <a:cxnLst/>
            <a:rect l="l" t="t" r="r" b="b"/>
            <a:pathLst>
              <a:path w="3785" h="3365" extrusionOk="0">
                <a:moveTo>
                  <a:pt x="2020" y="1454"/>
                </a:moveTo>
                <a:cubicBezTo>
                  <a:pt x="2004" y="1463"/>
                  <a:pt x="1988" y="1472"/>
                  <a:pt x="1972" y="1480"/>
                </a:cubicBezTo>
                <a:cubicBezTo>
                  <a:pt x="1825" y="1560"/>
                  <a:pt x="1916" y="1765"/>
                  <a:pt x="2052" y="1765"/>
                </a:cubicBezTo>
                <a:cubicBezTo>
                  <a:pt x="2073" y="1765"/>
                  <a:pt x="2094" y="1760"/>
                  <a:pt x="2115" y="1750"/>
                </a:cubicBezTo>
                <a:lnTo>
                  <a:pt x="2115" y="1750"/>
                </a:lnTo>
                <a:cubicBezTo>
                  <a:pt x="2052" y="1784"/>
                  <a:pt x="2005" y="1830"/>
                  <a:pt x="1969" y="1886"/>
                </a:cubicBezTo>
                <a:cubicBezTo>
                  <a:pt x="1813" y="1841"/>
                  <a:pt x="1675" y="1800"/>
                  <a:pt x="1534" y="1730"/>
                </a:cubicBezTo>
                <a:cubicBezTo>
                  <a:pt x="1680" y="1599"/>
                  <a:pt x="1848" y="1504"/>
                  <a:pt x="2020" y="1454"/>
                </a:cubicBezTo>
                <a:close/>
                <a:moveTo>
                  <a:pt x="2195" y="1"/>
                </a:moveTo>
                <a:cubicBezTo>
                  <a:pt x="1630" y="1"/>
                  <a:pt x="1084" y="277"/>
                  <a:pt x="697" y="804"/>
                </a:cubicBezTo>
                <a:cubicBezTo>
                  <a:pt x="0" y="1754"/>
                  <a:pt x="725" y="3062"/>
                  <a:pt x="1767" y="3331"/>
                </a:cubicBezTo>
                <a:cubicBezTo>
                  <a:pt x="1858" y="3354"/>
                  <a:pt x="1953" y="3365"/>
                  <a:pt x="2051" y="3365"/>
                </a:cubicBezTo>
                <a:cubicBezTo>
                  <a:pt x="2847" y="3365"/>
                  <a:pt x="3784" y="2633"/>
                  <a:pt x="3371" y="1799"/>
                </a:cubicBezTo>
                <a:cubicBezTo>
                  <a:pt x="3136" y="1327"/>
                  <a:pt x="2725" y="1113"/>
                  <a:pt x="2298" y="1113"/>
                </a:cubicBezTo>
                <a:cubicBezTo>
                  <a:pt x="1892" y="1113"/>
                  <a:pt x="1471" y="1307"/>
                  <a:pt x="1176" y="1657"/>
                </a:cubicBezTo>
                <a:cubicBezTo>
                  <a:pt x="1110" y="1735"/>
                  <a:pt x="1119" y="1840"/>
                  <a:pt x="1207" y="1897"/>
                </a:cubicBezTo>
                <a:cubicBezTo>
                  <a:pt x="1483" y="2076"/>
                  <a:pt x="1702" y="2124"/>
                  <a:pt x="2010" y="2219"/>
                </a:cubicBezTo>
                <a:cubicBezTo>
                  <a:pt x="2023" y="2223"/>
                  <a:pt x="2036" y="2225"/>
                  <a:pt x="2049" y="2225"/>
                </a:cubicBezTo>
                <a:cubicBezTo>
                  <a:pt x="2103" y="2225"/>
                  <a:pt x="2151" y="2194"/>
                  <a:pt x="2182" y="2148"/>
                </a:cubicBezTo>
                <a:cubicBezTo>
                  <a:pt x="2319" y="1948"/>
                  <a:pt x="2405" y="1616"/>
                  <a:pt x="2183" y="1448"/>
                </a:cubicBezTo>
                <a:cubicBezTo>
                  <a:pt x="2166" y="1435"/>
                  <a:pt x="2145" y="1431"/>
                  <a:pt x="2124" y="1429"/>
                </a:cubicBezTo>
                <a:cubicBezTo>
                  <a:pt x="2180" y="1419"/>
                  <a:pt x="2237" y="1414"/>
                  <a:pt x="2294" y="1414"/>
                </a:cubicBezTo>
                <a:cubicBezTo>
                  <a:pt x="2586" y="1414"/>
                  <a:pt x="2869" y="1553"/>
                  <a:pt x="3067" y="1873"/>
                </a:cubicBezTo>
                <a:cubicBezTo>
                  <a:pt x="3249" y="2168"/>
                  <a:pt x="3125" y="2491"/>
                  <a:pt x="2908" y="2722"/>
                </a:cubicBezTo>
                <a:cubicBezTo>
                  <a:pt x="2693" y="2949"/>
                  <a:pt x="2399" y="3050"/>
                  <a:pt x="2102" y="3050"/>
                </a:cubicBezTo>
                <a:cubicBezTo>
                  <a:pt x="1909" y="3050"/>
                  <a:pt x="1715" y="3008"/>
                  <a:pt x="1541" y="2929"/>
                </a:cubicBezTo>
                <a:cubicBezTo>
                  <a:pt x="666" y="2533"/>
                  <a:pt x="533" y="1447"/>
                  <a:pt x="1116" y="764"/>
                </a:cubicBezTo>
                <a:cubicBezTo>
                  <a:pt x="1393" y="440"/>
                  <a:pt x="1758" y="300"/>
                  <a:pt x="2133" y="300"/>
                </a:cubicBezTo>
                <a:cubicBezTo>
                  <a:pt x="2505" y="300"/>
                  <a:pt x="2886" y="439"/>
                  <a:pt x="3197" y="672"/>
                </a:cubicBezTo>
                <a:cubicBezTo>
                  <a:pt x="3225" y="693"/>
                  <a:pt x="3253" y="702"/>
                  <a:pt x="3279" y="702"/>
                </a:cubicBezTo>
                <a:cubicBezTo>
                  <a:pt x="3400" y="702"/>
                  <a:pt x="3480" y="503"/>
                  <a:pt x="3352" y="407"/>
                </a:cubicBezTo>
                <a:cubicBezTo>
                  <a:pt x="2987" y="134"/>
                  <a:pt x="2586" y="1"/>
                  <a:pt x="2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4499988">
            <a:off x="6722271" y="3924612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9"/>
          <p:cNvGrpSpPr/>
          <p:nvPr/>
        </p:nvGrpSpPr>
        <p:grpSpPr>
          <a:xfrm rot="8413903">
            <a:off x="6513201" y="4175598"/>
            <a:ext cx="263672" cy="263580"/>
            <a:chOff x="4028549" y="3239505"/>
            <a:chExt cx="131381" cy="131321"/>
          </a:xfrm>
        </p:grpSpPr>
        <p:sp>
          <p:nvSpPr>
            <p:cNvPr id="228" name="Google Shape;228;p9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0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0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"/>
          <p:cNvSpPr/>
          <p:nvPr/>
        </p:nvSpPr>
        <p:spPr>
          <a:xfrm>
            <a:off x="176600" y="4840073"/>
            <a:ext cx="689164" cy="1091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0"/>
          <p:cNvSpPr/>
          <p:nvPr/>
        </p:nvSpPr>
        <p:spPr>
          <a:xfrm rot="546069">
            <a:off x="321636" y="4727851"/>
            <a:ext cx="783181" cy="112218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1"/>
          <p:cNvGrpSpPr/>
          <p:nvPr/>
        </p:nvGrpSpPr>
        <p:grpSpPr>
          <a:xfrm rot="855070">
            <a:off x="3365339" y="-426222"/>
            <a:ext cx="1521313" cy="5995952"/>
            <a:chOff x="8430600" y="-22488"/>
            <a:chExt cx="702375" cy="2768271"/>
          </a:xfrm>
        </p:grpSpPr>
        <p:sp>
          <p:nvSpPr>
            <p:cNvPr id="240" name="Google Shape;240;p11"/>
            <p:cNvSpPr/>
            <p:nvPr/>
          </p:nvSpPr>
          <p:spPr>
            <a:xfrm>
              <a:off x="8614569" y="2006973"/>
              <a:ext cx="398990" cy="738810"/>
            </a:xfrm>
            <a:custGeom>
              <a:avLst/>
              <a:gdLst/>
              <a:ahLst/>
              <a:cxnLst/>
              <a:rect l="l" t="t" r="r" b="b"/>
              <a:pathLst>
                <a:path w="6669" h="12349" extrusionOk="0">
                  <a:moveTo>
                    <a:pt x="6439" y="1"/>
                  </a:moveTo>
                  <a:cubicBezTo>
                    <a:pt x="4707" y="106"/>
                    <a:pt x="1067" y="373"/>
                    <a:pt x="1067" y="373"/>
                  </a:cubicBezTo>
                  <a:cubicBezTo>
                    <a:pt x="1067" y="373"/>
                    <a:pt x="1477" y="7405"/>
                    <a:pt x="1" y="11576"/>
                  </a:cubicBezTo>
                  <a:cubicBezTo>
                    <a:pt x="2161" y="9507"/>
                    <a:pt x="3451" y="8190"/>
                    <a:pt x="3451" y="8190"/>
                  </a:cubicBezTo>
                  <a:lnTo>
                    <a:pt x="4352" y="12348"/>
                  </a:lnTo>
                  <a:cubicBezTo>
                    <a:pt x="4352" y="12348"/>
                    <a:pt x="6668" y="7737"/>
                    <a:pt x="6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678285" y="2006973"/>
              <a:ext cx="326180" cy="89203"/>
            </a:xfrm>
            <a:custGeom>
              <a:avLst/>
              <a:gdLst/>
              <a:ahLst/>
              <a:cxnLst/>
              <a:rect l="l" t="t" r="r" b="b"/>
              <a:pathLst>
                <a:path w="5452" h="1491" extrusionOk="0">
                  <a:moveTo>
                    <a:pt x="5374" y="1"/>
                  </a:moveTo>
                  <a:lnTo>
                    <a:pt x="0" y="373"/>
                  </a:lnTo>
                  <a:lnTo>
                    <a:pt x="78" y="1490"/>
                  </a:lnTo>
                  <a:lnTo>
                    <a:pt x="5451" y="1118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430600" y="-22488"/>
              <a:ext cx="702375" cy="2063690"/>
            </a:xfrm>
            <a:custGeom>
              <a:avLst/>
              <a:gdLst/>
              <a:ahLst/>
              <a:cxnLst/>
              <a:rect l="l" t="t" r="r" b="b"/>
              <a:pathLst>
                <a:path w="11740" h="34494" extrusionOk="0">
                  <a:moveTo>
                    <a:pt x="1" y="0"/>
                  </a:moveTo>
                  <a:lnTo>
                    <a:pt x="2483" y="34494"/>
                  </a:lnTo>
                  <a:lnTo>
                    <a:pt x="11739" y="33820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8544451" y="-22488"/>
              <a:ext cx="211371" cy="2055314"/>
            </a:xfrm>
            <a:custGeom>
              <a:avLst/>
              <a:gdLst/>
              <a:ahLst/>
              <a:cxnLst/>
              <a:rect l="l" t="t" r="r" b="b"/>
              <a:pathLst>
                <a:path w="3533" h="34354" extrusionOk="0">
                  <a:moveTo>
                    <a:pt x="1024" y="0"/>
                  </a:moveTo>
                  <a:lnTo>
                    <a:pt x="0" y="6"/>
                  </a:lnTo>
                  <a:lnTo>
                    <a:pt x="2515" y="34353"/>
                  </a:lnTo>
                  <a:lnTo>
                    <a:pt x="3533" y="3427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8728142" y="279872"/>
              <a:ext cx="226447" cy="201320"/>
            </a:xfrm>
            <a:custGeom>
              <a:avLst/>
              <a:gdLst/>
              <a:ahLst/>
              <a:cxnLst/>
              <a:rect l="l" t="t" r="r" b="b"/>
              <a:pathLst>
                <a:path w="3785" h="3365" extrusionOk="0">
                  <a:moveTo>
                    <a:pt x="2020" y="1454"/>
                  </a:moveTo>
                  <a:cubicBezTo>
                    <a:pt x="2004" y="1463"/>
                    <a:pt x="1988" y="1472"/>
                    <a:pt x="1972" y="1480"/>
                  </a:cubicBezTo>
                  <a:cubicBezTo>
                    <a:pt x="1825" y="1560"/>
                    <a:pt x="1916" y="1765"/>
                    <a:pt x="2052" y="1765"/>
                  </a:cubicBezTo>
                  <a:cubicBezTo>
                    <a:pt x="2073" y="1765"/>
                    <a:pt x="2094" y="1760"/>
                    <a:pt x="2115" y="1750"/>
                  </a:cubicBezTo>
                  <a:lnTo>
                    <a:pt x="2115" y="1750"/>
                  </a:lnTo>
                  <a:cubicBezTo>
                    <a:pt x="2052" y="1784"/>
                    <a:pt x="2005" y="1830"/>
                    <a:pt x="1969" y="1886"/>
                  </a:cubicBezTo>
                  <a:cubicBezTo>
                    <a:pt x="1813" y="1841"/>
                    <a:pt x="1675" y="1800"/>
                    <a:pt x="1534" y="1730"/>
                  </a:cubicBezTo>
                  <a:cubicBezTo>
                    <a:pt x="1680" y="1599"/>
                    <a:pt x="1848" y="1504"/>
                    <a:pt x="2020" y="1454"/>
                  </a:cubicBezTo>
                  <a:close/>
                  <a:moveTo>
                    <a:pt x="2195" y="1"/>
                  </a:moveTo>
                  <a:cubicBezTo>
                    <a:pt x="1630" y="1"/>
                    <a:pt x="1084" y="277"/>
                    <a:pt x="697" y="804"/>
                  </a:cubicBezTo>
                  <a:cubicBezTo>
                    <a:pt x="0" y="1754"/>
                    <a:pt x="725" y="3062"/>
                    <a:pt x="1767" y="3331"/>
                  </a:cubicBezTo>
                  <a:cubicBezTo>
                    <a:pt x="1858" y="3354"/>
                    <a:pt x="1953" y="3365"/>
                    <a:pt x="2051" y="3365"/>
                  </a:cubicBezTo>
                  <a:cubicBezTo>
                    <a:pt x="2847" y="3365"/>
                    <a:pt x="3784" y="2633"/>
                    <a:pt x="3371" y="1799"/>
                  </a:cubicBezTo>
                  <a:cubicBezTo>
                    <a:pt x="3136" y="1327"/>
                    <a:pt x="2725" y="1113"/>
                    <a:pt x="2298" y="1113"/>
                  </a:cubicBezTo>
                  <a:cubicBezTo>
                    <a:pt x="1892" y="1113"/>
                    <a:pt x="1471" y="1307"/>
                    <a:pt x="1176" y="1657"/>
                  </a:cubicBezTo>
                  <a:cubicBezTo>
                    <a:pt x="1110" y="1735"/>
                    <a:pt x="1119" y="1840"/>
                    <a:pt x="1207" y="1897"/>
                  </a:cubicBezTo>
                  <a:cubicBezTo>
                    <a:pt x="1483" y="2076"/>
                    <a:pt x="1702" y="2124"/>
                    <a:pt x="2010" y="2219"/>
                  </a:cubicBezTo>
                  <a:cubicBezTo>
                    <a:pt x="2023" y="2223"/>
                    <a:pt x="2036" y="2225"/>
                    <a:pt x="2049" y="2225"/>
                  </a:cubicBezTo>
                  <a:cubicBezTo>
                    <a:pt x="2103" y="2225"/>
                    <a:pt x="2151" y="2194"/>
                    <a:pt x="2182" y="2148"/>
                  </a:cubicBezTo>
                  <a:cubicBezTo>
                    <a:pt x="2319" y="1948"/>
                    <a:pt x="2405" y="1616"/>
                    <a:pt x="2183" y="1448"/>
                  </a:cubicBezTo>
                  <a:cubicBezTo>
                    <a:pt x="2166" y="1435"/>
                    <a:pt x="2145" y="1431"/>
                    <a:pt x="2124" y="1429"/>
                  </a:cubicBezTo>
                  <a:cubicBezTo>
                    <a:pt x="2180" y="1419"/>
                    <a:pt x="2237" y="1414"/>
                    <a:pt x="2294" y="1414"/>
                  </a:cubicBezTo>
                  <a:cubicBezTo>
                    <a:pt x="2586" y="1414"/>
                    <a:pt x="2869" y="1553"/>
                    <a:pt x="3067" y="1873"/>
                  </a:cubicBezTo>
                  <a:cubicBezTo>
                    <a:pt x="3249" y="2168"/>
                    <a:pt x="3125" y="2491"/>
                    <a:pt x="2908" y="2722"/>
                  </a:cubicBezTo>
                  <a:cubicBezTo>
                    <a:pt x="2693" y="2949"/>
                    <a:pt x="2399" y="3050"/>
                    <a:pt x="2102" y="3050"/>
                  </a:cubicBezTo>
                  <a:cubicBezTo>
                    <a:pt x="1909" y="3050"/>
                    <a:pt x="1715" y="3008"/>
                    <a:pt x="1541" y="2929"/>
                  </a:cubicBezTo>
                  <a:cubicBezTo>
                    <a:pt x="666" y="2533"/>
                    <a:pt x="533" y="1447"/>
                    <a:pt x="1116" y="764"/>
                  </a:cubicBezTo>
                  <a:cubicBezTo>
                    <a:pt x="1393" y="440"/>
                    <a:pt x="1758" y="300"/>
                    <a:pt x="2133" y="300"/>
                  </a:cubicBezTo>
                  <a:cubicBezTo>
                    <a:pt x="2505" y="300"/>
                    <a:pt x="2886" y="439"/>
                    <a:pt x="3197" y="672"/>
                  </a:cubicBezTo>
                  <a:cubicBezTo>
                    <a:pt x="3225" y="693"/>
                    <a:pt x="3253" y="702"/>
                    <a:pt x="3279" y="702"/>
                  </a:cubicBezTo>
                  <a:cubicBezTo>
                    <a:pt x="3400" y="702"/>
                    <a:pt x="3480" y="503"/>
                    <a:pt x="3352" y="407"/>
                  </a:cubicBezTo>
                  <a:cubicBezTo>
                    <a:pt x="2987" y="134"/>
                    <a:pt x="2586" y="1"/>
                    <a:pt x="2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1"/>
          <p:cNvSpPr/>
          <p:nvPr/>
        </p:nvSpPr>
        <p:spPr>
          <a:xfrm rot="5437877">
            <a:off x="4183373" y="1321932"/>
            <a:ext cx="777266" cy="5785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/>
          <p:nvPr/>
        </p:nvSpPr>
        <p:spPr>
          <a:xfrm rot="-5400000">
            <a:off x="7729488" y="3250336"/>
            <a:ext cx="472681" cy="936497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"/>
          <p:cNvSpPr/>
          <p:nvPr/>
        </p:nvSpPr>
        <p:spPr>
          <a:xfrm rot="-5400000">
            <a:off x="3587756" y="-1363883"/>
            <a:ext cx="1979051" cy="7713566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"/>
          <p:cNvSpPr/>
          <p:nvPr/>
        </p:nvSpPr>
        <p:spPr>
          <a:xfrm rot="-5400000">
            <a:off x="945231" y="3250243"/>
            <a:ext cx="472681" cy="936682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99350"/>
            <a:ext cx="7717500" cy="152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11"/>
          <p:cNvSpPr/>
          <p:nvPr/>
        </p:nvSpPr>
        <p:spPr>
          <a:xfrm rot="5437877">
            <a:off x="4371060" y="1289530"/>
            <a:ext cx="533936" cy="3942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6461574" y="578383"/>
            <a:ext cx="895699" cy="1418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1484400" y="576381"/>
            <a:ext cx="1017906" cy="145845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"/>
          <p:cNvSpPr txBox="1">
            <a:spLocks noGrp="1"/>
          </p:cNvSpPr>
          <p:nvPr>
            <p:ph type="subTitle" idx="1"/>
          </p:nvPr>
        </p:nvSpPr>
        <p:spPr>
          <a:xfrm>
            <a:off x="720500" y="3083325"/>
            <a:ext cx="7713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1"/>
          <p:cNvSpPr/>
          <p:nvPr/>
        </p:nvSpPr>
        <p:spPr>
          <a:xfrm>
            <a:off x="8322216" y="427614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288663" y="4679410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1"/>
          <p:cNvGrpSpPr/>
          <p:nvPr/>
        </p:nvGrpSpPr>
        <p:grpSpPr>
          <a:xfrm>
            <a:off x="523464" y="4505247"/>
            <a:ext cx="189773" cy="174158"/>
            <a:chOff x="6476077" y="96834"/>
            <a:chExt cx="189773" cy="174158"/>
          </a:xfrm>
        </p:grpSpPr>
        <p:sp>
          <p:nvSpPr>
            <p:cNvPr id="257" name="Google Shape;257;p11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2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4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4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4"/>
          <p:cNvSpPr txBox="1">
            <a:spLocks noGrp="1"/>
          </p:cNvSpPr>
          <p:nvPr>
            <p:ph type="subTitle" idx="1"/>
          </p:nvPr>
        </p:nvSpPr>
        <p:spPr>
          <a:xfrm>
            <a:off x="1313963" y="3024075"/>
            <a:ext cx="2692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4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4"/>
          <p:cNvSpPr txBox="1">
            <a:spLocks noGrp="1"/>
          </p:cNvSpPr>
          <p:nvPr>
            <p:ph type="subTitle" idx="2"/>
          </p:nvPr>
        </p:nvSpPr>
        <p:spPr>
          <a:xfrm>
            <a:off x="5137713" y="3024075"/>
            <a:ext cx="2692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4"/>
          <p:cNvSpPr txBox="1">
            <a:spLocks noGrp="1"/>
          </p:cNvSpPr>
          <p:nvPr>
            <p:ph type="subTitle" idx="3"/>
          </p:nvPr>
        </p:nvSpPr>
        <p:spPr>
          <a:xfrm>
            <a:off x="1314063" y="2765875"/>
            <a:ext cx="26922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3" name="Google Shape;333;p14"/>
          <p:cNvSpPr txBox="1">
            <a:spLocks noGrp="1"/>
          </p:cNvSpPr>
          <p:nvPr>
            <p:ph type="subTitle" idx="4"/>
          </p:nvPr>
        </p:nvSpPr>
        <p:spPr>
          <a:xfrm>
            <a:off x="5137813" y="2765875"/>
            <a:ext cx="26922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4" name="Google Shape;334;p14"/>
          <p:cNvSpPr/>
          <p:nvPr/>
        </p:nvSpPr>
        <p:spPr>
          <a:xfrm>
            <a:off x="4571988" y="4786285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14"/>
          <p:cNvGrpSpPr/>
          <p:nvPr/>
        </p:nvGrpSpPr>
        <p:grpSpPr>
          <a:xfrm>
            <a:off x="4382239" y="4698659"/>
            <a:ext cx="189773" cy="174158"/>
            <a:chOff x="6476077" y="96834"/>
            <a:chExt cx="189773" cy="174158"/>
          </a:xfrm>
        </p:grpSpPr>
        <p:sp>
          <p:nvSpPr>
            <p:cNvPr id="336" name="Google Shape;336;p14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BODY_2_2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6"/>
          <p:cNvSpPr txBox="1">
            <a:spLocks noGrp="1"/>
          </p:cNvSpPr>
          <p:nvPr>
            <p:ph type="subTitle" idx="1"/>
          </p:nvPr>
        </p:nvSpPr>
        <p:spPr>
          <a:xfrm>
            <a:off x="713213" y="31258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6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 txBox="1">
            <a:spLocks noGrp="1"/>
          </p:cNvSpPr>
          <p:nvPr>
            <p:ph type="subTitle" idx="2"/>
          </p:nvPr>
        </p:nvSpPr>
        <p:spPr>
          <a:xfrm>
            <a:off x="713296" y="2867600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8" name="Google Shape;358;p16"/>
          <p:cNvSpPr txBox="1">
            <a:spLocks noGrp="1"/>
          </p:cNvSpPr>
          <p:nvPr>
            <p:ph type="subTitle" idx="3"/>
          </p:nvPr>
        </p:nvSpPr>
        <p:spPr>
          <a:xfrm>
            <a:off x="3454125" y="31258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4"/>
          </p:nvPr>
        </p:nvSpPr>
        <p:spPr>
          <a:xfrm>
            <a:off x="3454208" y="2867600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subTitle" idx="5"/>
          </p:nvPr>
        </p:nvSpPr>
        <p:spPr>
          <a:xfrm>
            <a:off x="6195050" y="31258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6"/>
          </p:nvPr>
        </p:nvSpPr>
        <p:spPr>
          <a:xfrm>
            <a:off x="6195133" y="2867600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4105950" y="4840073"/>
            <a:ext cx="689164" cy="1091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rot="546069">
            <a:off x="4250986" y="4727851"/>
            <a:ext cx="783181" cy="112218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redoka One"/>
              <a:buNone/>
              <a:defRPr sz="28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01675"/>
            <a:ext cx="77175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lata"/>
              <a:buChar char="●"/>
              <a:defRPr sz="18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○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■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●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○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■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●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○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lata"/>
              <a:buChar char="■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2" r:id="rId9"/>
    <p:sldLayoutId id="2147483664" r:id="rId10"/>
    <p:sldLayoutId id="2147483668" r:id="rId11"/>
    <p:sldLayoutId id="2147483676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pos="449">
          <p15:clr>
            <a:srgbClr val="EA4335"/>
          </p15:clr>
        </p15:guide>
        <p15:guide id="6" pos="5311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ont Stage Curtain | Stage curtains, Theatre curtains, Curtains">
            <a:extLst>
              <a:ext uri="{FF2B5EF4-FFF2-40B4-BE49-F238E27FC236}">
                <a16:creationId xmlns:a16="http://schemas.microsoft.com/office/drawing/2014/main" id="{7A451B1A-97D0-480C-89FD-38BB215E5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391" y="-1"/>
            <a:ext cx="9395670" cy="541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4888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04;p38">
            <a:extLst>
              <a:ext uri="{FF2B5EF4-FFF2-40B4-BE49-F238E27FC236}">
                <a16:creationId xmlns:a16="http://schemas.microsoft.com/office/drawing/2014/main" id="{64C06D06-F78C-4FB0-968D-C12A4F6FCF52}"/>
              </a:ext>
            </a:extLst>
          </p:cNvPr>
          <p:cNvSpPr txBox="1">
            <a:spLocks/>
          </p:cNvSpPr>
          <p:nvPr/>
        </p:nvSpPr>
        <p:spPr>
          <a:xfrm>
            <a:off x="320966" y="152849"/>
            <a:ext cx="3167137" cy="68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redoka One"/>
              <a:buNone/>
              <a:defRPr sz="5500" b="1" i="0" u="none" strike="noStrike" cap="none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9pPr>
          </a:lstStyle>
          <a:p>
            <a:r>
              <a:rPr lang="en-US" sz="2800" u="sng" dirty="0">
                <a:ln w="9525">
                  <a:noFill/>
                  <a:prstDash val="solid"/>
                </a:ln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rPr>
              <a:t>Start a node a</a:t>
            </a:r>
            <a:endParaRPr lang="en-US" sz="2400" u="sng" dirty="0">
              <a:ln w="9525">
                <a:noFill/>
                <a:prstDash val="solid"/>
              </a:ln>
              <a:solidFill>
                <a:srgbClr val="073763"/>
              </a:solidFill>
              <a:latin typeface="Bakso Sapi" pitchFamily="50" charset="0"/>
              <a:cs typeface="Peach TV" panose="02000000000000000000" pitchFamily="2" charset="0"/>
            </a:endParaRPr>
          </a:p>
        </p:txBody>
      </p:sp>
      <p:grpSp>
        <p:nvGrpSpPr>
          <p:cNvPr id="14" name="กลุ่ม 13">
            <a:extLst>
              <a:ext uri="{FF2B5EF4-FFF2-40B4-BE49-F238E27FC236}">
                <a16:creationId xmlns:a16="http://schemas.microsoft.com/office/drawing/2014/main" id="{C0F03F34-B755-4B2F-BFFB-7564D2B37A82}"/>
              </a:ext>
            </a:extLst>
          </p:cNvPr>
          <p:cNvGrpSpPr/>
          <p:nvPr/>
        </p:nvGrpSpPr>
        <p:grpSpPr>
          <a:xfrm>
            <a:off x="939516" y="831559"/>
            <a:ext cx="2720577" cy="1997483"/>
            <a:chOff x="563837" y="883134"/>
            <a:chExt cx="2720577" cy="1997483"/>
          </a:xfrm>
        </p:grpSpPr>
        <p:grpSp>
          <p:nvGrpSpPr>
            <p:cNvPr id="12" name="กลุ่ม 11">
              <a:extLst>
                <a:ext uri="{FF2B5EF4-FFF2-40B4-BE49-F238E27FC236}">
                  <a16:creationId xmlns:a16="http://schemas.microsoft.com/office/drawing/2014/main" id="{B94114FC-144A-4D32-8331-FFEB4751E3FA}"/>
                </a:ext>
              </a:extLst>
            </p:cNvPr>
            <p:cNvGrpSpPr/>
            <p:nvPr/>
          </p:nvGrpSpPr>
          <p:grpSpPr>
            <a:xfrm>
              <a:off x="563837" y="883134"/>
              <a:ext cx="2720577" cy="1997483"/>
              <a:chOff x="778668" y="1013817"/>
              <a:chExt cx="2720577" cy="1997483"/>
            </a:xfrm>
          </p:grpSpPr>
          <p:grpSp>
            <p:nvGrpSpPr>
              <p:cNvPr id="7" name="กลุ่ม 6">
                <a:extLst>
                  <a:ext uri="{FF2B5EF4-FFF2-40B4-BE49-F238E27FC236}">
                    <a16:creationId xmlns:a16="http://schemas.microsoft.com/office/drawing/2014/main" id="{D4205D18-F3A9-4F22-83DF-07BBE0FD3811}"/>
                  </a:ext>
                </a:extLst>
              </p:cNvPr>
              <p:cNvGrpSpPr/>
              <p:nvPr/>
            </p:nvGrpSpPr>
            <p:grpSpPr>
              <a:xfrm>
                <a:off x="778668" y="1013817"/>
                <a:ext cx="2664359" cy="1997483"/>
                <a:chOff x="777992" y="1011930"/>
                <a:chExt cx="2664359" cy="1997483"/>
              </a:xfrm>
            </p:grpSpPr>
            <p:cxnSp>
              <p:nvCxnSpPr>
                <p:cNvPr id="102" name="ตัวเชื่อมต่อตรง 101">
                  <a:extLst>
                    <a:ext uri="{FF2B5EF4-FFF2-40B4-BE49-F238E27FC236}">
                      <a16:creationId xmlns:a16="http://schemas.microsoft.com/office/drawing/2014/main" id="{5F137000-3F55-4009-B8C4-B8426C3F6E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7319" y="1636741"/>
                  <a:ext cx="13594" cy="954497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" name="กลุ่ม 2">
                  <a:extLst>
                    <a:ext uri="{FF2B5EF4-FFF2-40B4-BE49-F238E27FC236}">
                      <a16:creationId xmlns:a16="http://schemas.microsoft.com/office/drawing/2014/main" id="{95CCD014-3823-4D68-8B7D-2E60BCC59D30}"/>
                    </a:ext>
                  </a:extLst>
                </p:cNvPr>
                <p:cNvGrpSpPr/>
                <p:nvPr/>
              </p:nvGrpSpPr>
              <p:grpSpPr>
                <a:xfrm>
                  <a:off x="777992" y="1011930"/>
                  <a:ext cx="2664359" cy="1997483"/>
                  <a:chOff x="879269" y="948933"/>
                  <a:chExt cx="2664359" cy="1997483"/>
                </a:xfrm>
              </p:grpSpPr>
              <p:cxnSp>
                <p:nvCxnSpPr>
                  <p:cNvPr id="99" name="ตัวเชื่อมต่อตรง 98">
                    <a:extLst>
                      <a:ext uri="{FF2B5EF4-FFF2-40B4-BE49-F238E27FC236}">
                        <a16:creationId xmlns:a16="http://schemas.microsoft.com/office/drawing/2014/main" id="{15D58D87-A7D2-4678-8B11-28C9747EE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40531" y="1451535"/>
                    <a:ext cx="972133" cy="996562"/>
                  </a:xfrm>
                  <a:prstGeom prst="line">
                    <a:avLst/>
                  </a:prstGeom>
                  <a:ln w="38100">
                    <a:solidFill>
                      <a:srgbClr val="E043B0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ตัวเชื่อมต่อตรง 97">
                    <a:extLst>
                      <a:ext uri="{FF2B5EF4-FFF2-40B4-BE49-F238E27FC236}">
                        <a16:creationId xmlns:a16="http://schemas.microsoft.com/office/drawing/2014/main" id="{6C28DD2A-5B8C-42F4-9A44-084AB804D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26930" y="1438015"/>
                    <a:ext cx="909891" cy="17127"/>
                  </a:xfrm>
                  <a:prstGeom prst="line">
                    <a:avLst/>
                  </a:prstGeom>
                  <a:ln w="38100">
                    <a:solidFill>
                      <a:srgbClr val="E043B0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กลุ่ม 66">
                    <a:extLst>
                      <a:ext uri="{FF2B5EF4-FFF2-40B4-BE49-F238E27FC236}">
                        <a16:creationId xmlns:a16="http://schemas.microsoft.com/office/drawing/2014/main" id="{B33837DE-61E6-497C-BDB0-0FF77B433023}"/>
                      </a:ext>
                    </a:extLst>
                  </p:cNvPr>
                  <p:cNvGrpSpPr/>
                  <p:nvPr/>
                </p:nvGrpSpPr>
                <p:grpSpPr>
                  <a:xfrm>
                    <a:off x="879269" y="948933"/>
                    <a:ext cx="2664359" cy="1997483"/>
                    <a:chOff x="521484" y="980323"/>
                    <a:chExt cx="2664359" cy="1997483"/>
                  </a:xfrm>
                </p:grpSpPr>
                <p:grpSp>
                  <p:nvGrpSpPr>
                    <p:cNvPr id="69" name="กลุ่ม 68">
                      <a:extLst>
                        <a:ext uri="{FF2B5EF4-FFF2-40B4-BE49-F238E27FC236}">
                          <a16:creationId xmlns:a16="http://schemas.microsoft.com/office/drawing/2014/main" id="{1AAB0364-E9DD-4093-8B14-94D3D3A6B6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1484" y="980323"/>
                      <a:ext cx="1769803" cy="1997483"/>
                      <a:chOff x="430582" y="1301458"/>
                      <a:chExt cx="1769803" cy="1997483"/>
                    </a:xfrm>
                  </p:grpSpPr>
                  <p:cxnSp>
                    <p:nvCxnSpPr>
                      <p:cNvPr id="77" name="ตัวเชื่อมต่อตรง 76">
                        <a:extLst>
                          <a:ext uri="{FF2B5EF4-FFF2-40B4-BE49-F238E27FC236}">
                            <a16:creationId xmlns:a16="http://schemas.microsoft.com/office/drawing/2014/main" id="{72CC567D-4C5E-4948-95B7-2FD8D13ACE3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834480" y="1826654"/>
                        <a:ext cx="13594" cy="954497"/>
                      </a:xfrm>
                      <a:prstGeom prst="line">
                        <a:avLst/>
                      </a:prstGeom>
                      <a:ln w="38100">
                        <a:solidFill>
                          <a:srgbClr val="E043B0"/>
                        </a:solidFill>
                        <a:prstDash val="sys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9" name="กลุ่ม 78">
                        <a:extLst>
                          <a:ext uri="{FF2B5EF4-FFF2-40B4-BE49-F238E27FC236}">
                            <a16:creationId xmlns:a16="http://schemas.microsoft.com/office/drawing/2014/main" id="{A02C6FCC-9FA7-4C0E-A2B6-DB685D03133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1142500">
                        <a:off x="430582" y="1301458"/>
                        <a:ext cx="1769803" cy="1997483"/>
                        <a:chOff x="426660" y="1260961"/>
                        <a:chExt cx="1769803" cy="1997483"/>
                      </a:xfrm>
                    </p:grpSpPr>
                    <p:sp>
                      <p:nvSpPr>
                        <p:cNvPr id="83" name="Google Shape;845;p43">
                          <a:extLst>
                            <a:ext uri="{FF2B5EF4-FFF2-40B4-BE49-F238E27FC236}">
                              <a16:creationId xmlns:a16="http://schemas.microsoft.com/office/drawing/2014/main" id="{F4915D6C-D3F2-4B2D-973C-AA9622ECA6E6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513107">
                          <a:off x="1180196" y="1260961"/>
                          <a:ext cx="462150" cy="514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L="457200" marR="0" lvl="0" indent="-342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6"/>
                            </a:buClr>
                            <a:buSzPts val="1800"/>
                            <a:buFont typeface="Alata"/>
                            <a:buNone/>
                            <a:defRPr sz="1800" b="0" i="0" u="none" strike="noStrike" cap="none">
                              <a:solidFill>
                                <a:schemeClr val="accent6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1pPr>
                          <a:lvl2pPr marL="914400" marR="0" lvl="1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2pPr>
                          <a:lvl3pPr marL="1371600" marR="0" lvl="2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3pPr>
                          <a:lvl4pPr marL="1828800" marR="0" lvl="3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4pPr>
                          <a:lvl5pPr marL="2286000" marR="0" lvl="4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5pPr>
                          <a:lvl6pPr marL="2743200" marR="0" lvl="5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6pPr>
                          <a:lvl7pPr marL="3200400" marR="0" lvl="6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7pPr>
                          <a:lvl8pPr marL="3657600" marR="0" lvl="7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8pPr>
                          <a:lvl9pPr marL="4114800" marR="0" lvl="8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9pPr>
                        </a:lstStyle>
                        <a:p>
                          <a:pPr marL="0" indent="0"/>
                          <a:r>
                            <a:rPr lang="th-TH" sz="2400" b="1" dirty="0">
                              <a:solidFill>
                                <a:srgbClr val="CEE397"/>
                              </a:solidFill>
                              <a:latin typeface="Peach TV" panose="02000000000000000000" pitchFamily="2" charset="0"/>
                              <a:cs typeface="Peach TV" panose="02000000000000000000" pitchFamily="2" charset="0"/>
                            </a:rPr>
                            <a:t>11</a:t>
                          </a:r>
                        </a:p>
                      </p:txBody>
                    </p:sp>
                    <p:cxnSp>
                      <p:nvCxnSpPr>
                        <p:cNvPr id="85" name="ตัวเชื่อมต่อตรง 84">
                          <a:extLst>
                            <a:ext uri="{FF2B5EF4-FFF2-40B4-BE49-F238E27FC236}">
                              <a16:creationId xmlns:a16="http://schemas.microsoft.com/office/drawing/2014/main" id="{B96EF65F-5D26-4801-AE2E-DAEC2AEAFA3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457500">
                          <a:off x="917906" y="1753778"/>
                          <a:ext cx="909891" cy="17127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8BCDCD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7" name="ตัวเชื่อมต่อตรง 86">
                          <a:extLst>
                            <a:ext uri="{FF2B5EF4-FFF2-40B4-BE49-F238E27FC236}">
                              <a16:creationId xmlns:a16="http://schemas.microsoft.com/office/drawing/2014/main" id="{4ACEDCB4-6E60-4270-BB3D-C2D292EF104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457500" flipH="1" flipV="1">
                          <a:off x="854392" y="1747806"/>
                          <a:ext cx="972133" cy="996562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E043B0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8" name="วงรี 87">
                          <a:extLst>
                            <a:ext uri="{FF2B5EF4-FFF2-40B4-BE49-F238E27FC236}">
                              <a16:creationId xmlns:a16="http://schemas.microsoft.com/office/drawing/2014/main" id="{684330AA-7FBC-4624-8140-355B7F5E2E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593" y="2468369"/>
                          <a:ext cx="531628" cy="520719"/>
                        </a:xfrm>
                        <a:prstGeom prst="ellipse">
                          <a:avLst/>
                        </a:prstGeom>
                        <a:solidFill>
                          <a:srgbClr val="FCF876"/>
                        </a:solidFill>
                        <a:ln>
                          <a:solidFill>
                            <a:srgbClr val="073763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th-TH" dirty="0"/>
                        </a:p>
                      </p:txBody>
                    </p:sp>
                    <p:sp>
                      <p:nvSpPr>
                        <p:cNvPr id="89" name="วงรี 88">
                          <a:extLst>
                            <a:ext uri="{FF2B5EF4-FFF2-40B4-BE49-F238E27FC236}">
                              <a16:creationId xmlns:a16="http://schemas.microsoft.com/office/drawing/2014/main" id="{4F8B9EEF-A881-4D2A-BB51-AE810FF8EF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64835" y="1570674"/>
                          <a:ext cx="531628" cy="520719"/>
                        </a:xfrm>
                        <a:prstGeom prst="ellipse">
                          <a:avLst/>
                        </a:prstGeom>
                        <a:solidFill>
                          <a:srgbClr val="808000"/>
                        </a:solidFill>
                        <a:ln>
                          <a:solidFill>
                            <a:srgbClr val="073763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th-TH" dirty="0"/>
                        </a:p>
                      </p:txBody>
                    </p:sp>
                    <p:sp>
                      <p:nvSpPr>
                        <p:cNvPr id="90" name="วงรี 89">
                          <a:extLst>
                            <a:ext uri="{FF2B5EF4-FFF2-40B4-BE49-F238E27FC236}">
                              <a16:creationId xmlns:a16="http://schemas.microsoft.com/office/drawing/2014/main" id="{560B66BF-30C0-41F5-8798-1A7C4A96E7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447" y="1425623"/>
                          <a:ext cx="531628" cy="520719"/>
                        </a:xfrm>
                        <a:prstGeom prst="ellipse">
                          <a:avLst/>
                        </a:prstGeom>
                        <a:solidFill>
                          <a:srgbClr val="808000"/>
                        </a:solidFill>
                        <a:ln>
                          <a:solidFill>
                            <a:srgbClr val="073763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th-TH" dirty="0"/>
                        </a:p>
                      </p:txBody>
                    </p:sp>
                    <p:sp>
                      <p:nvSpPr>
                        <p:cNvPr id="91" name="วงรี 90">
                          <a:extLst>
                            <a:ext uri="{FF2B5EF4-FFF2-40B4-BE49-F238E27FC236}">
                              <a16:creationId xmlns:a16="http://schemas.microsoft.com/office/drawing/2014/main" id="{F17DCFCC-E710-4361-A80F-3B45F69C53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500471">
                          <a:off x="1560894" y="2581036"/>
                          <a:ext cx="531802" cy="535528"/>
                        </a:xfrm>
                        <a:prstGeom prst="ellipse">
                          <a:avLst/>
                        </a:prstGeom>
                        <a:solidFill>
                          <a:srgbClr val="808000"/>
                        </a:solidFill>
                        <a:ln>
                          <a:solidFill>
                            <a:srgbClr val="073763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th-TH" dirty="0"/>
                        </a:p>
                      </p:txBody>
                    </p:sp>
                    <p:sp>
                      <p:nvSpPr>
                        <p:cNvPr id="92" name="Google Shape;845;p43">
                          <a:extLst>
                            <a:ext uri="{FF2B5EF4-FFF2-40B4-BE49-F238E27FC236}">
                              <a16:creationId xmlns:a16="http://schemas.microsoft.com/office/drawing/2014/main" id="{CAF23CBD-8096-4DE4-986C-15FB16EFD71D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458062">
                          <a:off x="756329" y="1436784"/>
                          <a:ext cx="317211" cy="6379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073763"/>
                              </a:solidFill>
                              <a:latin typeface="Bakso Sapi" pitchFamily="50" charset="0"/>
                              <a:cs typeface="Peach TV" panose="02000000000000000000" pitchFamily="2" charset="0"/>
                            </a:rPr>
                            <a:t>a</a:t>
                          </a:r>
                          <a:endParaRPr lang="th-TH" sz="2000" dirty="0">
                            <a:solidFill>
                              <a:srgbClr val="073763"/>
                            </a:solidFill>
                            <a:latin typeface="Bakso Sapi" pitchFamily="50" charset="0"/>
                            <a:cs typeface="Peach TV" panose="02000000000000000000" pitchFamily="2" charset="0"/>
                          </a:endParaRPr>
                        </a:p>
                      </p:txBody>
                    </p:sp>
                    <p:sp>
                      <p:nvSpPr>
                        <p:cNvPr id="93" name="Google Shape;845;p43">
                          <a:extLst>
                            <a:ext uri="{FF2B5EF4-FFF2-40B4-BE49-F238E27FC236}">
                              <a16:creationId xmlns:a16="http://schemas.microsoft.com/office/drawing/2014/main" id="{38F7C1FC-992C-475F-967B-F2D0633F5E68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458062">
                          <a:off x="1771046" y="1616026"/>
                          <a:ext cx="317211" cy="6326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073763"/>
                              </a:solidFill>
                              <a:latin typeface="Bakso Sapi" pitchFamily="50" charset="0"/>
                              <a:cs typeface="Peach TV" panose="02000000000000000000" pitchFamily="2" charset="0"/>
                            </a:rPr>
                            <a:t>b</a:t>
                          </a:r>
                          <a:endParaRPr lang="th-TH" sz="2000" dirty="0">
                            <a:solidFill>
                              <a:srgbClr val="073763"/>
                            </a:solidFill>
                            <a:latin typeface="Bakso Sapi" pitchFamily="50" charset="0"/>
                            <a:cs typeface="Peach TV" panose="02000000000000000000" pitchFamily="2" charset="0"/>
                          </a:endParaRPr>
                        </a:p>
                      </p:txBody>
                    </p:sp>
                    <p:sp>
                      <p:nvSpPr>
                        <p:cNvPr id="94" name="Google Shape;845;p43">
                          <a:extLst>
                            <a:ext uri="{FF2B5EF4-FFF2-40B4-BE49-F238E27FC236}">
                              <a16:creationId xmlns:a16="http://schemas.microsoft.com/office/drawing/2014/main" id="{2163D1E5-579B-409B-8841-E693ADB09AA5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458062">
                          <a:off x="603210" y="2481560"/>
                          <a:ext cx="317211" cy="6379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073763"/>
                              </a:solidFill>
                              <a:latin typeface="Bakso Sapi" pitchFamily="50" charset="0"/>
                              <a:cs typeface="Peach TV" panose="02000000000000000000" pitchFamily="2" charset="0"/>
                            </a:rPr>
                            <a:t>e</a:t>
                          </a:r>
                          <a:endParaRPr lang="th-TH" sz="2000" dirty="0">
                            <a:solidFill>
                              <a:srgbClr val="073763"/>
                            </a:solidFill>
                            <a:latin typeface="Bakso Sapi" pitchFamily="50" charset="0"/>
                            <a:cs typeface="Peach TV" panose="02000000000000000000" pitchFamily="2" charset="0"/>
                          </a:endParaRPr>
                        </a:p>
                      </p:txBody>
                    </p:sp>
                    <p:sp>
                      <p:nvSpPr>
                        <p:cNvPr id="95" name="Google Shape;845;p43">
                          <a:extLst>
                            <a:ext uri="{FF2B5EF4-FFF2-40B4-BE49-F238E27FC236}">
                              <a16:creationId xmlns:a16="http://schemas.microsoft.com/office/drawing/2014/main" id="{B3E9CEB3-361E-4C2D-9FFC-164185EED4D9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457500">
                          <a:off x="1650184" y="2602397"/>
                          <a:ext cx="317315" cy="65604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073763"/>
                              </a:solidFill>
                              <a:latin typeface="Bakso Sapi" pitchFamily="50" charset="0"/>
                              <a:cs typeface="Peach TV" panose="02000000000000000000" pitchFamily="2" charset="0"/>
                            </a:rPr>
                            <a:t>f</a:t>
                          </a:r>
                          <a:endParaRPr lang="th-TH" sz="2000" dirty="0">
                            <a:solidFill>
                              <a:srgbClr val="073763"/>
                            </a:solidFill>
                            <a:latin typeface="Bakso Sapi" pitchFamily="50" charset="0"/>
                            <a:cs typeface="Peach TV" panose="02000000000000000000" pitchFamily="2" charset="0"/>
                          </a:endParaRPr>
                        </a:p>
                      </p:txBody>
                    </p:sp>
                    <p:sp>
                      <p:nvSpPr>
                        <p:cNvPr id="96" name="Google Shape;845;p43">
                          <a:extLst>
                            <a:ext uri="{FF2B5EF4-FFF2-40B4-BE49-F238E27FC236}">
                              <a16:creationId xmlns:a16="http://schemas.microsoft.com/office/drawing/2014/main" id="{F4175353-BE55-4942-9396-BAAC77449FDF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513107">
                          <a:off x="426660" y="1881539"/>
                          <a:ext cx="462150" cy="514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L="457200" marR="0" lvl="0" indent="-342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6"/>
                            </a:buClr>
                            <a:buSzPts val="1800"/>
                            <a:buFont typeface="Alata"/>
                            <a:buNone/>
                            <a:defRPr sz="1800" b="0" i="0" u="none" strike="noStrike" cap="none">
                              <a:solidFill>
                                <a:schemeClr val="accent6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1pPr>
                          <a:lvl2pPr marL="914400" marR="0" lvl="1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2pPr>
                          <a:lvl3pPr marL="1371600" marR="0" lvl="2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3pPr>
                          <a:lvl4pPr marL="1828800" marR="0" lvl="3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4pPr>
                          <a:lvl5pPr marL="2286000" marR="0" lvl="4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5pPr>
                          <a:lvl6pPr marL="2743200" marR="0" lvl="5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6pPr>
                          <a:lvl7pPr marL="3200400" marR="0" lvl="6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7pPr>
                          <a:lvl8pPr marL="3657600" marR="0" lvl="7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8pPr>
                          <a:lvl9pPr marL="4114800" marR="0" lvl="8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9pPr>
                        </a:lstStyle>
                        <a:p>
                          <a:pPr marL="0" indent="0"/>
                          <a:r>
                            <a:rPr lang="th-TH" sz="2400" b="1" dirty="0">
                              <a:solidFill>
                                <a:srgbClr val="CEE397"/>
                              </a:solidFill>
                              <a:latin typeface="Peach TV" panose="02000000000000000000" pitchFamily="2" charset="0"/>
                              <a:cs typeface="Peach TV" panose="02000000000000000000" pitchFamily="2" charset="0"/>
                            </a:rPr>
                            <a:t>25</a:t>
                          </a:r>
                        </a:p>
                      </p:txBody>
                    </p:sp>
                    <p:sp>
                      <p:nvSpPr>
                        <p:cNvPr id="97" name="Google Shape;845;p43">
                          <a:extLst>
                            <a:ext uri="{FF2B5EF4-FFF2-40B4-BE49-F238E27FC236}">
                              <a16:creationId xmlns:a16="http://schemas.microsoft.com/office/drawing/2014/main" id="{051D18AA-E8DC-4402-AC67-99D04EE2A4C5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513107">
                          <a:off x="1257450" y="1924800"/>
                          <a:ext cx="462150" cy="514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L="457200" marR="0" lvl="0" indent="-342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6"/>
                            </a:buClr>
                            <a:buSzPts val="1800"/>
                            <a:buFont typeface="Alata"/>
                            <a:buNone/>
                            <a:defRPr sz="1800" b="0" i="0" u="none" strike="noStrike" cap="none">
                              <a:solidFill>
                                <a:schemeClr val="accent6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1pPr>
                          <a:lvl2pPr marL="914400" marR="0" lvl="1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2pPr>
                          <a:lvl3pPr marL="1371600" marR="0" lvl="2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3pPr>
                          <a:lvl4pPr marL="1828800" marR="0" lvl="3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4pPr>
                          <a:lvl5pPr marL="2286000" marR="0" lvl="4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5pPr>
                          <a:lvl6pPr marL="2743200" marR="0" lvl="5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6pPr>
                          <a:lvl7pPr marL="3200400" marR="0" lvl="6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7pPr>
                          <a:lvl8pPr marL="3657600" marR="0" lvl="7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8pPr>
                          <a:lvl9pPr marL="4114800" marR="0" lvl="8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9pPr>
                        </a:lstStyle>
                        <a:p>
                          <a:pPr marL="0" indent="0"/>
                          <a:r>
                            <a:rPr lang="th-TH" sz="2400" b="1" dirty="0">
                              <a:solidFill>
                                <a:srgbClr val="CEE397"/>
                              </a:solidFill>
                              <a:latin typeface="Peach TV" panose="02000000000000000000" pitchFamily="2" charset="0"/>
                              <a:cs typeface="Peach TV" panose="02000000000000000000" pitchFamily="2" charset="0"/>
                            </a:rPr>
                            <a:t>12</a:t>
                          </a:r>
                        </a:p>
                      </p:txBody>
                    </p:sp>
                  </p:grpSp>
                  <p:sp>
                    <p:nvSpPr>
                      <p:cNvPr id="81" name="วงรี 80">
                        <a:extLst>
                          <a:ext uri="{FF2B5EF4-FFF2-40B4-BE49-F238E27FC236}">
                            <a16:creationId xmlns:a16="http://schemas.microsoft.com/office/drawing/2014/main" id="{D8CCDBA9-056A-4A3D-9EC8-4D03A7A4C971}"/>
                          </a:ext>
                        </a:extLst>
                      </p:cNvPr>
                      <p:cNvSpPr/>
                      <p:nvPr/>
                    </p:nvSpPr>
                    <p:spPr>
                      <a:xfrm rot="21142500">
                        <a:off x="522697" y="1463954"/>
                        <a:ext cx="642621" cy="63368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073763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 dirty="0"/>
                      </a:p>
                    </p:txBody>
                  </p:sp>
                </p:grpSp>
                <p:grpSp>
                  <p:nvGrpSpPr>
                    <p:cNvPr id="71" name="กลุ่ม 70">
                      <a:extLst>
                        <a:ext uri="{FF2B5EF4-FFF2-40B4-BE49-F238E27FC236}">
                          <a16:creationId xmlns:a16="http://schemas.microsoft.com/office/drawing/2014/main" id="{F8148C04-797B-4439-9BEA-09B2934F88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54215" y="1216935"/>
                      <a:ext cx="531628" cy="658031"/>
                      <a:chOff x="2770719" y="1310896"/>
                      <a:chExt cx="531628" cy="658031"/>
                    </a:xfrm>
                  </p:grpSpPr>
                  <p:sp>
                    <p:nvSpPr>
                      <p:cNvPr id="73" name="วงรี 72">
                        <a:extLst>
                          <a:ext uri="{FF2B5EF4-FFF2-40B4-BE49-F238E27FC236}">
                            <a16:creationId xmlns:a16="http://schemas.microsoft.com/office/drawing/2014/main" id="{BC329048-2225-4E75-8050-71CA39E4E935}"/>
                          </a:ext>
                        </a:extLst>
                      </p:cNvPr>
                      <p:cNvSpPr/>
                      <p:nvPr/>
                    </p:nvSpPr>
                    <p:spPr>
                      <a:xfrm rot="21220287">
                        <a:off x="2770719" y="1310896"/>
                        <a:ext cx="531628" cy="520719"/>
                      </a:xfrm>
                      <a:prstGeom prst="ellipse">
                        <a:avLst/>
                      </a:prstGeom>
                      <a:solidFill>
                        <a:srgbClr val="808000"/>
                      </a:solidFill>
                      <a:ln>
                        <a:solidFill>
                          <a:srgbClr val="073763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 dirty="0"/>
                      </a:p>
                    </p:txBody>
                  </p:sp>
                  <p:sp>
                    <p:nvSpPr>
                      <p:cNvPr id="75" name="Google Shape;845;p43">
                        <a:extLst>
                          <a:ext uri="{FF2B5EF4-FFF2-40B4-BE49-F238E27FC236}">
                            <a16:creationId xmlns:a16="http://schemas.microsoft.com/office/drawing/2014/main" id="{97D0E4EF-E136-4C3C-AD2D-8C5FE22D6487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 rot="78349">
                        <a:off x="2862269" y="1331022"/>
                        <a:ext cx="317211" cy="6379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9pPr>
                      </a:lstStyle>
                      <a:p>
                        <a:pPr algn="ctr"/>
                        <a:r>
                          <a:rPr lang="en-US" sz="2000" dirty="0">
                            <a:solidFill>
                              <a:srgbClr val="073763"/>
                            </a:solidFill>
                            <a:latin typeface="Bakso Sapi" pitchFamily="50" charset="0"/>
                            <a:cs typeface="Peach TV" panose="02000000000000000000" pitchFamily="2" charset="0"/>
                          </a:rPr>
                          <a:t>c</a:t>
                        </a:r>
                        <a:endParaRPr lang="th-TH" sz="2000" dirty="0">
                          <a:solidFill>
                            <a:srgbClr val="073763"/>
                          </a:solidFill>
                          <a:latin typeface="Bakso Sapi" pitchFamily="50" charset="0"/>
                          <a:cs typeface="Peach TV" panose="02000000000000000000" pitchFamily="2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5" name="Google Shape;845;p43">
                  <a:extLst>
                    <a:ext uri="{FF2B5EF4-FFF2-40B4-BE49-F238E27FC236}">
                      <a16:creationId xmlns:a16="http://schemas.microsoft.com/office/drawing/2014/main" id="{1A39671C-BC06-422E-AA86-FA0EFAB5097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55607">
                  <a:off x="2624848" y="1820029"/>
                  <a:ext cx="462150" cy="514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6"/>
                    </a:buClr>
                    <a:buSzPts val="1800"/>
                    <a:buFont typeface="Alata"/>
                    <a:buNone/>
                    <a:defRPr sz="1800" b="0" i="0" u="none" strike="noStrike" cap="none">
                      <a:solidFill>
                        <a:schemeClr val="accent6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1pPr>
                  <a:lvl2pPr marL="914400" marR="0" lvl="1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2pPr>
                  <a:lvl3pPr marL="1371600" marR="0" lvl="2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3pPr>
                  <a:lvl4pPr marL="1828800" marR="0" lvl="3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4pPr>
                  <a:lvl5pPr marL="2286000" marR="0" lvl="4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5pPr>
                  <a:lvl6pPr marL="2743200" marR="0" lvl="5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6pPr>
                  <a:lvl7pPr marL="3200400" marR="0" lvl="6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7pPr>
                  <a:lvl8pPr marL="3657600" marR="0" lvl="7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8pPr>
                  <a:lvl9pPr marL="4114800" marR="0" lvl="8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9pPr>
                </a:lstStyle>
                <a:p>
                  <a:pPr marL="0" indent="0"/>
                  <a:r>
                    <a:rPr lang="th-TH" sz="2400" b="1" dirty="0">
                      <a:solidFill>
                        <a:srgbClr val="CEE397"/>
                      </a:solidFill>
                      <a:latin typeface="Peach TV" panose="02000000000000000000" pitchFamily="2" charset="0"/>
                      <a:cs typeface="Peach TV" panose="02000000000000000000" pitchFamily="2" charset="0"/>
                    </a:rPr>
                    <a:t>9</a:t>
                  </a:r>
                </a:p>
              </p:txBody>
            </p:sp>
            <p:sp>
              <p:nvSpPr>
                <p:cNvPr id="6" name="Google Shape;845;p43">
                  <a:extLst>
                    <a:ext uri="{FF2B5EF4-FFF2-40B4-BE49-F238E27FC236}">
                      <a16:creationId xmlns:a16="http://schemas.microsoft.com/office/drawing/2014/main" id="{72513E71-8782-4AE4-832D-6ED81F0120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55607">
                  <a:off x="2171371" y="1674945"/>
                  <a:ext cx="396900" cy="494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6"/>
                    </a:buClr>
                    <a:buSzPts val="1800"/>
                    <a:buFont typeface="Alata"/>
                    <a:buNone/>
                    <a:defRPr sz="1800" b="0" i="0" u="none" strike="noStrike" cap="none">
                      <a:solidFill>
                        <a:schemeClr val="accent6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1pPr>
                  <a:lvl2pPr marL="914400" marR="0" lvl="1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2pPr>
                  <a:lvl3pPr marL="1371600" marR="0" lvl="2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3pPr>
                  <a:lvl4pPr marL="1828800" marR="0" lvl="3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4pPr>
                  <a:lvl5pPr marL="2286000" marR="0" lvl="4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5pPr>
                  <a:lvl6pPr marL="2743200" marR="0" lvl="5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6pPr>
                  <a:lvl7pPr marL="3200400" marR="0" lvl="6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7pPr>
                  <a:lvl8pPr marL="3657600" marR="0" lvl="7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8pPr>
                  <a:lvl9pPr marL="4114800" marR="0" lvl="8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9pPr>
                </a:lstStyle>
                <a:p>
                  <a:pPr marL="0" indent="0"/>
                  <a:r>
                    <a:rPr lang="th-TH" sz="2400" b="1" dirty="0">
                      <a:solidFill>
                        <a:srgbClr val="CEE397"/>
                      </a:solidFill>
                      <a:latin typeface="Peach TV" panose="02000000000000000000" pitchFamily="2" charset="0"/>
                      <a:cs typeface="Peach TV" panose="02000000000000000000" pitchFamily="2" charset="0"/>
                    </a:rPr>
                    <a:t>8</a:t>
                  </a:r>
                </a:p>
              </p:txBody>
            </p:sp>
          </p:grpSp>
          <p:sp>
            <p:nvSpPr>
              <p:cNvPr id="8" name="วงรี 7">
                <a:extLst>
                  <a:ext uri="{FF2B5EF4-FFF2-40B4-BE49-F238E27FC236}">
                    <a16:creationId xmlns:a16="http://schemas.microsoft.com/office/drawing/2014/main" id="{C9F0CF0B-DDAE-4C0D-9065-4D8353FD380D}"/>
                  </a:ext>
                </a:extLst>
              </p:cNvPr>
              <p:cNvSpPr/>
              <p:nvPr/>
            </p:nvSpPr>
            <p:spPr>
              <a:xfrm rot="21142500">
                <a:off x="1896804" y="1192074"/>
                <a:ext cx="642621" cy="630528"/>
              </a:xfrm>
              <a:prstGeom prst="ellipse">
                <a:avLst/>
              </a:prstGeom>
              <a:noFill/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9" name="วงรี 8">
                <a:extLst>
                  <a:ext uri="{FF2B5EF4-FFF2-40B4-BE49-F238E27FC236}">
                    <a16:creationId xmlns:a16="http://schemas.microsoft.com/office/drawing/2014/main" id="{DF9F0498-BCEC-4D1B-8F7F-3CDF7D4E2C83}"/>
                  </a:ext>
                </a:extLst>
              </p:cNvPr>
              <p:cNvSpPr/>
              <p:nvPr/>
            </p:nvSpPr>
            <p:spPr>
              <a:xfrm rot="21142500">
                <a:off x="2856624" y="1197442"/>
                <a:ext cx="642621" cy="628276"/>
              </a:xfrm>
              <a:prstGeom prst="ellipse">
                <a:avLst/>
              </a:prstGeom>
              <a:noFill/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0" name="วงรี 9">
                <a:extLst>
                  <a:ext uri="{FF2B5EF4-FFF2-40B4-BE49-F238E27FC236}">
                    <a16:creationId xmlns:a16="http://schemas.microsoft.com/office/drawing/2014/main" id="{4CFA4A7E-B102-4B69-9EA7-16D889387D91}"/>
                  </a:ext>
                </a:extLst>
              </p:cNvPr>
              <p:cNvSpPr/>
              <p:nvPr/>
            </p:nvSpPr>
            <p:spPr>
              <a:xfrm rot="21142500">
                <a:off x="1927162" y="2210396"/>
                <a:ext cx="647865" cy="635220"/>
              </a:xfrm>
              <a:prstGeom prst="ellipse">
                <a:avLst/>
              </a:prstGeom>
              <a:noFill/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</p:grpSp>
        <p:sp>
          <p:nvSpPr>
            <p:cNvPr id="13" name="Google Shape;845;p43">
              <a:extLst>
                <a:ext uri="{FF2B5EF4-FFF2-40B4-BE49-F238E27FC236}">
                  <a16:creationId xmlns:a16="http://schemas.microsoft.com/office/drawing/2014/main" id="{57EEB614-3F4A-4655-9E77-79AAB43308AF}"/>
                </a:ext>
              </a:extLst>
            </p:cNvPr>
            <p:cNvSpPr txBox="1">
              <a:spLocks/>
            </p:cNvSpPr>
            <p:nvPr/>
          </p:nvSpPr>
          <p:spPr>
            <a:xfrm rot="55607">
              <a:off x="2246781" y="912589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10</a:t>
              </a:r>
            </a:p>
          </p:txBody>
        </p:sp>
      </p:grpSp>
      <p:grpSp>
        <p:nvGrpSpPr>
          <p:cNvPr id="108" name="กลุ่ม 107">
            <a:extLst>
              <a:ext uri="{FF2B5EF4-FFF2-40B4-BE49-F238E27FC236}">
                <a16:creationId xmlns:a16="http://schemas.microsoft.com/office/drawing/2014/main" id="{35537E7F-EB79-443F-83AA-6DF24E6507FC}"/>
              </a:ext>
            </a:extLst>
          </p:cNvPr>
          <p:cNvGrpSpPr/>
          <p:nvPr/>
        </p:nvGrpSpPr>
        <p:grpSpPr>
          <a:xfrm>
            <a:off x="920928" y="2821246"/>
            <a:ext cx="2720577" cy="1997483"/>
            <a:chOff x="563837" y="883134"/>
            <a:chExt cx="2720577" cy="1997483"/>
          </a:xfrm>
        </p:grpSpPr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82CB41C9-80F2-4EF2-8C25-9EC577C3BC9A}"/>
                </a:ext>
              </a:extLst>
            </p:cNvPr>
            <p:cNvGrpSpPr/>
            <p:nvPr/>
          </p:nvGrpSpPr>
          <p:grpSpPr>
            <a:xfrm>
              <a:off x="563837" y="883134"/>
              <a:ext cx="2720577" cy="1997483"/>
              <a:chOff x="778668" y="1013817"/>
              <a:chExt cx="2720577" cy="1997483"/>
            </a:xfrm>
          </p:grpSpPr>
          <p:grpSp>
            <p:nvGrpSpPr>
              <p:cNvPr id="111" name="กลุ่ม 110">
                <a:extLst>
                  <a:ext uri="{FF2B5EF4-FFF2-40B4-BE49-F238E27FC236}">
                    <a16:creationId xmlns:a16="http://schemas.microsoft.com/office/drawing/2014/main" id="{945D44DB-3BD6-44A6-AD2A-5C24B73A5475}"/>
                  </a:ext>
                </a:extLst>
              </p:cNvPr>
              <p:cNvGrpSpPr/>
              <p:nvPr/>
            </p:nvGrpSpPr>
            <p:grpSpPr>
              <a:xfrm>
                <a:off x="778668" y="1013817"/>
                <a:ext cx="2664359" cy="1997483"/>
                <a:chOff x="777992" y="1011930"/>
                <a:chExt cx="2664359" cy="1997483"/>
              </a:xfrm>
            </p:grpSpPr>
            <p:cxnSp>
              <p:nvCxnSpPr>
                <p:cNvPr id="115" name="ตัวเชื่อมต่อตรง 114">
                  <a:extLst>
                    <a:ext uri="{FF2B5EF4-FFF2-40B4-BE49-F238E27FC236}">
                      <a16:creationId xmlns:a16="http://schemas.microsoft.com/office/drawing/2014/main" id="{F272D166-6E49-47FC-9D77-42E9399ED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7319" y="1636741"/>
                  <a:ext cx="13594" cy="954497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กลุ่ม 115">
                  <a:extLst>
                    <a:ext uri="{FF2B5EF4-FFF2-40B4-BE49-F238E27FC236}">
                      <a16:creationId xmlns:a16="http://schemas.microsoft.com/office/drawing/2014/main" id="{4CB00978-E7D0-4E79-9DC5-1F4CA50C4BF4}"/>
                    </a:ext>
                  </a:extLst>
                </p:cNvPr>
                <p:cNvGrpSpPr/>
                <p:nvPr/>
              </p:nvGrpSpPr>
              <p:grpSpPr>
                <a:xfrm>
                  <a:off x="777992" y="1011930"/>
                  <a:ext cx="2664359" cy="1997483"/>
                  <a:chOff x="879269" y="948933"/>
                  <a:chExt cx="2664359" cy="1997483"/>
                </a:xfrm>
              </p:grpSpPr>
              <p:cxnSp>
                <p:nvCxnSpPr>
                  <p:cNvPr id="119" name="ตัวเชื่อมต่อตรง 118">
                    <a:extLst>
                      <a:ext uri="{FF2B5EF4-FFF2-40B4-BE49-F238E27FC236}">
                        <a16:creationId xmlns:a16="http://schemas.microsoft.com/office/drawing/2014/main" id="{60114B01-8929-454D-8C09-4115618DF9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40531" y="1451535"/>
                    <a:ext cx="972133" cy="996562"/>
                  </a:xfrm>
                  <a:prstGeom prst="line">
                    <a:avLst/>
                  </a:prstGeom>
                  <a:ln w="38100">
                    <a:solidFill>
                      <a:srgbClr val="E043B0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ตัวเชื่อมต่อตรง 119">
                    <a:extLst>
                      <a:ext uri="{FF2B5EF4-FFF2-40B4-BE49-F238E27FC236}">
                        <a16:creationId xmlns:a16="http://schemas.microsoft.com/office/drawing/2014/main" id="{8D362F22-208D-4770-8113-596E42FBDC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26930" y="1438015"/>
                    <a:ext cx="909891" cy="17127"/>
                  </a:xfrm>
                  <a:prstGeom prst="line">
                    <a:avLst/>
                  </a:prstGeom>
                  <a:ln w="38100">
                    <a:solidFill>
                      <a:srgbClr val="E043B0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1" name="กลุ่ม 120">
                    <a:extLst>
                      <a:ext uri="{FF2B5EF4-FFF2-40B4-BE49-F238E27FC236}">
                        <a16:creationId xmlns:a16="http://schemas.microsoft.com/office/drawing/2014/main" id="{669F001F-B85E-4155-BDFE-ABAF138FE2D1}"/>
                      </a:ext>
                    </a:extLst>
                  </p:cNvPr>
                  <p:cNvGrpSpPr/>
                  <p:nvPr/>
                </p:nvGrpSpPr>
                <p:grpSpPr>
                  <a:xfrm>
                    <a:off x="879269" y="948933"/>
                    <a:ext cx="2664359" cy="1997483"/>
                    <a:chOff x="521484" y="980323"/>
                    <a:chExt cx="2664359" cy="1997483"/>
                  </a:xfrm>
                </p:grpSpPr>
                <p:grpSp>
                  <p:nvGrpSpPr>
                    <p:cNvPr id="122" name="กลุ่ม 121">
                      <a:extLst>
                        <a:ext uri="{FF2B5EF4-FFF2-40B4-BE49-F238E27FC236}">
                          <a16:creationId xmlns:a16="http://schemas.microsoft.com/office/drawing/2014/main" id="{4C754F9F-2664-425A-98D2-319D972BFA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1484" y="980323"/>
                      <a:ext cx="1769803" cy="1997483"/>
                      <a:chOff x="430582" y="1301458"/>
                      <a:chExt cx="1769803" cy="1997483"/>
                    </a:xfrm>
                  </p:grpSpPr>
                  <p:cxnSp>
                    <p:nvCxnSpPr>
                      <p:cNvPr id="126" name="ตัวเชื่อมต่อตรง 125">
                        <a:extLst>
                          <a:ext uri="{FF2B5EF4-FFF2-40B4-BE49-F238E27FC236}">
                            <a16:creationId xmlns:a16="http://schemas.microsoft.com/office/drawing/2014/main" id="{5CCDEE9E-8AF2-47CD-88EF-375CE682B52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834480" y="1826654"/>
                        <a:ext cx="13594" cy="954497"/>
                      </a:xfrm>
                      <a:prstGeom prst="line">
                        <a:avLst/>
                      </a:prstGeom>
                      <a:ln w="38100">
                        <a:solidFill>
                          <a:srgbClr val="E043B0"/>
                        </a:solidFill>
                        <a:prstDash val="sys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7" name="กลุ่ม 126">
                        <a:extLst>
                          <a:ext uri="{FF2B5EF4-FFF2-40B4-BE49-F238E27FC236}">
                            <a16:creationId xmlns:a16="http://schemas.microsoft.com/office/drawing/2014/main" id="{D66E64DA-7D42-48A8-BB58-7A2812722A0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1142500">
                        <a:off x="430582" y="1301458"/>
                        <a:ext cx="1769803" cy="1997483"/>
                        <a:chOff x="426660" y="1260961"/>
                        <a:chExt cx="1769803" cy="1997483"/>
                      </a:xfrm>
                    </p:grpSpPr>
                    <p:sp>
                      <p:nvSpPr>
                        <p:cNvPr id="129" name="Google Shape;845;p43">
                          <a:extLst>
                            <a:ext uri="{FF2B5EF4-FFF2-40B4-BE49-F238E27FC236}">
                              <a16:creationId xmlns:a16="http://schemas.microsoft.com/office/drawing/2014/main" id="{EF16CE76-D475-4AFF-9C3D-953B1B7FB334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513107">
                          <a:off x="1180196" y="1260961"/>
                          <a:ext cx="462150" cy="514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L="457200" marR="0" lvl="0" indent="-342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6"/>
                            </a:buClr>
                            <a:buSzPts val="1800"/>
                            <a:buFont typeface="Alata"/>
                            <a:buNone/>
                            <a:defRPr sz="1800" b="0" i="0" u="none" strike="noStrike" cap="none">
                              <a:solidFill>
                                <a:schemeClr val="accent6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1pPr>
                          <a:lvl2pPr marL="914400" marR="0" lvl="1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2pPr>
                          <a:lvl3pPr marL="1371600" marR="0" lvl="2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3pPr>
                          <a:lvl4pPr marL="1828800" marR="0" lvl="3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4pPr>
                          <a:lvl5pPr marL="2286000" marR="0" lvl="4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5pPr>
                          <a:lvl6pPr marL="2743200" marR="0" lvl="5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6pPr>
                          <a:lvl7pPr marL="3200400" marR="0" lvl="6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7pPr>
                          <a:lvl8pPr marL="3657600" marR="0" lvl="7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8pPr>
                          <a:lvl9pPr marL="4114800" marR="0" lvl="8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9pPr>
                        </a:lstStyle>
                        <a:p>
                          <a:pPr marL="0" indent="0"/>
                          <a:r>
                            <a:rPr lang="th-TH" sz="2400" b="1" dirty="0">
                              <a:solidFill>
                                <a:srgbClr val="CEE397"/>
                              </a:solidFill>
                              <a:latin typeface="Peach TV" panose="02000000000000000000" pitchFamily="2" charset="0"/>
                              <a:cs typeface="Peach TV" panose="02000000000000000000" pitchFamily="2" charset="0"/>
                            </a:rPr>
                            <a:t>11</a:t>
                          </a:r>
                        </a:p>
                      </p:txBody>
                    </p:sp>
                    <p:cxnSp>
                      <p:nvCxnSpPr>
                        <p:cNvPr id="130" name="ตัวเชื่อมต่อตรง 129">
                          <a:extLst>
                            <a:ext uri="{FF2B5EF4-FFF2-40B4-BE49-F238E27FC236}">
                              <a16:creationId xmlns:a16="http://schemas.microsoft.com/office/drawing/2014/main" id="{1CC8D6DA-8CDF-4046-A198-22827F7F321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457500">
                          <a:off x="917906" y="1753778"/>
                          <a:ext cx="909891" cy="17127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8BCDCD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1" name="ตัวเชื่อมต่อตรง 130">
                          <a:extLst>
                            <a:ext uri="{FF2B5EF4-FFF2-40B4-BE49-F238E27FC236}">
                              <a16:creationId xmlns:a16="http://schemas.microsoft.com/office/drawing/2014/main" id="{02DD2630-F0D6-41B8-B2DB-9AFA510E5D2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457500" flipH="1" flipV="1">
                          <a:off x="854392" y="1747806"/>
                          <a:ext cx="972133" cy="996562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E043B0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2" name="วงรี 131">
                          <a:extLst>
                            <a:ext uri="{FF2B5EF4-FFF2-40B4-BE49-F238E27FC236}">
                              <a16:creationId xmlns:a16="http://schemas.microsoft.com/office/drawing/2014/main" id="{ED580D90-89E7-436F-9FF3-59650FF60D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593" y="2468369"/>
                          <a:ext cx="531628" cy="520719"/>
                        </a:xfrm>
                        <a:prstGeom prst="ellipse">
                          <a:avLst/>
                        </a:prstGeom>
                        <a:solidFill>
                          <a:srgbClr val="808000"/>
                        </a:solidFill>
                        <a:ln>
                          <a:solidFill>
                            <a:srgbClr val="073763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th-TH" dirty="0"/>
                        </a:p>
                      </p:txBody>
                    </p:sp>
                    <p:sp>
                      <p:nvSpPr>
                        <p:cNvPr id="133" name="วงรี 132">
                          <a:extLst>
                            <a:ext uri="{FF2B5EF4-FFF2-40B4-BE49-F238E27FC236}">
                              <a16:creationId xmlns:a16="http://schemas.microsoft.com/office/drawing/2014/main" id="{534801F2-BE91-4BB8-BEF9-79923E4E5C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64835" y="1570674"/>
                          <a:ext cx="531628" cy="520719"/>
                        </a:xfrm>
                        <a:prstGeom prst="ellipse">
                          <a:avLst/>
                        </a:prstGeom>
                        <a:solidFill>
                          <a:srgbClr val="808000"/>
                        </a:solidFill>
                        <a:ln>
                          <a:solidFill>
                            <a:srgbClr val="073763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th-TH" dirty="0"/>
                        </a:p>
                      </p:txBody>
                    </p:sp>
                    <p:sp>
                      <p:nvSpPr>
                        <p:cNvPr id="134" name="วงรี 133">
                          <a:extLst>
                            <a:ext uri="{FF2B5EF4-FFF2-40B4-BE49-F238E27FC236}">
                              <a16:creationId xmlns:a16="http://schemas.microsoft.com/office/drawing/2014/main" id="{259E0FD3-A325-463B-858F-7086128CBF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447" y="1425623"/>
                          <a:ext cx="531628" cy="520719"/>
                        </a:xfrm>
                        <a:prstGeom prst="ellipse">
                          <a:avLst/>
                        </a:prstGeom>
                        <a:solidFill>
                          <a:srgbClr val="808000"/>
                        </a:solidFill>
                        <a:ln>
                          <a:solidFill>
                            <a:srgbClr val="073763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th-TH" dirty="0"/>
                        </a:p>
                      </p:txBody>
                    </p:sp>
                    <p:sp>
                      <p:nvSpPr>
                        <p:cNvPr id="135" name="วงรี 134">
                          <a:extLst>
                            <a:ext uri="{FF2B5EF4-FFF2-40B4-BE49-F238E27FC236}">
                              <a16:creationId xmlns:a16="http://schemas.microsoft.com/office/drawing/2014/main" id="{B8F23E63-FA6B-40E6-B258-0B0078E8E6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500471">
                          <a:off x="1560894" y="2581036"/>
                          <a:ext cx="531802" cy="535528"/>
                        </a:xfrm>
                        <a:prstGeom prst="ellipse">
                          <a:avLst/>
                        </a:prstGeom>
                        <a:solidFill>
                          <a:srgbClr val="808000"/>
                        </a:solidFill>
                        <a:ln>
                          <a:solidFill>
                            <a:srgbClr val="073763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th-TH" dirty="0"/>
                        </a:p>
                      </p:txBody>
                    </p:sp>
                    <p:sp>
                      <p:nvSpPr>
                        <p:cNvPr id="136" name="Google Shape;845;p43">
                          <a:extLst>
                            <a:ext uri="{FF2B5EF4-FFF2-40B4-BE49-F238E27FC236}">
                              <a16:creationId xmlns:a16="http://schemas.microsoft.com/office/drawing/2014/main" id="{29E792E5-592E-493A-9A59-D22498A1FD48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458062">
                          <a:off x="756329" y="1436784"/>
                          <a:ext cx="317211" cy="6379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073763"/>
                              </a:solidFill>
                              <a:latin typeface="Bakso Sapi" pitchFamily="50" charset="0"/>
                              <a:cs typeface="Peach TV" panose="02000000000000000000" pitchFamily="2" charset="0"/>
                            </a:rPr>
                            <a:t>a</a:t>
                          </a:r>
                          <a:endParaRPr lang="th-TH" sz="2000" dirty="0">
                            <a:solidFill>
                              <a:srgbClr val="073763"/>
                            </a:solidFill>
                            <a:latin typeface="Bakso Sapi" pitchFamily="50" charset="0"/>
                            <a:cs typeface="Peach TV" panose="02000000000000000000" pitchFamily="2" charset="0"/>
                          </a:endParaRPr>
                        </a:p>
                      </p:txBody>
                    </p:sp>
                    <p:sp>
                      <p:nvSpPr>
                        <p:cNvPr id="137" name="Google Shape;845;p43">
                          <a:extLst>
                            <a:ext uri="{FF2B5EF4-FFF2-40B4-BE49-F238E27FC236}">
                              <a16:creationId xmlns:a16="http://schemas.microsoft.com/office/drawing/2014/main" id="{E0B2438D-063E-471A-9571-0D2CE159DA69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458062">
                          <a:off x="1771046" y="1616026"/>
                          <a:ext cx="317211" cy="6326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073763"/>
                              </a:solidFill>
                              <a:latin typeface="Bakso Sapi" pitchFamily="50" charset="0"/>
                              <a:cs typeface="Peach TV" panose="02000000000000000000" pitchFamily="2" charset="0"/>
                            </a:rPr>
                            <a:t>b</a:t>
                          </a:r>
                          <a:endParaRPr lang="th-TH" sz="2000" dirty="0">
                            <a:solidFill>
                              <a:srgbClr val="073763"/>
                            </a:solidFill>
                            <a:latin typeface="Bakso Sapi" pitchFamily="50" charset="0"/>
                            <a:cs typeface="Peach TV" panose="02000000000000000000" pitchFamily="2" charset="0"/>
                          </a:endParaRPr>
                        </a:p>
                      </p:txBody>
                    </p:sp>
                    <p:sp>
                      <p:nvSpPr>
                        <p:cNvPr id="138" name="Google Shape;845;p43">
                          <a:extLst>
                            <a:ext uri="{FF2B5EF4-FFF2-40B4-BE49-F238E27FC236}">
                              <a16:creationId xmlns:a16="http://schemas.microsoft.com/office/drawing/2014/main" id="{E99F1FC2-9C09-4CEF-8A02-0D0E8189ABC5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458062">
                          <a:off x="603210" y="2481560"/>
                          <a:ext cx="317211" cy="6379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073763"/>
                              </a:solidFill>
                              <a:latin typeface="Bakso Sapi" pitchFamily="50" charset="0"/>
                              <a:cs typeface="Peach TV" panose="02000000000000000000" pitchFamily="2" charset="0"/>
                            </a:rPr>
                            <a:t>e</a:t>
                          </a:r>
                          <a:endParaRPr lang="th-TH" sz="2000" dirty="0">
                            <a:solidFill>
                              <a:srgbClr val="073763"/>
                            </a:solidFill>
                            <a:latin typeface="Bakso Sapi" pitchFamily="50" charset="0"/>
                            <a:cs typeface="Peach TV" panose="02000000000000000000" pitchFamily="2" charset="0"/>
                          </a:endParaRPr>
                        </a:p>
                      </p:txBody>
                    </p:sp>
                    <p:sp>
                      <p:nvSpPr>
                        <p:cNvPr id="139" name="Google Shape;845;p43">
                          <a:extLst>
                            <a:ext uri="{FF2B5EF4-FFF2-40B4-BE49-F238E27FC236}">
                              <a16:creationId xmlns:a16="http://schemas.microsoft.com/office/drawing/2014/main" id="{0E8ADAF9-5176-4743-88BA-1670DC1CE15A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457500">
                          <a:off x="1650184" y="2602397"/>
                          <a:ext cx="317315" cy="65604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073763"/>
                              </a:solidFill>
                              <a:latin typeface="Bakso Sapi" pitchFamily="50" charset="0"/>
                              <a:cs typeface="Peach TV" panose="02000000000000000000" pitchFamily="2" charset="0"/>
                            </a:rPr>
                            <a:t>f</a:t>
                          </a:r>
                          <a:endParaRPr lang="th-TH" sz="2000" dirty="0">
                            <a:solidFill>
                              <a:srgbClr val="073763"/>
                            </a:solidFill>
                            <a:latin typeface="Bakso Sapi" pitchFamily="50" charset="0"/>
                            <a:cs typeface="Peach TV" panose="02000000000000000000" pitchFamily="2" charset="0"/>
                          </a:endParaRPr>
                        </a:p>
                      </p:txBody>
                    </p:sp>
                    <p:sp>
                      <p:nvSpPr>
                        <p:cNvPr id="140" name="Google Shape;845;p43">
                          <a:extLst>
                            <a:ext uri="{FF2B5EF4-FFF2-40B4-BE49-F238E27FC236}">
                              <a16:creationId xmlns:a16="http://schemas.microsoft.com/office/drawing/2014/main" id="{BB9CA2A7-E4FA-4D32-AC0D-15A489FC7BE5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513107">
                          <a:off x="426660" y="1881539"/>
                          <a:ext cx="462150" cy="514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L="457200" marR="0" lvl="0" indent="-342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6"/>
                            </a:buClr>
                            <a:buSzPts val="1800"/>
                            <a:buFont typeface="Alata"/>
                            <a:buNone/>
                            <a:defRPr sz="1800" b="0" i="0" u="none" strike="noStrike" cap="none">
                              <a:solidFill>
                                <a:schemeClr val="accent6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1pPr>
                          <a:lvl2pPr marL="914400" marR="0" lvl="1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2pPr>
                          <a:lvl3pPr marL="1371600" marR="0" lvl="2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3pPr>
                          <a:lvl4pPr marL="1828800" marR="0" lvl="3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4pPr>
                          <a:lvl5pPr marL="2286000" marR="0" lvl="4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5pPr>
                          <a:lvl6pPr marL="2743200" marR="0" lvl="5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6pPr>
                          <a:lvl7pPr marL="3200400" marR="0" lvl="6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7pPr>
                          <a:lvl8pPr marL="3657600" marR="0" lvl="7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8pPr>
                          <a:lvl9pPr marL="4114800" marR="0" lvl="8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9pPr>
                        </a:lstStyle>
                        <a:p>
                          <a:pPr marL="0" indent="0"/>
                          <a:r>
                            <a:rPr lang="th-TH" sz="2400" b="1" dirty="0">
                              <a:solidFill>
                                <a:srgbClr val="CEE397"/>
                              </a:solidFill>
                              <a:latin typeface="Peach TV" panose="02000000000000000000" pitchFamily="2" charset="0"/>
                              <a:cs typeface="Peach TV" panose="02000000000000000000" pitchFamily="2" charset="0"/>
                            </a:rPr>
                            <a:t>25</a:t>
                          </a:r>
                        </a:p>
                      </p:txBody>
                    </p:sp>
                    <p:sp>
                      <p:nvSpPr>
                        <p:cNvPr id="141" name="Google Shape;845;p43">
                          <a:extLst>
                            <a:ext uri="{FF2B5EF4-FFF2-40B4-BE49-F238E27FC236}">
                              <a16:creationId xmlns:a16="http://schemas.microsoft.com/office/drawing/2014/main" id="{04E154C9-7D13-4565-894C-07B0BBF60B34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 rot="513107">
                          <a:off x="1257450" y="1924800"/>
                          <a:ext cx="462150" cy="514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t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L="457200" marR="0" lvl="0" indent="-342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6"/>
                            </a:buClr>
                            <a:buSzPts val="1800"/>
                            <a:buFont typeface="Alata"/>
                            <a:buNone/>
                            <a:defRPr sz="1800" b="0" i="0" u="none" strike="noStrike" cap="none">
                              <a:solidFill>
                                <a:schemeClr val="accent6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1pPr>
                          <a:lvl2pPr marL="914400" marR="0" lvl="1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2pPr>
                          <a:lvl3pPr marL="1371600" marR="0" lvl="2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3pPr>
                          <a:lvl4pPr marL="1828800" marR="0" lvl="3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4pPr>
                          <a:lvl5pPr marL="2286000" marR="0" lvl="4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5pPr>
                          <a:lvl6pPr marL="2743200" marR="0" lvl="5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6pPr>
                          <a:lvl7pPr marL="3200400" marR="0" lvl="6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7pPr>
                          <a:lvl8pPr marL="3657600" marR="0" lvl="7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8pPr>
                          <a:lvl9pPr marL="4114800" marR="0" lvl="8" indent="-3175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5"/>
                            </a:buClr>
                            <a:buSzPts val="2800"/>
                            <a:buFont typeface="Alata"/>
                            <a:buNone/>
                            <a:defRPr sz="2800" b="0" i="0" u="none" strike="noStrike" cap="none">
                              <a:solidFill>
                                <a:schemeClr val="accent5"/>
                              </a:solidFill>
                              <a:latin typeface="Alata"/>
                              <a:ea typeface="Alata"/>
                              <a:cs typeface="Alata"/>
                              <a:sym typeface="Alata"/>
                            </a:defRPr>
                          </a:lvl9pPr>
                        </a:lstStyle>
                        <a:p>
                          <a:pPr marL="0" indent="0"/>
                          <a:r>
                            <a:rPr lang="th-TH" sz="2400" b="1" dirty="0">
                              <a:solidFill>
                                <a:srgbClr val="CEE397"/>
                              </a:solidFill>
                              <a:latin typeface="Peach TV" panose="02000000000000000000" pitchFamily="2" charset="0"/>
                              <a:cs typeface="Peach TV" panose="02000000000000000000" pitchFamily="2" charset="0"/>
                            </a:rPr>
                            <a:t>12</a:t>
                          </a:r>
                        </a:p>
                      </p:txBody>
                    </p:sp>
                  </p:grpSp>
                  <p:sp>
                    <p:nvSpPr>
                      <p:cNvPr id="128" name="วงรี 127">
                        <a:extLst>
                          <a:ext uri="{FF2B5EF4-FFF2-40B4-BE49-F238E27FC236}">
                            <a16:creationId xmlns:a16="http://schemas.microsoft.com/office/drawing/2014/main" id="{94D1E035-5E1F-4635-BCC9-96661AB002D8}"/>
                          </a:ext>
                        </a:extLst>
                      </p:cNvPr>
                      <p:cNvSpPr/>
                      <p:nvPr/>
                    </p:nvSpPr>
                    <p:spPr>
                      <a:xfrm rot="21142500">
                        <a:off x="522697" y="1463954"/>
                        <a:ext cx="642621" cy="63368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073763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 dirty="0"/>
                      </a:p>
                    </p:txBody>
                  </p:sp>
                </p:grpSp>
                <p:grpSp>
                  <p:nvGrpSpPr>
                    <p:cNvPr id="123" name="กลุ่ม 122">
                      <a:extLst>
                        <a:ext uri="{FF2B5EF4-FFF2-40B4-BE49-F238E27FC236}">
                          <a16:creationId xmlns:a16="http://schemas.microsoft.com/office/drawing/2014/main" id="{C434038F-CD4F-4BAD-8B0D-2B25361CBD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54215" y="1216935"/>
                      <a:ext cx="531628" cy="658031"/>
                      <a:chOff x="2770719" y="1310896"/>
                      <a:chExt cx="531628" cy="658031"/>
                    </a:xfrm>
                  </p:grpSpPr>
                  <p:sp>
                    <p:nvSpPr>
                      <p:cNvPr id="124" name="วงรี 123">
                        <a:extLst>
                          <a:ext uri="{FF2B5EF4-FFF2-40B4-BE49-F238E27FC236}">
                            <a16:creationId xmlns:a16="http://schemas.microsoft.com/office/drawing/2014/main" id="{7A1D46BD-CD3B-4172-8C83-81BBF3EA6071}"/>
                          </a:ext>
                        </a:extLst>
                      </p:cNvPr>
                      <p:cNvSpPr/>
                      <p:nvPr/>
                    </p:nvSpPr>
                    <p:spPr>
                      <a:xfrm rot="21220287">
                        <a:off x="2770719" y="1310896"/>
                        <a:ext cx="531628" cy="520719"/>
                      </a:xfrm>
                      <a:prstGeom prst="ellipse">
                        <a:avLst/>
                      </a:prstGeom>
                      <a:solidFill>
                        <a:srgbClr val="808000"/>
                      </a:solidFill>
                      <a:ln>
                        <a:solidFill>
                          <a:srgbClr val="073763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 dirty="0"/>
                      </a:p>
                    </p:txBody>
                  </p:sp>
                  <p:sp>
                    <p:nvSpPr>
                      <p:cNvPr id="125" name="Google Shape;845;p43">
                        <a:extLst>
                          <a:ext uri="{FF2B5EF4-FFF2-40B4-BE49-F238E27FC236}">
                            <a16:creationId xmlns:a16="http://schemas.microsoft.com/office/drawing/2014/main" id="{D5DD1853-E7EB-4271-9AEF-8B053F428FE0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 rot="78349">
                        <a:off x="2862269" y="1331022"/>
                        <a:ext cx="317211" cy="6379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lvl9pPr>
                      </a:lstStyle>
                      <a:p>
                        <a:pPr algn="ctr"/>
                        <a:r>
                          <a:rPr lang="en-US" sz="2000" dirty="0">
                            <a:solidFill>
                              <a:srgbClr val="073763"/>
                            </a:solidFill>
                            <a:latin typeface="Bakso Sapi" pitchFamily="50" charset="0"/>
                            <a:cs typeface="Peach TV" panose="02000000000000000000" pitchFamily="2" charset="0"/>
                          </a:rPr>
                          <a:t>c</a:t>
                        </a:r>
                        <a:endParaRPr lang="th-TH" sz="2000" dirty="0">
                          <a:solidFill>
                            <a:srgbClr val="073763"/>
                          </a:solidFill>
                          <a:latin typeface="Bakso Sapi" pitchFamily="50" charset="0"/>
                          <a:cs typeface="Peach TV" panose="02000000000000000000" pitchFamily="2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17" name="Google Shape;845;p43">
                  <a:extLst>
                    <a:ext uri="{FF2B5EF4-FFF2-40B4-BE49-F238E27FC236}">
                      <a16:creationId xmlns:a16="http://schemas.microsoft.com/office/drawing/2014/main" id="{6A8B5DF1-E924-4D5E-A075-4AAC937776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55607">
                  <a:off x="2624848" y="1820029"/>
                  <a:ext cx="462150" cy="514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6"/>
                    </a:buClr>
                    <a:buSzPts val="1800"/>
                    <a:buFont typeface="Alata"/>
                    <a:buNone/>
                    <a:defRPr sz="1800" b="0" i="0" u="none" strike="noStrike" cap="none">
                      <a:solidFill>
                        <a:schemeClr val="accent6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1pPr>
                  <a:lvl2pPr marL="914400" marR="0" lvl="1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2pPr>
                  <a:lvl3pPr marL="1371600" marR="0" lvl="2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3pPr>
                  <a:lvl4pPr marL="1828800" marR="0" lvl="3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4pPr>
                  <a:lvl5pPr marL="2286000" marR="0" lvl="4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5pPr>
                  <a:lvl6pPr marL="2743200" marR="0" lvl="5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6pPr>
                  <a:lvl7pPr marL="3200400" marR="0" lvl="6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7pPr>
                  <a:lvl8pPr marL="3657600" marR="0" lvl="7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8pPr>
                  <a:lvl9pPr marL="4114800" marR="0" lvl="8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9pPr>
                </a:lstStyle>
                <a:p>
                  <a:pPr marL="0" indent="0"/>
                  <a:r>
                    <a:rPr lang="th-TH" sz="2400" b="1" dirty="0">
                      <a:solidFill>
                        <a:srgbClr val="CEE397"/>
                      </a:solidFill>
                      <a:latin typeface="Peach TV" panose="02000000000000000000" pitchFamily="2" charset="0"/>
                      <a:cs typeface="Peach TV" panose="02000000000000000000" pitchFamily="2" charset="0"/>
                    </a:rPr>
                    <a:t>9</a:t>
                  </a:r>
                </a:p>
              </p:txBody>
            </p:sp>
            <p:sp>
              <p:nvSpPr>
                <p:cNvPr id="118" name="Google Shape;845;p43">
                  <a:extLst>
                    <a:ext uri="{FF2B5EF4-FFF2-40B4-BE49-F238E27FC236}">
                      <a16:creationId xmlns:a16="http://schemas.microsoft.com/office/drawing/2014/main" id="{9459FB3C-2929-429B-BA4A-DEDE5CFC87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55607">
                  <a:off x="2187945" y="1652449"/>
                  <a:ext cx="396900" cy="494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6"/>
                    </a:buClr>
                    <a:buSzPts val="1800"/>
                    <a:buFont typeface="Alata"/>
                    <a:buNone/>
                    <a:defRPr sz="1800" b="0" i="0" u="none" strike="noStrike" cap="none">
                      <a:solidFill>
                        <a:schemeClr val="accent6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1pPr>
                  <a:lvl2pPr marL="914400" marR="0" lvl="1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2pPr>
                  <a:lvl3pPr marL="1371600" marR="0" lvl="2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3pPr>
                  <a:lvl4pPr marL="1828800" marR="0" lvl="3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4pPr>
                  <a:lvl5pPr marL="2286000" marR="0" lvl="4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5pPr>
                  <a:lvl6pPr marL="2743200" marR="0" lvl="5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6pPr>
                  <a:lvl7pPr marL="3200400" marR="0" lvl="6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7pPr>
                  <a:lvl8pPr marL="3657600" marR="0" lvl="7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8pPr>
                  <a:lvl9pPr marL="4114800" marR="0" lvl="8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5"/>
                    </a:buClr>
                    <a:buSzPts val="2800"/>
                    <a:buFont typeface="Alata"/>
                    <a:buNone/>
                    <a:defRPr sz="2800" b="0" i="0" u="none" strike="noStrike" cap="none">
                      <a:solidFill>
                        <a:schemeClr val="accent5"/>
                      </a:solidFill>
                      <a:latin typeface="Alata"/>
                      <a:ea typeface="Alata"/>
                      <a:cs typeface="Alata"/>
                      <a:sym typeface="Alata"/>
                    </a:defRPr>
                  </a:lvl9pPr>
                </a:lstStyle>
                <a:p>
                  <a:pPr marL="0" indent="0"/>
                  <a:r>
                    <a:rPr lang="th-TH" sz="2400" b="1" dirty="0">
                      <a:solidFill>
                        <a:srgbClr val="CEE397"/>
                      </a:solidFill>
                      <a:latin typeface="Peach TV" panose="02000000000000000000" pitchFamily="2" charset="0"/>
                      <a:cs typeface="Peach TV" panose="02000000000000000000" pitchFamily="2" charset="0"/>
                    </a:rPr>
                    <a:t>8</a:t>
                  </a:r>
                </a:p>
              </p:txBody>
            </p:sp>
          </p:grpSp>
          <p:sp>
            <p:nvSpPr>
              <p:cNvPr id="112" name="วงรี 111">
                <a:extLst>
                  <a:ext uri="{FF2B5EF4-FFF2-40B4-BE49-F238E27FC236}">
                    <a16:creationId xmlns:a16="http://schemas.microsoft.com/office/drawing/2014/main" id="{78C19D46-078F-46C4-BBCA-B94E205E88E7}"/>
                  </a:ext>
                </a:extLst>
              </p:cNvPr>
              <p:cNvSpPr/>
              <p:nvPr/>
            </p:nvSpPr>
            <p:spPr>
              <a:xfrm rot="21142500">
                <a:off x="1896804" y="1192074"/>
                <a:ext cx="642621" cy="630528"/>
              </a:xfrm>
              <a:prstGeom prst="ellipse">
                <a:avLst/>
              </a:prstGeom>
              <a:noFill/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13" name="วงรี 112">
                <a:extLst>
                  <a:ext uri="{FF2B5EF4-FFF2-40B4-BE49-F238E27FC236}">
                    <a16:creationId xmlns:a16="http://schemas.microsoft.com/office/drawing/2014/main" id="{85E91E48-9EA1-4A1C-AEE1-55322A0467BE}"/>
                  </a:ext>
                </a:extLst>
              </p:cNvPr>
              <p:cNvSpPr/>
              <p:nvPr/>
            </p:nvSpPr>
            <p:spPr>
              <a:xfrm rot="21142500">
                <a:off x="2856624" y="1197442"/>
                <a:ext cx="642621" cy="628276"/>
              </a:xfrm>
              <a:prstGeom prst="ellipse">
                <a:avLst/>
              </a:prstGeom>
              <a:noFill/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14" name="วงรี 113">
                <a:extLst>
                  <a:ext uri="{FF2B5EF4-FFF2-40B4-BE49-F238E27FC236}">
                    <a16:creationId xmlns:a16="http://schemas.microsoft.com/office/drawing/2014/main" id="{7D72B613-344C-4678-B4B0-6E207BC68954}"/>
                  </a:ext>
                </a:extLst>
              </p:cNvPr>
              <p:cNvSpPr/>
              <p:nvPr/>
            </p:nvSpPr>
            <p:spPr>
              <a:xfrm rot="21142500">
                <a:off x="1927162" y="2210396"/>
                <a:ext cx="647865" cy="635220"/>
              </a:xfrm>
              <a:prstGeom prst="ellipse">
                <a:avLst/>
              </a:prstGeom>
              <a:noFill/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</p:grpSp>
        <p:sp>
          <p:nvSpPr>
            <p:cNvPr id="110" name="Google Shape;845;p43">
              <a:extLst>
                <a:ext uri="{FF2B5EF4-FFF2-40B4-BE49-F238E27FC236}">
                  <a16:creationId xmlns:a16="http://schemas.microsoft.com/office/drawing/2014/main" id="{5CC167B2-DC9F-4197-A607-CFD36F3B7714}"/>
                </a:ext>
              </a:extLst>
            </p:cNvPr>
            <p:cNvSpPr txBox="1">
              <a:spLocks/>
            </p:cNvSpPr>
            <p:nvPr/>
          </p:nvSpPr>
          <p:spPr>
            <a:xfrm rot="55607">
              <a:off x="2246781" y="912589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10</a:t>
              </a:r>
            </a:p>
          </p:txBody>
        </p:sp>
      </p:grpSp>
      <p:grpSp>
        <p:nvGrpSpPr>
          <p:cNvPr id="143" name="กลุ่ม 142">
            <a:extLst>
              <a:ext uri="{FF2B5EF4-FFF2-40B4-BE49-F238E27FC236}">
                <a16:creationId xmlns:a16="http://schemas.microsoft.com/office/drawing/2014/main" id="{80456BA3-FDB1-4FB3-B47F-098397F14074}"/>
              </a:ext>
            </a:extLst>
          </p:cNvPr>
          <p:cNvGrpSpPr/>
          <p:nvPr/>
        </p:nvGrpSpPr>
        <p:grpSpPr>
          <a:xfrm rot="21162769">
            <a:off x="5029341" y="407319"/>
            <a:ext cx="3856487" cy="3815966"/>
            <a:chOff x="5800121" y="136065"/>
            <a:chExt cx="3124467" cy="3327811"/>
          </a:xfrm>
        </p:grpSpPr>
        <p:sp>
          <p:nvSpPr>
            <p:cNvPr id="144" name="Google Shape;1512;p62">
              <a:extLst>
                <a:ext uri="{FF2B5EF4-FFF2-40B4-BE49-F238E27FC236}">
                  <a16:creationId xmlns:a16="http://schemas.microsoft.com/office/drawing/2014/main" id="{2A2AECB1-5720-47BD-9BAE-5C11E1B2B76C}"/>
                </a:ext>
              </a:extLst>
            </p:cNvPr>
            <p:cNvSpPr/>
            <p:nvPr/>
          </p:nvSpPr>
          <p:spPr>
            <a:xfrm rot="848066">
              <a:off x="5800121" y="136065"/>
              <a:ext cx="3124467" cy="3327811"/>
            </a:xfrm>
            <a:custGeom>
              <a:avLst/>
              <a:gdLst/>
              <a:ahLst/>
              <a:cxnLst/>
              <a:rect l="l" t="t" r="r" b="b"/>
              <a:pathLst>
                <a:path w="40696" h="46192" extrusionOk="0">
                  <a:moveTo>
                    <a:pt x="33607" y="1559"/>
                  </a:moveTo>
                  <a:cubicBezTo>
                    <a:pt x="34098" y="1559"/>
                    <a:pt x="34526" y="1923"/>
                    <a:pt x="34593" y="2423"/>
                  </a:cubicBezTo>
                  <a:cubicBezTo>
                    <a:pt x="34665" y="2968"/>
                    <a:pt x="34282" y="3469"/>
                    <a:pt x="33736" y="3540"/>
                  </a:cubicBezTo>
                  <a:cubicBezTo>
                    <a:pt x="33691" y="3546"/>
                    <a:pt x="33647" y="3549"/>
                    <a:pt x="33603" y="3549"/>
                  </a:cubicBezTo>
                  <a:cubicBezTo>
                    <a:pt x="33112" y="3549"/>
                    <a:pt x="32684" y="3184"/>
                    <a:pt x="32619" y="2685"/>
                  </a:cubicBezTo>
                  <a:cubicBezTo>
                    <a:pt x="32547" y="2140"/>
                    <a:pt x="32930" y="1639"/>
                    <a:pt x="33474" y="1567"/>
                  </a:cubicBezTo>
                  <a:cubicBezTo>
                    <a:pt x="33519" y="1561"/>
                    <a:pt x="33564" y="1559"/>
                    <a:pt x="33607" y="1559"/>
                  </a:cubicBezTo>
                  <a:close/>
                  <a:moveTo>
                    <a:pt x="25805" y="2592"/>
                  </a:moveTo>
                  <a:cubicBezTo>
                    <a:pt x="26296" y="2592"/>
                    <a:pt x="26724" y="2957"/>
                    <a:pt x="26790" y="3457"/>
                  </a:cubicBezTo>
                  <a:cubicBezTo>
                    <a:pt x="26863" y="4002"/>
                    <a:pt x="26478" y="4502"/>
                    <a:pt x="25934" y="4574"/>
                  </a:cubicBezTo>
                  <a:cubicBezTo>
                    <a:pt x="25889" y="4580"/>
                    <a:pt x="25845" y="4583"/>
                    <a:pt x="25801" y="4583"/>
                  </a:cubicBezTo>
                  <a:cubicBezTo>
                    <a:pt x="25310" y="4583"/>
                    <a:pt x="24882" y="4218"/>
                    <a:pt x="24817" y="3718"/>
                  </a:cubicBezTo>
                  <a:cubicBezTo>
                    <a:pt x="24744" y="3174"/>
                    <a:pt x="25128" y="2673"/>
                    <a:pt x="25672" y="2601"/>
                  </a:cubicBezTo>
                  <a:cubicBezTo>
                    <a:pt x="25717" y="2595"/>
                    <a:pt x="25762" y="2592"/>
                    <a:pt x="25805" y="2592"/>
                  </a:cubicBezTo>
                  <a:close/>
                  <a:moveTo>
                    <a:pt x="17943" y="3634"/>
                  </a:moveTo>
                  <a:cubicBezTo>
                    <a:pt x="18435" y="3634"/>
                    <a:pt x="18862" y="3997"/>
                    <a:pt x="18929" y="4498"/>
                  </a:cubicBezTo>
                  <a:cubicBezTo>
                    <a:pt x="19001" y="5043"/>
                    <a:pt x="18618" y="5544"/>
                    <a:pt x="18073" y="5617"/>
                  </a:cubicBezTo>
                  <a:cubicBezTo>
                    <a:pt x="18029" y="5622"/>
                    <a:pt x="17985" y="5625"/>
                    <a:pt x="17942" y="5625"/>
                  </a:cubicBezTo>
                  <a:cubicBezTo>
                    <a:pt x="17449" y="5625"/>
                    <a:pt x="17022" y="5261"/>
                    <a:pt x="16955" y="4759"/>
                  </a:cubicBezTo>
                  <a:cubicBezTo>
                    <a:pt x="16883" y="4215"/>
                    <a:pt x="17266" y="3714"/>
                    <a:pt x="17812" y="3642"/>
                  </a:cubicBezTo>
                  <a:cubicBezTo>
                    <a:pt x="17856" y="3637"/>
                    <a:pt x="17900" y="3634"/>
                    <a:pt x="17943" y="3634"/>
                  </a:cubicBezTo>
                  <a:close/>
                  <a:moveTo>
                    <a:pt x="10430" y="4629"/>
                  </a:moveTo>
                  <a:cubicBezTo>
                    <a:pt x="10921" y="4629"/>
                    <a:pt x="11348" y="4994"/>
                    <a:pt x="11415" y="5494"/>
                  </a:cubicBezTo>
                  <a:cubicBezTo>
                    <a:pt x="11486" y="6039"/>
                    <a:pt x="11104" y="6539"/>
                    <a:pt x="10558" y="6613"/>
                  </a:cubicBezTo>
                  <a:cubicBezTo>
                    <a:pt x="10514" y="6618"/>
                    <a:pt x="10470" y="6621"/>
                    <a:pt x="10427" y="6621"/>
                  </a:cubicBezTo>
                  <a:cubicBezTo>
                    <a:pt x="9935" y="6621"/>
                    <a:pt x="9508" y="6257"/>
                    <a:pt x="9441" y="5755"/>
                  </a:cubicBezTo>
                  <a:cubicBezTo>
                    <a:pt x="9369" y="5211"/>
                    <a:pt x="9752" y="4710"/>
                    <a:pt x="10296" y="4638"/>
                  </a:cubicBezTo>
                  <a:cubicBezTo>
                    <a:pt x="10341" y="4632"/>
                    <a:pt x="10386" y="4629"/>
                    <a:pt x="10430" y="4629"/>
                  </a:cubicBezTo>
                  <a:close/>
                  <a:moveTo>
                    <a:pt x="2576" y="5671"/>
                  </a:moveTo>
                  <a:cubicBezTo>
                    <a:pt x="3067" y="5671"/>
                    <a:pt x="3495" y="6035"/>
                    <a:pt x="3560" y="6535"/>
                  </a:cubicBezTo>
                  <a:cubicBezTo>
                    <a:pt x="3632" y="7080"/>
                    <a:pt x="3249" y="7581"/>
                    <a:pt x="2705" y="7652"/>
                  </a:cubicBezTo>
                  <a:cubicBezTo>
                    <a:pt x="2660" y="7658"/>
                    <a:pt x="2615" y="7661"/>
                    <a:pt x="2572" y="7661"/>
                  </a:cubicBezTo>
                  <a:cubicBezTo>
                    <a:pt x="2081" y="7661"/>
                    <a:pt x="1653" y="7296"/>
                    <a:pt x="1587" y="6796"/>
                  </a:cubicBezTo>
                  <a:cubicBezTo>
                    <a:pt x="1514" y="6252"/>
                    <a:pt x="1899" y="5751"/>
                    <a:pt x="2443" y="5679"/>
                  </a:cubicBezTo>
                  <a:cubicBezTo>
                    <a:pt x="2488" y="5673"/>
                    <a:pt x="2532" y="5671"/>
                    <a:pt x="2576" y="5671"/>
                  </a:cubicBezTo>
                  <a:close/>
                  <a:moveTo>
                    <a:pt x="35827" y="1"/>
                  </a:moveTo>
                  <a:lnTo>
                    <a:pt x="0" y="4748"/>
                  </a:lnTo>
                  <a:lnTo>
                    <a:pt x="5492" y="46192"/>
                  </a:lnTo>
                  <a:lnTo>
                    <a:pt x="28545" y="43137"/>
                  </a:lnTo>
                  <a:lnTo>
                    <a:pt x="30396" y="42350"/>
                  </a:lnTo>
                  <a:lnTo>
                    <a:pt x="30922" y="40849"/>
                  </a:lnTo>
                  <a:lnTo>
                    <a:pt x="32511" y="39946"/>
                  </a:lnTo>
                  <a:lnTo>
                    <a:pt x="33717" y="40598"/>
                  </a:lnTo>
                  <a:lnTo>
                    <a:pt x="35447" y="40252"/>
                  </a:lnTo>
                  <a:lnTo>
                    <a:pt x="36361" y="38702"/>
                  </a:lnTo>
                  <a:lnTo>
                    <a:pt x="38127" y="38829"/>
                  </a:lnTo>
                  <a:lnTo>
                    <a:pt x="38952" y="36969"/>
                  </a:lnTo>
                  <a:lnTo>
                    <a:pt x="40695" y="36738"/>
                  </a:lnTo>
                  <a:lnTo>
                    <a:pt x="358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45;p43">
              <a:extLst>
                <a:ext uri="{FF2B5EF4-FFF2-40B4-BE49-F238E27FC236}">
                  <a16:creationId xmlns:a16="http://schemas.microsoft.com/office/drawing/2014/main" id="{0B88AAD5-1E4E-4196-8FBD-C7AB49C39185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6881198" y="905695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11</a:t>
              </a:r>
            </a:p>
          </p:txBody>
        </p:sp>
        <p:sp>
          <p:nvSpPr>
            <p:cNvPr id="146" name="Google Shape;804;p38">
              <a:extLst>
                <a:ext uri="{FF2B5EF4-FFF2-40B4-BE49-F238E27FC236}">
                  <a16:creationId xmlns:a16="http://schemas.microsoft.com/office/drawing/2014/main" id="{97D2574D-BA9E-43BD-8D3D-E5E7FD190776}"/>
                </a:ext>
              </a:extLst>
            </p:cNvPr>
            <p:cNvSpPr txBox="1">
              <a:spLocks/>
            </p:cNvSpPr>
            <p:nvPr/>
          </p:nvSpPr>
          <p:spPr>
            <a:xfrm rot="411433">
              <a:off x="6149638" y="349910"/>
              <a:ext cx="1489418" cy="577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500"/>
                <a:buFont typeface="Fredoka One"/>
                <a:buNone/>
                <a:defRPr sz="5500" b="1" i="0" u="none" strike="noStrike" cap="none">
                  <a:solidFill>
                    <a:schemeClr val="lt2"/>
                  </a:solidFill>
                  <a:latin typeface="Fredoka One"/>
                  <a:ea typeface="Fredoka One"/>
                  <a:cs typeface="Fredoka One"/>
                  <a:sym typeface="Fredok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9pPr>
            </a:lstStyle>
            <a:p>
              <a:r>
                <a:rPr lang="en-US" sz="1800" u="sng" dirty="0">
                  <a:ln w="9525">
                    <a:noFill/>
                    <a:prstDash val="solid"/>
                  </a:ln>
                  <a:solidFill>
                    <a:srgbClr val="00B05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akso Sapi" pitchFamily="50" charset="0"/>
                  <a:cs typeface="Peach TV" panose="02000000000000000000" pitchFamily="2" charset="0"/>
                </a:rPr>
                <a:t>example</a:t>
              </a:r>
              <a:endParaRPr lang="en-US" sz="1600" u="sng" dirty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cxnSp>
          <p:nvCxnSpPr>
            <p:cNvPr id="147" name="ตัวเชื่อมต่อตรง 146">
              <a:extLst>
                <a:ext uri="{FF2B5EF4-FFF2-40B4-BE49-F238E27FC236}">
                  <a16:creationId xmlns:a16="http://schemas.microsoft.com/office/drawing/2014/main" id="{740E8B04-B2FB-4351-846D-FCA7BB449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7679" y="1192986"/>
              <a:ext cx="149498" cy="1129770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ตัวเชื่อมต่อตรง 147">
              <a:extLst>
                <a:ext uri="{FF2B5EF4-FFF2-40B4-BE49-F238E27FC236}">
                  <a16:creationId xmlns:a16="http://schemas.microsoft.com/office/drawing/2014/main" id="{4C8F749D-B314-401D-9B00-ADD20C512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7263" y="1342565"/>
              <a:ext cx="149498" cy="1129770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ตัวเชื่อมต่อตรง 148">
              <a:extLst>
                <a:ext uri="{FF2B5EF4-FFF2-40B4-BE49-F238E27FC236}">
                  <a16:creationId xmlns:a16="http://schemas.microsoft.com/office/drawing/2014/main" id="{E3536256-A4DA-45C7-9352-B1A8FF6B0728}"/>
                </a:ext>
              </a:extLst>
            </p:cNvPr>
            <p:cNvCxnSpPr>
              <a:cxnSpLocks/>
            </p:cNvCxnSpPr>
            <p:nvPr/>
          </p:nvCxnSpPr>
          <p:spPr>
            <a:xfrm>
              <a:off x="6638337" y="1221504"/>
              <a:ext cx="1876438" cy="260134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ตัวเชื่อมต่อตรง 149">
              <a:extLst>
                <a:ext uri="{FF2B5EF4-FFF2-40B4-BE49-F238E27FC236}">
                  <a16:creationId xmlns:a16="http://schemas.microsoft.com/office/drawing/2014/main" id="{2076D2BF-252F-41A3-A6A9-CF9E3EC0BB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0079" y="1215732"/>
              <a:ext cx="807184" cy="1184129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ตัวเชื่อมต่อตรง 150">
              <a:extLst>
                <a:ext uri="{FF2B5EF4-FFF2-40B4-BE49-F238E27FC236}">
                  <a16:creationId xmlns:a16="http://schemas.microsoft.com/office/drawing/2014/main" id="{BF6C016B-36D7-42D0-BC3B-126A88147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4361" y="1483394"/>
              <a:ext cx="1064922" cy="916467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วงรี 151">
              <a:extLst>
                <a:ext uri="{FF2B5EF4-FFF2-40B4-BE49-F238E27FC236}">
                  <a16:creationId xmlns:a16="http://schemas.microsoft.com/office/drawing/2014/main" id="{E0F22E5F-93B5-4976-AF89-F75786E4DDB0}"/>
                </a:ext>
              </a:extLst>
            </p:cNvPr>
            <p:cNvSpPr/>
            <p:nvPr/>
          </p:nvSpPr>
          <p:spPr>
            <a:xfrm>
              <a:off x="6221865" y="1996385"/>
              <a:ext cx="531628" cy="520719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53" name="วงรี 152">
              <a:extLst>
                <a:ext uri="{FF2B5EF4-FFF2-40B4-BE49-F238E27FC236}">
                  <a16:creationId xmlns:a16="http://schemas.microsoft.com/office/drawing/2014/main" id="{07A9AE7E-219B-49BE-B6F3-2B30323E15A8}"/>
                </a:ext>
              </a:extLst>
            </p:cNvPr>
            <p:cNvSpPr/>
            <p:nvPr/>
          </p:nvSpPr>
          <p:spPr>
            <a:xfrm rot="460634">
              <a:off x="8191503" y="1215732"/>
              <a:ext cx="531628" cy="520719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54" name="วงรี 153">
              <a:extLst>
                <a:ext uri="{FF2B5EF4-FFF2-40B4-BE49-F238E27FC236}">
                  <a16:creationId xmlns:a16="http://schemas.microsoft.com/office/drawing/2014/main" id="{3F5994C5-8E31-4D53-8F1D-18A7FBC5F61A}"/>
                </a:ext>
              </a:extLst>
            </p:cNvPr>
            <p:cNvSpPr/>
            <p:nvPr/>
          </p:nvSpPr>
          <p:spPr>
            <a:xfrm>
              <a:off x="7310162" y="1088569"/>
              <a:ext cx="531628" cy="520719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55" name="วงรี 154">
              <a:extLst>
                <a:ext uri="{FF2B5EF4-FFF2-40B4-BE49-F238E27FC236}">
                  <a16:creationId xmlns:a16="http://schemas.microsoft.com/office/drawing/2014/main" id="{251C4F7A-C0FD-4CD8-B0F7-98E5C19D594D}"/>
                </a:ext>
              </a:extLst>
            </p:cNvPr>
            <p:cNvSpPr/>
            <p:nvPr/>
          </p:nvSpPr>
          <p:spPr>
            <a:xfrm>
              <a:off x="6362719" y="953639"/>
              <a:ext cx="531628" cy="520719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56" name="วงรี 155">
              <a:extLst>
                <a:ext uri="{FF2B5EF4-FFF2-40B4-BE49-F238E27FC236}">
                  <a16:creationId xmlns:a16="http://schemas.microsoft.com/office/drawing/2014/main" id="{7514FA4A-B816-4A9D-98D7-F0E2456B7AE2}"/>
                </a:ext>
              </a:extLst>
            </p:cNvPr>
            <p:cNvSpPr/>
            <p:nvPr/>
          </p:nvSpPr>
          <p:spPr>
            <a:xfrm>
              <a:off x="7181449" y="2137176"/>
              <a:ext cx="531628" cy="520719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57" name="Google Shape;845;p43">
              <a:extLst>
                <a:ext uri="{FF2B5EF4-FFF2-40B4-BE49-F238E27FC236}">
                  <a16:creationId xmlns:a16="http://schemas.microsoft.com/office/drawing/2014/main" id="{4797544A-D42C-422A-906F-8B4DAEC3FF36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6471601" y="964800"/>
              <a:ext cx="317211" cy="637905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rPr>
                <a:t>a</a:t>
              </a:r>
              <a:endParaRPr lang="th-TH" sz="2000" dirty="0"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sp>
          <p:nvSpPr>
            <p:cNvPr id="158" name="Google Shape;845;p43">
              <a:extLst>
                <a:ext uri="{FF2B5EF4-FFF2-40B4-BE49-F238E27FC236}">
                  <a16:creationId xmlns:a16="http://schemas.microsoft.com/office/drawing/2014/main" id="{F423A898-1FF7-4D2A-8972-0D4BEB225DB9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7418028" y="1125671"/>
              <a:ext cx="317211" cy="632625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rPr>
                <a:t>b</a:t>
              </a:r>
              <a:endParaRPr lang="th-TH" sz="2000" dirty="0"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sp>
          <p:nvSpPr>
            <p:cNvPr id="159" name="Google Shape;845;p43">
              <a:extLst>
                <a:ext uri="{FF2B5EF4-FFF2-40B4-BE49-F238E27FC236}">
                  <a16:creationId xmlns:a16="http://schemas.microsoft.com/office/drawing/2014/main" id="{977C3743-2508-46C2-9C56-3AD214FB9187}"/>
                </a:ext>
              </a:extLst>
            </p:cNvPr>
            <p:cNvSpPr txBox="1">
              <a:spLocks/>
            </p:cNvSpPr>
            <p:nvPr/>
          </p:nvSpPr>
          <p:spPr>
            <a:xfrm rot="460634">
              <a:off x="8281000" y="1239748"/>
              <a:ext cx="317211" cy="637905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rPr>
                <a:t>c</a:t>
              </a:r>
              <a:endParaRPr lang="th-TH" sz="2000" dirty="0"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sp>
          <p:nvSpPr>
            <p:cNvPr id="160" name="Google Shape;845;p43">
              <a:extLst>
                <a:ext uri="{FF2B5EF4-FFF2-40B4-BE49-F238E27FC236}">
                  <a16:creationId xmlns:a16="http://schemas.microsoft.com/office/drawing/2014/main" id="{C55444C1-5C7F-49ED-8449-E892F547F583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6313728" y="2040367"/>
              <a:ext cx="317211" cy="637905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rPr>
                <a:t>e</a:t>
              </a:r>
              <a:endParaRPr lang="th-TH" sz="2000" dirty="0"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sp>
          <p:nvSpPr>
            <p:cNvPr id="161" name="Google Shape;845;p43">
              <a:extLst>
                <a:ext uri="{FF2B5EF4-FFF2-40B4-BE49-F238E27FC236}">
                  <a16:creationId xmlns:a16="http://schemas.microsoft.com/office/drawing/2014/main" id="{3048A53E-3DF9-4ABD-BDBE-4F17B4498CC1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7269834" y="2167257"/>
              <a:ext cx="317211" cy="637905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rPr>
                <a:t>f</a:t>
              </a:r>
              <a:endParaRPr lang="th-TH" sz="2000" dirty="0"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sp>
          <p:nvSpPr>
            <p:cNvPr id="162" name="Google Shape;845;p43">
              <a:extLst>
                <a:ext uri="{FF2B5EF4-FFF2-40B4-BE49-F238E27FC236}">
                  <a16:creationId xmlns:a16="http://schemas.microsoft.com/office/drawing/2014/main" id="{75B85C14-4E3A-4514-AB2A-7B66F7F9FC6A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7807088" y="1024123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10</a:t>
              </a:r>
            </a:p>
          </p:txBody>
        </p:sp>
        <p:sp>
          <p:nvSpPr>
            <p:cNvPr id="163" name="Google Shape;845;p43">
              <a:extLst>
                <a:ext uri="{FF2B5EF4-FFF2-40B4-BE49-F238E27FC236}">
                  <a16:creationId xmlns:a16="http://schemas.microsoft.com/office/drawing/2014/main" id="{FF8AE9FC-FC9B-4EAC-8F99-FD2F9B2DE2A7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6191052" y="1417997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25</a:t>
              </a:r>
            </a:p>
          </p:txBody>
        </p:sp>
        <p:sp>
          <p:nvSpPr>
            <p:cNvPr id="164" name="Google Shape;845;p43">
              <a:extLst>
                <a:ext uri="{FF2B5EF4-FFF2-40B4-BE49-F238E27FC236}">
                  <a16:creationId xmlns:a16="http://schemas.microsoft.com/office/drawing/2014/main" id="{23EE96EC-5E84-4EA6-B2F0-6C2D031C752D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6919553" y="1489317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12</a:t>
              </a:r>
            </a:p>
          </p:txBody>
        </p:sp>
        <p:sp>
          <p:nvSpPr>
            <p:cNvPr id="165" name="Google Shape;845;p43">
              <a:extLst>
                <a:ext uri="{FF2B5EF4-FFF2-40B4-BE49-F238E27FC236}">
                  <a16:creationId xmlns:a16="http://schemas.microsoft.com/office/drawing/2014/main" id="{95CF86E4-D6EA-4137-B6CD-2C93B706A3F5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7397636" y="1567521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8</a:t>
              </a:r>
            </a:p>
          </p:txBody>
        </p:sp>
        <p:sp>
          <p:nvSpPr>
            <p:cNvPr id="166" name="Google Shape;845;p43">
              <a:extLst>
                <a:ext uri="{FF2B5EF4-FFF2-40B4-BE49-F238E27FC236}">
                  <a16:creationId xmlns:a16="http://schemas.microsoft.com/office/drawing/2014/main" id="{2161915F-46A9-4694-88D4-1892BC88398A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7838417" y="1781763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23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8"/>
          <p:cNvSpPr/>
          <p:nvPr/>
        </p:nvSpPr>
        <p:spPr>
          <a:xfrm>
            <a:off x="4185262" y="-996918"/>
            <a:ext cx="5727457" cy="5992492"/>
          </a:xfrm>
          <a:custGeom>
            <a:avLst/>
            <a:gdLst/>
            <a:ahLst/>
            <a:cxnLst/>
            <a:rect l="l" t="t" r="r" b="b"/>
            <a:pathLst>
              <a:path w="40694" h="46192" extrusionOk="0">
                <a:moveTo>
                  <a:pt x="33605" y="1558"/>
                </a:moveTo>
                <a:cubicBezTo>
                  <a:pt x="34097" y="1558"/>
                  <a:pt x="34526" y="1922"/>
                  <a:pt x="34591" y="2423"/>
                </a:cubicBezTo>
                <a:cubicBezTo>
                  <a:pt x="34664" y="2969"/>
                  <a:pt x="34280" y="3468"/>
                  <a:pt x="33736" y="3541"/>
                </a:cubicBezTo>
                <a:cubicBezTo>
                  <a:pt x="33692" y="3547"/>
                  <a:pt x="33648" y="3550"/>
                  <a:pt x="33605" y="3550"/>
                </a:cubicBezTo>
                <a:cubicBezTo>
                  <a:pt x="33113" y="3550"/>
                  <a:pt x="32684" y="3186"/>
                  <a:pt x="32619" y="2684"/>
                </a:cubicBezTo>
                <a:cubicBezTo>
                  <a:pt x="32546" y="2139"/>
                  <a:pt x="32930" y="1640"/>
                  <a:pt x="33474" y="1567"/>
                </a:cubicBezTo>
                <a:cubicBezTo>
                  <a:pt x="33518" y="1561"/>
                  <a:pt x="33562" y="1558"/>
                  <a:pt x="33605" y="1558"/>
                </a:cubicBezTo>
                <a:close/>
                <a:moveTo>
                  <a:pt x="25804" y="2592"/>
                </a:moveTo>
                <a:cubicBezTo>
                  <a:pt x="26295" y="2592"/>
                  <a:pt x="26724" y="2956"/>
                  <a:pt x="26789" y="3456"/>
                </a:cubicBezTo>
                <a:cubicBezTo>
                  <a:pt x="26861" y="4003"/>
                  <a:pt x="26478" y="4502"/>
                  <a:pt x="25934" y="4575"/>
                </a:cubicBezTo>
                <a:cubicBezTo>
                  <a:pt x="25890" y="4581"/>
                  <a:pt x="25846" y="4584"/>
                  <a:pt x="25803" y="4584"/>
                </a:cubicBezTo>
                <a:cubicBezTo>
                  <a:pt x="25311" y="4584"/>
                  <a:pt x="24882" y="4220"/>
                  <a:pt x="24815" y="3719"/>
                </a:cubicBezTo>
                <a:cubicBezTo>
                  <a:pt x="24744" y="3173"/>
                  <a:pt x="25126" y="2674"/>
                  <a:pt x="25672" y="2601"/>
                </a:cubicBezTo>
                <a:cubicBezTo>
                  <a:pt x="25716" y="2595"/>
                  <a:pt x="25760" y="2592"/>
                  <a:pt x="25804" y="2592"/>
                </a:cubicBezTo>
                <a:close/>
                <a:moveTo>
                  <a:pt x="17944" y="3634"/>
                </a:moveTo>
                <a:cubicBezTo>
                  <a:pt x="18435" y="3634"/>
                  <a:pt x="18862" y="3999"/>
                  <a:pt x="18928" y="4499"/>
                </a:cubicBezTo>
                <a:cubicBezTo>
                  <a:pt x="19001" y="5044"/>
                  <a:pt x="18617" y="5545"/>
                  <a:pt x="18072" y="5616"/>
                </a:cubicBezTo>
                <a:cubicBezTo>
                  <a:pt x="18027" y="5622"/>
                  <a:pt x="17983" y="5625"/>
                  <a:pt x="17939" y="5625"/>
                </a:cubicBezTo>
                <a:cubicBezTo>
                  <a:pt x="17448" y="5625"/>
                  <a:pt x="17021" y="5260"/>
                  <a:pt x="16955" y="4760"/>
                </a:cubicBezTo>
                <a:cubicBezTo>
                  <a:pt x="16882" y="4216"/>
                  <a:pt x="17266" y="3715"/>
                  <a:pt x="17811" y="3643"/>
                </a:cubicBezTo>
                <a:cubicBezTo>
                  <a:pt x="17855" y="3637"/>
                  <a:pt x="17900" y="3634"/>
                  <a:pt x="17944" y="3634"/>
                </a:cubicBezTo>
                <a:close/>
                <a:moveTo>
                  <a:pt x="10427" y="4629"/>
                </a:moveTo>
                <a:cubicBezTo>
                  <a:pt x="10919" y="4629"/>
                  <a:pt x="11348" y="4993"/>
                  <a:pt x="11413" y="5495"/>
                </a:cubicBezTo>
                <a:cubicBezTo>
                  <a:pt x="11486" y="6040"/>
                  <a:pt x="11102" y="6540"/>
                  <a:pt x="10558" y="6612"/>
                </a:cubicBezTo>
                <a:cubicBezTo>
                  <a:pt x="10513" y="6618"/>
                  <a:pt x="10469" y="6621"/>
                  <a:pt x="10425" y="6621"/>
                </a:cubicBezTo>
                <a:cubicBezTo>
                  <a:pt x="9934" y="6621"/>
                  <a:pt x="9506" y="6256"/>
                  <a:pt x="9441" y="5756"/>
                </a:cubicBezTo>
                <a:cubicBezTo>
                  <a:pt x="9368" y="5210"/>
                  <a:pt x="9752" y="4711"/>
                  <a:pt x="10296" y="4638"/>
                </a:cubicBezTo>
                <a:cubicBezTo>
                  <a:pt x="10340" y="4632"/>
                  <a:pt x="10384" y="4629"/>
                  <a:pt x="10427" y="4629"/>
                </a:cubicBezTo>
                <a:close/>
                <a:moveTo>
                  <a:pt x="2573" y="5670"/>
                </a:moveTo>
                <a:cubicBezTo>
                  <a:pt x="3066" y="5670"/>
                  <a:pt x="3493" y="6034"/>
                  <a:pt x="3560" y="6536"/>
                </a:cubicBezTo>
                <a:cubicBezTo>
                  <a:pt x="3632" y="7081"/>
                  <a:pt x="3249" y="7580"/>
                  <a:pt x="2703" y="7653"/>
                </a:cubicBezTo>
                <a:cubicBezTo>
                  <a:pt x="2659" y="7659"/>
                  <a:pt x="2615" y="7662"/>
                  <a:pt x="2572" y="7662"/>
                </a:cubicBezTo>
                <a:cubicBezTo>
                  <a:pt x="2080" y="7662"/>
                  <a:pt x="1652" y="7298"/>
                  <a:pt x="1586" y="6796"/>
                </a:cubicBezTo>
                <a:cubicBezTo>
                  <a:pt x="1514" y="6251"/>
                  <a:pt x="1897" y="5752"/>
                  <a:pt x="2442" y="5679"/>
                </a:cubicBezTo>
                <a:cubicBezTo>
                  <a:pt x="2486" y="5673"/>
                  <a:pt x="2530" y="5670"/>
                  <a:pt x="2573" y="5670"/>
                </a:cubicBezTo>
                <a:close/>
                <a:moveTo>
                  <a:pt x="35827" y="0"/>
                </a:moveTo>
                <a:lnTo>
                  <a:pt x="0" y="4747"/>
                </a:lnTo>
                <a:lnTo>
                  <a:pt x="5492" y="46191"/>
                </a:lnTo>
                <a:lnTo>
                  <a:pt x="28545" y="43137"/>
                </a:lnTo>
                <a:lnTo>
                  <a:pt x="30396" y="42351"/>
                </a:lnTo>
                <a:lnTo>
                  <a:pt x="30922" y="40850"/>
                </a:lnTo>
                <a:lnTo>
                  <a:pt x="32509" y="39946"/>
                </a:lnTo>
                <a:lnTo>
                  <a:pt x="33717" y="40597"/>
                </a:lnTo>
                <a:lnTo>
                  <a:pt x="35447" y="40253"/>
                </a:lnTo>
                <a:lnTo>
                  <a:pt x="36361" y="38702"/>
                </a:lnTo>
                <a:lnTo>
                  <a:pt x="38125" y="38830"/>
                </a:lnTo>
                <a:lnTo>
                  <a:pt x="38950" y="36969"/>
                </a:lnTo>
                <a:lnTo>
                  <a:pt x="40694" y="36738"/>
                </a:lnTo>
                <a:lnTo>
                  <a:pt x="358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8"/>
          <p:cNvSpPr/>
          <p:nvPr/>
        </p:nvSpPr>
        <p:spPr>
          <a:xfrm>
            <a:off x="4115001" y="-1138686"/>
            <a:ext cx="5727739" cy="5992492"/>
          </a:xfrm>
          <a:custGeom>
            <a:avLst/>
            <a:gdLst/>
            <a:ahLst/>
            <a:cxnLst/>
            <a:rect l="l" t="t" r="r" b="b"/>
            <a:pathLst>
              <a:path w="40696" h="46192" extrusionOk="0">
                <a:moveTo>
                  <a:pt x="33607" y="1559"/>
                </a:moveTo>
                <a:cubicBezTo>
                  <a:pt x="34098" y="1559"/>
                  <a:pt x="34526" y="1923"/>
                  <a:pt x="34593" y="2423"/>
                </a:cubicBezTo>
                <a:cubicBezTo>
                  <a:pt x="34665" y="2968"/>
                  <a:pt x="34282" y="3469"/>
                  <a:pt x="33736" y="3540"/>
                </a:cubicBezTo>
                <a:cubicBezTo>
                  <a:pt x="33691" y="3546"/>
                  <a:pt x="33647" y="3549"/>
                  <a:pt x="33603" y="3549"/>
                </a:cubicBezTo>
                <a:cubicBezTo>
                  <a:pt x="33112" y="3549"/>
                  <a:pt x="32684" y="3184"/>
                  <a:pt x="32619" y="2685"/>
                </a:cubicBezTo>
                <a:cubicBezTo>
                  <a:pt x="32547" y="2140"/>
                  <a:pt x="32930" y="1639"/>
                  <a:pt x="33474" y="1567"/>
                </a:cubicBezTo>
                <a:cubicBezTo>
                  <a:pt x="33519" y="1561"/>
                  <a:pt x="33564" y="1559"/>
                  <a:pt x="33607" y="1559"/>
                </a:cubicBezTo>
                <a:close/>
                <a:moveTo>
                  <a:pt x="25805" y="2592"/>
                </a:moveTo>
                <a:cubicBezTo>
                  <a:pt x="26296" y="2592"/>
                  <a:pt x="26724" y="2957"/>
                  <a:pt x="26790" y="3457"/>
                </a:cubicBezTo>
                <a:cubicBezTo>
                  <a:pt x="26863" y="4002"/>
                  <a:pt x="26478" y="4502"/>
                  <a:pt x="25934" y="4574"/>
                </a:cubicBezTo>
                <a:cubicBezTo>
                  <a:pt x="25889" y="4580"/>
                  <a:pt x="25845" y="4583"/>
                  <a:pt x="25801" y="4583"/>
                </a:cubicBezTo>
                <a:cubicBezTo>
                  <a:pt x="25310" y="4583"/>
                  <a:pt x="24882" y="4218"/>
                  <a:pt x="24817" y="3718"/>
                </a:cubicBezTo>
                <a:cubicBezTo>
                  <a:pt x="24744" y="3174"/>
                  <a:pt x="25128" y="2673"/>
                  <a:pt x="25672" y="2601"/>
                </a:cubicBezTo>
                <a:cubicBezTo>
                  <a:pt x="25717" y="2595"/>
                  <a:pt x="25762" y="2592"/>
                  <a:pt x="25805" y="2592"/>
                </a:cubicBezTo>
                <a:close/>
                <a:moveTo>
                  <a:pt x="17943" y="3634"/>
                </a:moveTo>
                <a:cubicBezTo>
                  <a:pt x="18435" y="3634"/>
                  <a:pt x="18862" y="3997"/>
                  <a:pt x="18929" y="4498"/>
                </a:cubicBezTo>
                <a:cubicBezTo>
                  <a:pt x="19001" y="5043"/>
                  <a:pt x="18618" y="5544"/>
                  <a:pt x="18073" y="5617"/>
                </a:cubicBezTo>
                <a:cubicBezTo>
                  <a:pt x="18029" y="5622"/>
                  <a:pt x="17985" y="5625"/>
                  <a:pt x="17942" y="5625"/>
                </a:cubicBezTo>
                <a:cubicBezTo>
                  <a:pt x="17449" y="5625"/>
                  <a:pt x="17022" y="5261"/>
                  <a:pt x="16955" y="4759"/>
                </a:cubicBezTo>
                <a:cubicBezTo>
                  <a:pt x="16883" y="4215"/>
                  <a:pt x="17266" y="3714"/>
                  <a:pt x="17812" y="3642"/>
                </a:cubicBezTo>
                <a:cubicBezTo>
                  <a:pt x="17856" y="3637"/>
                  <a:pt x="17900" y="3634"/>
                  <a:pt x="17943" y="3634"/>
                </a:cubicBezTo>
                <a:close/>
                <a:moveTo>
                  <a:pt x="10430" y="4629"/>
                </a:moveTo>
                <a:cubicBezTo>
                  <a:pt x="10921" y="4629"/>
                  <a:pt x="11348" y="4994"/>
                  <a:pt x="11415" y="5494"/>
                </a:cubicBezTo>
                <a:cubicBezTo>
                  <a:pt x="11486" y="6039"/>
                  <a:pt x="11104" y="6539"/>
                  <a:pt x="10558" y="6613"/>
                </a:cubicBezTo>
                <a:cubicBezTo>
                  <a:pt x="10514" y="6618"/>
                  <a:pt x="10470" y="6621"/>
                  <a:pt x="10427" y="6621"/>
                </a:cubicBezTo>
                <a:cubicBezTo>
                  <a:pt x="9935" y="6621"/>
                  <a:pt x="9508" y="6257"/>
                  <a:pt x="9441" y="5755"/>
                </a:cubicBezTo>
                <a:cubicBezTo>
                  <a:pt x="9369" y="5211"/>
                  <a:pt x="9752" y="4710"/>
                  <a:pt x="10296" y="4638"/>
                </a:cubicBezTo>
                <a:cubicBezTo>
                  <a:pt x="10341" y="4632"/>
                  <a:pt x="10386" y="4629"/>
                  <a:pt x="10430" y="4629"/>
                </a:cubicBezTo>
                <a:close/>
                <a:moveTo>
                  <a:pt x="2576" y="5671"/>
                </a:moveTo>
                <a:cubicBezTo>
                  <a:pt x="3067" y="5671"/>
                  <a:pt x="3495" y="6035"/>
                  <a:pt x="3560" y="6535"/>
                </a:cubicBezTo>
                <a:cubicBezTo>
                  <a:pt x="3632" y="7080"/>
                  <a:pt x="3249" y="7581"/>
                  <a:pt x="2705" y="7652"/>
                </a:cubicBezTo>
                <a:cubicBezTo>
                  <a:pt x="2660" y="7658"/>
                  <a:pt x="2615" y="7661"/>
                  <a:pt x="2572" y="7661"/>
                </a:cubicBezTo>
                <a:cubicBezTo>
                  <a:pt x="2081" y="7661"/>
                  <a:pt x="1653" y="7296"/>
                  <a:pt x="1587" y="6796"/>
                </a:cubicBezTo>
                <a:cubicBezTo>
                  <a:pt x="1514" y="6252"/>
                  <a:pt x="1899" y="5751"/>
                  <a:pt x="2443" y="5679"/>
                </a:cubicBezTo>
                <a:cubicBezTo>
                  <a:pt x="2488" y="5673"/>
                  <a:pt x="2532" y="5671"/>
                  <a:pt x="2576" y="5671"/>
                </a:cubicBezTo>
                <a:close/>
                <a:moveTo>
                  <a:pt x="35827" y="1"/>
                </a:moveTo>
                <a:lnTo>
                  <a:pt x="0" y="4748"/>
                </a:lnTo>
                <a:lnTo>
                  <a:pt x="5492" y="46192"/>
                </a:lnTo>
                <a:lnTo>
                  <a:pt x="28545" y="43137"/>
                </a:lnTo>
                <a:lnTo>
                  <a:pt x="30396" y="42350"/>
                </a:lnTo>
                <a:lnTo>
                  <a:pt x="30922" y="40849"/>
                </a:lnTo>
                <a:lnTo>
                  <a:pt x="32511" y="39946"/>
                </a:lnTo>
                <a:lnTo>
                  <a:pt x="33717" y="40598"/>
                </a:lnTo>
                <a:lnTo>
                  <a:pt x="35447" y="40252"/>
                </a:lnTo>
                <a:lnTo>
                  <a:pt x="36361" y="38702"/>
                </a:lnTo>
                <a:lnTo>
                  <a:pt x="38127" y="38829"/>
                </a:lnTo>
                <a:lnTo>
                  <a:pt x="38952" y="36969"/>
                </a:lnTo>
                <a:lnTo>
                  <a:pt x="40695" y="36738"/>
                </a:lnTo>
                <a:lnTo>
                  <a:pt x="358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8"/>
          <p:cNvSpPr/>
          <p:nvPr/>
        </p:nvSpPr>
        <p:spPr>
          <a:xfrm rot="-9000050">
            <a:off x="6648928" y="4098470"/>
            <a:ext cx="946669" cy="631885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8"/>
          <p:cNvSpPr/>
          <p:nvPr/>
        </p:nvSpPr>
        <p:spPr>
          <a:xfrm rot="5284641">
            <a:off x="2623660" y="1447509"/>
            <a:ext cx="663777" cy="494102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8"/>
          <p:cNvSpPr/>
          <p:nvPr/>
        </p:nvSpPr>
        <p:spPr>
          <a:xfrm>
            <a:off x="713225" y="1598975"/>
            <a:ext cx="4443890" cy="2427659"/>
          </a:xfrm>
          <a:custGeom>
            <a:avLst/>
            <a:gdLst/>
            <a:ahLst/>
            <a:cxnLst/>
            <a:rect l="l" t="t" r="r" b="b"/>
            <a:pathLst>
              <a:path w="31240" h="17906" extrusionOk="0">
                <a:moveTo>
                  <a:pt x="1" y="1"/>
                </a:moveTo>
                <a:lnTo>
                  <a:pt x="1" y="17906"/>
                </a:lnTo>
                <a:lnTo>
                  <a:pt x="31239" y="17906"/>
                </a:lnTo>
                <a:lnTo>
                  <a:pt x="312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7" name="Google Shape;997;p48"/>
          <p:cNvSpPr/>
          <p:nvPr/>
        </p:nvSpPr>
        <p:spPr>
          <a:xfrm>
            <a:off x="776184" y="1705182"/>
            <a:ext cx="4443890" cy="2282566"/>
          </a:xfrm>
          <a:custGeom>
            <a:avLst/>
            <a:gdLst/>
            <a:ahLst/>
            <a:cxnLst/>
            <a:rect l="l" t="t" r="r" b="b"/>
            <a:pathLst>
              <a:path w="31240" h="17906" extrusionOk="0">
                <a:moveTo>
                  <a:pt x="1" y="1"/>
                </a:moveTo>
                <a:lnTo>
                  <a:pt x="1" y="17906"/>
                </a:lnTo>
                <a:lnTo>
                  <a:pt x="31239" y="17906"/>
                </a:lnTo>
                <a:lnTo>
                  <a:pt x="312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8"/>
          <p:cNvSpPr/>
          <p:nvPr/>
        </p:nvSpPr>
        <p:spPr>
          <a:xfrm>
            <a:off x="1115167" y="2094160"/>
            <a:ext cx="3777449" cy="1649644"/>
          </a:xfrm>
          <a:custGeom>
            <a:avLst/>
            <a:gdLst/>
            <a:ahLst/>
            <a:cxnLst/>
            <a:rect l="l" t="t" r="r" b="b"/>
            <a:pathLst>
              <a:path w="26555" h="11597" extrusionOk="0">
                <a:moveTo>
                  <a:pt x="1" y="1"/>
                </a:moveTo>
                <a:lnTo>
                  <a:pt x="1" y="11596"/>
                </a:lnTo>
                <a:lnTo>
                  <a:pt x="26555" y="11596"/>
                </a:lnTo>
                <a:lnTo>
                  <a:pt x="265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8"/>
          <p:cNvSpPr/>
          <p:nvPr/>
        </p:nvSpPr>
        <p:spPr>
          <a:xfrm rot="5284641">
            <a:off x="2779146" y="1417427"/>
            <a:ext cx="455976" cy="336658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48"/>
          <p:cNvGrpSpPr/>
          <p:nvPr/>
        </p:nvGrpSpPr>
        <p:grpSpPr>
          <a:xfrm rot="-5863397">
            <a:off x="908161" y="1611993"/>
            <a:ext cx="207255" cy="207185"/>
            <a:chOff x="4028549" y="3239505"/>
            <a:chExt cx="131381" cy="131321"/>
          </a:xfrm>
        </p:grpSpPr>
        <p:sp>
          <p:nvSpPr>
            <p:cNvPr id="1001" name="Google Shape;1001;p48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48"/>
          <p:cNvSpPr/>
          <p:nvPr/>
        </p:nvSpPr>
        <p:spPr>
          <a:xfrm rot="-9000050">
            <a:off x="6893224" y="4336161"/>
            <a:ext cx="650306" cy="430537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832F133-C8DB-435D-B76D-F7C993F766B4}"/>
              </a:ext>
            </a:extLst>
          </p:cNvPr>
          <p:cNvSpPr txBox="1"/>
          <p:nvPr/>
        </p:nvSpPr>
        <p:spPr>
          <a:xfrm>
            <a:off x="1159441" y="2439370"/>
            <a:ext cx="3733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คำตอบสุดท้ายของรูป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Spanning Tree by Prim</a:t>
            </a:r>
            <a:r>
              <a:rPr lang="en-US" sz="2000" b="1" dirty="0">
                <a:ln w="13462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’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s Algorithm </a:t>
            </a:r>
            <a:r>
              <a:rPr lang="th-TH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ได้ดังนี้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F34B5295-A09E-4A4B-8054-0930C1AB470B}"/>
              </a:ext>
            </a:extLst>
          </p:cNvPr>
          <p:cNvSpPr txBox="1"/>
          <p:nvPr/>
        </p:nvSpPr>
        <p:spPr>
          <a:xfrm>
            <a:off x="5595373" y="3337696"/>
            <a:ext cx="266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CF876"/>
                </a:solidFill>
                <a:latin typeface="Bakso Sapi" pitchFamily="50" charset="0"/>
              </a:rPr>
              <a:t>Cost = 25+11+8+9 = 53</a:t>
            </a:r>
            <a:endParaRPr lang="th-TH" sz="1800" dirty="0">
              <a:solidFill>
                <a:srgbClr val="FCF876"/>
              </a:solidFill>
              <a:latin typeface="Bakso Sapi" pitchFamily="50" charset="0"/>
            </a:endParaRPr>
          </a:p>
        </p:txBody>
      </p:sp>
      <p:grpSp>
        <p:nvGrpSpPr>
          <p:cNvPr id="22" name="กลุ่ม 21">
            <a:extLst>
              <a:ext uri="{FF2B5EF4-FFF2-40B4-BE49-F238E27FC236}">
                <a16:creationId xmlns:a16="http://schemas.microsoft.com/office/drawing/2014/main" id="{C16F08E8-BF7A-494E-B667-058B977A63D4}"/>
              </a:ext>
            </a:extLst>
          </p:cNvPr>
          <p:cNvGrpSpPr/>
          <p:nvPr/>
        </p:nvGrpSpPr>
        <p:grpSpPr>
          <a:xfrm>
            <a:off x="5288354" y="363300"/>
            <a:ext cx="3814174" cy="2652176"/>
            <a:chOff x="5041028" y="4660401"/>
            <a:chExt cx="3178997" cy="2152424"/>
          </a:xfrm>
        </p:grpSpPr>
        <p:cxnSp>
          <p:nvCxnSpPr>
            <p:cNvPr id="49" name="ตัวเชื่อมต่อตรง 48">
              <a:extLst>
                <a:ext uri="{FF2B5EF4-FFF2-40B4-BE49-F238E27FC236}">
                  <a16:creationId xmlns:a16="http://schemas.microsoft.com/office/drawing/2014/main" id="{F51D28D0-C2F8-4C1E-9C4B-D24D79C2A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6464" y="5817721"/>
              <a:ext cx="1013495" cy="662272"/>
            </a:xfrm>
            <a:prstGeom prst="line">
              <a:avLst/>
            </a:prstGeom>
            <a:ln w="38100">
              <a:solidFill>
                <a:srgbClr val="8BCDCD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กลุ่ม 14">
              <a:extLst>
                <a:ext uri="{FF2B5EF4-FFF2-40B4-BE49-F238E27FC236}">
                  <a16:creationId xmlns:a16="http://schemas.microsoft.com/office/drawing/2014/main" id="{50C1A131-3DF4-4416-B01B-6102ED952F56}"/>
                </a:ext>
              </a:extLst>
            </p:cNvPr>
            <p:cNvGrpSpPr/>
            <p:nvPr/>
          </p:nvGrpSpPr>
          <p:grpSpPr>
            <a:xfrm>
              <a:off x="5041028" y="4660401"/>
              <a:ext cx="2125284" cy="2152424"/>
              <a:chOff x="10208603" y="-1534239"/>
              <a:chExt cx="2125284" cy="2152424"/>
            </a:xfrm>
          </p:grpSpPr>
          <p:cxnSp>
            <p:nvCxnSpPr>
              <p:cNvPr id="41" name="ตัวเชื่อมต่อตรง 40">
                <a:extLst>
                  <a:ext uri="{FF2B5EF4-FFF2-40B4-BE49-F238E27FC236}">
                    <a16:creationId xmlns:a16="http://schemas.microsoft.com/office/drawing/2014/main" id="{2DF4D3F3-9E42-4BF0-BE4A-0CCD4FA83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23022" y="-945979"/>
                <a:ext cx="1860" cy="1220289"/>
              </a:xfrm>
              <a:prstGeom prst="line">
                <a:avLst/>
              </a:prstGeom>
              <a:ln w="38100">
                <a:solidFill>
                  <a:srgbClr val="8BCDCD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ตัวเชื่อมต่อตรง 38">
                <a:extLst>
                  <a:ext uri="{FF2B5EF4-FFF2-40B4-BE49-F238E27FC236}">
                    <a16:creationId xmlns:a16="http://schemas.microsoft.com/office/drawing/2014/main" id="{74BCE3E1-4489-4875-A37D-9E138A66E8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6398" y="-987063"/>
                <a:ext cx="1860" cy="1220289"/>
              </a:xfrm>
              <a:prstGeom prst="line">
                <a:avLst/>
              </a:prstGeom>
              <a:ln w="38100">
                <a:solidFill>
                  <a:srgbClr val="8BCDCD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Google Shape;845;p43">
                <a:extLst>
                  <a:ext uri="{FF2B5EF4-FFF2-40B4-BE49-F238E27FC236}">
                    <a16:creationId xmlns:a16="http://schemas.microsoft.com/office/drawing/2014/main" id="{00440837-570B-486E-8B2E-9460958C04C7}"/>
                  </a:ext>
                </a:extLst>
              </p:cNvPr>
              <p:cNvSpPr txBox="1">
                <a:spLocks/>
              </p:cNvSpPr>
              <p:nvPr/>
            </p:nvSpPr>
            <p:spPr>
              <a:xfrm rot="75876">
                <a:off x="11028683" y="-1534239"/>
                <a:ext cx="570425" cy="5896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Alata"/>
                  <a:buNone/>
                  <a:defRPr sz="1800" b="0" i="0" u="none" strike="noStrike" cap="none">
                    <a:solidFill>
                      <a:schemeClr val="accent6"/>
                    </a:solidFill>
                    <a:latin typeface="Alata"/>
                    <a:ea typeface="Alata"/>
                    <a:cs typeface="Alata"/>
                    <a:sym typeface="Alata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9pPr>
              </a:lstStyle>
              <a:p>
                <a:pPr marL="0" indent="0"/>
                <a:r>
                  <a:rPr lang="th-TH" sz="2400" b="1" dirty="0">
                    <a:solidFill>
                      <a:srgbClr val="CEE397"/>
                    </a:solidFill>
                    <a:latin typeface="Peach TV" panose="02000000000000000000" pitchFamily="2" charset="0"/>
                    <a:cs typeface="Peach TV" panose="02000000000000000000" pitchFamily="2" charset="0"/>
                  </a:rPr>
                  <a:t>11</a:t>
                </a:r>
              </a:p>
            </p:txBody>
          </p:sp>
          <p:cxnSp>
            <p:nvCxnSpPr>
              <p:cNvPr id="30" name="ตัวเชื่อมต่อตรง 29">
                <a:extLst>
                  <a:ext uri="{FF2B5EF4-FFF2-40B4-BE49-F238E27FC236}">
                    <a16:creationId xmlns:a16="http://schemas.microsoft.com/office/drawing/2014/main" id="{EFA62156-5D78-4BF6-A076-47A790830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182" y="-1098449"/>
                <a:ext cx="1180840" cy="0"/>
              </a:xfrm>
              <a:prstGeom prst="line">
                <a:avLst/>
              </a:prstGeom>
              <a:ln w="38100">
                <a:solidFill>
                  <a:srgbClr val="8BCDCD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วงรี 30">
                <a:extLst>
                  <a:ext uri="{FF2B5EF4-FFF2-40B4-BE49-F238E27FC236}">
                    <a16:creationId xmlns:a16="http://schemas.microsoft.com/office/drawing/2014/main" id="{322DCD4B-73EE-4884-A9C6-DFBA5E6638AF}"/>
                  </a:ext>
                </a:extLst>
              </p:cNvPr>
              <p:cNvSpPr/>
              <p:nvPr/>
            </p:nvSpPr>
            <p:spPr>
              <a:xfrm rot="23403">
                <a:off x="10367802" y="16083"/>
                <a:ext cx="656181" cy="597103"/>
              </a:xfrm>
              <a:prstGeom prst="ellipse">
                <a:avLst/>
              </a:prstGeom>
              <a:solidFill>
                <a:srgbClr val="FCF876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32" name="วงรี 31">
                <a:extLst>
                  <a:ext uri="{FF2B5EF4-FFF2-40B4-BE49-F238E27FC236}">
                    <a16:creationId xmlns:a16="http://schemas.microsoft.com/office/drawing/2014/main" id="{455E98FB-0AD9-4566-92B8-1F9F8FE0B2B7}"/>
                  </a:ext>
                </a:extLst>
              </p:cNvPr>
              <p:cNvSpPr/>
              <p:nvPr/>
            </p:nvSpPr>
            <p:spPr>
              <a:xfrm rot="21162769">
                <a:off x="11580593" y="-1398861"/>
                <a:ext cx="656181" cy="597103"/>
              </a:xfrm>
              <a:prstGeom prst="ellipse">
                <a:avLst/>
              </a:prstGeom>
              <a:solidFill>
                <a:srgbClr val="FCF876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33" name="วงรี 32">
                <a:extLst>
                  <a:ext uri="{FF2B5EF4-FFF2-40B4-BE49-F238E27FC236}">
                    <a16:creationId xmlns:a16="http://schemas.microsoft.com/office/drawing/2014/main" id="{578C1C9A-7717-42D7-BF0A-280A4DDB9518}"/>
                  </a:ext>
                </a:extLst>
              </p:cNvPr>
              <p:cNvSpPr/>
              <p:nvPr/>
            </p:nvSpPr>
            <p:spPr>
              <a:xfrm rot="21162769">
                <a:off x="10400997" y="-1404002"/>
                <a:ext cx="656181" cy="597103"/>
              </a:xfrm>
              <a:prstGeom prst="ellipse">
                <a:avLst/>
              </a:prstGeom>
              <a:solidFill>
                <a:srgbClr val="FCF876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34" name="Google Shape;845;p43">
                <a:extLst>
                  <a:ext uri="{FF2B5EF4-FFF2-40B4-BE49-F238E27FC236}">
                    <a16:creationId xmlns:a16="http://schemas.microsoft.com/office/drawing/2014/main" id="{4609E096-420C-40C1-AD6B-005094D3640A}"/>
                  </a:ext>
                </a:extLst>
              </p:cNvPr>
              <p:cNvSpPr txBox="1">
                <a:spLocks/>
              </p:cNvSpPr>
              <p:nvPr/>
            </p:nvSpPr>
            <p:spPr>
              <a:xfrm rot="66039">
                <a:off x="10545237" y="-1307240"/>
                <a:ext cx="391529" cy="652338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073763"/>
                    </a:solidFill>
                    <a:latin typeface="Bakso Sapi" pitchFamily="50" charset="0"/>
                    <a:cs typeface="Peach TV" panose="02000000000000000000" pitchFamily="2" charset="0"/>
                  </a:rPr>
                  <a:t>a</a:t>
                </a:r>
                <a:endParaRPr lang="th-TH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endParaRPr>
              </a:p>
            </p:txBody>
          </p:sp>
          <p:sp>
            <p:nvSpPr>
              <p:cNvPr id="35" name="Google Shape;845;p43">
                <a:extLst>
                  <a:ext uri="{FF2B5EF4-FFF2-40B4-BE49-F238E27FC236}">
                    <a16:creationId xmlns:a16="http://schemas.microsoft.com/office/drawing/2014/main" id="{86EC33AC-5E03-4B79-B991-71CFDD1AC152}"/>
                  </a:ext>
                </a:extLst>
              </p:cNvPr>
              <p:cNvSpPr txBox="1">
                <a:spLocks/>
              </p:cNvSpPr>
              <p:nvPr/>
            </p:nvSpPr>
            <p:spPr>
              <a:xfrm rot="66039">
                <a:off x="11726998" y="-1273767"/>
                <a:ext cx="391529" cy="641909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073763"/>
                    </a:solidFill>
                    <a:latin typeface="Bakso Sapi" pitchFamily="50" charset="0"/>
                    <a:cs typeface="Peach TV" panose="02000000000000000000" pitchFamily="2" charset="0"/>
                  </a:rPr>
                  <a:t>b</a:t>
                </a:r>
                <a:endParaRPr lang="th-TH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endParaRPr>
              </a:p>
            </p:txBody>
          </p:sp>
          <p:sp>
            <p:nvSpPr>
              <p:cNvPr id="36" name="Google Shape;845;p43">
                <a:extLst>
                  <a:ext uri="{FF2B5EF4-FFF2-40B4-BE49-F238E27FC236}">
                    <a16:creationId xmlns:a16="http://schemas.microsoft.com/office/drawing/2014/main" id="{54D71C71-22E4-4F14-9B5E-8F8FA5DAE637}"/>
                  </a:ext>
                </a:extLst>
              </p:cNvPr>
              <p:cNvSpPr txBox="1">
                <a:spLocks/>
              </p:cNvSpPr>
              <p:nvPr/>
            </p:nvSpPr>
            <p:spPr>
              <a:xfrm rot="29964">
                <a:off x="10509891" y="131176"/>
                <a:ext cx="391529" cy="417125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073763"/>
                    </a:solidFill>
                    <a:latin typeface="Bakso Sapi" pitchFamily="50" charset="0"/>
                    <a:cs typeface="Peach TV" panose="02000000000000000000" pitchFamily="2" charset="0"/>
                  </a:rPr>
                  <a:t>e</a:t>
                </a:r>
                <a:endParaRPr lang="th-TH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endParaRPr>
              </a:p>
            </p:txBody>
          </p:sp>
          <p:sp>
            <p:nvSpPr>
              <p:cNvPr id="37" name="Google Shape;845;p43">
                <a:extLst>
                  <a:ext uri="{FF2B5EF4-FFF2-40B4-BE49-F238E27FC236}">
                    <a16:creationId xmlns:a16="http://schemas.microsoft.com/office/drawing/2014/main" id="{E4421E4A-02DE-4F5D-B225-58BCAF81FEC2}"/>
                  </a:ext>
                </a:extLst>
              </p:cNvPr>
              <p:cNvSpPr txBox="1">
                <a:spLocks/>
              </p:cNvSpPr>
              <p:nvPr/>
            </p:nvSpPr>
            <p:spPr>
              <a:xfrm rot="75876">
                <a:off x="10208603" y="-695005"/>
                <a:ext cx="570425" cy="5896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Alata"/>
                  <a:buNone/>
                  <a:defRPr sz="1800" b="0" i="0" u="none" strike="noStrike" cap="none">
                    <a:solidFill>
                      <a:schemeClr val="accent6"/>
                    </a:solidFill>
                    <a:latin typeface="Alata"/>
                    <a:ea typeface="Alata"/>
                    <a:cs typeface="Alata"/>
                    <a:sym typeface="Alata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9pPr>
              </a:lstStyle>
              <a:p>
                <a:pPr marL="0" indent="0"/>
                <a:r>
                  <a:rPr lang="th-TH" sz="2400" b="1" dirty="0">
                    <a:solidFill>
                      <a:srgbClr val="CEE397"/>
                    </a:solidFill>
                    <a:latin typeface="Peach TV" panose="02000000000000000000" pitchFamily="2" charset="0"/>
                    <a:cs typeface="Peach TV" panose="02000000000000000000" pitchFamily="2" charset="0"/>
                  </a:rPr>
                  <a:t>25</a:t>
                </a:r>
              </a:p>
            </p:txBody>
          </p:sp>
          <p:sp>
            <p:nvSpPr>
              <p:cNvPr id="12" name="วงรี 11">
                <a:extLst>
                  <a:ext uri="{FF2B5EF4-FFF2-40B4-BE49-F238E27FC236}">
                    <a16:creationId xmlns:a16="http://schemas.microsoft.com/office/drawing/2014/main" id="{6BEEB1E0-7D90-4540-9BF0-11CB8E0BC5A9}"/>
                  </a:ext>
                </a:extLst>
              </p:cNvPr>
              <p:cNvSpPr/>
              <p:nvPr/>
            </p:nvSpPr>
            <p:spPr>
              <a:xfrm rot="23403">
                <a:off x="11501596" y="21082"/>
                <a:ext cx="656181" cy="597103"/>
              </a:xfrm>
              <a:prstGeom prst="ellipse">
                <a:avLst/>
              </a:prstGeom>
              <a:solidFill>
                <a:srgbClr val="FCF876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3" name="Google Shape;845;p43">
                <a:extLst>
                  <a:ext uri="{FF2B5EF4-FFF2-40B4-BE49-F238E27FC236}">
                    <a16:creationId xmlns:a16="http://schemas.microsoft.com/office/drawing/2014/main" id="{77221E70-1E92-439D-B5D0-B0A9A93AF4EB}"/>
                  </a:ext>
                </a:extLst>
              </p:cNvPr>
              <p:cNvSpPr txBox="1">
                <a:spLocks/>
              </p:cNvSpPr>
              <p:nvPr/>
            </p:nvSpPr>
            <p:spPr>
              <a:xfrm rot="29964">
                <a:off x="11643685" y="136175"/>
                <a:ext cx="391529" cy="417125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073763"/>
                    </a:solidFill>
                    <a:latin typeface="Bakso Sapi" pitchFamily="50" charset="0"/>
                    <a:cs typeface="Peach TV" panose="02000000000000000000" pitchFamily="2" charset="0"/>
                  </a:rPr>
                  <a:t>F</a:t>
                </a:r>
                <a:endParaRPr lang="th-TH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endParaRPr>
              </a:p>
            </p:txBody>
          </p:sp>
          <p:sp>
            <p:nvSpPr>
              <p:cNvPr id="14" name="Google Shape;845;p43">
                <a:extLst>
                  <a:ext uri="{FF2B5EF4-FFF2-40B4-BE49-F238E27FC236}">
                    <a16:creationId xmlns:a16="http://schemas.microsoft.com/office/drawing/2014/main" id="{A42DE976-1567-4FF0-9E9C-92A7966A532D}"/>
                  </a:ext>
                </a:extLst>
              </p:cNvPr>
              <p:cNvSpPr txBox="1">
                <a:spLocks/>
              </p:cNvSpPr>
              <p:nvPr/>
            </p:nvSpPr>
            <p:spPr>
              <a:xfrm rot="75876">
                <a:off x="11763462" y="-671768"/>
                <a:ext cx="570425" cy="5896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Alata"/>
                  <a:buNone/>
                  <a:defRPr sz="1800" b="0" i="0" u="none" strike="noStrike" cap="none">
                    <a:solidFill>
                      <a:schemeClr val="accent6"/>
                    </a:solidFill>
                    <a:latin typeface="Alata"/>
                    <a:ea typeface="Alata"/>
                    <a:cs typeface="Alata"/>
                    <a:sym typeface="Alata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9pPr>
              </a:lstStyle>
              <a:p>
                <a:pPr marL="0" indent="0"/>
                <a:r>
                  <a:rPr lang="th-TH" sz="2400" b="1" dirty="0">
                    <a:solidFill>
                      <a:srgbClr val="CEE397"/>
                    </a:solidFill>
                    <a:latin typeface="Peach TV" panose="02000000000000000000" pitchFamily="2" charset="0"/>
                    <a:cs typeface="Peach TV" panose="02000000000000000000" pitchFamily="2" charset="0"/>
                  </a:rPr>
                  <a:t>8</a:t>
                </a:r>
              </a:p>
            </p:txBody>
          </p:sp>
        </p:grpSp>
        <p:sp>
          <p:nvSpPr>
            <p:cNvPr id="18" name="วงรี 17">
              <a:extLst>
                <a:ext uri="{FF2B5EF4-FFF2-40B4-BE49-F238E27FC236}">
                  <a16:creationId xmlns:a16="http://schemas.microsoft.com/office/drawing/2014/main" id="{DEB3DA18-8166-4D89-AEEF-04690EFF1CA7}"/>
                </a:ext>
              </a:extLst>
            </p:cNvPr>
            <p:cNvSpPr/>
            <p:nvPr/>
          </p:nvSpPr>
          <p:spPr>
            <a:xfrm rot="23403">
              <a:off x="7563844" y="5490014"/>
              <a:ext cx="656181" cy="59710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9" name="Google Shape;845;p43">
              <a:extLst>
                <a:ext uri="{FF2B5EF4-FFF2-40B4-BE49-F238E27FC236}">
                  <a16:creationId xmlns:a16="http://schemas.microsoft.com/office/drawing/2014/main" id="{63F348E6-F681-421D-B17C-2D942AEAD72D}"/>
                </a:ext>
              </a:extLst>
            </p:cNvPr>
            <p:cNvSpPr txBox="1">
              <a:spLocks/>
            </p:cNvSpPr>
            <p:nvPr/>
          </p:nvSpPr>
          <p:spPr>
            <a:xfrm rot="21571743">
              <a:off x="7681767" y="5600179"/>
              <a:ext cx="391529" cy="417125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rPr>
                <a:t>C</a:t>
              </a:r>
              <a:endParaRPr lang="th-TH" sz="2000" dirty="0"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sp>
          <p:nvSpPr>
            <p:cNvPr id="20" name="Google Shape;845;p43">
              <a:extLst>
                <a:ext uri="{FF2B5EF4-FFF2-40B4-BE49-F238E27FC236}">
                  <a16:creationId xmlns:a16="http://schemas.microsoft.com/office/drawing/2014/main" id="{91DFD361-03CC-4CDC-A12E-B1FDC0857ABD}"/>
                </a:ext>
              </a:extLst>
            </p:cNvPr>
            <p:cNvSpPr txBox="1">
              <a:spLocks/>
            </p:cNvSpPr>
            <p:nvPr/>
          </p:nvSpPr>
          <p:spPr>
            <a:xfrm rot="75876">
              <a:off x="7110857" y="6018700"/>
              <a:ext cx="570425" cy="589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29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" grpId="1" animBg="1"/>
      <p:bldP spid="996" grpId="1" animBg="1"/>
      <p:bldP spid="997" grpId="1" animBg="1"/>
      <p:bldP spid="998" grpId="1" animBg="1"/>
      <p:bldP spid="999" grpId="1" animBg="1"/>
      <p:bldP spid="6" grpId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19BA5A2-9F51-4900-8315-58E3CF50870D}"/>
              </a:ext>
            </a:extLst>
          </p:cNvPr>
          <p:cNvSpPr txBox="1"/>
          <p:nvPr/>
        </p:nvSpPr>
        <p:spPr>
          <a:xfrm>
            <a:off x="694427" y="1891646"/>
            <a:ext cx="7755146" cy="106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6000" b="1" dirty="0">
                <a:solidFill>
                  <a:srgbClr val="073763"/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คุณสมบัติหรือความสามารถของโปรแกรม</a:t>
            </a:r>
            <a:endParaRPr lang="en-US" sz="5400" b="1" dirty="0">
              <a:solidFill>
                <a:srgbClr val="073763"/>
              </a:solidFill>
              <a:effectLst/>
              <a:latin typeface="Peach TV" panose="02000000000000000000" pitchFamily="2" charset="0"/>
              <a:ea typeface="Calibri" panose="020F0502020204030204" pitchFamily="34" charset="0"/>
              <a:cs typeface="Peach TV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61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กลุ่ม 28">
            <a:extLst>
              <a:ext uri="{FF2B5EF4-FFF2-40B4-BE49-F238E27FC236}">
                <a16:creationId xmlns:a16="http://schemas.microsoft.com/office/drawing/2014/main" id="{63351DB6-EE08-459F-B568-0627A64353D8}"/>
              </a:ext>
            </a:extLst>
          </p:cNvPr>
          <p:cNvGrpSpPr/>
          <p:nvPr/>
        </p:nvGrpSpPr>
        <p:grpSpPr>
          <a:xfrm>
            <a:off x="570172" y="4186968"/>
            <a:ext cx="8059907" cy="820223"/>
            <a:chOff x="570172" y="4186968"/>
            <a:chExt cx="8059907" cy="820223"/>
          </a:xfrm>
        </p:grpSpPr>
        <p:sp>
          <p:nvSpPr>
            <p:cNvPr id="20" name="Google Shape;1422;p58">
              <a:extLst>
                <a:ext uri="{FF2B5EF4-FFF2-40B4-BE49-F238E27FC236}">
                  <a16:creationId xmlns:a16="http://schemas.microsoft.com/office/drawing/2014/main" id="{36A1D0F4-A9E8-4A31-9C16-9F7BB0E84D83}"/>
                </a:ext>
              </a:extLst>
            </p:cNvPr>
            <p:cNvSpPr/>
            <p:nvPr/>
          </p:nvSpPr>
          <p:spPr>
            <a:xfrm>
              <a:off x="570172" y="4186968"/>
              <a:ext cx="809368" cy="6938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67;p58">
              <a:extLst>
                <a:ext uri="{FF2B5EF4-FFF2-40B4-BE49-F238E27FC236}">
                  <a16:creationId xmlns:a16="http://schemas.microsoft.com/office/drawing/2014/main" id="{A5A52157-1387-4E1A-874F-DBF44A6AAEC0}"/>
                </a:ext>
              </a:extLst>
            </p:cNvPr>
            <p:cNvSpPr txBox="1"/>
            <p:nvPr/>
          </p:nvSpPr>
          <p:spPr>
            <a:xfrm rot="638">
              <a:off x="734297" y="4269795"/>
              <a:ext cx="292662" cy="528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1900" b="1" dirty="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4</a:t>
              </a:r>
              <a:endParaRPr sz="1900" b="1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22" name="Google Shape;1423;p58">
              <a:extLst>
                <a:ext uri="{FF2B5EF4-FFF2-40B4-BE49-F238E27FC236}">
                  <a16:creationId xmlns:a16="http://schemas.microsoft.com/office/drawing/2014/main" id="{B76BA9A3-7678-4BE3-B29E-9AAE6D766A31}"/>
                </a:ext>
              </a:extLst>
            </p:cNvPr>
            <p:cNvSpPr/>
            <p:nvPr/>
          </p:nvSpPr>
          <p:spPr>
            <a:xfrm>
              <a:off x="1531304" y="4196332"/>
              <a:ext cx="6955949" cy="6845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กล่องข้อความ 218">
              <a:extLst>
                <a:ext uri="{FF2B5EF4-FFF2-40B4-BE49-F238E27FC236}">
                  <a16:creationId xmlns:a16="http://schemas.microsoft.com/office/drawing/2014/main" id="{AAECCF31-264A-4A2D-A53A-D125991D785A}"/>
                </a:ext>
              </a:extLst>
            </p:cNvPr>
            <p:cNvSpPr txBox="1"/>
            <p:nvPr/>
          </p:nvSpPr>
          <p:spPr>
            <a:xfrm>
              <a:off x="1715633" y="4269767"/>
              <a:ext cx="6410932" cy="4162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thaiDist">
                <a:lnSpc>
                  <a:spcPct val="107000"/>
                </a:lnSpc>
                <a:spcAft>
                  <a:spcPts val="800"/>
                </a:spcAft>
                <a:buSzPts val="1400"/>
              </a:pPr>
              <a:r>
                <a:rPr lang="th-TH" sz="2000" dirty="0">
                  <a:solidFill>
                    <a:srgbClr val="FFFFFF"/>
                  </a:solidFill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ระบบจะแจ้งผลการคำนวณแบบทันทีในรูปแบบตาราง</a:t>
              </a:r>
              <a:r>
                <a:rPr lang="th-TH" sz="2000" dirty="0">
                  <a:solidFill>
                    <a:srgbClr val="FFFFFF"/>
                  </a:solidFill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 </a:t>
              </a:r>
              <a:r>
                <a:rPr lang="th-TH" sz="2000" dirty="0">
                  <a:solidFill>
                    <a:srgbClr val="FFFFFF"/>
                  </a:solidFill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กราฟ และ หน้าต่างแสดงผลรวมของน้ำหนัก</a:t>
              </a:r>
              <a:endParaRPr lang="en-US" sz="1800" dirty="0">
                <a:solidFill>
                  <a:srgbClr val="FFFFFF"/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endParaRPr>
            </a:p>
          </p:txBody>
        </p:sp>
        <p:grpSp>
          <p:nvGrpSpPr>
            <p:cNvPr id="195" name="Google Shape;1455;p58">
              <a:extLst>
                <a:ext uri="{FF2B5EF4-FFF2-40B4-BE49-F238E27FC236}">
                  <a16:creationId xmlns:a16="http://schemas.microsoft.com/office/drawing/2014/main" id="{CFFC2943-0F46-42E4-B7C3-495EDF40316B}"/>
                </a:ext>
              </a:extLst>
            </p:cNvPr>
            <p:cNvGrpSpPr/>
            <p:nvPr/>
          </p:nvGrpSpPr>
          <p:grpSpPr>
            <a:xfrm>
              <a:off x="8264236" y="4494531"/>
              <a:ext cx="365843" cy="512660"/>
              <a:chOff x="6219600" y="3965075"/>
              <a:chExt cx="386825" cy="543275"/>
            </a:xfrm>
          </p:grpSpPr>
          <p:sp>
            <p:nvSpPr>
              <p:cNvPr id="196" name="Google Shape;1456;p58">
                <a:extLst>
                  <a:ext uri="{FF2B5EF4-FFF2-40B4-BE49-F238E27FC236}">
                    <a16:creationId xmlns:a16="http://schemas.microsoft.com/office/drawing/2014/main" id="{82900790-8BA0-4BE3-8C21-637F2F383B1A}"/>
                  </a:ext>
                </a:extLst>
              </p:cNvPr>
              <p:cNvSpPr/>
              <p:nvPr/>
            </p:nvSpPr>
            <p:spPr>
              <a:xfrm>
                <a:off x="6293100" y="4305050"/>
                <a:ext cx="307875" cy="203300"/>
              </a:xfrm>
              <a:custGeom>
                <a:avLst/>
                <a:gdLst/>
                <a:ahLst/>
                <a:cxnLst/>
                <a:rect l="l" t="t" r="r" b="b"/>
                <a:pathLst>
                  <a:path w="12315" h="8132" extrusionOk="0">
                    <a:moveTo>
                      <a:pt x="11626" y="1"/>
                    </a:moveTo>
                    <a:cubicBezTo>
                      <a:pt x="10145" y="1"/>
                      <a:pt x="8941" y="1206"/>
                      <a:pt x="8943" y="2686"/>
                    </a:cubicBezTo>
                    <a:cubicBezTo>
                      <a:pt x="8943" y="3213"/>
                      <a:pt x="8506" y="3636"/>
                      <a:pt x="7979" y="3636"/>
                    </a:cubicBezTo>
                    <a:lnTo>
                      <a:pt x="7538" y="3636"/>
                    </a:lnTo>
                    <a:cubicBezTo>
                      <a:pt x="6614" y="3636"/>
                      <a:pt x="5744" y="3995"/>
                      <a:pt x="5089" y="4650"/>
                    </a:cubicBezTo>
                    <a:lnTo>
                      <a:pt x="3670" y="6069"/>
                    </a:lnTo>
                    <a:cubicBezTo>
                      <a:pt x="3458" y="6281"/>
                      <a:pt x="3174" y="6400"/>
                      <a:pt x="2872" y="6400"/>
                    </a:cubicBezTo>
                    <a:cubicBezTo>
                      <a:pt x="2867" y="6400"/>
                      <a:pt x="2862" y="6400"/>
                      <a:pt x="2857" y="6400"/>
                    </a:cubicBezTo>
                    <a:cubicBezTo>
                      <a:pt x="2228" y="6396"/>
                      <a:pt x="1731" y="5867"/>
                      <a:pt x="1731" y="5241"/>
                    </a:cubicBezTo>
                    <a:lnTo>
                      <a:pt x="1731" y="3885"/>
                    </a:lnTo>
                    <a:lnTo>
                      <a:pt x="1" y="3885"/>
                    </a:lnTo>
                    <a:lnTo>
                      <a:pt x="1" y="5225"/>
                    </a:lnTo>
                    <a:cubicBezTo>
                      <a:pt x="1" y="6802"/>
                      <a:pt x="1256" y="8113"/>
                      <a:pt x="2833" y="8131"/>
                    </a:cubicBezTo>
                    <a:cubicBezTo>
                      <a:pt x="2846" y="8131"/>
                      <a:pt x="2858" y="8131"/>
                      <a:pt x="2871" y="8131"/>
                    </a:cubicBezTo>
                    <a:cubicBezTo>
                      <a:pt x="3635" y="8131"/>
                      <a:pt x="4353" y="7833"/>
                      <a:pt x="4893" y="7293"/>
                    </a:cubicBezTo>
                    <a:lnTo>
                      <a:pt x="6313" y="5873"/>
                    </a:lnTo>
                    <a:cubicBezTo>
                      <a:pt x="6638" y="5548"/>
                      <a:pt x="7079" y="5366"/>
                      <a:pt x="7538" y="5366"/>
                    </a:cubicBezTo>
                    <a:lnTo>
                      <a:pt x="7991" y="5366"/>
                    </a:lnTo>
                    <a:cubicBezTo>
                      <a:pt x="9470" y="5366"/>
                      <a:pt x="10674" y="4161"/>
                      <a:pt x="10674" y="2680"/>
                    </a:cubicBezTo>
                    <a:cubicBezTo>
                      <a:pt x="10672" y="2155"/>
                      <a:pt x="11109" y="1731"/>
                      <a:pt x="11636" y="1731"/>
                    </a:cubicBezTo>
                    <a:lnTo>
                      <a:pt x="12099" y="1731"/>
                    </a:lnTo>
                    <a:cubicBezTo>
                      <a:pt x="12219" y="1731"/>
                      <a:pt x="12315" y="1634"/>
                      <a:pt x="12315" y="1516"/>
                    </a:cubicBezTo>
                    <a:lnTo>
                      <a:pt x="12315" y="216"/>
                    </a:lnTo>
                    <a:cubicBezTo>
                      <a:pt x="12315" y="97"/>
                      <a:pt x="12219" y="1"/>
                      <a:pt x="120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457;p58">
                <a:extLst>
                  <a:ext uri="{FF2B5EF4-FFF2-40B4-BE49-F238E27FC236}">
                    <a16:creationId xmlns:a16="http://schemas.microsoft.com/office/drawing/2014/main" id="{172895E9-EF5C-4A2A-8614-EC703B890832}"/>
                  </a:ext>
                </a:extLst>
              </p:cNvPr>
              <p:cNvSpPr/>
              <p:nvPr/>
            </p:nvSpPr>
            <p:spPr>
              <a:xfrm>
                <a:off x="6280825" y="4376875"/>
                <a:ext cx="678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2507" extrusionOk="0">
                    <a:moveTo>
                      <a:pt x="1" y="0"/>
                    </a:moveTo>
                    <a:lnTo>
                      <a:pt x="1" y="2110"/>
                    </a:lnTo>
                    <a:cubicBezTo>
                      <a:pt x="1" y="2338"/>
                      <a:pt x="187" y="2507"/>
                      <a:pt x="396" y="2507"/>
                    </a:cubicBezTo>
                    <a:cubicBezTo>
                      <a:pt x="448" y="2507"/>
                      <a:pt x="501" y="2496"/>
                      <a:pt x="554" y="2473"/>
                    </a:cubicBezTo>
                    <a:lnTo>
                      <a:pt x="2117" y="1799"/>
                    </a:lnTo>
                    <a:cubicBezTo>
                      <a:pt x="2478" y="1643"/>
                      <a:pt x="2713" y="1286"/>
                      <a:pt x="2713" y="892"/>
                    </a:cubicBezTo>
                    <a:lnTo>
                      <a:pt x="27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458;p58">
                <a:extLst>
                  <a:ext uri="{FF2B5EF4-FFF2-40B4-BE49-F238E27FC236}">
                    <a16:creationId xmlns:a16="http://schemas.microsoft.com/office/drawing/2014/main" id="{43D6A8F5-35D3-4ED5-9927-531D89B60EA1}"/>
                  </a:ext>
                </a:extLst>
              </p:cNvPr>
              <p:cNvSpPr/>
              <p:nvPr/>
            </p:nvSpPr>
            <p:spPr>
              <a:xfrm>
                <a:off x="6219600" y="3967450"/>
                <a:ext cx="190250" cy="314725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12589" extrusionOk="0">
                    <a:moveTo>
                      <a:pt x="1424" y="1"/>
                    </a:moveTo>
                    <a:cubicBezTo>
                      <a:pt x="1050" y="1"/>
                      <a:pt x="729" y="260"/>
                      <a:pt x="649" y="624"/>
                    </a:cubicBezTo>
                    <a:lnTo>
                      <a:pt x="74" y="3305"/>
                    </a:lnTo>
                    <a:cubicBezTo>
                      <a:pt x="26" y="3532"/>
                      <a:pt x="0" y="3764"/>
                      <a:pt x="0" y="3995"/>
                    </a:cubicBezTo>
                    <a:lnTo>
                      <a:pt x="0" y="12589"/>
                    </a:lnTo>
                    <a:lnTo>
                      <a:pt x="7610" y="12589"/>
                    </a:lnTo>
                    <a:lnTo>
                      <a:pt x="7610" y="3995"/>
                    </a:lnTo>
                    <a:cubicBezTo>
                      <a:pt x="7610" y="3764"/>
                      <a:pt x="7586" y="3532"/>
                      <a:pt x="7538" y="3305"/>
                    </a:cubicBezTo>
                    <a:lnTo>
                      <a:pt x="6961" y="624"/>
                    </a:lnTo>
                    <a:cubicBezTo>
                      <a:pt x="6883" y="260"/>
                      <a:pt x="6562" y="1"/>
                      <a:pt x="6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459;p58">
                <a:extLst>
                  <a:ext uri="{FF2B5EF4-FFF2-40B4-BE49-F238E27FC236}">
                    <a16:creationId xmlns:a16="http://schemas.microsoft.com/office/drawing/2014/main" id="{F0F36BFE-4E7C-49AE-9C9C-D6B93F7D0429}"/>
                  </a:ext>
                </a:extLst>
              </p:cNvPr>
              <p:cNvSpPr/>
              <p:nvPr/>
            </p:nvSpPr>
            <p:spPr>
              <a:xfrm>
                <a:off x="6219600" y="4235350"/>
                <a:ext cx="190300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6091" extrusionOk="0">
                    <a:moveTo>
                      <a:pt x="0" y="0"/>
                    </a:moveTo>
                    <a:lnTo>
                      <a:pt x="0" y="2439"/>
                    </a:lnTo>
                    <a:cubicBezTo>
                      <a:pt x="0" y="2775"/>
                      <a:pt x="274" y="3048"/>
                      <a:pt x="611" y="3048"/>
                    </a:cubicBezTo>
                    <a:cubicBezTo>
                      <a:pt x="1627" y="3048"/>
                      <a:pt x="2450" y="3873"/>
                      <a:pt x="2450" y="4887"/>
                    </a:cubicBezTo>
                    <a:lnTo>
                      <a:pt x="2450" y="6090"/>
                    </a:lnTo>
                    <a:lnTo>
                      <a:pt x="5162" y="6090"/>
                    </a:lnTo>
                    <a:lnTo>
                      <a:pt x="5162" y="4887"/>
                    </a:lnTo>
                    <a:cubicBezTo>
                      <a:pt x="5162" y="3871"/>
                      <a:pt x="5985" y="3048"/>
                      <a:pt x="7001" y="3048"/>
                    </a:cubicBezTo>
                    <a:cubicBezTo>
                      <a:pt x="7338" y="3048"/>
                      <a:pt x="7612" y="2775"/>
                      <a:pt x="7612" y="2439"/>
                    </a:cubicBezTo>
                    <a:lnTo>
                      <a:pt x="76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460;p58">
                <a:extLst>
                  <a:ext uri="{FF2B5EF4-FFF2-40B4-BE49-F238E27FC236}">
                    <a16:creationId xmlns:a16="http://schemas.microsoft.com/office/drawing/2014/main" id="{DBA3D6DC-B97A-4AAA-B466-5C3E41F52977}"/>
                  </a:ext>
                </a:extLst>
              </p:cNvPr>
              <p:cNvSpPr/>
              <p:nvPr/>
            </p:nvSpPr>
            <p:spPr>
              <a:xfrm>
                <a:off x="6338175" y="3965075"/>
                <a:ext cx="268250" cy="263475"/>
              </a:xfrm>
              <a:custGeom>
                <a:avLst/>
                <a:gdLst/>
                <a:ahLst/>
                <a:cxnLst/>
                <a:rect l="l" t="t" r="r" b="b"/>
                <a:pathLst>
                  <a:path w="10730" h="10539" extrusionOk="0">
                    <a:moveTo>
                      <a:pt x="6882" y="1"/>
                    </a:moveTo>
                    <a:cubicBezTo>
                      <a:pt x="6675" y="1"/>
                      <a:pt x="6467" y="66"/>
                      <a:pt x="6290" y="198"/>
                    </a:cubicBezTo>
                    <a:lnTo>
                      <a:pt x="1611" y="3701"/>
                    </a:lnTo>
                    <a:cubicBezTo>
                      <a:pt x="1453" y="3819"/>
                      <a:pt x="1306" y="3945"/>
                      <a:pt x="1166" y="4080"/>
                    </a:cubicBezTo>
                    <a:lnTo>
                      <a:pt x="322" y="4903"/>
                    </a:lnTo>
                    <a:cubicBezTo>
                      <a:pt x="4" y="5210"/>
                      <a:pt x="0" y="5717"/>
                      <a:pt x="314" y="6028"/>
                    </a:cubicBezTo>
                    <a:lnTo>
                      <a:pt x="4591" y="10306"/>
                    </a:lnTo>
                    <a:cubicBezTo>
                      <a:pt x="4745" y="10461"/>
                      <a:pt x="4947" y="10538"/>
                      <a:pt x="5150" y="10538"/>
                    </a:cubicBezTo>
                    <a:cubicBezTo>
                      <a:pt x="5352" y="10538"/>
                      <a:pt x="5555" y="10461"/>
                      <a:pt x="5709" y="10306"/>
                    </a:cubicBezTo>
                    <a:lnTo>
                      <a:pt x="6528" y="9488"/>
                    </a:lnTo>
                    <a:cubicBezTo>
                      <a:pt x="6679" y="9334"/>
                      <a:pt x="6821" y="9170"/>
                      <a:pt x="6951" y="8997"/>
                    </a:cubicBezTo>
                    <a:lnTo>
                      <a:pt x="10434" y="4344"/>
                    </a:lnTo>
                    <a:cubicBezTo>
                      <a:pt x="10729" y="3951"/>
                      <a:pt x="10690" y="3400"/>
                      <a:pt x="10342" y="3052"/>
                    </a:cubicBezTo>
                    <a:lnTo>
                      <a:pt x="7580" y="290"/>
                    </a:lnTo>
                    <a:cubicBezTo>
                      <a:pt x="7388" y="98"/>
                      <a:pt x="7136" y="1"/>
                      <a:pt x="68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461;p58">
                <a:extLst>
                  <a:ext uri="{FF2B5EF4-FFF2-40B4-BE49-F238E27FC236}">
                    <a16:creationId xmlns:a16="http://schemas.microsoft.com/office/drawing/2014/main" id="{D3C364CB-97AE-4686-A655-2EA1F52FDED6}"/>
                  </a:ext>
                </a:extLst>
              </p:cNvPr>
              <p:cNvSpPr/>
              <p:nvPr/>
            </p:nvSpPr>
            <p:spPr>
              <a:xfrm>
                <a:off x="6360675" y="4057700"/>
                <a:ext cx="152475" cy="148175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5927" extrusionOk="0">
                    <a:moveTo>
                      <a:pt x="4404" y="1"/>
                    </a:moveTo>
                    <a:cubicBezTo>
                      <a:pt x="4181" y="1"/>
                      <a:pt x="3958" y="86"/>
                      <a:pt x="3787" y="255"/>
                    </a:cubicBezTo>
                    <a:lnTo>
                      <a:pt x="342" y="3701"/>
                    </a:lnTo>
                    <a:cubicBezTo>
                      <a:pt x="1" y="4042"/>
                      <a:pt x="1" y="4595"/>
                      <a:pt x="342" y="4936"/>
                    </a:cubicBezTo>
                    <a:lnTo>
                      <a:pt x="1078" y="5671"/>
                    </a:lnTo>
                    <a:cubicBezTo>
                      <a:pt x="1249" y="5842"/>
                      <a:pt x="1472" y="5927"/>
                      <a:pt x="1695" y="5927"/>
                    </a:cubicBezTo>
                    <a:cubicBezTo>
                      <a:pt x="1918" y="5927"/>
                      <a:pt x="2141" y="5842"/>
                      <a:pt x="2312" y="5671"/>
                    </a:cubicBezTo>
                    <a:lnTo>
                      <a:pt x="5757" y="2226"/>
                    </a:lnTo>
                    <a:cubicBezTo>
                      <a:pt x="6099" y="1886"/>
                      <a:pt x="6099" y="1333"/>
                      <a:pt x="5757" y="992"/>
                    </a:cubicBezTo>
                    <a:lnTo>
                      <a:pt x="5021" y="255"/>
                    </a:lnTo>
                    <a:cubicBezTo>
                      <a:pt x="4850" y="86"/>
                      <a:pt x="4627" y="1"/>
                      <a:pt x="44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41C94A80-02E5-4619-8997-B31656DE05A1}"/>
              </a:ext>
            </a:extLst>
          </p:cNvPr>
          <p:cNvGrpSpPr/>
          <p:nvPr/>
        </p:nvGrpSpPr>
        <p:grpSpPr>
          <a:xfrm>
            <a:off x="570172" y="3307794"/>
            <a:ext cx="8299489" cy="684522"/>
            <a:chOff x="570172" y="3307794"/>
            <a:chExt cx="8299489" cy="684522"/>
          </a:xfrm>
        </p:grpSpPr>
        <p:sp>
          <p:nvSpPr>
            <p:cNvPr id="163" name="Google Shape;1422;p58">
              <a:extLst>
                <a:ext uri="{FF2B5EF4-FFF2-40B4-BE49-F238E27FC236}">
                  <a16:creationId xmlns:a16="http://schemas.microsoft.com/office/drawing/2014/main" id="{5A6F8021-01CB-4F6E-968B-4F7F8045815F}"/>
                </a:ext>
              </a:extLst>
            </p:cNvPr>
            <p:cNvSpPr/>
            <p:nvPr/>
          </p:nvSpPr>
          <p:spPr>
            <a:xfrm>
              <a:off x="570172" y="3307794"/>
              <a:ext cx="809368" cy="6845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23;p58">
              <a:extLst>
                <a:ext uri="{FF2B5EF4-FFF2-40B4-BE49-F238E27FC236}">
                  <a16:creationId xmlns:a16="http://schemas.microsoft.com/office/drawing/2014/main" id="{5CF83A2A-E900-4EA6-AAC2-FF6D18924544}"/>
                </a:ext>
              </a:extLst>
            </p:cNvPr>
            <p:cNvSpPr/>
            <p:nvPr/>
          </p:nvSpPr>
          <p:spPr>
            <a:xfrm>
              <a:off x="1531304" y="3307794"/>
              <a:ext cx="6964877" cy="6845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67;p58">
              <a:extLst>
                <a:ext uri="{FF2B5EF4-FFF2-40B4-BE49-F238E27FC236}">
                  <a16:creationId xmlns:a16="http://schemas.microsoft.com/office/drawing/2014/main" id="{05811574-744A-4C2C-B816-6EC0F709CE56}"/>
                </a:ext>
              </a:extLst>
            </p:cNvPr>
            <p:cNvSpPr txBox="1"/>
            <p:nvPr/>
          </p:nvSpPr>
          <p:spPr>
            <a:xfrm rot="638">
              <a:off x="734297" y="3390621"/>
              <a:ext cx="292662" cy="528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3</a:t>
              </a:r>
              <a:endParaRPr sz="1900" b="1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17" name="กล่องข้อความ 16">
              <a:extLst>
                <a:ext uri="{FF2B5EF4-FFF2-40B4-BE49-F238E27FC236}">
                  <a16:creationId xmlns:a16="http://schemas.microsoft.com/office/drawing/2014/main" id="{002E71B2-2BAD-49B0-93D6-F56901EC7B9B}"/>
                </a:ext>
              </a:extLst>
            </p:cNvPr>
            <p:cNvSpPr txBox="1"/>
            <p:nvPr/>
          </p:nvSpPr>
          <p:spPr>
            <a:xfrm>
              <a:off x="1700977" y="3409508"/>
              <a:ext cx="2638906" cy="481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thaiDist">
                <a:lnSpc>
                  <a:spcPct val="107000"/>
                </a:lnSpc>
                <a:buSzPts val="1400"/>
              </a:pPr>
              <a:r>
                <a:rPr lang="th-TH" sz="2400" dirty="0">
                  <a:solidFill>
                    <a:srgbClr val="FFFFFF"/>
                  </a:solidFill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ผู้ใช้สามารถเลือกจุดเริ่มต้นได้</a:t>
              </a:r>
            </a:p>
          </p:txBody>
        </p:sp>
        <p:grpSp>
          <p:nvGrpSpPr>
            <p:cNvPr id="220" name="Google Shape;1373;p57">
              <a:extLst>
                <a:ext uri="{FF2B5EF4-FFF2-40B4-BE49-F238E27FC236}">
                  <a16:creationId xmlns:a16="http://schemas.microsoft.com/office/drawing/2014/main" id="{A65FDAD7-A018-40EC-B5DF-A4C23B12DB66}"/>
                </a:ext>
              </a:extLst>
            </p:cNvPr>
            <p:cNvGrpSpPr/>
            <p:nvPr/>
          </p:nvGrpSpPr>
          <p:grpSpPr>
            <a:xfrm rot="764139">
              <a:off x="8315985" y="3420939"/>
              <a:ext cx="553676" cy="531269"/>
              <a:chOff x="1682525" y="3139225"/>
              <a:chExt cx="353976" cy="422689"/>
            </a:xfrm>
          </p:grpSpPr>
          <p:sp>
            <p:nvSpPr>
              <p:cNvPr id="221" name="Google Shape;1374;p57">
                <a:extLst>
                  <a:ext uri="{FF2B5EF4-FFF2-40B4-BE49-F238E27FC236}">
                    <a16:creationId xmlns:a16="http://schemas.microsoft.com/office/drawing/2014/main" id="{A1643492-7394-46B3-9608-C9839C59FD3B}"/>
                  </a:ext>
                </a:extLst>
              </p:cNvPr>
              <p:cNvSpPr/>
              <p:nvPr/>
            </p:nvSpPr>
            <p:spPr>
              <a:xfrm>
                <a:off x="1734047" y="3154157"/>
                <a:ext cx="91276" cy="123657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6343" extrusionOk="0">
                    <a:moveTo>
                      <a:pt x="527" y="1"/>
                    </a:moveTo>
                    <a:lnTo>
                      <a:pt x="527" y="1432"/>
                    </a:lnTo>
                    <a:cubicBezTo>
                      <a:pt x="527" y="2594"/>
                      <a:pt x="409" y="3753"/>
                      <a:pt x="172" y="4891"/>
                    </a:cubicBezTo>
                    <a:lnTo>
                      <a:pt x="0" y="5718"/>
                    </a:lnTo>
                    <a:lnTo>
                      <a:pt x="0" y="6342"/>
                    </a:lnTo>
                    <a:lnTo>
                      <a:pt x="4681" y="6342"/>
                    </a:lnTo>
                    <a:lnTo>
                      <a:pt x="4681" y="5718"/>
                    </a:lnTo>
                    <a:lnTo>
                      <a:pt x="4509" y="4891"/>
                    </a:lnTo>
                    <a:cubicBezTo>
                      <a:pt x="4274" y="3753"/>
                      <a:pt x="4154" y="2594"/>
                      <a:pt x="4154" y="1432"/>
                    </a:cubicBezTo>
                    <a:lnTo>
                      <a:pt x="41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375;p57">
                <a:extLst>
                  <a:ext uri="{FF2B5EF4-FFF2-40B4-BE49-F238E27FC236}">
                    <a16:creationId xmlns:a16="http://schemas.microsoft.com/office/drawing/2014/main" id="{1D210637-1966-4889-A6FE-BE8E7DE9B05C}"/>
                  </a:ext>
                </a:extLst>
              </p:cNvPr>
              <p:cNvSpPr/>
              <p:nvPr/>
            </p:nvSpPr>
            <p:spPr>
              <a:xfrm>
                <a:off x="1712136" y="3139225"/>
                <a:ext cx="135120" cy="2990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1534" extrusionOk="0">
                    <a:moveTo>
                      <a:pt x="262" y="0"/>
                    </a:moveTo>
                    <a:cubicBezTo>
                      <a:pt x="116" y="0"/>
                      <a:pt x="0" y="118"/>
                      <a:pt x="0" y="262"/>
                    </a:cubicBezTo>
                    <a:lnTo>
                      <a:pt x="0" y="1272"/>
                    </a:lnTo>
                    <a:cubicBezTo>
                      <a:pt x="0" y="1415"/>
                      <a:pt x="116" y="1533"/>
                      <a:pt x="262" y="1533"/>
                    </a:cubicBezTo>
                    <a:lnTo>
                      <a:pt x="6669" y="1533"/>
                    </a:lnTo>
                    <a:cubicBezTo>
                      <a:pt x="6813" y="1533"/>
                      <a:pt x="6931" y="1415"/>
                      <a:pt x="6931" y="1272"/>
                    </a:cubicBezTo>
                    <a:lnTo>
                      <a:pt x="6931" y="262"/>
                    </a:lnTo>
                    <a:cubicBezTo>
                      <a:pt x="6931" y="118"/>
                      <a:pt x="6813" y="0"/>
                      <a:pt x="66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376;p57">
                <a:extLst>
                  <a:ext uri="{FF2B5EF4-FFF2-40B4-BE49-F238E27FC236}">
                    <a16:creationId xmlns:a16="http://schemas.microsoft.com/office/drawing/2014/main" id="{B66DD059-0A61-4DAA-BCE0-E41BA7789C02}"/>
                  </a:ext>
                </a:extLst>
              </p:cNvPr>
              <p:cNvSpPr/>
              <p:nvPr/>
            </p:nvSpPr>
            <p:spPr>
              <a:xfrm>
                <a:off x="1860075" y="3310009"/>
                <a:ext cx="144711" cy="144692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7422" extrusionOk="0">
                    <a:moveTo>
                      <a:pt x="4857" y="0"/>
                    </a:moveTo>
                    <a:lnTo>
                      <a:pt x="3847" y="1012"/>
                    </a:lnTo>
                    <a:cubicBezTo>
                      <a:pt x="3025" y="1833"/>
                      <a:pt x="2121" y="2699"/>
                      <a:pt x="1148" y="3338"/>
                    </a:cubicBezTo>
                    <a:lnTo>
                      <a:pt x="442" y="3801"/>
                    </a:lnTo>
                    <a:lnTo>
                      <a:pt x="1" y="4242"/>
                    </a:lnTo>
                    <a:lnTo>
                      <a:pt x="3310" y="7422"/>
                    </a:lnTo>
                    <a:lnTo>
                      <a:pt x="3751" y="6981"/>
                    </a:lnTo>
                    <a:lnTo>
                      <a:pt x="4217" y="6274"/>
                    </a:lnTo>
                    <a:cubicBezTo>
                      <a:pt x="4853" y="5302"/>
                      <a:pt x="5590" y="4398"/>
                      <a:pt x="6410" y="3577"/>
                    </a:cubicBezTo>
                    <a:lnTo>
                      <a:pt x="7422" y="2565"/>
                    </a:lnTo>
                    <a:lnTo>
                      <a:pt x="48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377;p57">
                <a:extLst>
                  <a:ext uri="{FF2B5EF4-FFF2-40B4-BE49-F238E27FC236}">
                    <a16:creationId xmlns:a16="http://schemas.microsoft.com/office/drawing/2014/main" id="{DB53AD97-E285-4A4A-9D71-338A527A3A6A}"/>
                  </a:ext>
                </a:extLst>
              </p:cNvPr>
              <p:cNvSpPr/>
              <p:nvPr/>
            </p:nvSpPr>
            <p:spPr>
              <a:xfrm>
                <a:off x="1923040" y="3278780"/>
                <a:ext cx="113461" cy="112467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5769" extrusionOk="0">
                    <a:moveTo>
                      <a:pt x="1001" y="1"/>
                    </a:moveTo>
                    <a:cubicBezTo>
                      <a:pt x="935" y="1"/>
                      <a:pt x="868" y="26"/>
                      <a:pt x="817" y="77"/>
                    </a:cubicBezTo>
                    <a:lnTo>
                      <a:pt x="102" y="792"/>
                    </a:lnTo>
                    <a:cubicBezTo>
                      <a:pt x="0" y="894"/>
                      <a:pt x="0" y="1059"/>
                      <a:pt x="102" y="1161"/>
                    </a:cubicBezTo>
                    <a:lnTo>
                      <a:pt x="4633" y="5692"/>
                    </a:lnTo>
                    <a:cubicBezTo>
                      <a:pt x="4684" y="5743"/>
                      <a:pt x="4751" y="5769"/>
                      <a:pt x="4818" y="5769"/>
                    </a:cubicBezTo>
                    <a:cubicBezTo>
                      <a:pt x="4885" y="5769"/>
                      <a:pt x="4952" y="5743"/>
                      <a:pt x="5003" y="5692"/>
                    </a:cubicBezTo>
                    <a:lnTo>
                      <a:pt x="5717" y="4978"/>
                    </a:lnTo>
                    <a:cubicBezTo>
                      <a:pt x="5819" y="4876"/>
                      <a:pt x="5819" y="4710"/>
                      <a:pt x="5717" y="4608"/>
                    </a:cubicBezTo>
                    <a:lnTo>
                      <a:pt x="1186" y="77"/>
                    </a:lnTo>
                    <a:cubicBezTo>
                      <a:pt x="1135" y="26"/>
                      <a:pt x="1068" y="1"/>
                      <a:pt x="1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378;p57">
                <a:extLst>
                  <a:ext uri="{FF2B5EF4-FFF2-40B4-BE49-F238E27FC236}">
                    <a16:creationId xmlns:a16="http://schemas.microsoft.com/office/drawing/2014/main" id="{EC491E10-4247-46F7-814A-BDE2F82FE53F}"/>
                  </a:ext>
                </a:extLst>
              </p:cNvPr>
              <p:cNvSpPr/>
              <p:nvPr/>
            </p:nvSpPr>
            <p:spPr>
              <a:xfrm>
                <a:off x="1766797" y="3312679"/>
                <a:ext cx="25792" cy="16093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8255" extrusionOk="0">
                    <a:moveTo>
                      <a:pt x="1" y="1"/>
                    </a:moveTo>
                    <a:lnTo>
                      <a:pt x="1" y="5556"/>
                    </a:lnTo>
                    <a:cubicBezTo>
                      <a:pt x="1" y="5808"/>
                      <a:pt x="29" y="6059"/>
                      <a:pt x="85" y="6305"/>
                    </a:cubicBezTo>
                    <a:lnTo>
                      <a:pt x="494" y="8121"/>
                    </a:lnTo>
                    <a:cubicBezTo>
                      <a:pt x="515" y="8210"/>
                      <a:pt x="588" y="8254"/>
                      <a:pt x="661" y="8254"/>
                    </a:cubicBezTo>
                    <a:cubicBezTo>
                      <a:pt x="735" y="8254"/>
                      <a:pt x="807" y="8210"/>
                      <a:pt x="827" y="8121"/>
                    </a:cubicBezTo>
                    <a:lnTo>
                      <a:pt x="1239" y="6305"/>
                    </a:lnTo>
                    <a:cubicBezTo>
                      <a:pt x="1294" y="6059"/>
                      <a:pt x="1322" y="5808"/>
                      <a:pt x="1322" y="5556"/>
                    </a:cubicBezTo>
                    <a:lnTo>
                      <a:pt x="13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379;p57">
                <a:extLst>
                  <a:ext uri="{FF2B5EF4-FFF2-40B4-BE49-F238E27FC236}">
                    <a16:creationId xmlns:a16="http://schemas.microsoft.com/office/drawing/2014/main" id="{643E1B5A-F151-4BB2-8C11-A4B596CBD9A8}"/>
                  </a:ext>
                </a:extLst>
              </p:cNvPr>
              <p:cNvSpPr/>
              <p:nvPr/>
            </p:nvSpPr>
            <p:spPr>
              <a:xfrm>
                <a:off x="1682525" y="3247356"/>
                <a:ext cx="194365" cy="90106"/>
              </a:xfrm>
              <a:custGeom>
                <a:avLst/>
                <a:gdLst/>
                <a:ahLst/>
                <a:cxnLst/>
                <a:rect l="l" t="t" r="r" b="b"/>
                <a:pathLst>
                  <a:path w="9970" h="4622" extrusionOk="0">
                    <a:moveTo>
                      <a:pt x="4985" y="0"/>
                    </a:moveTo>
                    <a:cubicBezTo>
                      <a:pt x="2422" y="0"/>
                      <a:pt x="308" y="1927"/>
                      <a:pt x="14" y="4412"/>
                    </a:cubicBezTo>
                    <a:cubicBezTo>
                      <a:pt x="0" y="4524"/>
                      <a:pt x="88" y="4622"/>
                      <a:pt x="202" y="4622"/>
                    </a:cubicBezTo>
                    <a:lnTo>
                      <a:pt x="9767" y="4622"/>
                    </a:lnTo>
                    <a:cubicBezTo>
                      <a:pt x="9879" y="4622"/>
                      <a:pt x="9969" y="4524"/>
                      <a:pt x="9955" y="4412"/>
                    </a:cubicBezTo>
                    <a:cubicBezTo>
                      <a:pt x="9662" y="1927"/>
                      <a:pt x="7548" y="0"/>
                      <a:pt x="49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380;p57">
                <a:extLst>
                  <a:ext uri="{FF2B5EF4-FFF2-40B4-BE49-F238E27FC236}">
                    <a16:creationId xmlns:a16="http://schemas.microsoft.com/office/drawing/2014/main" id="{783BC6E3-ED19-47BD-B39B-FF6DCDA3DCBC}"/>
                  </a:ext>
                </a:extLst>
              </p:cNvPr>
              <p:cNvSpPr/>
              <p:nvPr/>
            </p:nvSpPr>
            <p:spPr>
              <a:xfrm>
                <a:off x="1751923" y="3437984"/>
                <a:ext cx="124885" cy="123930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6357" extrusionOk="0">
                    <a:moveTo>
                      <a:pt x="5471" y="1"/>
                    </a:moveTo>
                    <a:lnTo>
                      <a:pt x="1542" y="3929"/>
                    </a:lnTo>
                    <a:cubicBezTo>
                      <a:pt x="1365" y="4107"/>
                      <a:pt x="1207" y="4304"/>
                      <a:pt x="1073" y="4518"/>
                    </a:cubicBezTo>
                    <a:lnTo>
                      <a:pt x="77" y="6093"/>
                    </a:lnTo>
                    <a:cubicBezTo>
                      <a:pt x="0" y="6216"/>
                      <a:pt x="100" y="6356"/>
                      <a:pt x="221" y="6356"/>
                    </a:cubicBezTo>
                    <a:cubicBezTo>
                      <a:pt x="251" y="6356"/>
                      <a:pt x="282" y="6348"/>
                      <a:pt x="313" y="6328"/>
                    </a:cubicBezTo>
                    <a:lnTo>
                      <a:pt x="1890" y="5334"/>
                    </a:lnTo>
                    <a:cubicBezTo>
                      <a:pt x="2101" y="5198"/>
                      <a:pt x="2299" y="5041"/>
                      <a:pt x="2477" y="4863"/>
                    </a:cubicBezTo>
                    <a:lnTo>
                      <a:pt x="6405" y="935"/>
                    </a:lnTo>
                    <a:lnTo>
                      <a:pt x="5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381;p57">
                <a:extLst>
                  <a:ext uri="{FF2B5EF4-FFF2-40B4-BE49-F238E27FC236}">
                    <a16:creationId xmlns:a16="http://schemas.microsoft.com/office/drawing/2014/main" id="{31B6E3E1-F2DE-4FEA-9F66-B917B266F465}"/>
                  </a:ext>
                </a:extLst>
              </p:cNvPr>
              <p:cNvSpPr/>
              <p:nvPr/>
            </p:nvSpPr>
            <p:spPr>
              <a:xfrm>
                <a:off x="1782684" y="3373694"/>
                <a:ext cx="169139" cy="157948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8102" extrusionOk="0">
                    <a:moveTo>
                      <a:pt x="3328" y="1"/>
                    </a:moveTo>
                    <a:cubicBezTo>
                      <a:pt x="2188" y="1"/>
                      <a:pt x="1039" y="387"/>
                      <a:pt x="96" y="1131"/>
                    </a:cubicBezTo>
                    <a:cubicBezTo>
                      <a:pt x="6" y="1201"/>
                      <a:pt x="0" y="1332"/>
                      <a:pt x="80" y="1412"/>
                    </a:cubicBezTo>
                    <a:lnTo>
                      <a:pt x="6845" y="8045"/>
                    </a:lnTo>
                    <a:cubicBezTo>
                      <a:pt x="6883" y="8083"/>
                      <a:pt x="6932" y="8101"/>
                      <a:pt x="6980" y="8101"/>
                    </a:cubicBezTo>
                    <a:cubicBezTo>
                      <a:pt x="7035" y="8101"/>
                      <a:pt x="7089" y="8078"/>
                      <a:pt x="7125" y="8031"/>
                    </a:cubicBezTo>
                    <a:cubicBezTo>
                      <a:pt x="8676" y="6065"/>
                      <a:pt x="8544" y="3209"/>
                      <a:pt x="6729" y="1396"/>
                    </a:cubicBezTo>
                    <a:cubicBezTo>
                      <a:pt x="5787" y="454"/>
                      <a:pt x="4562" y="1"/>
                      <a:pt x="3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กลุ่ม 26">
            <a:extLst>
              <a:ext uri="{FF2B5EF4-FFF2-40B4-BE49-F238E27FC236}">
                <a16:creationId xmlns:a16="http://schemas.microsoft.com/office/drawing/2014/main" id="{81FF5016-2198-43C2-BD9C-73DDF0664C8B}"/>
              </a:ext>
            </a:extLst>
          </p:cNvPr>
          <p:cNvGrpSpPr/>
          <p:nvPr/>
        </p:nvGrpSpPr>
        <p:grpSpPr>
          <a:xfrm>
            <a:off x="570172" y="2386094"/>
            <a:ext cx="8301892" cy="711497"/>
            <a:chOff x="570172" y="2386094"/>
            <a:chExt cx="8301892" cy="711497"/>
          </a:xfrm>
        </p:grpSpPr>
        <p:sp>
          <p:nvSpPr>
            <p:cNvPr id="162" name="Google Shape;1421;p58">
              <a:extLst>
                <a:ext uri="{FF2B5EF4-FFF2-40B4-BE49-F238E27FC236}">
                  <a16:creationId xmlns:a16="http://schemas.microsoft.com/office/drawing/2014/main" id="{CDC938FA-E9DC-426D-BAB9-3FBA32AAD6CC}"/>
                </a:ext>
              </a:extLst>
            </p:cNvPr>
            <p:cNvSpPr/>
            <p:nvPr/>
          </p:nvSpPr>
          <p:spPr>
            <a:xfrm>
              <a:off x="570172" y="2386094"/>
              <a:ext cx="809368" cy="6845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24;p58">
              <a:extLst>
                <a:ext uri="{FF2B5EF4-FFF2-40B4-BE49-F238E27FC236}">
                  <a16:creationId xmlns:a16="http://schemas.microsoft.com/office/drawing/2014/main" id="{882AD6A0-12F7-4307-94F4-3CD761F34309}"/>
                </a:ext>
              </a:extLst>
            </p:cNvPr>
            <p:cNvSpPr/>
            <p:nvPr/>
          </p:nvSpPr>
          <p:spPr>
            <a:xfrm>
              <a:off x="1553157" y="2386094"/>
              <a:ext cx="6943024" cy="68452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444;p58">
              <a:extLst>
                <a:ext uri="{FF2B5EF4-FFF2-40B4-BE49-F238E27FC236}">
                  <a16:creationId xmlns:a16="http://schemas.microsoft.com/office/drawing/2014/main" id="{6E87C74C-BD11-4DB0-81CE-D209B77BB1C2}"/>
                </a:ext>
              </a:extLst>
            </p:cNvPr>
            <p:cNvGrpSpPr/>
            <p:nvPr/>
          </p:nvGrpSpPr>
          <p:grpSpPr>
            <a:xfrm>
              <a:off x="8359155" y="2647849"/>
              <a:ext cx="512909" cy="449742"/>
              <a:chOff x="6775575" y="3076713"/>
              <a:chExt cx="542325" cy="476600"/>
            </a:xfrm>
          </p:grpSpPr>
          <p:sp>
            <p:nvSpPr>
              <p:cNvPr id="185" name="Google Shape;1445;p58">
                <a:extLst>
                  <a:ext uri="{FF2B5EF4-FFF2-40B4-BE49-F238E27FC236}">
                    <a16:creationId xmlns:a16="http://schemas.microsoft.com/office/drawing/2014/main" id="{7CE63480-81B6-4884-8807-93503DAC54B2}"/>
                  </a:ext>
                </a:extLst>
              </p:cNvPr>
              <p:cNvSpPr/>
              <p:nvPr/>
            </p:nvSpPr>
            <p:spPr>
              <a:xfrm>
                <a:off x="6787050" y="3160463"/>
                <a:ext cx="126125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5045" h="4943" extrusionOk="0">
                    <a:moveTo>
                      <a:pt x="4818" y="0"/>
                    </a:moveTo>
                    <a:cubicBezTo>
                      <a:pt x="4787" y="0"/>
                      <a:pt x="4754" y="9"/>
                      <a:pt x="4723" y="30"/>
                    </a:cubicBezTo>
                    <a:lnTo>
                      <a:pt x="120" y="3014"/>
                    </a:lnTo>
                    <a:cubicBezTo>
                      <a:pt x="88" y="3034"/>
                      <a:pt x="66" y="3066"/>
                      <a:pt x="62" y="3104"/>
                    </a:cubicBezTo>
                    <a:cubicBezTo>
                      <a:pt x="0" y="3587"/>
                      <a:pt x="156" y="4094"/>
                      <a:pt x="527" y="4465"/>
                    </a:cubicBezTo>
                    <a:cubicBezTo>
                      <a:pt x="846" y="4784"/>
                      <a:pt x="1265" y="4943"/>
                      <a:pt x="1683" y="4943"/>
                    </a:cubicBezTo>
                    <a:cubicBezTo>
                      <a:pt x="1751" y="4943"/>
                      <a:pt x="1819" y="4939"/>
                      <a:pt x="1887" y="4930"/>
                    </a:cubicBezTo>
                    <a:cubicBezTo>
                      <a:pt x="1924" y="4926"/>
                      <a:pt x="1958" y="4904"/>
                      <a:pt x="1978" y="4872"/>
                    </a:cubicBezTo>
                    <a:lnTo>
                      <a:pt x="4963" y="269"/>
                    </a:lnTo>
                    <a:cubicBezTo>
                      <a:pt x="5044" y="143"/>
                      <a:pt x="4942" y="0"/>
                      <a:pt x="4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46;p58">
                <a:extLst>
                  <a:ext uri="{FF2B5EF4-FFF2-40B4-BE49-F238E27FC236}">
                    <a16:creationId xmlns:a16="http://schemas.microsoft.com/office/drawing/2014/main" id="{F4046BAB-27FB-431B-B5A5-E90F4AAAA9F7}"/>
                  </a:ext>
                </a:extLst>
              </p:cNvPr>
              <p:cNvSpPr/>
              <p:nvPr/>
            </p:nvSpPr>
            <p:spPr>
              <a:xfrm>
                <a:off x="6956325" y="3076713"/>
                <a:ext cx="361575" cy="47660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9064" extrusionOk="0">
                    <a:moveTo>
                      <a:pt x="433" y="0"/>
                    </a:moveTo>
                    <a:cubicBezTo>
                      <a:pt x="194" y="0"/>
                      <a:pt x="0" y="194"/>
                      <a:pt x="0" y="431"/>
                    </a:cubicBezTo>
                    <a:lnTo>
                      <a:pt x="0" y="4877"/>
                    </a:lnTo>
                    <a:cubicBezTo>
                      <a:pt x="0" y="5001"/>
                      <a:pt x="54" y="5118"/>
                      <a:pt x="146" y="5200"/>
                    </a:cubicBezTo>
                    <a:cubicBezTo>
                      <a:pt x="1371" y="6290"/>
                      <a:pt x="2144" y="7879"/>
                      <a:pt x="2144" y="9648"/>
                    </a:cubicBezTo>
                    <a:cubicBezTo>
                      <a:pt x="2144" y="11418"/>
                      <a:pt x="1371" y="13007"/>
                      <a:pt x="146" y="14097"/>
                    </a:cubicBezTo>
                    <a:cubicBezTo>
                      <a:pt x="54" y="14179"/>
                      <a:pt x="0" y="14297"/>
                      <a:pt x="0" y="14420"/>
                    </a:cubicBezTo>
                    <a:lnTo>
                      <a:pt x="0" y="18630"/>
                    </a:lnTo>
                    <a:cubicBezTo>
                      <a:pt x="0" y="18870"/>
                      <a:pt x="194" y="19063"/>
                      <a:pt x="433" y="19063"/>
                    </a:cubicBezTo>
                    <a:lnTo>
                      <a:pt x="14029" y="19063"/>
                    </a:lnTo>
                    <a:cubicBezTo>
                      <a:pt x="14268" y="19063"/>
                      <a:pt x="14462" y="18870"/>
                      <a:pt x="14462" y="18630"/>
                    </a:cubicBezTo>
                    <a:lnTo>
                      <a:pt x="14462" y="14420"/>
                    </a:lnTo>
                    <a:cubicBezTo>
                      <a:pt x="14462" y="14297"/>
                      <a:pt x="14408" y="14179"/>
                      <a:pt x="14316" y="14097"/>
                    </a:cubicBezTo>
                    <a:cubicBezTo>
                      <a:pt x="13091" y="13007"/>
                      <a:pt x="12318" y="11418"/>
                      <a:pt x="12318" y="9648"/>
                    </a:cubicBezTo>
                    <a:cubicBezTo>
                      <a:pt x="12318" y="7879"/>
                      <a:pt x="13091" y="6290"/>
                      <a:pt x="14316" y="5200"/>
                    </a:cubicBezTo>
                    <a:cubicBezTo>
                      <a:pt x="14408" y="5118"/>
                      <a:pt x="14462" y="5001"/>
                      <a:pt x="14462" y="4877"/>
                    </a:cubicBezTo>
                    <a:lnTo>
                      <a:pt x="14462" y="431"/>
                    </a:lnTo>
                    <a:cubicBezTo>
                      <a:pt x="14462" y="194"/>
                      <a:pt x="14268" y="0"/>
                      <a:pt x="140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47;p58">
                <a:extLst>
                  <a:ext uri="{FF2B5EF4-FFF2-40B4-BE49-F238E27FC236}">
                    <a16:creationId xmlns:a16="http://schemas.microsoft.com/office/drawing/2014/main" id="{534A7554-89F5-4E7F-957D-3804551A4068}"/>
                  </a:ext>
                </a:extLst>
              </p:cNvPr>
              <p:cNvSpPr/>
              <p:nvPr/>
            </p:nvSpPr>
            <p:spPr>
              <a:xfrm>
                <a:off x="7051775" y="3132738"/>
                <a:ext cx="76275" cy="365475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14619" extrusionOk="0">
                    <a:moveTo>
                      <a:pt x="655" y="1"/>
                    </a:moveTo>
                    <a:cubicBezTo>
                      <a:pt x="294" y="1"/>
                      <a:pt x="1" y="294"/>
                      <a:pt x="1" y="656"/>
                    </a:cubicBezTo>
                    <a:lnTo>
                      <a:pt x="1" y="13964"/>
                    </a:lnTo>
                    <a:cubicBezTo>
                      <a:pt x="1" y="14325"/>
                      <a:pt x="294" y="14619"/>
                      <a:pt x="655" y="14619"/>
                    </a:cubicBezTo>
                    <a:lnTo>
                      <a:pt x="3051" y="14619"/>
                    </a:lnTo>
                    <a:lnTo>
                      <a:pt x="30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48;p58">
                <a:extLst>
                  <a:ext uri="{FF2B5EF4-FFF2-40B4-BE49-F238E27FC236}">
                    <a16:creationId xmlns:a16="http://schemas.microsoft.com/office/drawing/2014/main" id="{DD8FC20F-C3A3-46A6-A1CA-C0EEAE4EEED9}"/>
                  </a:ext>
                </a:extLst>
              </p:cNvPr>
              <p:cNvSpPr/>
              <p:nvPr/>
            </p:nvSpPr>
            <p:spPr>
              <a:xfrm>
                <a:off x="7086225" y="3132738"/>
                <a:ext cx="150475" cy="365475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14619" extrusionOk="0">
                    <a:moveTo>
                      <a:pt x="0" y="1"/>
                    </a:moveTo>
                    <a:lnTo>
                      <a:pt x="0" y="14619"/>
                    </a:lnTo>
                    <a:lnTo>
                      <a:pt x="5364" y="14619"/>
                    </a:lnTo>
                    <a:cubicBezTo>
                      <a:pt x="5725" y="14619"/>
                      <a:pt x="6018" y="14325"/>
                      <a:pt x="6018" y="13964"/>
                    </a:cubicBezTo>
                    <a:lnTo>
                      <a:pt x="6018" y="656"/>
                    </a:lnTo>
                    <a:cubicBezTo>
                      <a:pt x="6018" y="294"/>
                      <a:pt x="5725" y="1"/>
                      <a:pt x="53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49;p58">
                <a:extLst>
                  <a:ext uri="{FF2B5EF4-FFF2-40B4-BE49-F238E27FC236}">
                    <a16:creationId xmlns:a16="http://schemas.microsoft.com/office/drawing/2014/main" id="{E76FF99B-A7D8-49CB-990A-AEA5957FABD1}"/>
                  </a:ext>
                </a:extLst>
              </p:cNvPr>
              <p:cNvSpPr/>
              <p:nvPr/>
            </p:nvSpPr>
            <p:spPr>
              <a:xfrm>
                <a:off x="7134925" y="3270188"/>
                <a:ext cx="89800" cy="89850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594" extrusionOk="0">
                    <a:moveTo>
                      <a:pt x="1797" y="0"/>
                    </a:moveTo>
                    <a:cubicBezTo>
                      <a:pt x="805" y="0"/>
                      <a:pt x="0" y="805"/>
                      <a:pt x="0" y="1797"/>
                    </a:cubicBezTo>
                    <a:cubicBezTo>
                      <a:pt x="0" y="2789"/>
                      <a:pt x="805" y="3593"/>
                      <a:pt x="1797" y="3593"/>
                    </a:cubicBezTo>
                    <a:cubicBezTo>
                      <a:pt x="2789" y="3593"/>
                      <a:pt x="3591" y="2789"/>
                      <a:pt x="3591" y="1797"/>
                    </a:cubicBezTo>
                    <a:cubicBezTo>
                      <a:pt x="3591" y="805"/>
                      <a:pt x="2789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50;p58">
                <a:extLst>
                  <a:ext uri="{FF2B5EF4-FFF2-40B4-BE49-F238E27FC236}">
                    <a16:creationId xmlns:a16="http://schemas.microsoft.com/office/drawing/2014/main" id="{F6859ADC-73E7-4559-A72C-F354D38DD123}"/>
                  </a:ext>
                </a:extLst>
              </p:cNvPr>
              <p:cNvSpPr/>
              <p:nvPr/>
            </p:nvSpPr>
            <p:spPr>
              <a:xfrm>
                <a:off x="6775575" y="3268813"/>
                <a:ext cx="296450" cy="243375"/>
              </a:xfrm>
              <a:custGeom>
                <a:avLst/>
                <a:gdLst/>
                <a:ahLst/>
                <a:cxnLst/>
                <a:rect l="l" t="t" r="r" b="b"/>
                <a:pathLst>
                  <a:path w="11858" h="9735" extrusionOk="0">
                    <a:moveTo>
                      <a:pt x="4077" y="1"/>
                    </a:moveTo>
                    <a:cubicBezTo>
                      <a:pt x="4033" y="1"/>
                      <a:pt x="3990" y="23"/>
                      <a:pt x="3966" y="65"/>
                    </a:cubicBezTo>
                    <a:lnTo>
                      <a:pt x="70" y="6812"/>
                    </a:lnTo>
                    <a:lnTo>
                      <a:pt x="22" y="6896"/>
                    </a:lnTo>
                    <a:cubicBezTo>
                      <a:pt x="4" y="6926"/>
                      <a:pt x="0" y="6964"/>
                      <a:pt x="10" y="6998"/>
                    </a:cubicBezTo>
                    <a:cubicBezTo>
                      <a:pt x="20" y="7030"/>
                      <a:pt x="30" y="7060"/>
                      <a:pt x="40" y="7090"/>
                    </a:cubicBezTo>
                    <a:cubicBezTo>
                      <a:pt x="268" y="7720"/>
                      <a:pt x="870" y="8174"/>
                      <a:pt x="1579" y="8174"/>
                    </a:cubicBezTo>
                    <a:cubicBezTo>
                      <a:pt x="1695" y="8174"/>
                      <a:pt x="1809" y="8160"/>
                      <a:pt x="1918" y="8138"/>
                    </a:cubicBezTo>
                    <a:cubicBezTo>
                      <a:pt x="1928" y="8136"/>
                      <a:pt x="1937" y="8135"/>
                      <a:pt x="1946" y="8135"/>
                    </a:cubicBezTo>
                    <a:cubicBezTo>
                      <a:pt x="2002" y="8135"/>
                      <a:pt x="2053" y="8171"/>
                      <a:pt x="2070" y="8227"/>
                    </a:cubicBezTo>
                    <a:cubicBezTo>
                      <a:pt x="2278" y="8892"/>
                      <a:pt x="2898" y="9375"/>
                      <a:pt x="3631" y="9375"/>
                    </a:cubicBezTo>
                    <a:cubicBezTo>
                      <a:pt x="3952" y="9375"/>
                      <a:pt x="4250" y="9283"/>
                      <a:pt x="4503" y="9122"/>
                    </a:cubicBezTo>
                    <a:cubicBezTo>
                      <a:pt x="4525" y="9109"/>
                      <a:pt x="4550" y="9102"/>
                      <a:pt x="4574" y="9102"/>
                    </a:cubicBezTo>
                    <a:cubicBezTo>
                      <a:pt x="4612" y="9102"/>
                      <a:pt x="4649" y="9118"/>
                      <a:pt x="4675" y="9150"/>
                    </a:cubicBezTo>
                    <a:cubicBezTo>
                      <a:pt x="4974" y="9507"/>
                      <a:pt x="5426" y="9735"/>
                      <a:pt x="5929" y="9735"/>
                    </a:cubicBezTo>
                    <a:cubicBezTo>
                      <a:pt x="6432" y="9735"/>
                      <a:pt x="6883" y="9507"/>
                      <a:pt x="7182" y="9150"/>
                    </a:cubicBezTo>
                    <a:cubicBezTo>
                      <a:pt x="7208" y="9118"/>
                      <a:pt x="7245" y="9102"/>
                      <a:pt x="7283" y="9102"/>
                    </a:cubicBezTo>
                    <a:cubicBezTo>
                      <a:pt x="7308" y="9102"/>
                      <a:pt x="7332" y="9109"/>
                      <a:pt x="7354" y="9122"/>
                    </a:cubicBezTo>
                    <a:cubicBezTo>
                      <a:pt x="7605" y="9281"/>
                      <a:pt x="7905" y="9373"/>
                      <a:pt x="8224" y="9375"/>
                    </a:cubicBezTo>
                    <a:cubicBezTo>
                      <a:pt x="8959" y="9375"/>
                      <a:pt x="9580" y="8892"/>
                      <a:pt x="9787" y="8225"/>
                    </a:cubicBezTo>
                    <a:cubicBezTo>
                      <a:pt x="9804" y="8171"/>
                      <a:pt x="9854" y="8134"/>
                      <a:pt x="9910" y="8134"/>
                    </a:cubicBezTo>
                    <a:cubicBezTo>
                      <a:pt x="9919" y="8134"/>
                      <a:pt x="9929" y="8135"/>
                      <a:pt x="9939" y="8138"/>
                    </a:cubicBezTo>
                    <a:cubicBezTo>
                      <a:pt x="10049" y="8160"/>
                      <a:pt x="10160" y="8172"/>
                      <a:pt x="10276" y="8172"/>
                    </a:cubicBezTo>
                    <a:cubicBezTo>
                      <a:pt x="10987" y="8172"/>
                      <a:pt x="11590" y="7720"/>
                      <a:pt x="11815" y="7090"/>
                    </a:cubicBezTo>
                    <a:cubicBezTo>
                      <a:pt x="11827" y="7060"/>
                      <a:pt x="11837" y="7028"/>
                      <a:pt x="11847" y="6998"/>
                    </a:cubicBezTo>
                    <a:cubicBezTo>
                      <a:pt x="11857" y="6964"/>
                      <a:pt x="11853" y="6926"/>
                      <a:pt x="11835" y="6894"/>
                    </a:cubicBezTo>
                    <a:lnTo>
                      <a:pt x="11787" y="6812"/>
                    </a:lnTo>
                    <a:lnTo>
                      <a:pt x="7891" y="65"/>
                    </a:lnTo>
                    <a:cubicBezTo>
                      <a:pt x="7867" y="23"/>
                      <a:pt x="7824" y="1"/>
                      <a:pt x="7780" y="1"/>
                    </a:cubicBezTo>
                    <a:cubicBezTo>
                      <a:pt x="7750" y="1"/>
                      <a:pt x="7719" y="11"/>
                      <a:pt x="7693" y="33"/>
                    </a:cubicBezTo>
                    <a:cubicBezTo>
                      <a:pt x="7218" y="439"/>
                      <a:pt x="6603" y="686"/>
                      <a:pt x="5929" y="686"/>
                    </a:cubicBezTo>
                    <a:cubicBezTo>
                      <a:pt x="5254" y="686"/>
                      <a:pt x="4639" y="439"/>
                      <a:pt x="4164" y="33"/>
                    </a:cubicBezTo>
                    <a:cubicBezTo>
                      <a:pt x="4139" y="11"/>
                      <a:pt x="4108" y="1"/>
                      <a:pt x="40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51;p58">
                <a:extLst>
                  <a:ext uri="{FF2B5EF4-FFF2-40B4-BE49-F238E27FC236}">
                    <a16:creationId xmlns:a16="http://schemas.microsoft.com/office/drawing/2014/main" id="{543EB6C7-6C22-4BA1-A650-3039295831C8}"/>
                  </a:ext>
                </a:extLst>
              </p:cNvPr>
              <p:cNvSpPr/>
              <p:nvPr/>
            </p:nvSpPr>
            <p:spPr>
              <a:xfrm>
                <a:off x="6857450" y="3160463"/>
                <a:ext cx="55725" cy="5440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2176" extrusionOk="0">
                    <a:moveTo>
                      <a:pt x="2002" y="0"/>
                    </a:moveTo>
                    <a:cubicBezTo>
                      <a:pt x="1971" y="0"/>
                      <a:pt x="1938" y="9"/>
                      <a:pt x="1907" y="30"/>
                    </a:cubicBezTo>
                    <a:lnTo>
                      <a:pt x="1" y="1265"/>
                    </a:lnTo>
                    <a:cubicBezTo>
                      <a:pt x="81" y="1465"/>
                      <a:pt x="200" y="1653"/>
                      <a:pt x="362" y="1814"/>
                    </a:cubicBezTo>
                    <a:cubicBezTo>
                      <a:pt x="524" y="1976"/>
                      <a:pt x="711" y="2096"/>
                      <a:pt x="911" y="2176"/>
                    </a:cubicBezTo>
                    <a:lnTo>
                      <a:pt x="2147" y="269"/>
                    </a:lnTo>
                    <a:cubicBezTo>
                      <a:pt x="2228" y="143"/>
                      <a:pt x="2126" y="0"/>
                      <a:pt x="2002" y="0"/>
                    </a:cubicBezTo>
                    <a:close/>
                  </a:path>
                </a:pathLst>
              </a:custGeom>
              <a:solidFill>
                <a:srgbClr val="9DC6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52;p58">
                <a:extLst>
                  <a:ext uri="{FF2B5EF4-FFF2-40B4-BE49-F238E27FC236}">
                    <a16:creationId xmlns:a16="http://schemas.microsoft.com/office/drawing/2014/main" id="{EF467D76-C2C1-4369-82D7-1841F312AE9F}"/>
                  </a:ext>
                </a:extLst>
              </p:cNvPr>
              <p:cNvSpPr/>
              <p:nvPr/>
            </p:nvSpPr>
            <p:spPr>
              <a:xfrm>
                <a:off x="7086225" y="3132738"/>
                <a:ext cx="34900" cy="36547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4619" extrusionOk="0">
                    <a:moveTo>
                      <a:pt x="0" y="1"/>
                    </a:moveTo>
                    <a:lnTo>
                      <a:pt x="0" y="14619"/>
                    </a:lnTo>
                    <a:lnTo>
                      <a:pt x="1395" y="14619"/>
                    </a:lnTo>
                    <a:lnTo>
                      <a:pt x="13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53;p58">
                <a:extLst>
                  <a:ext uri="{FF2B5EF4-FFF2-40B4-BE49-F238E27FC236}">
                    <a16:creationId xmlns:a16="http://schemas.microsoft.com/office/drawing/2014/main" id="{62B17FA0-593A-4FD8-BCB0-C01A8FFBCC85}"/>
                  </a:ext>
                </a:extLst>
              </p:cNvPr>
              <p:cNvSpPr/>
              <p:nvPr/>
            </p:nvSpPr>
            <p:spPr>
              <a:xfrm>
                <a:off x="6836250" y="3268813"/>
                <a:ext cx="151175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3040" extrusionOk="0">
                    <a:moveTo>
                      <a:pt x="1650" y="1"/>
                    </a:moveTo>
                    <a:cubicBezTo>
                      <a:pt x="1606" y="1"/>
                      <a:pt x="1563" y="23"/>
                      <a:pt x="1539" y="65"/>
                    </a:cubicBezTo>
                    <a:lnTo>
                      <a:pt x="0" y="2730"/>
                    </a:lnTo>
                    <a:cubicBezTo>
                      <a:pt x="571" y="2930"/>
                      <a:pt x="1184" y="3040"/>
                      <a:pt x="1825" y="3040"/>
                    </a:cubicBezTo>
                    <a:cubicBezTo>
                      <a:pt x="3518" y="3040"/>
                      <a:pt x="5035" y="2275"/>
                      <a:pt x="6047" y="1073"/>
                    </a:cubicBezTo>
                    <a:lnTo>
                      <a:pt x="5464" y="65"/>
                    </a:lnTo>
                    <a:cubicBezTo>
                      <a:pt x="5440" y="23"/>
                      <a:pt x="5397" y="1"/>
                      <a:pt x="5353" y="1"/>
                    </a:cubicBezTo>
                    <a:cubicBezTo>
                      <a:pt x="5323" y="1"/>
                      <a:pt x="5292" y="11"/>
                      <a:pt x="5266" y="33"/>
                    </a:cubicBezTo>
                    <a:cubicBezTo>
                      <a:pt x="4791" y="439"/>
                      <a:pt x="4176" y="684"/>
                      <a:pt x="3502" y="684"/>
                    </a:cubicBezTo>
                    <a:cubicBezTo>
                      <a:pt x="2827" y="684"/>
                      <a:pt x="2212" y="439"/>
                      <a:pt x="1737" y="33"/>
                    </a:cubicBezTo>
                    <a:cubicBezTo>
                      <a:pt x="1712" y="11"/>
                      <a:pt x="1681" y="1"/>
                      <a:pt x="1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54;p58">
                <a:extLst>
                  <a:ext uri="{FF2B5EF4-FFF2-40B4-BE49-F238E27FC236}">
                    <a16:creationId xmlns:a16="http://schemas.microsoft.com/office/drawing/2014/main" id="{73D6D465-65D5-43B5-8B52-DCDA444928D2}"/>
                  </a:ext>
                </a:extLst>
              </p:cNvPr>
              <p:cNvSpPr/>
              <p:nvPr/>
            </p:nvSpPr>
            <p:spPr>
              <a:xfrm>
                <a:off x="6862950" y="3160463"/>
                <a:ext cx="50225" cy="5440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176" extrusionOk="0">
                    <a:moveTo>
                      <a:pt x="1782" y="0"/>
                    </a:moveTo>
                    <a:cubicBezTo>
                      <a:pt x="1751" y="0"/>
                      <a:pt x="1718" y="9"/>
                      <a:pt x="1687" y="30"/>
                    </a:cubicBezTo>
                    <a:lnTo>
                      <a:pt x="595" y="738"/>
                    </a:lnTo>
                    <a:lnTo>
                      <a:pt x="0" y="1653"/>
                    </a:lnTo>
                    <a:cubicBezTo>
                      <a:pt x="44" y="1709"/>
                      <a:pt x="90" y="1762"/>
                      <a:pt x="142" y="1814"/>
                    </a:cubicBezTo>
                    <a:cubicBezTo>
                      <a:pt x="304" y="1976"/>
                      <a:pt x="491" y="2096"/>
                      <a:pt x="689" y="2176"/>
                    </a:cubicBezTo>
                    <a:lnTo>
                      <a:pt x="1927" y="269"/>
                    </a:lnTo>
                    <a:cubicBezTo>
                      <a:pt x="2008" y="143"/>
                      <a:pt x="1906" y="0"/>
                      <a:pt x="17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6" name="Google Shape;1466;p58">
              <a:extLst>
                <a:ext uri="{FF2B5EF4-FFF2-40B4-BE49-F238E27FC236}">
                  <a16:creationId xmlns:a16="http://schemas.microsoft.com/office/drawing/2014/main" id="{F8C3FAC3-6133-4A47-A2EA-09B1DBC80BA0}"/>
                </a:ext>
              </a:extLst>
            </p:cNvPr>
            <p:cNvSpPr txBox="1"/>
            <p:nvPr/>
          </p:nvSpPr>
          <p:spPr>
            <a:xfrm rot="638">
              <a:off x="734296" y="2468632"/>
              <a:ext cx="402169" cy="528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2</a:t>
              </a:r>
              <a:endParaRPr sz="1900" b="1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217" name="กล่องข้อความ 216">
              <a:extLst>
                <a:ext uri="{FF2B5EF4-FFF2-40B4-BE49-F238E27FC236}">
                  <a16:creationId xmlns:a16="http://schemas.microsoft.com/office/drawing/2014/main" id="{C844BB04-3B47-4775-B816-7052F9EC2C0F}"/>
                </a:ext>
              </a:extLst>
            </p:cNvPr>
            <p:cNvSpPr txBox="1"/>
            <p:nvPr/>
          </p:nvSpPr>
          <p:spPr>
            <a:xfrm>
              <a:off x="1700977" y="2433591"/>
              <a:ext cx="67952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thaiDist"/>
              <a:r>
                <a:rPr lang="th-TH" sz="1800" dirty="0">
                  <a:solidFill>
                    <a:srgbClr val="FFFFFF"/>
                  </a:solidFill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หากผู้ใช้เกิดความผิดพลาดในการกรอกน้ำหนัก ผู้ใช้สามารถเลือกเส้นเชื่อมดังกล่าวและกด </a:t>
              </a:r>
              <a:r>
                <a:rPr lang="en-US" sz="1600" dirty="0">
                  <a:solidFill>
                    <a:srgbClr val="FFFFFF"/>
                  </a:solidFill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Enter</a:t>
              </a:r>
              <a:r>
                <a:rPr lang="th-TH" sz="1600" dirty="0">
                  <a:solidFill>
                    <a:srgbClr val="FFFFFF"/>
                  </a:solidFill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 </a:t>
              </a:r>
              <a:r>
                <a:rPr lang="th-TH" sz="1800" dirty="0">
                  <a:solidFill>
                    <a:srgbClr val="FFFFFF"/>
                  </a:solidFill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เพื่อกรอกน้ำหนักใหม่อีกครั้ง หากเส้นเชื่อมใดที่ผู้ใช้ละเลย ระบบจะกำหนดค่าน้ำหนักของเส้นเชื่อมนั้นเป็นศูนย์ทันที</a:t>
              </a:r>
              <a:endParaRPr lang="th-TH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กลุ่ม 25">
            <a:extLst>
              <a:ext uri="{FF2B5EF4-FFF2-40B4-BE49-F238E27FC236}">
                <a16:creationId xmlns:a16="http://schemas.microsoft.com/office/drawing/2014/main" id="{E2280E34-B01E-46E9-A621-B32970EEF31B}"/>
              </a:ext>
            </a:extLst>
          </p:cNvPr>
          <p:cNvGrpSpPr/>
          <p:nvPr/>
        </p:nvGrpSpPr>
        <p:grpSpPr>
          <a:xfrm>
            <a:off x="570172" y="1464394"/>
            <a:ext cx="8307535" cy="684522"/>
            <a:chOff x="570172" y="1464394"/>
            <a:chExt cx="8307535" cy="684522"/>
          </a:xfrm>
        </p:grpSpPr>
        <p:sp>
          <p:nvSpPr>
            <p:cNvPr id="161" name="Google Shape;1420;p58">
              <a:extLst>
                <a:ext uri="{FF2B5EF4-FFF2-40B4-BE49-F238E27FC236}">
                  <a16:creationId xmlns:a16="http://schemas.microsoft.com/office/drawing/2014/main" id="{5188347E-3AF6-4E2D-92C2-FBA6ED42C01D}"/>
                </a:ext>
              </a:extLst>
            </p:cNvPr>
            <p:cNvSpPr/>
            <p:nvPr/>
          </p:nvSpPr>
          <p:spPr>
            <a:xfrm>
              <a:off x="570172" y="1464394"/>
              <a:ext cx="809368" cy="6845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25;p58">
              <a:extLst>
                <a:ext uri="{FF2B5EF4-FFF2-40B4-BE49-F238E27FC236}">
                  <a16:creationId xmlns:a16="http://schemas.microsoft.com/office/drawing/2014/main" id="{BEF3E66F-CD35-4CA2-8864-81B1C155031F}"/>
                </a:ext>
              </a:extLst>
            </p:cNvPr>
            <p:cNvSpPr/>
            <p:nvPr/>
          </p:nvSpPr>
          <p:spPr>
            <a:xfrm>
              <a:off x="1507833" y="1464394"/>
              <a:ext cx="6988348" cy="6845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" name="Google Shape;1436;p58">
              <a:extLst>
                <a:ext uri="{FF2B5EF4-FFF2-40B4-BE49-F238E27FC236}">
                  <a16:creationId xmlns:a16="http://schemas.microsoft.com/office/drawing/2014/main" id="{748D40DA-85C9-493F-8C2C-AB51DEF55D55}"/>
                </a:ext>
              </a:extLst>
            </p:cNvPr>
            <p:cNvGrpSpPr/>
            <p:nvPr/>
          </p:nvGrpSpPr>
          <p:grpSpPr>
            <a:xfrm>
              <a:off x="8364183" y="1715383"/>
              <a:ext cx="513524" cy="392935"/>
              <a:chOff x="7393950" y="2185113"/>
              <a:chExt cx="542975" cy="416400"/>
            </a:xfrm>
          </p:grpSpPr>
          <p:sp>
            <p:nvSpPr>
              <p:cNvPr id="177" name="Google Shape;1437;p58">
                <a:extLst>
                  <a:ext uri="{FF2B5EF4-FFF2-40B4-BE49-F238E27FC236}">
                    <a16:creationId xmlns:a16="http://schemas.microsoft.com/office/drawing/2014/main" id="{2CCDAC1D-5354-4B6A-8653-1728FD495DF6}"/>
                  </a:ext>
                </a:extLst>
              </p:cNvPr>
              <p:cNvSpPr/>
              <p:nvPr/>
            </p:nvSpPr>
            <p:spPr>
              <a:xfrm>
                <a:off x="7606950" y="2554763"/>
                <a:ext cx="3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870" extrusionOk="0">
                    <a:moveTo>
                      <a:pt x="0" y="1"/>
                    </a:moveTo>
                    <a:lnTo>
                      <a:pt x="0" y="1145"/>
                    </a:lnTo>
                    <a:cubicBezTo>
                      <a:pt x="0" y="1546"/>
                      <a:pt x="326" y="1869"/>
                      <a:pt x="727" y="1869"/>
                    </a:cubicBezTo>
                    <a:cubicBezTo>
                      <a:pt x="1128" y="1869"/>
                      <a:pt x="1454" y="1546"/>
                      <a:pt x="1454" y="1145"/>
                    </a:cubicBezTo>
                    <a:lnTo>
                      <a:pt x="14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38;p58">
                <a:extLst>
                  <a:ext uri="{FF2B5EF4-FFF2-40B4-BE49-F238E27FC236}">
                    <a16:creationId xmlns:a16="http://schemas.microsoft.com/office/drawing/2014/main" id="{AA278DC6-A78D-4F41-B6FA-768BF78CA6ED}"/>
                  </a:ext>
                </a:extLst>
              </p:cNvPr>
              <p:cNvSpPr/>
              <p:nvPr/>
            </p:nvSpPr>
            <p:spPr>
              <a:xfrm>
                <a:off x="7802375" y="2554763"/>
                <a:ext cx="3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870" extrusionOk="0">
                    <a:moveTo>
                      <a:pt x="0" y="1"/>
                    </a:moveTo>
                    <a:lnTo>
                      <a:pt x="0" y="1145"/>
                    </a:lnTo>
                    <a:cubicBezTo>
                      <a:pt x="0" y="1546"/>
                      <a:pt x="326" y="1869"/>
                      <a:pt x="727" y="1869"/>
                    </a:cubicBezTo>
                    <a:cubicBezTo>
                      <a:pt x="1128" y="1869"/>
                      <a:pt x="1453" y="1546"/>
                      <a:pt x="1453" y="1145"/>
                    </a:cubicBez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39;p58">
                <a:extLst>
                  <a:ext uri="{FF2B5EF4-FFF2-40B4-BE49-F238E27FC236}">
                    <a16:creationId xmlns:a16="http://schemas.microsoft.com/office/drawing/2014/main" id="{AB383812-8051-4AD6-B046-304F8DD6C8FF}"/>
                  </a:ext>
                </a:extLst>
              </p:cNvPr>
              <p:cNvSpPr/>
              <p:nvPr/>
            </p:nvSpPr>
            <p:spPr>
              <a:xfrm>
                <a:off x="7394900" y="2356813"/>
                <a:ext cx="281650" cy="155225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6209" extrusionOk="0">
                    <a:moveTo>
                      <a:pt x="3955" y="0"/>
                    </a:moveTo>
                    <a:cubicBezTo>
                      <a:pt x="2728" y="0"/>
                      <a:pt x="1733" y="994"/>
                      <a:pt x="1733" y="2222"/>
                    </a:cubicBezTo>
                    <a:lnTo>
                      <a:pt x="1733" y="3987"/>
                    </a:lnTo>
                    <a:cubicBezTo>
                      <a:pt x="1733" y="4058"/>
                      <a:pt x="1676" y="4116"/>
                      <a:pt x="1604" y="4116"/>
                    </a:cubicBezTo>
                    <a:lnTo>
                      <a:pt x="218" y="4116"/>
                    </a:lnTo>
                    <a:cubicBezTo>
                      <a:pt x="99" y="4116"/>
                      <a:pt x="1" y="4214"/>
                      <a:pt x="1" y="4336"/>
                    </a:cubicBezTo>
                    <a:lnTo>
                      <a:pt x="1" y="5991"/>
                    </a:lnTo>
                    <a:cubicBezTo>
                      <a:pt x="1" y="6110"/>
                      <a:pt x="99" y="6208"/>
                      <a:pt x="218" y="6208"/>
                    </a:cubicBezTo>
                    <a:lnTo>
                      <a:pt x="1604" y="6208"/>
                    </a:lnTo>
                    <a:cubicBezTo>
                      <a:pt x="2829" y="6208"/>
                      <a:pt x="3825" y="5214"/>
                      <a:pt x="3825" y="3987"/>
                    </a:cubicBezTo>
                    <a:lnTo>
                      <a:pt x="3825" y="2222"/>
                    </a:lnTo>
                    <a:cubicBezTo>
                      <a:pt x="3825" y="2150"/>
                      <a:pt x="3883" y="2092"/>
                      <a:pt x="3955" y="2092"/>
                    </a:cubicBezTo>
                    <a:lnTo>
                      <a:pt x="11265" y="2092"/>
                    </a:lnTo>
                    <a:lnTo>
                      <a:pt x="112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40;p58">
                <a:extLst>
                  <a:ext uri="{FF2B5EF4-FFF2-40B4-BE49-F238E27FC236}">
                    <a16:creationId xmlns:a16="http://schemas.microsoft.com/office/drawing/2014/main" id="{FD4CDF04-B511-413F-983A-644D193C5121}"/>
                  </a:ext>
                </a:extLst>
              </p:cNvPr>
              <p:cNvSpPr/>
              <p:nvPr/>
            </p:nvSpPr>
            <p:spPr>
              <a:xfrm>
                <a:off x="7657050" y="2288138"/>
                <a:ext cx="241900" cy="241900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9676" extrusionOk="0">
                    <a:moveTo>
                      <a:pt x="4837" y="3448"/>
                    </a:moveTo>
                    <a:cubicBezTo>
                      <a:pt x="5606" y="3448"/>
                      <a:pt x="6228" y="4071"/>
                      <a:pt x="6228" y="4839"/>
                    </a:cubicBezTo>
                    <a:cubicBezTo>
                      <a:pt x="6228" y="5606"/>
                      <a:pt x="5606" y="6229"/>
                      <a:pt x="4837" y="6229"/>
                    </a:cubicBezTo>
                    <a:cubicBezTo>
                      <a:pt x="4071" y="6229"/>
                      <a:pt x="3448" y="5606"/>
                      <a:pt x="3448" y="4839"/>
                    </a:cubicBezTo>
                    <a:cubicBezTo>
                      <a:pt x="3448" y="4071"/>
                      <a:pt x="4071" y="3448"/>
                      <a:pt x="4837" y="3448"/>
                    </a:cubicBezTo>
                    <a:close/>
                    <a:moveTo>
                      <a:pt x="4837" y="1"/>
                    </a:moveTo>
                    <a:cubicBezTo>
                      <a:pt x="2166" y="1"/>
                      <a:pt x="1" y="2166"/>
                      <a:pt x="1" y="4839"/>
                    </a:cubicBezTo>
                    <a:cubicBezTo>
                      <a:pt x="1" y="7510"/>
                      <a:pt x="2166" y="9676"/>
                      <a:pt x="4837" y="9676"/>
                    </a:cubicBezTo>
                    <a:cubicBezTo>
                      <a:pt x="7510" y="9676"/>
                      <a:pt x="9676" y="7510"/>
                      <a:pt x="9676" y="4839"/>
                    </a:cubicBezTo>
                    <a:cubicBezTo>
                      <a:pt x="9676" y="2166"/>
                      <a:pt x="7510" y="1"/>
                      <a:pt x="48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41;p58">
                <a:extLst>
                  <a:ext uri="{FF2B5EF4-FFF2-40B4-BE49-F238E27FC236}">
                    <a16:creationId xmlns:a16="http://schemas.microsoft.com/office/drawing/2014/main" id="{CF0CBF6D-8683-48B0-9073-0BDF86AE624B}"/>
                  </a:ext>
                </a:extLst>
              </p:cNvPr>
              <p:cNvSpPr/>
              <p:nvPr/>
            </p:nvSpPr>
            <p:spPr>
              <a:xfrm>
                <a:off x="7520675" y="2248263"/>
                <a:ext cx="416250" cy="321700"/>
              </a:xfrm>
              <a:custGeom>
                <a:avLst/>
                <a:gdLst/>
                <a:ahLst/>
                <a:cxnLst/>
                <a:rect l="l" t="t" r="r" b="b"/>
                <a:pathLst>
                  <a:path w="16650" h="12868" extrusionOk="0">
                    <a:moveTo>
                      <a:pt x="10292" y="4783"/>
                    </a:moveTo>
                    <a:cubicBezTo>
                      <a:pt x="11204" y="4783"/>
                      <a:pt x="11943" y="5522"/>
                      <a:pt x="11943" y="6434"/>
                    </a:cubicBezTo>
                    <a:cubicBezTo>
                      <a:pt x="11943" y="7344"/>
                      <a:pt x="11204" y="8083"/>
                      <a:pt x="10292" y="8083"/>
                    </a:cubicBezTo>
                    <a:cubicBezTo>
                      <a:pt x="9382" y="8083"/>
                      <a:pt x="8643" y="7344"/>
                      <a:pt x="8643" y="6434"/>
                    </a:cubicBezTo>
                    <a:cubicBezTo>
                      <a:pt x="8643" y="5522"/>
                      <a:pt x="9382" y="4783"/>
                      <a:pt x="10292" y="4783"/>
                    </a:cubicBezTo>
                    <a:close/>
                    <a:moveTo>
                      <a:pt x="8526" y="1"/>
                    </a:moveTo>
                    <a:cubicBezTo>
                      <a:pt x="7480" y="1"/>
                      <a:pt x="6529" y="414"/>
                      <a:pt x="5831" y="1087"/>
                    </a:cubicBezTo>
                    <a:cubicBezTo>
                      <a:pt x="5637" y="1272"/>
                      <a:pt x="5595" y="1566"/>
                      <a:pt x="5729" y="1799"/>
                    </a:cubicBezTo>
                    <a:lnTo>
                      <a:pt x="8068" y="5847"/>
                    </a:lnTo>
                    <a:cubicBezTo>
                      <a:pt x="8498" y="6590"/>
                      <a:pt x="8242" y="7540"/>
                      <a:pt x="7500" y="7969"/>
                    </a:cubicBezTo>
                    <a:lnTo>
                      <a:pt x="5062" y="9377"/>
                    </a:lnTo>
                    <a:cubicBezTo>
                      <a:pt x="4818" y="9518"/>
                      <a:pt x="4551" y="9585"/>
                      <a:pt x="4288" y="9585"/>
                    </a:cubicBezTo>
                    <a:cubicBezTo>
                      <a:pt x="3751" y="9585"/>
                      <a:pt x="3228" y="9306"/>
                      <a:pt x="2940" y="8808"/>
                    </a:cubicBezTo>
                    <a:lnTo>
                      <a:pt x="1749" y="6744"/>
                    </a:lnTo>
                    <a:cubicBezTo>
                      <a:pt x="1639" y="6552"/>
                      <a:pt x="1433" y="6434"/>
                      <a:pt x="1212" y="6434"/>
                    </a:cubicBezTo>
                    <a:lnTo>
                      <a:pt x="387" y="6434"/>
                    </a:lnTo>
                    <a:cubicBezTo>
                      <a:pt x="174" y="6434"/>
                      <a:pt x="0" y="6608"/>
                      <a:pt x="0" y="6822"/>
                    </a:cubicBezTo>
                    <a:lnTo>
                      <a:pt x="0" y="8983"/>
                    </a:lnTo>
                    <a:cubicBezTo>
                      <a:pt x="0" y="11129"/>
                      <a:pt x="1739" y="12868"/>
                      <a:pt x="3885" y="12868"/>
                    </a:cubicBezTo>
                    <a:lnTo>
                      <a:pt x="12765" y="12868"/>
                    </a:lnTo>
                    <a:cubicBezTo>
                      <a:pt x="14911" y="12868"/>
                      <a:pt x="16650" y="11129"/>
                      <a:pt x="16650" y="8983"/>
                    </a:cubicBezTo>
                    <a:lnTo>
                      <a:pt x="16650" y="3885"/>
                    </a:lnTo>
                    <a:cubicBezTo>
                      <a:pt x="16650" y="1739"/>
                      <a:pt x="14911" y="1"/>
                      <a:pt x="127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42;p58">
                <a:extLst>
                  <a:ext uri="{FF2B5EF4-FFF2-40B4-BE49-F238E27FC236}">
                    <a16:creationId xmlns:a16="http://schemas.microsoft.com/office/drawing/2014/main" id="{485D039C-85A9-4CC1-B84C-23E8501DC447}"/>
                  </a:ext>
                </a:extLst>
              </p:cNvPr>
              <p:cNvSpPr/>
              <p:nvPr/>
            </p:nvSpPr>
            <p:spPr>
              <a:xfrm>
                <a:off x="7672425" y="2288138"/>
                <a:ext cx="226525" cy="241900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9676" extrusionOk="0">
                    <a:moveTo>
                      <a:pt x="4222" y="3448"/>
                    </a:moveTo>
                    <a:cubicBezTo>
                      <a:pt x="4991" y="3448"/>
                      <a:pt x="5613" y="4071"/>
                      <a:pt x="5613" y="4839"/>
                    </a:cubicBezTo>
                    <a:cubicBezTo>
                      <a:pt x="5613" y="5606"/>
                      <a:pt x="4991" y="6229"/>
                      <a:pt x="4222" y="6229"/>
                    </a:cubicBezTo>
                    <a:cubicBezTo>
                      <a:pt x="3456" y="6229"/>
                      <a:pt x="2833" y="5606"/>
                      <a:pt x="2833" y="4839"/>
                    </a:cubicBezTo>
                    <a:cubicBezTo>
                      <a:pt x="2833" y="4071"/>
                      <a:pt x="3456" y="3448"/>
                      <a:pt x="4222" y="3448"/>
                    </a:cubicBezTo>
                    <a:close/>
                    <a:moveTo>
                      <a:pt x="4222" y="1"/>
                    </a:moveTo>
                    <a:cubicBezTo>
                      <a:pt x="2743" y="1"/>
                      <a:pt x="1420" y="665"/>
                      <a:pt x="531" y="1713"/>
                    </a:cubicBezTo>
                    <a:lnTo>
                      <a:pt x="1998" y="4252"/>
                    </a:lnTo>
                    <a:cubicBezTo>
                      <a:pt x="2428" y="4995"/>
                      <a:pt x="2172" y="5945"/>
                      <a:pt x="1430" y="6374"/>
                    </a:cubicBezTo>
                    <a:lnTo>
                      <a:pt x="0" y="7199"/>
                    </a:lnTo>
                    <a:cubicBezTo>
                      <a:pt x="829" y="8678"/>
                      <a:pt x="2410" y="9676"/>
                      <a:pt x="4224" y="9676"/>
                    </a:cubicBezTo>
                    <a:cubicBezTo>
                      <a:pt x="6895" y="9676"/>
                      <a:pt x="9061" y="7510"/>
                      <a:pt x="9061" y="4839"/>
                    </a:cubicBezTo>
                    <a:cubicBezTo>
                      <a:pt x="9061" y="2166"/>
                      <a:pt x="6895" y="1"/>
                      <a:pt x="42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43;p58">
                <a:extLst>
                  <a:ext uri="{FF2B5EF4-FFF2-40B4-BE49-F238E27FC236}">
                    <a16:creationId xmlns:a16="http://schemas.microsoft.com/office/drawing/2014/main" id="{91B0A82F-7EE2-4166-BC68-8722DD8B4D39}"/>
                  </a:ext>
                </a:extLst>
              </p:cNvPr>
              <p:cNvSpPr/>
              <p:nvPr/>
            </p:nvSpPr>
            <p:spPr>
              <a:xfrm>
                <a:off x="7393950" y="2185113"/>
                <a:ext cx="111425" cy="199000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7960" extrusionOk="0">
                    <a:moveTo>
                      <a:pt x="4291" y="1"/>
                    </a:moveTo>
                    <a:cubicBezTo>
                      <a:pt x="4271" y="1"/>
                      <a:pt x="4251" y="8"/>
                      <a:pt x="4233" y="26"/>
                    </a:cubicBezTo>
                    <a:lnTo>
                      <a:pt x="71" y="4201"/>
                    </a:lnTo>
                    <a:cubicBezTo>
                      <a:pt x="1" y="4269"/>
                      <a:pt x="51" y="4389"/>
                      <a:pt x="149" y="4389"/>
                    </a:cubicBezTo>
                    <a:lnTo>
                      <a:pt x="1512" y="4389"/>
                    </a:lnTo>
                    <a:cubicBezTo>
                      <a:pt x="1600" y="4389"/>
                      <a:pt x="1660" y="4481"/>
                      <a:pt x="1620" y="4561"/>
                    </a:cubicBezTo>
                    <a:lnTo>
                      <a:pt x="69" y="7838"/>
                    </a:lnTo>
                    <a:cubicBezTo>
                      <a:pt x="39" y="7902"/>
                      <a:pt x="91" y="7959"/>
                      <a:pt x="147" y="7959"/>
                    </a:cubicBezTo>
                    <a:cubicBezTo>
                      <a:pt x="167" y="7959"/>
                      <a:pt x="187" y="7952"/>
                      <a:pt x="205" y="7934"/>
                    </a:cubicBezTo>
                    <a:lnTo>
                      <a:pt x="4388" y="3750"/>
                    </a:lnTo>
                    <a:cubicBezTo>
                      <a:pt x="4456" y="3682"/>
                      <a:pt x="4408" y="3563"/>
                      <a:pt x="4311" y="3563"/>
                    </a:cubicBezTo>
                    <a:lnTo>
                      <a:pt x="2915" y="3563"/>
                    </a:lnTo>
                    <a:cubicBezTo>
                      <a:pt x="2825" y="3563"/>
                      <a:pt x="2768" y="3471"/>
                      <a:pt x="2805" y="3391"/>
                    </a:cubicBezTo>
                    <a:lnTo>
                      <a:pt x="4370" y="121"/>
                    </a:lnTo>
                    <a:cubicBezTo>
                      <a:pt x="4400" y="60"/>
                      <a:pt x="4348" y="1"/>
                      <a:pt x="4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1465;p58">
              <a:extLst>
                <a:ext uri="{FF2B5EF4-FFF2-40B4-BE49-F238E27FC236}">
                  <a16:creationId xmlns:a16="http://schemas.microsoft.com/office/drawing/2014/main" id="{073B58D3-E102-4352-878F-96D18203E80A}"/>
                </a:ext>
              </a:extLst>
            </p:cNvPr>
            <p:cNvSpPr txBox="1"/>
            <p:nvPr/>
          </p:nvSpPr>
          <p:spPr>
            <a:xfrm rot="638">
              <a:off x="734296" y="1546634"/>
              <a:ext cx="424179" cy="528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 dirty="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 1</a:t>
              </a:r>
              <a:endParaRPr sz="1900" b="1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215" name="กล่องข้อความ 214">
              <a:extLst>
                <a:ext uri="{FF2B5EF4-FFF2-40B4-BE49-F238E27FC236}">
                  <a16:creationId xmlns:a16="http://schemas.microsoft.com/office/drawing/2014/main" id="{D73E2ECD-A331-463F-9AD5-F59F29CE3BFB}"/>
                </a:ext>
              </a:extLst>
            </p:cNvPr>
            <p:cNvSpPr txBox="1"/>
            <p:nvPr/>
          </p:nvSpPr>
          <p:spPr>
            <a:xfrm>
              <a:off x="1715633" y="1529152"/>
              <a:ext cx="664352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thaiDist"/>
              <a:r>
                <a:rPr lang="th-TH" sz="1600" dirty="0">
                  <a:solidFill>
                    <a:srgbClr val="FFFFFF"/>
                  </a:solidFill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ผู้ใช้สามารถกรอกน้ำหนักแต่ละเส้นเชื่อมได้ โดยน้ำหนักที่กรอกไปนั้นจะกรอกได้เพียงแค่ตัวเลขเท่านั้น หากกรอก อักษร อักขระพิเศษ ช่องว่าง หรือ จำนวนเต็มลบ ระบบจะให้ผู้ใช้กรอกน้ำหนักใหม่ทันที</a:t>
              </a:r>
              <a:endParaRPr lang="th-TH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EC314FD-A582-4E3F-8B19-D93A120458E7}"/>
              </a:ext>
            </a:extLst>
          </p:cNvPr>
          <p:cNvSpPr txBox="1"/>
          <p:nvPr/>
        </p:nvSpPr>
        <p:spPr>
          <a:xfrm>
            <a:off x="406864" y="525812"/>
            <a:ext cx="3958101" cy="529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700" b="1" dirty="0">
                <a:solidFill>
                  <a:srgbClr val="FCF876"/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คุณสมบัติ หรือ ความสามารถของโปรแกรม</a:t>
            </a:r>
            <a:endParaRPr lang="en-US" sz="2700" dirty="0">
              <a:solidFill>
                <a:srgbClr val="FCF876"/>
              </a:solidFill>
              <a:effectLst/>
              <a:latin typeface="Peach TV" panose="02000000000000000000" pitchFamily="2" charset="0"/>
              <a:ea typeface="Calibri" panose="020F0502020204030204" pitchFamily="34" charset="0"/>
              <a:cs typeface="Peach TV" panose="02000000000000000000" pitchFamily="2" charset="0"/>
            </a:endParaRPr>
          </a:p>
        </p:txBody>
      </p:sp>
      <p:grpSp>
        <p:nvGrpSpPr>
          <p:cNvPr id="167" name="Google Shape;1427;p58">
            <a:extLst>
              <a:ext uri="{FF2B5EF4-FFF2-40B4-BE49-F238E27FC236}">
                <a16:creationId xmlns:a16="http://schemas.microsoft.com/office/drawing/2014/main" id="{F26E6C8E-39F9-4979-B9C3-81201519141E}"/>
              </a:ext>
            </a:extLst>
          </p:cNvPr>
          <p:cNvGrpSpPr/>
          <p:nvPr/>
        </p:nvGrpSpPr>
        <p:grpSpPr>
          <a:xfrm>
            <a:off x="1255468" y="1153079"/>
            <a:ext cx="424279" cy="3872351"/>
            <a:chOff x="1720560" y="1452700"/>
            <a:chExt cx="454754" cy="3690797"/>
          </a:xfrm>
        </p:grpSpPr>
        <p:sp>
          <p:nvSpPr>
            <p:cNvPr id="168" name="Google Shape;1428;p58">
              <a:extLst>
                <a:ext uri="{FF2B5EF4-FFF2-40B4-BE49-F238E27FC236}">
                  <a16:creationId xmlns:a16="http://schemas.microsoft.com/office/drawing/2014/main" id="{BE906869-AB45-4A88-9D6F-3225D141CC30}"/>
                </a:ext>
              </a:extLst>
            </p:cNvPr>
            <p:cNvSpPr/>
            <p:nvPr/>
          </p:nvSpPr>
          <p:spPr>
            <a:xfrm>
              <a:off x="1739699" y="4742103"/>
              <a:ext cx="415956" cy="401394"/>
            </a:xfrm>
            <a:custGeom>
              <a:avLst/>
              <a:gdLst/>
              <a:ahLst/>
              <a:cxnLst/>
              <a:rect l="l" t="t" r="r" b="b"/>
              <a:pathLst>
                <a:path w="3999" h="3859" extrusionOk="0">
                  <a:moveTo>
                    <a:pt x="601" y="0"/>
                  </a:moveTo>
                  <a:cubicBezTo>
                    <a:pt x="271" y="0"/>
                    <a:pt x="2" y="269"/>
                    <a:pt x="2" y="599"/>
                  </a:cubicBezTo>
                  <a:lnTo>
                    <a:pt x="2" y="3260"/>
                  </a:lnTo>
                  <a:cubicBezTo>
                    <a:pt x="1" y="3590"/>
                    <a:pt x="269" y="3857"/>
                    <a:pt x="599" y="3857"/>
                  </a:cubicBezTo>
                  <a:lnTo>
                    <a:pt x="3400" y="3858"/>
                  </a:lnTo>
                  <a:cubicBezTo>
                    <a:pt x="3730" y="3858"/>
                    <a:pt x="3997" y="3591"/>
                    <a:pt x="3997" y="3261"/>
                  </a:cubicBezTo>
                  <a:lnTo>
                    <a:pt x="3999" y="601"/>
                  </a:lnTo>
                  <a:cubicBezTo>
                    <a:pt x="3999" y="269"/>
                    <a:pt x="3732" y="2"/>
                    <a:pt x="3402" y="2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29;p58">
              <a:extLst>
                <a:ext uri="{FF2B5EF4-FFF2-40B4-BE49-F238E27FC236}">
                  <a16:creationId xmlns:a16="http://schemas.microsoft.com/office/drawing/2014/main" id="{06767D68-0828-44C2-9BA5-6EE122195214}"/>
                </a:ext>
              </a:extLst>
            </p:cNvPr>
            <p:cNvSpPr/>
            <p:nvPr/>
          </p:nvSpPr>
          <p:spPr>
            <a:xfrm>
              <a:off x="1740947" y="1452700"/>
              <a:ext cx="413980" cy="638340"/>
            </a:xfrm>
            <a:custGeom>
              <a:avLst/>
              <a:gdLst/>
              <a:ahLst/>
              <a:cxnLst/>
              <a:rect l="l" t="t" r="r" b="b"/>
              <a:pathLst>
                <a:path w="3980" h="6137" extrusionOk="0">
                  <a:moveTo>
                    <a:pt x="1994" y="0"/>
                  </a:moveTo>
                  <a:lnTo>
                    <a:pt x="17" y="5446"/>
                  </a:lnTo>
                  <a:lnTo>
                    <a:pt x="0" y="5586"/>
                  </a:lnTo>
                  <a:lnTo>
                    <a:pt x="3260" y="6136"/>
                  </a:lnTo>
                  <a:lnTo>
                    <a:pt x="3980" y="5447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30;p58">
              <a:extLst>
                <a:ext uri="{FF2B5EF4-FFF2-40B4-BE49-F238E27FC236}">
                  <a16:creationId xmlns:a16="http://schemas.microsoft.com/office/drawing/2014/main" id="{BCB7F27E-8113-46D1-9E8D-4F6D58B2D36F}"/>
                </a:ext>
              </a:extLst>
            </p:cNvPr>
            <p:cNvSpPr/>
            <p:nvPr/>
          </p:nvSpPr>
          <p:spPr>
            <a:xfrm>
              <a:off x="1877520" y="1971532"/>
              <a:ext cx="140108" cy="2738923"/>
            </a:xfrm>
            <a:custGeom>
              <a:avLst/>
              <a:gdLst/>
              <a:ahLst/>
              <a:cxnLst/>
              <a:rect l="l" t="t" r="r" b="b"/>
              <a:pathLst>
                <a:path w="1347" h="26332" extrusionOk="0">
                  <a:moveTo>
                    <a:pt x="608" y="1"/>
                  </a:moveTo>
                  <a:cubicBezTo>
                    <a:pt x="278" y="1"/>
                    <a:pt x="10" y="268"/>
                    <a:pt x="10" y="598"/>
                  </a:cubicBezTo>
                  <a:lnTo>
                    <a:pt x="0" y="25733"/>
                  </a:lnTo>
                  <a:cubicBezTo>
                    <a:pt x="0" y="26063"/>
                    <a:pt x="269" y="26330"/>
                    <a:pt x="599" y="26331"/>
                  </a:cubicBezTo>
                  <a:lnTo>
                    <a:pt x="741" y="26331"/>
                  </a:lnTo>
                  <a:cubicBezTo>
                    <a:pt x="1071" y="26331"/>
                    <a:pt x="1338" y="26063"/>
                    <a:pt x="1338" y="25733"/>
                  </a:cubicBezTo>
                  <a:lnTo>
                    <a:pt x="1347" y="598"/>
                  </a:lnTo>
                  <a:cubicBezTo>
                    <a:pt x="1347" y="268"/>
                    <a:pt x="1079" y="1"/>
                    <a:pt x="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31;p58">
              <a:extLst>
                <a:ext uri="{FF2B5EF4-FFF2-40B4-BE49-F238E27FC236}">
                  <a16:creationId xmlns:a16="http://schemas.microsoft.com/office/drawing/2014/main" id="{6F4A7B2B-F7C4-4D3E-B07D-794AA6C2EEC0}"/>
                </a:ext>
              </a:extLst>
            </p:cNvPr>
            <p:cNvSpPr/>
            <p:nvPr/>
          </p:nvSpPr>
          <p:spPr>
            <a:xfrm>
              <a:off x="2016590" y="1971532"/>
              <a:ext cx="140004" cy="2738923"/>
            </a:xfrm>
            <a:custGeom>
              <a:avLst/>
              <a:gdLst/>
              <a:ahLst/>
              <a:cxnLst/>
              <a:rect l="l" t="t" r="r" b="b"/>
              <a:pathLst>
                <a:path w="1346" h="26332" extrusionOk="0">
                  <a:moveTo>
                    <a:pt x="607" y="1"/>
                  </a:moveTo>
                  <a:cubicBezTo>
                    <a:pt x="277" y="1"/>
                    <a:pt x="10" y="268"/>
                    <a:pt x="10" y="598"/>
                  </a:cubicBezTo>
                  <a:lnTo>
                    <a:pt x="1" y="25733"/>
                  </a:lnTo>
                  <a:cubicBezTo>
                    <a:pt x="1" y="26063"/>
                    <a:pt x="268" y="26331"/>
                    <a:pt x="598" y="26331"/>
                  </a:cubicBezTo>
                  <a:lnTo>
                    <a:pt x="740" y="26331"/>
                  </a:lnTo>
                  <a:cubicBezTo>
                    <a:pt x="1070" y="26331"/>
                    <a:pt x="1337" y="26064"/>
                    <a:pt x="1337" y="25734"/>
                  </a:cubicBezTo>
                  <a:lnTo>
                    <a:pt x="1346" y="599"/>
                  </a:lnTo>
                  <a:cubicBezTo>
                    <a:pt x="1346" y="269"/>
                    <a:pt x="1078" y="1"/>
                    <a:pt x="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32;p58">
              <a:extLst>
                <a:ext uri="{FF2B5EF4-FFF2-40B4-BE49-F238E27FC236}">
                  <a16:creationId xmlns:a16="http://schemas.microsoft.com/office/drawing/2014/main" id="{8178A47B-099C-4666-AC6E-EC3FBA208680}"/>
                </a:ext>
              </a:extLst>
            </p:cNvPr>
            <p:cNvSpPr/>
            <p:nvPr/>
          </p:nvSpPr>
          <p:spPr>
            <a:xfrm>
              <a:off x="1740011" y="1971428"/>
              <a:ext cx="140004" cy="2738819"/>
            </a:xfrm>
            <a:custGeom>
              <a:avLst/>
              <a:gdLst/>
              <a:ahLst/>
              <a:cxnLst/>
              <a:rect l="l" t="t" r="r" b="b"/>
              <a:pathLst>
                <a:path w="1346" h="26331" extrusionOk="0">
                  <a:moveTo>
                    <a:pt x="607" y="0"/>
                  </a:moveTo>
                  <a:cubicBezTo>
                    <a:pt x="277" y="0"/>
                    <a:pt x="9" y="269"/>
                    <a:pt x="9" y="599"/>
                  </a:cubicBezTo>
                  <a:lnTo>
                    <a:pt x="1" y="25734"/>
                  </a:lnTo>
                  <a:cubicBezTo>
                    <a:pt x="1" y="26064"/>
                    <a:pt x="268" y="26331"/>
                    <a:pt x="598" y="26331"/>
                  </a:cubicBezTo>
                  <a:lnTo>
                    <a:pt x="738" y="26331"/>
                  </a:lnTo>
                  <a:cubicBezTo>
                    <a:pt x="1070" y="26331"/>
                    <a:pt x="1337" y="26064"/>
                    <a:pt x="1337" y="25734"/>
                  </a:cubicBezTo>
                  <a:lnTo>
                    <a:pt x="1346" y="599"/>
                  </a:lnTo>
                  <a:cubicBezTo>
                    <a:pt x="1346" y="269"/>
                    <a:pt x="1078" y="2"/>
                    <a:pt x="748" y="2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33;p58">
              <a:extLst>
                <a:ext uri="{FF2B5EF4-FFF2-40B4-BE49-F238E27FC236}">
                  <a16:creationId xmlns:a16="http://schemas.microsoft.com/office/drawing/2014/main" id="{1009EA63-600C-4809-B663-B9514348202B}"/>
                </a:ext>
              </a:extLst>
            </p:cNvPr>
            <p:cNvSpPr/>
            <p:nvPr/>
          </p:nvSpPr>
          <p:spPr>
            <a:xfrm>
              <a:off x="1894683" y="1452700"/>
              <a:ext cx="107447" cy="168088"/>
            </a:xfrm>
            <a:custGeom>
              <a:avLst/>
              <a:gdLst/>
              <a:ahLst/>
              <a:cxnLst/>
              <a:rect l="l" t="t" r="r" b="b"/>
              <a:pathLst>
                <a:path w="1033" h="1616" extrusionOk="0">
                  <a:moveTo>
                    <a:pt x="516" y="0"/>
                  </a:moveTo>
                  <a:lnTo>
                    <a:pt x="0" y="1420"/>
                  </a:lnTo>
                  <a:cubicBezTo>
                    <a:pt x="0" y="1420"/>
                    <a:pt x="148" y="1615"/>
                    <a:pt x="513" y="1615"/>
                  </a:cubicBezTo>
                  <a:cubicBezTo>
                    <a:pt x="878" y="1615"/>
                    <a:pt x="1033" y="1421"/>
                    <a:pt x="1033" y="1421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34;p58">
              <a:extLst>
                <a:ext uri="{FF2B5EF4-FFF2-40B4-BE49-F238E27FC236}">
                  <a16:creationId xmlns:a16="http://schemas.microsoft.com/office/drawing/2014/main" id="{34BB3DAE-232C-41CF-BC92-CF6C2FDA075F}"/>
                </a:ext>
              </a:extLst>
            </p:cNvPr>
            <p:cNvSpPr/>
            <p:nvPr/>
          </p:nvSpPr>
          <p:spPr>
            <a:xfrm>
              <a:off x="1739283" y="4648072"/>
              <a:ext cx="416684" cy="188475"/>
            </a:xfrm>
            <a:custGeom>
              <a:avLst/>
              <a:gdLst/>
              <a:ahLst/>
              <a:cxnLst/>
              <a:rect l="l" t="t" r="r" b="b"/>
              <a:pathLst>
                <a:path w="4006" h="1812" extrusionOk="0">
                  <a:moveTo>
                    <a:pt x="0" y="1"/>
                  </a:moveTo>
                  <a:lnTo>
                    <a:pt x="0" y="1810"/>
                  </a:lnTo>
                  <a:lnTo>
                    <a:pt x="4004" y="1811"/>
                  </a:lnTo>
                  <a:lnTo>
                    <a:pt x="4006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35;p58">
              <a:extLst>
                <a:ext uri="{FF2B5EF4-FFF2-40B4-BE49-F238E27FC236}">
                  <a16:creationId xmlns:a16="http://schemas.microsoft.com/office/drawing/2014/main" id="{76719EB2-4904-4082-B5B9-19865AA5A981}"/>
                </a:ext>
              </a:extLst>
            </p:cNvPr>
            <p:cNvSpPr/>
            <p:nvPr/>
          </p:nvSpPr>
          <p:spPr>
            <a:xfrm>
              <a:off x="1720560" y="4648072"/>
              <a:ext cx="454754" cy="31413"/>
            </a:xfrm>
            <a:custGeom>
              <a:avLst/>
              <a:gdLst/>
              <a:ahLst/>
              <a:cxnLst/>
              <a:rect l="l" t="t" r="r" b="b"/>
              <a:pathLst>
                <a:path w="4372" h="302" extrusionOk="0">
                  <a:moveTo>
                    <a:pt x="195" y="1"/>
                  </a:moveTo>
                  <a:cubicBezTo>
                    <a:pt x="1" y="1"/>
                    <a:pt x="1" y="301"/>
                    <a:pt x="195" y="301"/>
                  </a:cubicBezTo>
                  <a:lnTo>
                    <a:pt x="4177" y="301"/>
                  </a:lnTo>
                  <a:cubicBezTo>
                    <a:pt x="4371" y="301"/>
                    <a:pt x="4371" y="1"/>
                    <a:pt x="4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2C83717-AFC4-4AF7-AA7B-899CA264681E}"/>
              </a:ext>
            </a:extLst>
          </p:cNvPr>
          <p:cNvSpPr txBox="1"/>
          <p:nvPr/>
        </p:nvSpPr>
        <p:spPr>
          <a:xfrm>
            <a:off x="406864" y="525812"/>
            <a:ext cx="3958101" cy="529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700" b="1" dirty="0">
                <a:solidFill>
                  <a:srgbClr val="FCF876"/>
                </a:solidFill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ข้อเสียของโปรแกรม</a:t>
            </a:r>
            <a:endParaRPr lang="en-US" sz="2700" b="1" dirty="0">
              <a:solidFill>
                <a:srgbClr val="FCF876"/>
              </a:solidFill>
              <a:effectLst/>
              <a:latin typeface="Peach TV" panose="02000000000000000000" pitchFamily="2" charset="0"/>
              <a:ea typeface="Calibri" panose="020F0502020204030204" pitchFamily="34" charset="0"/>
              <a:cs typeface="Peach TV" panose="02000000000000000000" pitchFamily="2" charset="0"/>
            </a:endParaRPr>
          </a:p>
        </p:txBody>
      </p:sp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1FAD7393-2BF2-45FE-B657-5AE71B769202}"/>
              </a:ext>
            </a:extLst>
          </p:cNvPr>
          <p:cNvGrpSpPr/>
          <p:nvPr/>
        </p:nvGrpSpPr>
        <p:grpSpPr>
          <a:xfrm>
            <a:off x="596402" y="1347891"/>
            <a:ext cx="4013956" cy="2619564"/>
            <a:chOff x="596402" y="1347891"/>
            <a:chExt cx="4013956" cy="2619564"/>
          </a:xfrm>
        </p:grpSpPr>
        <p:grpSp>
          <p:nvGrpSpPr>
            <p:cNvPr id="1056" name="Google Shape;1056;p53"/>
            <p:cNvGrpSpPr/>
            <p:nvPr/>
          </p:nvGrpSpPr>
          <p:grpSpPr>
            <a:xfrm rot="-279452">
              <a:off x="596402" y="1347891"/>
              <a:ext cx="4013956" cy="2619564"/>
              <a:chOff x="713225" y="1575611"/>
              <a:chExt cx="4013947" cy="2619558"/>
            </a:xfrm>
          </p:grpSpPr>
          <p:sp>
            <p:nvSpPr>
              <p:cNvPr id="1057" name="Google Shape;1057;p53"/>
              <p:cNvSpPr/>
              <p:nvPr/>
            </p:nvSpPr>
            <p:spPr>
              <a:xfrm rot="5284641">
                <a:off x="2672002" y="1665352"/>
                <a:ext cx="663777" cy="494102"/>
              </a:xfrm>
              <a:custGeom>
                <a:avLst/>
                <a:gdLst/>
                <a:ahLst/>
                <a:cxnLst/>
                <a:rect l="l" t="t" r="r" b="b"/>
                <a:pathLst>
                  <a:path w="8500" h="5674" extrusionOk="0">
                    <a:moveTo>
                      <a:pt x="1497" y="316"/>
                    </a:moveTo>
                    <a:cubicBezTo>
                      <a:pt x="1656" y="316"/>
                      <a:pt x="1813" y="352"/>
                      <a:pt x="1956" y="426"/>
                    </a:cubicBezTo>
                    <a:lnTo>
                      <a:pt x="7429" y="3235"/>
                    </a:lnTo>
                    <a:cubicBezTo>
                      <a:pt x="7949" y="3503"/>
                      <a:pt x="8140" y="4171"/>
                      <a:pt x="7855" y="4726"/>
                    </a:cubicBezTo>
                    <a:cubicBezTo>
                      <a:pt x="7749" y="4935"/>
                      <a:pt x="7586" y="5104"/>
                      <a:pt x="7386" y="5217"/>
                    </a:cubicBezTo>
                    <a:cubicBezTo>
                      <a:pt x="7219" y="5312"/>
                      <a:pt x="7036" y="5359"/>
                      <a:pt x="6855" y="5359"/>
                    </a:cubicBezTo>
                    <a:cubicBezTo>
                      <a:pt x="6696" y="5359"/>
                      <a:pt x="6538" y="5323"/>
                      <a:pt x="6395" y="5249"/>
                    </a:cubicBezTo>
                    <a:lnTo>
                      <a:pt x="922" y="2440"/>
                    </a:lnTo>
                    <a:cubicBezTo>
                      <a:pt x="672" y="2311"/>
                      <a:pt x="490" y="2086"/>
                      <a:pt x="408" y="1807"/>
                    </a:cubicBezTo>
                    <a:cubicBezTo>
                      <a:pt x="326" y="1524"/>
                      <a:pt x="357" y="1219"/>
                      <a:pt x="496" y="949"/>
                    </a:cubicBezTo>
                    <a:cubicBezTo>
                      <a:pt x="602" y="740"/>
                      <a:pt x="766" y="570"/>
                      <a:pt x="964" y="458"/>
                    </a:cubicBezTo>
                    <a:cubicBezTo>
                      <a:pt x="1132" y="364"/>
                      <a:pt x="1316" y="316"/>
                      <a:pt x="1497" y="316"/>
                    </a:cubicBezTo>
                    <a:close/>
                    <a:moveTo>
                      <a:pt x="1497" y="1"/>
                    </a:moveTo>
                    <a:cubicBezTo>
                      <a:pt x="1262" y="1"/>
                      <a:pt x="1026" y="62"/>
                      <a:pt x="810" y="183"/>
                    </a:cubicBezTo>
                    <a:cubicBezTo>
                      <a:pt x="555" y="327"/>
                      <a:pt x="351" y="541"/>
                      <a:pt x="215" y="804"/>
                    </a:cubicBezTo>
                    <a:cubicBezTo>
                      <a:pt x="40" y="1147"/>
                      <a:pt x="1" y="1534"/>
                      <a:pt x="106" y="1895"/>
                    </a:cubicBezTo>
                    <a:cubicBezTo>
                      <a:pt x="211" y="2258"/>
                      <a:pt x="450" y="2550"/>
                      <a:pt x="779" y="2720"/>
                    </a:cubicBezTo>
                    <a:lnTo>
                      <a:pt x="6252" y="5529"/>
                    </a:lnTo>
                    <a:cubicBezTo>
                      <a:pt x="6440" y="5626"/>
                      <a:pt x="6646" y="5674"/>
                      <a:pt x="6855" y="5674"/>
                    </a:cubicBezTo>
                    <a:cubicBezTo>
                      <a:pt x="7089" y="5674"/>
                      <a:pt x="7325" y="5613"/>
                      <a:pt x="7541" y="5491"/>
                    </a:cubicBezTo>
                    <a:cubicBezTo>
                      <a:pt x="7794" y="5348"/>
                      <a:pt x="8000" y="5134"/>
                      <a:pt x="8135" y="4871"/>
                    </a:cubicBezTo>
                    <a:cubicBezTo>
                      <a:pt x="8499" y="4161"/>
                      <a:pt x="8246" y="3301"/>
                      <a:pt x="7572" y="2955"/>
                    </a:cubicBezTo>
                    <a:lnTo>
                      <a:pt x="2099" y="146"/>
                    </a:lnTo>
                    <a:cubicBezTo>
                      <a:pt x="1911" y="49"/>
                      <a:pt x="1705" y="1"/>
                      <a:pt x="1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53"/>
              <p:cNvSpPr/>
              <p:nvPr/>
            </p:nvSpPr>
            <p:spPr>
              <a:xfrm>
                <a:off x="713225" y="1926658"/>
                <a:ext cx="3957874" cy="2268511"/>
              </a:xfrm>
              <a:custGeom>
                <a:avLst/>
                <a:gdLst/>
                <a:ahLst/>
                <a:cxnLst/>
                <a:rect l="l" t="t" r="r" b="b"/>
                <a:pathLst>
                  <a:path w="31240" h="17906" extrusionOk="0">
                    <a:moveTo>
                      <a:pt x="1" y="1"/>
                    </a:moveTo>
                    <a:lnTo>
                      <a:pt x="1" y="17906"/>
                    </a:lnTo>
                    <a:lnTo>
                      <a:pt x="31239" y="17906"/>
                    </a:lnTo>
                    <a:lnTo>
                      <a:pt x="312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59" name="Google Shape;1059;p53"/>
              <p:cNvSpPr/>
              <p:nvPr/>
            </p:nvSpPr>
            <p:spPr>
              <a:xfrm>
                <a:off x="769298" y="1892024"/>
                <a:ext cx="3957874" cy="2268511"/>
              </a:xfrm>
              <a:custGeom>
                <a:avLst/>
                <a:gdLst/>
                <a:ahLst/>
                <a:cxnLst/>
                <a:rect l="l" t="t" r="r" b="b"/>
                <a:pathLst>
                  <a:path w="31240" h="17906" extrusionOk="0">
                    <a:moveTo>
                      <a:pt x="1" y="1"/>
                    </a:moveTo>
                    <a:lnTo>
                      <a:pt x="1" y="17906"/>
                    </a:lnTo>
                    <a:lnTo>
                      <a:pt x="31239" y="17906"/>
                    </a:lnTo>
                    <a:lnTo>
                      <a:pt x="312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3"/>
              <p:cNvSpPr/>
              <p:nvPr/>
            </p:nvSpPr>
            <p:spPr>
              <a:xfrm>
                <a:off x="1000225" y="2166426"/>
                <a:ext cx="3496032" cy="1869204"/>
              </a:xfrm>
              <a:custGeom>
                <a:avLst/>
                <a:gdLst/>
                <a:ahLst/>
                <a:cxnLst/>
                <a:rect l="l" t="t" r="r" b="b"/>
                <a:pathLst>
                  <a:path w="26555" h="11597" extrusionOk="0">
                    <a:moveTo>
                      <a:pt x="1" y="1"/>
                    </a:moveTo>
                    <a:lnTo>
                      <a:pt x="1" y="11596"/>
                    </a:lnTo>
                    <a:lnTo>
                      <a:pt x="26555" y="11596"/>
                    </a:lnTo>
                    <a:lnTo>
                      <a:pt x="265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3"/>
              <p:cNvSpPr/>
              <p:nvPr/>
            </p:nvSpPr>
            <p:spPr>
              <a:xfrm rot="5284641">
                <a:off x="2827488" y="1635270"/>
                <a:ext cx="455976" cy="336658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866" extrusionOk="0">
                    <a:moveTo>
                      <a:pt x="1121" y="316"/>
                    </a:moveTo>
                    <a:cubicBezTo>
                      <a:pt x="1225" y="316"/>
                      <a:pt x="1329" y="341"/>
                      <a:pt x="1424" y="390"/>
                    </a:cubicBezTo>
                    <a:lnTo>
                      <a:pt x="5127" y="2291"/>
                    </a:lnTo>
                    <a:cubicBezTo>
                      <a:pt x="5286" y="2372"/>
                      <a:pt x="5403" y="2510"/>
                      <a:pt x="5457" y="2679"/>
                    </a:cubicBezTo>
                    <a:cubicBezTo>
                      <a:pt x="5513" y="2849"/>
                      <a:pt x="5498" y="3030"/>
                      <a:pt x="5416" y="3187"/>
                    </a:cubicBezTo>
                    <a:cubicBezTo>
                      <a:pt x="5357" y="3304"/>
                      <a:pt x="5265" y="3399"/>
                      <a:pt x="5152" y="3463"/>
                    </a:cubicBezTo>
                    <a:cubicBezTo>
                      <a:pt x="5049" y="3521"/>
                      <a:pt x="4936" y="3550"/>
                      <a:pt x="4823" y="3550"/>
                    </a:cubicBezTo>
                    <a:cubicBezTo>
                      <a:pt x="4719" y="3550"/>
                      <a:pt x="4614" y="3525"/>
                      <a:pt x="4518" y="3476"/>
                    </a:cubicBezTo>
                    <a:lnTo>
                      <a:pt x="817" y="1577"/>
                    </a:lnTo>
                    <a:cubicBezTo>
                      <a:pt x="490" y="1409"/>
                      <a:pt x="360" y="1006"/>
                      <a:pt x="528" y="679"/>
                    </a:cubicBezTo>
                    <a:cubicBezTo>
                      <a:pt x="587" y="562"/>
                      <a:pt x="679" y="467"/>
                      <a:pt x="793" y="403"/>
                    </a:cubicBezTo>
                    <a:cubicBezTo>
                      <a:pt x="895" y="345"/>
                      <a:pt x="1008" y="316"/>
                      <a:pt x="1121" y="316"/>
                    </a:cubicBezTo>
                    <a:close/>
                    <a:moveTo>
                      <a:pt x="1120" y="1"/>
                    </a:moveTo>
                    <a:cubicBezTo>
                      <a:pt x="954" y="1"/>
                      <a:pt x="788" y="43"/>
                      <a:pt x="639" y="128"/>
                    </a:cubicBezTo>
                    <a:cubicBezTo>
                      <a:pt x="471" y="222"/>
                      <a:pt x="335" y="363"/>
                      <a:pt x="247" y="534"/>
                    </a:cubicBezTo>
                    <a:cubicBezTo>
                      <a:pt x="0" y="1016"/>
                      <a:pt x="190" y="1609"/>
                      <a:pt x="672" y="1856"/>
                    </a:cubicBezTo>
                    <a:lnTo>
                      <a:pt x="4375" y="3757"/>
                    </a:lnTo>
                    <a:cubicBezTo>
                      <a:pt x="4517" y="3829"/>
                      <a:pt x="4671" y="3865"/>
                      <a:pt x="4824" y="3865"/>
                    </a:cubicBezTo>
                    <a:cubicBezTo>
                      <a:pt x="4990" y="3865"/>
                      <a:pt x="5156" y="3823"/>
                      <a:pt x="5305" y="3738"/>
                    </a:cubicBezTo>
                    <a:cubicBezTo>
                      <a:pt x="5473" y="3644"/>
                      <a:pt x="5609" y="3503"/>
                      <a:pt x="5697" y="3332"/>
                    </a:cubicBezTo>
                    <a:cubicBezTo>
                      <a:pt x="5816" y="3098"/>
                      <a:pt x="5838" y="2832"/>
                      <a:pt x="5758" y="2583"/>
                    </a:cubicBezTo>
                    <a:cubicBezTo>
                      <a:pt x="5678" y="2333"/>
                      <a:pt x="5504" y="2130"/>
                      <a:pt x="5272" y="2010"/>
                    </a:cubicBezTo>
                    <a:lnTo>
                      <a:pt x="1569" y="109"/>
                    </a:lnTo>
                    <a:cubicBezTo>
                      <a:pt x="1427" y="37"/>
                      <a:pt x="1273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กล่องข้อความ 4">
              <a:extLst>
                <a:ext uri="{FF2B5EF4-FFF2-40B4-BE49-F238E27FC236}">
                  <a16:creationId xmlns:a16="http://schemas.microsoft.com/office/drawing/2014/main" id="{92D3D02B-51D8-4CB8-AE2E-24353C4EE7ED}"/>
                </a:ext>
              </a:extLst>
            </p:cNvPr>
            <p:cNvSpPr txBox="1"/>
            <p:nvPr/>
          </p:nvSpPr>
          <p:spPr>
            <a:xfrm rot="21311555">
              <a:off x="1007421" y="1997086"/>
              <a:ext cx="3304514" cy="1404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thaiDist">
                <a:lnSpc>
                  <a:spcPct val="107000"/>
                </a:lnSpc>
                <a:buSzPts val="1400"/>
              </a:pPr>
              <a:r>
                <a:rPr lang="th-TH" sz="2000" dirty="0">
                  <a:effectLst/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1. หากผู้ใช้ต้องการย้อนดูเส้นทางของกราฟก่อนหน้า หรือ คำตอบภายในตารางก่อนมีการเปลี่ยนแปลงถัดไปจะไม่สามารถทำได้ เนื่องจากตัวโปรแกรมถูกออกแบบมาในรูปของ </a:t>
              </a:r>
              <a:r>
                <a:rPr lang="en-US" sz="1100" dirty="0">
                  <a:effectLst/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one – way</a:t>
              </a:r>
              <a:endParaRPr lang="th-TH" sz="1100" dirty="0">
                <a:latin typeface="Bakso Sapi" pitchFamily="50" charset="0"/>
                <a:ea typeface="Calibri" panose="020F0502020204030204" pitchFamily="34" charset="0"/>
                <a:cs typeface="Peach TV" panose="02000000000000000000" pitchFamily="2" charset="0"/>
              </a:endParaRPr>
            </a:p>
          </p:txBody>
        </p:sp>
        <p:sp>
          <p:nvSpPr>
            <p:cNvPr id="6" name="Google Shape;1072;p53">
              <a:extLst>
                <a:ext uri="{FF2B5EF4-FFF2-40B4-BE49-F238E27FC236}">
                  <a16:creationId xmlns:a16="http://schemas.microsoft.com/office/drawing/2014/main" id="{D0444B9E-B61A-4BA8-B150-EE5391053689}"/>
                </a:ext>
              </a:extLst>
            </p:cNvPr>
            <p:cNvSpPr/>
            <p:nvPr/>
          </p:nvSpPr>
          <p:spPr>
            <a:xfrm rot="5120548">
              <a:off x="2572662" y="2849201"/>
              <a:ext cx="167400" cy="132360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73;p53">
              <a:extLst>
                <a:ext uri="{FF2B5EF4-FFF2-40B4-BE49-F238E27FC236}">
                  <a16:creationId xmlns:a16="http://schemas.microsoft.com/office/drawing/2014/main" id="{C5A04A5D-CA01-4704-AF07-91A5596F84E2}"/>
                </a:ext>
              </a:extLst>
            </p:cNvPr>
            <p:cNvSpPr/>
            <p:nvPr/>
          </p:nvSpPr>
          <p:spPr>
            <a:xfrm rot="5120548">
              <a:off x="2310579" y="3387167"/>
              <a:ext cx="117350" cy="30030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CB2088FE-7273-4712-94DD-FDB309276D8F}"/>
              </a:ext>
            </a:extLst>
          </p:cNvPr>
          <p:cNvGrpSpPr/>
          <p:nvPr/>
        </p:nvGrpSpPr>
        <p:grpSpPr>
          <a:xfrm>
            <a:off x="4514138" y="1886321"/>
            <a:ext cx="4129017" cy="2572009"/>
            <a:chOff x="4514138" y="1886321"/>
            <a:chExt cx="4129017" cy="2572009"/>
          </a:xfrm>
        </p:grpSpPr>
        <p:grpSp>
          <p:nvGrpSpPr>
            <p:cNvPr id="1074" name="Google Shape;1074;p53"/>
            <p:cNvGrpSpPr/>
            <p:nvPr/>
          </p:nvGrpSpPr>
          <p:grpSpPr>
            <a:xfrm>
              <a:off x="4514138" y="1886321"/>
              <a:ext cx="4129017" cy="2572009"/>
              <a:chOff x="4414168" y="1804040"/>
              <a:chExt cx="4017363" cy="2571752"/>
            </a:xfrm>
          </p:grpSpPr>
          <p:sp>
            <p:nvSpPr>
              <p:cNvPr id="1075" name="Google Shape;1075;p53"/>
              <p:cNvSpPr/>
              <p:nvPr/>
            </p:nvSpPr>
            <p:spPr>
              <a:xfrm rot="5675682">
                <a:off x="6501213" y="1888874"/>
                <a:ext cx="663752" cy="494084"/>
              </a:xfrm>
              <a:custGeom>
                <a:avLst/>
                <a:gdLst/>
                <a:ahLst/>
                <a:cxnLst/>
                <a:rect l="l" t="t" r="r" b="b"/>
                <a:pathLst>
                  <a:path w="8500" h="5674" extrusionOk="0">
                    <a:moveTo>
                      <a:pt x="1497" y="316"/>
                    </a:moveTo>
                    <a:cubicBezTo>
                      <a:pt x="1656" y="316"/>
                      <a:pt x="1813" y="352"/>
                      <a:pt x="1956" y="426"/>
                    </a:cubicBezTo>
                    <a:lnTo>
                      <a:pt x="7429" y="3235"/>
                    </a:lnTo>
                    <a:cubicBezTo>
                      <a:pt x="7949" y="3503"/>
                      <a:pt x="8140" y="4171"/>
                      <a:pt x="7855" y="4726"/>
                    </a:cubicBezTo>
                    <a:cubicBezTo>
                      <a:pt x="7749" y="4935"/>
                      <a:pt x="7586" y="5104"/>
                      <a:pt x="7386" y="5217"/>
                    </a:cubicBezTo>
                    <a:cubicBezTo>
                      <a:pt x="7219" y="5312"/>
                      <a:pt x="7036" y="5359"/>
                      <a:pt x="6855" y="5359"/>
                    </a:cubicBezTo>
                    <a:cubicBezTo>
                      <a:pt x="6696" y="5359"/>
                      <a:pt x="6538" y="5323"/>
                      <a:pt x="6395" y="5249"/>
                    </a:cubicBezTo>
                    <a:lnTo>
                      <a:pt x="922" y="2440"/>
                    </a:lnTo>
                    <a:cubicBezTo>
                      <a:pt x="672" y="2311"/>
                      <a:pt x="490" y="2086"/>
                      <a:pt x="408" y="1807"/>
                    </a:cubicBezTo>
                    <a:cubicBezTo>
                      <a:pt x="326" y="1524"/>
                      <a:pt x="357" y="1219"/>
                      <a:pt x="496" y="949"/>
                    </a:cubicBezTo>
                    <a:cubicBezTo>
                      <a:pt x="602" y="740"/>
                      <a:pt x="766" y="570"/>
                      <a:pt x="964" y="458"/>
                    </a:cubicBezTo>
                    <a:cubicBezTo>
                      <a:pt x="1132" y="364"/>
                      <a:pt x="1316" y="316"/>
                      <a:pt x="1497" y="316"/>
                    </a:cubicBezTo>
                    <a:close/>
                    <a:moveTo>
                      <a:pt x="1497" y="1"/>
                    </a:moveTo>
                    <a:cubicBezTo>
                      <a:pt x="1262" y="1"/>
                      <a:pt x="1026" y="62"/>
                      <a:pt x="810" y="183"/>
                    </a:cubicBezTo>
                    <a:cubicBezTo>
                      <a:pt x="555" y="327"/>
                      <a:pt x="351" y="541"/>
                      <a:pt x="215" y="804"/>
                    </a:cubicBezTo>
                    <a:cubicBezTo>
                      <a:pt x="40" y="1147"/>
                      <a:pt x="1" y="1534"/>
                      <a:pt x="106" y="1895"/>
                    </a:cubicBezTo>
                    <a:cubicBezTo>
                      <a:pt x="211" y="2258"/>
                      <a:pt x="450" y="2550"/>
                      <a:pt x="779" y="2720"/>
                    </a:cubicBezTo>
                    <a:lnTo>
                      <a:pt x="6252" y="5529"/>
                    </a:lnTo>
                    <a:cubicBezTo>
                      <a:pt x="6440" y="5626"/>
                      <a:pt x="6646" y="5674"/>
                      <a:pt x="6855" y="5674"/>
                    </a:cubicBezTo>
                    <a:cubicBezTo>
                      <a:pt x="7089" y="5674"/>
                      <a:pt x="7325" y="5613"/>
                      <a:pt x="7541" y="5491"/>
                    </a:cubicBezTo>
                    <a:cubicBezTo>
                      <a:pt x="7794" y="5348"/>
                      <a:pt x="8000" y="5134"/>
                      <a:pt x="8135" y="4871"/>
                    </a:cubicBezTo>
                    <a:cubicBezTo>
                      <a:pt x="8499" y="4161"/>
                      <a:pt x="8246" y="3301"/>
                      <a:pt x="7572" y="2955"/>
                    </a:cubicBezTo>
                    <a:lnTo>
                      <a:pt x="2099" y="146"/>
                    </a:lnTo>
                    <a:cubicBezTo>
                      <a:pt x="1911" y="49"/>
                      <a:pt x="1705" y="1"/>
                      <a:pt x="14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3"/>
              <p:cNvSpPr/>
              <p:nvPr/>
            </p:nvSpPr>
            <p:spPr>
              <a:xfrm rot="391042">
                <a:off x="4414168" y="2107366"/>
                <a:ext cx="3957724" cy="2268426"/>
              </a:xfrm>
              <a:custGeom>
                <a:avLst/>
                <a:gdLst/>
                <a:ahLst/>
                <a:cxnLst/>
                <a:rect l="l" t="t" r="r" b="b"/>
                <a:pathLst>
                  <a:path w="31240" h="17906" extrusionOk="0">
                    <a:moveTo>
                      <a:pt x="1" y="1"/>
                    </a:moveTo>
                    <a:lnTo>
                      <a:pt x="1" y="17906"/>
                    </a:lnTo>
                    <a:lnTo>
                      <a:pt x="31239" y="17906"/>
                    </a:lnTo>
                    <a:lnTo>
                      <a:pt x="312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7" name="Google Shape;1077;p53"/>
              <p:cNvSpPr/>
              <p:nvPr/>
            </p:nvSpPr>
            <p:spPr>
              <a:xfrm rot="391042">
                <a:off x="4473807" y="2079322"/>
                <a:ext cx="3957724" cy="2268426"/>
              </a:xfrm>
              <a:custGeom>
                <a:avLst/>
                <a:gdLst/>
                <a:ahLst/>
                <a:cxnLst/>
                <a:rect l="l" t="t" r="r" b="b"/>
                <a:pathLst>
                  <a:path w="31240" h="17906" extrusionOk="0">
                    <a:moveTo>
                      <a:pt x="1" y="1"/>
                    </a:moveTo>
                    <a:lnTo>
                      <a:pt x="1" y="17906"/>
                    </a:lnTo>
                    <a:lnTo>
                      <a:pt x="31239" y="17906"/>
                    </a:lnTo>
                    <a:lnTo>
                      <a:pt x="312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3"/>
              <p:cNvSpPr/>
              <p:nvPr/>
            </p:nvSpPr>
            <p:spPr>
              <a:xfrm rot="391042">
                <a:off x="4696242" y="2353232"/>
                <a:ext cx="3495900" cy="1869134"/>
              </a:xfrm>
              <a:custGeom>
                <a:avLst/>
                <a:gdLst/>
                <a:ahLst/>
                <a:cxnLst/>
                <a:rect l="l" t="t" r="r" b="b"/>
                <a:pathLst>
                  <a:path w="26555" h="11597" extrusionOk="0">
                    <a:moveTo>
                      <a:pt x="1" y="1"/>
                    </a:moveTo>
                    <a:lnTo>
                      <a:pt x="1" y="11596"/>
                    </a:lnTo>
                    <a:lnTo>
                      <a:pt x="26555" y="11596"/>
                    </a:lnTo>
                    <a:lnTo>
                      <a:pt x="265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53"/>
              <p:cNvSpPr/>
              <p:nvPr/>
            </p:nvSpPr>
            <p:spPr>
              <a:xfrm rot="5675682">
                <a:off x="6668709" y="1865351"/>
                <a:ext cx="455959" cy="336646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866" extrusionOk="0">
                    <a:moveTo>
                      <a:pt x="1121" y="316"/>
                    </a:moveTo>
                    <a:cubicBezTo>
                      <a:pt x="1225" y="316"/>
                      <a:pt x="1329" y="341"/>
                      <a:pt x="1424" y="390"/>
                    </a:cubicBezTo>
                    <a:lnTo>
                      <a:pt x="5127" y="2291"/>
                    </a:lnTo>
                    <a:cubicBezTo>
                      <a:pt x="5286" y="2372"/>
                      <a:pt x="5403" y="2510"/>
                      <a:pt x="5457" y="2679"/>
                    </a:cubicBezTo>
                    <a:cubicBezTo>
                      <a:pt x="5513" y="2849"/>
                      <a:pt x="5498" y="3030"/>
                      <a:pt x="5416" y="3187"/>
                    </a:cubicBezTo>
                    <a:cubicBezTo>
                      <a:pt x="5357" y="3304"/>
                      <a:pt x="5265" y="3399"/>
                      <a:pt x="5152" y="3463"/>
                    </a:cubicBezTo>
                    <a:cubicBezTo>
                      <a:pt x="5049" y="3521"/>
                      <a:pt x="4936" y="3550"/>
                      <a:pt x="4823" y="3550"/>
                    </a:cubicBezTo>
                    <a:cubicBezTo>
                      <a:pt x="4719" y="3550"/>
                      <a:pt x="4614" y="3525"/>
                      <a:pt x="4518" y="3476"/>
                    </a:cubicBezTo>
                    <a:lnTo>
                      <a:pt x="817" y="1577"/>
                    </a:lnTo>
                    <a:cubicBezTo>
                      <a:pt x="490" y="1409"/>
                      <a:pt x="360" y="1006"/>
                      <a:pt x="528" y="679"/>
                    </a:cubicBezTo>
                    <a:cubicBezTo>
                      <a:pt x="587" y="562"/>
                      <a:pt x="679" y="467"/>
                      <a:pt x="793" y="403"/>
                    </a:cubicBezTo>
                    <a:cubicBezTo>
                      <a:pt x="895" y="345"/>
                      <a:pt x="1008" y="316"/>
                      <a:pt x="1121" y="316"/>
                    </a:cubicBezTo>
                    <a:close/>
                    <a:moveTo>
                      <a:pt x="1120" y="1"/>
                    </a:moveTo>
                    <a:cubicBezTo>
                      <a:pt x="954" y="1"/>
                      <a:pt x="788" y="43"/>
                      <a:pt x="639" y="128"/>
                    </a:cubicBezTo>
                    <a:cubicBezTo>
                      <a:pt x="471" y="222"/>
                      <a:pt x="335" y="363"/>
                      <a:pt x="247" y="534"/>
                    </a:cubicBezTo>
                    <a:cubicBezTo>
                      <a:pt x="0" y="1016"/>
                      <a:pt x="190" y="1609"/>
                      <a:pt x="672" y="1856"/>
                    </a:cubicBezTo>
                    <a:lnTo>
                      <a:pt x="4375" y="3757"/>
                    </a:lnTo>
                    <a:cubicBezTo>
                      <a:pt x="4517" y="3829"/>
                      <a:pt x="4671" y="3865"/>
                      <a:pt x="4824" y="3865"/>
                    </a:cubicBezTo>
                    <a:cubicBezTo>
                      <a:pt x="4990" y="3865"/>
                      <a:pt x="5156" y="3823"/>
                      <a:pt x="5305" y="3738"/>
                    </a:cubicBezTo>
                    <a:cubicBezTo>
                      <a:pt x="5473" y="3644"/>
                      <a:pt x="5609" y="3503"/>
                      <a:pt x="5697" y="3332"/>
                    </a:cubicBezTo>
                    <a:cubicBezTo>
                      <a:pt x="5816" y="3098"/>
                      <a:pt x="5838" y="2832"/>
                      <a:pt x="5758" y="2583"/>
                    </a:cubicBezTo>
                    <a:cubicBezTo>
                      <a:pt x="5678" y="2333"/>
                      <a:pt x="5504" y="2130"/>
                      <a:pt x="5272" y="2010"/>
                    </a:cubicBezTo>
                    <a:lnTo>
                      <a:pt x="1569" y="109"/>
                    </a:lnTo>
                    <a:cubicBezTo>
                      <a:pt x="1427" y="37"/>
                      <a:pt x="1273" y="1"/>
                      <a:pt x="11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47708F32-8854-409A-9310-BFDF610008E7}"/>
                </a:ext>
              </a:extLst>
            </p:cNvPr>
            <p:cNvSpPr txBox="1"/>
            <p:nvPr/>
          </p:nvSpPr>
          <p:spPr>
            <a:xfrm rot="423147">
              <a:off x="4923990" y="2737667"/>
              <a:ext cx="3519611" cy="1267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  <a:buSzPts val="1400"/>
              </a:pPr>
              <a:r>
                <a:rPr lang="th-TH" sz="2400" dirty="0"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2. </a:t>
              </a:r>
              <a:r>
                <a:rPr lang="th-TH" sz="2400" dirty="0">
                  <a:effectLst/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หากผู้ใช้สร้างกราฟเทียม กราฟหลาย</a:t>
              </a:r>
              <a:r>
                <a:rPr lang="th-TH" sz="2400">
                  <a:effectLst/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เชิง หรือ มี</a:t>
              </a:r>
              <a:r>
                <a:rPr lang="th-TH" sz="2400" dirty="0">
                  <a:effectLst/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หลาย</a:t>
              </a:r>
              <a:r>
                <a:rPr lang="en-US" sz="2400" dirty="0">
                  <a:effectLst/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 </a:t>
              </a:r>
              <a:r>
                <a:rPr lang="en-US" sz="1600" dirty="0">
                  <a:effectLst/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component</a:t>
              </a:r>
              <a:r>
                <a:rPr lang="th-TH" sz="2400" dirty="0"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 </a:t>
              </a:r>
              <a:r>
                <a:rPr lang="th-TH" sz="2400" dirty="0">
                  <a:effectLst/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โปรแกรมจะไม่สามารถ </a:t>
              </a:r>
              <a:r>
                <a:rPr lang="en-US" sz="1800" dirty="0">
                  <a:effectLst/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run</a:t>
              </a:r>
              <a:r>
                <a:rPr lang="en-US" sz="2400" dirty="0">
                  <a:effectLst/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 </a:t>
              </a:r>
              <a:r>
                <a:rPr lang="th-TH" sz="2400" dirty="0">
                  <a:effectLst/>
                  <a:latin typeface="Bakso Sapi" pitchFamily="50" charset="0"/>
                  <a:ea typeface="Calibri" panose="020F0502020204030204" pitchFamily="34" charset="0"/>
                  <a:cs typeface="Peach TV" panose="02000000000000000000" pitchFamily="2" charset="0"/>
                </a:rPr>
                <a:t>ได้</a:t>
              </a:r>
              <a:endParaRPr lang="en-US" sz="2400" dirty="0">
                <a:effectLst/>
                <a:latin typeface="Bakso Sapi" pitchFamily="50" charset="0"/>
                <a:ea typeface="Calibri" panose="020F0502020204030204" pitchFamily="34" charset="0"/>
                <a:cs typeface="Peach TV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1291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1"/>
          <p:cNvSpPr txBox="1">
            <a:spLocks noGrp="1"/>
          </p:cNvSpPr>
          <p:nvPr>
            <p:ph type="title"/>
          </p:nvPr>
        </p:nvSpPr>
        <p:spPr>
          <a:xfrm>
            <a:off x="1956750" y="1581504"/>
            <a:ext cx="5230500" cy="10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8000" dirty="0">
                <a:latin typeface="Peach TV" panose="02000000000000000000" pitchFamily="2" charset="0"/>
                <a:cs typeface="Peach TV" panose="02000000000000000000" pitchFamily="2" charset="0"/>
              </a:rPr>
              <a:t>การแสดงผล</a:t>
            </a:r>
            <a:endParaRPr sz="8000" dirty="0">
              <a:latin typeface="Peach TV" panose="02000000000000000000" pitchFamily="2" charset="0"/>
              <a:cs typeface="Peach TV" panose="02000000000000000000" pitchFamily="2" charset="0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4105AA9-E11B-40FC-8C5C-0AA0A36ED246}"/>
              </a:ext>
            </a:extLst>
          </p:cNvPr>
          <p:cNvSpPr txBox="1"/>
          <p:nvPr/>
        </p:nvSpPr>
        <p:spPr>
          <a:xfrm>
            <a:off x="3253154" y="2381204"/>
            <a:ext cx="45837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66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ของโปรแกรม</a:t>
            </a:r>
            <a:endParaRPr lang="th-TH" sz="6600" b="1" dirty="0">
              <a:solidFill>
                <a:srgbClr val="07376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913;p45">
            <a:extLst>
              <a:ext uri="{FF2B5EF4-FFF2-40B4-BE49-F238E27FC236}">
                <a16:creationId xmlns:a16="http://schemas.microsoft.com/office/drawing/2014/main" id="{77476354-9D18-46B6-8533-FBB4FE3192C3}"/>
              </a:ext>
            </a:extLst>
          </p:cNvPr>
          <p:cNvSpPr/>
          <p:nvPr/>
        </p:nvSpPr>
        <p:spPr>
          <a:xfrm rot="4950743">
            <a:off x="3867571" y="1854810"/>
            <a:ext cx="745854" cy="570677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1512;p62">
            <a:extLst>
              <a:ext uri="{FF2B5EF4-FFF2-40B4-BE49-F238E27FC236}">
                <a16:creationId xmlns:a16="http://schemas.microsoft.com/office/drawing/2014/main" id="{F52068CE-6DD8-4A23-BF93-3A0E924DF14C}"/>
              </a:ext>
            </a:extLst>
          </p:cNvPr>
          <p:cNvSpPr/>
          <p:nvPr/>
        </p:nvSpPr>
        <p:spPr>
          <a:xfrm rot="436851">
            <a:off x="3783763" y="-1300280"/>
            <a:ext cx="6811883" cy="7966749"/>
          </a:xfrm>
          <a:custGeom>
            <a:avLst/>
            <a:gdLst/>
            <a:ahLst/>
            <a:cxnLst/>
            <a:rect l="l" t="t" r="r" b="b"/>
            <a:pathLst>
              <a:path w="40696" h="46192" extrusionOk="0">
                <a:moveTo>
                  <a:pt x="33607" y="1559"/>
                </a:moveTo>
                <a:cubicBezTo>
                  <a:pt x="34098" y="1559"/>
                  <a:pt x="34526" y="1923"/>
                  <a:pt x="34593" y="2423"/>
                </a:cubicBezTo>
                <a:cubicBezTo>
                  <a:pt x="34665" y="2968"/>
                  <a:pt x="34282" y="3469"/>
                  <a:pt x="33736" y="3540"/>
                </a:cubicBezTo>
                <a:cubicBezTo>
                  <a:pt x="33691" y="3546"/>
                  <a:pt x="33647" y="3549"/>
                  <a:pt x="33603" y="3549"/>
                </a:cubicBezTo>
                <a:cubicBezTo>
                  <a:pt x="33112" y="3549"/>
                  <a:pt x="32684" y="3184"/>
                  <a:pt x="32619" y="2685"/>
                </a:cubicBezTo>
                <a:cubicBezTo>
                  <a:pt x="32547" y="2140"/>
                  <a:pt x="32930" y="1639"/>
                  <a:pt x="33474" y="1567"/>
                </a:cubicBezTo>
                <a:cubicBezTo>
                  <a:pt x="33519" y="1561"/>
                  <a:pt x="33564" y="1559"/>
                  <a:pt x="33607" y="1559"/>
                </a:cubicBezTo>
                <a:close/>
                <a:moveTo>
                  <a:pt x="25805" y="2592"/>
                </a:moveTo>
                <a:cubicBezTo>
                  <a:pt x="26296" y="2592"/>
                  <a:pt x="26724" y="2957"/>
                  <a:pt x="26790" y="3457"/>
                </a:cubicBezTo>
                <a:cubicBezTo>
                  <a:pt x="26863" y="4002"/>
                  <a:pt x="26478" y="4502"/>
                  <a:pt x="25934" y="4574"/>
                </a:cubicBezTo>
                <a:cubicBezTo>
                  <a:pt x="25889" y="4580"/>
                  <a:pt x="25845" y="4583"/>
                  <a:pt x="25801" y="4583"/>
                </a:cubicBezTo>
                <a:cubicBezTo>
                  <a:pt x="25310" y="4583"/>
                  <a:pt x="24882" y="4218"/>
                  <a:pt x="24817" y="3718"/>
                </a:cubicBezTo>
                <a:cubicBezTo>
                  <a:pt x="24744" y="3174"/>
                  <a:pt x="25128" y="2673"/>
                  <a:pt x="25672" y="2601"/>
                </a:cubicBezTo>
                <a:cubicBezTo>
                  <a:pt x="25717" y="2595"/>
                  <a:pt x="25762" y="2592"/>
                  <a:pt x="25805" y="2592"/>
                </a:cubicBezTo>
                <a:close/>
                <a:moveTo>
                  <a:pt x="17943" y="3634"/>
                </a:moveTo>
                <a:cubicBezTo>
                  <a:pt x="18435" y="3634"/>
                  <a:pt x="18862" y="3997"/>
                  <a:pt x="18929" y="4498"/>
                </a:cubicBezTo>
                <a:cubicBezTo>
                  <a:pt x="19001" y="5043"/>
                  <a:pt x="18618" y="5544"/>
                  <a:pt x="18073" y="5617"/>
                </a:cubicBezTo>
                <a:cubicBezTo>
                  <a:pt x="18029" y="5622"/>
                  <a:pt x="17985" y="5625"/>
                  <a:pt x="17942" y="5625"/>
                </a:cubicBezTo>
                <a:cubicBezTo>
                  <a:pt x="17449" y="5625"/>
                  <a:pt x="17022" y="5261"/>
                  <a:pt x="16955" y="4759"/>
                </a:cubicBezTo>
                <a:cubicBezTo>
                  <a:pt x="16883" y="4215"/>
                  <a:pt x="17266" y="3714"/>
                  <a:pt x="17812" y="3642"/>
                </a:cubicBezTo>
                <a:cubicBezTo>
                  <a:pt x="17856" y="3637"/>
                  <a:pt x="17900" y="3634"/>
                  <a:pt x="17943" y="3634"/>
                </a:cubicBezTo>
                <a:close/>
                <a:moveTo>
                  <a:pt x="10430" y="4629"/>
                </a:moveTo>
                <a:cubicBezTo>
                  <a:pt x="10921" y="4629"/>
                  <a:pt x="11348" y="4994"/>
                  <a:pt x="11415" y="5494"/>
                </a:cubicBezTo>
                <a:cubicBezTo>
                  <a:pt x="11486" y="6039"/>
                  <a:pt x="11104" y="6539"/>
                  <a:pt x="10558" y="6613"/>
                </a:cubicBezTo>
                <a:cubicBezTo>
                  <a:pt x="10514" y="6618"/>
                  <a:pt x="10470" y="6621"/>
                  <a:pt x="10427" y="6621"/>
                </a:cubicBezTo>
                <a:cubicBezTo>
                  <a:pt x="9935" y="6621"/>
                  <a:pt x="9508" y="6257"/>
                  <a:pt x="9441" y="5755"/>
                </a:cubicBezTo>
                <a:cubicBezTo>
                  <a:pt x="9369" y="5211"/>
                  <a:pt x="9752" y="4710"/>
                  <a:pt x="10296" y="4638"/>
                </a:cubicBezTo>
                <a:cubicBezTo>
                  <a:pt x="10341" y="4632"/>
                  <a:pt x="10386" y="4629"/>
                  <a:pt x="10430" y="4629"/>
                </a:cubicBezTo>
                <a:close/>
                <a:moveTo>
                  <a:pt x="2576" y="5671"/>
                </a:moveTo>
                <a:cubicBezTo>
                  <a:pt x="3067" y="5671"/>
                  <a:pt x="3495" y="6035"/>
                  <a:pt x="3560" y="6535"/>
                </a:cubicBezTo>
                <a:cubicBezTo>
                  <a:pt x="3632" y="7080"/>
                  <a:pt x="3249" y="7581"/>
                  <a:pt x="2705" y="7652"/>
                </a:cubicBezTo>
                <a:cubicBezTo>
                  <a:pt x="2660" y="7658"/>
                  <a:pt x="2615" y="7661"/>
                  <a:pt x="2572" y="7661"/>
                </a:cubicBezTo>
                <a:cubicBezTo>
                  <a:pt x="2081" y="7661"/>
                  <a:pt x="1653" y="7296"/>
                  <a:pt x="1587" y="6796"/>
                </a:cubicBezTo>
                <a:cubicBezTo>
                  <a:pt x="1514" y="6252"/>
                  <a:pt x="1899" y="5751"/>
                  <a:pt x="2443" y="5679"/>
                </a:cubicBezTo>
                <a:cubicBezTo>
                  <a:pt x="2488" y="5673"/>
                  <a:pt x="2532" y="5671"/>
                  <a:pt x="2576" y="5671"/>
                </a:cubicBezTo>
                <a:close/>
                <a:moveTo>
                  <a:pt x="35827" y="1"/>
                </a:moveTo>
                <a:lnTo>
                  <a:pt x="0" y="4748"/>
                </a:lnTo>
                <a:lnTo>
                  <a:pt x="5492" y="46192"/>
                </a:lnTo>
                <a:lnTo>
                  <a:pt x="28545" y="43137"/>
                </a:lnTo>
                <a:lnTo>
                  <a:pt x="30396" y="42350"/>
                </a:lnTo>
                <a:lnTo>
                  <a:pt x="30922" y="40849"/>
                </a:lnTo>
                <a:lnTo>
                  <a:pt x="32511" y="39946"/>
                </a:lnTo>
                <a:lnTo>
                  <a:pt x="33717" y="40598"/>
                </a:lnTo>
                <a:lnTo>
                  <a:pt x="35447" y="40252"/>
                </a:lnTo>
                <a:lnTo>
                  <a:pt x="36361" y="38702"/>
                </a:lnTo>
                <a:lnTo>
                  <a:pt x="38127" y="38829"/>
                </a:lnTo>
                <a:lnTo>
                  <a:pt x="38952" y="36969"/>
                </a:lnTo>
                <a:lnTo>
                  <a:pt x="40695" y="36738"/>
                </a:lnTo>
                <a:lnTo>
                  <a:pt x="35827" y="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69127781-30DC-4194-AC92-47255E93E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40" y="112681"/>
            <a:ext cx="4186648" cy="2288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4" name="Google Shape;1869;p67">
            <a:extLst>
              <a:ext uri="{FF2B5EF4-FFF2-40B4-BE49-F238E27FC236}">
                <a16:creationId xmlns:a16="http://schemas.microsoft.com/office/drawing/2014/main" id="{7A84DFF4-1D42-49F4-B0AF-6CC74CE25371}"/>
              </a:ext>
            </a:extLst>
          </p:cNvPr>
          <p:cNvGrpSpPr/>
          <p:nvPr/>
        </p:nvGrpSpPr>
        <p:grpSpPr>
          <a:xfrm>
            <a:off x="209854" y="1234832"/>
            <a:ext cx="3795547" cy="2907322"/>
            <a:chOff x="4571999" y="1821354"/>
            <a:chExt cx="2351423" cy="2023342"/>
          </a:xfrm>
        </p:grpSpPr>
        <p:sp>
          <p:nvSpPr>
            <p:cNvPr id="5" name="Google Shape;1870;p67">
              <a:extLst>
                <a:ext uri="{FF2B5EF4-FFF2-40B4-BE49-F238E27FC236}">
                  <a16:creationId xmlns:a16="http://schemas.microsoft.com/office/drawing/2014/main" id="{9D2D3D18-60CF-4E66-8BF0-5127508DCCEC}"/>
                </a:ext>
              </a:extLst>
            </p:cNvPr>
            <p:cNvSpPr/>
            <p:nvPr/>
          </p:nvSpPr>
          <p:spPr>
            <a:xfrm>
              <a:off x="5331327" y="3475056"/>
              <a:ext cx="832922" cy="369640"/>
            </a:xfrm>
            <a:custGeom>
              <a:avLst/>
              <a:gdLst/>
              <a:ahLst/>
              <a:cxnLst/>
              <a:rect l="l" t="t" r="r" b="b"/>
              <a:pathLst>
                <a:path w="15557" h="6904" extrusionOk="0">
                  <a:moveTo>
                    <a:pt x="2528" y="1"/>
                  </a:moveTo>
                  <a:lnTo>
                    <a:pt x="2305" y="3234"/>
                  </a:lnTo>
                  <a:cubicBezTo>
                    <a:pt x="2305" y="3234"/>
                    <a:pt x="2423" y="3831"/>
                    <a:pt x="1589" y="4641"/>
                  </a:cubicBezTo>
                  <a:cubicBezTo>
                    <a:pt x="757" y="5452"/>
                    <a:pt x="97" y="6199"/>
                    <a:pt x="97" y="6199"/>
                  </a:cubicBezTo>
                  <a:cubicBezTo>
                    <a:pt x="97" y="6199"/>
                    <a:pt x="0" y="6381"/>
                    <a:pt x="0" y="6636"/>
                  </a:cubicBezTo>
                  <a:cubicBezTo>
                    <a:pt x="0" y="6893"/>
                    <a:pt x="139" y="6903"/>
                    <a:pt x="714" y="6903"/>
                  </a:cubicBezTo>
                  <a:lnTo>
                    <a:pt x="14841" y="6903"/>
                  </a:lnTo>
                  <a:cubicBezTo>
                    <a:pt x="15417" y="6903"/>
                    <a:pt x="15555" y="6893"/>
                    <a:pt x="15555" y="6636"/>
                  </a:cubicBezTo>
                  <a:cubicBezTo>
                    <a:pt x="15556" y="6381"/>
                    <a:pt x="15460" y="6199"/>
                    <a:pt x="15460" y="6199"/>
                  </a:cubicBezTo>
                  <a:cubicBezTo>
                    <a:pt x="15460" y="6199"/>
                    <a:pt x="14798" y="5452"/>
                    <a:pt x="13966" y="4641"/>
                  </a:cubicBezTo>
                  <a:cubicBezTo>
                    <a:pt x="13134" y="3831"/>
                    <a:pt x="13252" y="3234"/>
                    <a:pt x="13252" y="3234"/>
                  </a:cubicBezTo>
                  <a:lnTo>
                    <a:pt x="13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71;p67">
              <a:extLst>
                <a:ext uri="{FF2B5EF4-FFF2-40B4-BE49-F238E27FC236}">
                  <a16:creationId xmlns:a16="http://schemas.microsoft.com/office/drawing/2014/main" id="{8A7C3648-EB38-4B80-8D4D-D42DCC01280F}"/>
                </a:ext>
              </a:extLst>
            </p:cNvPr>
            <p:cNvSpPr/>
            <p:nvPr/>
          </p:nvSpPr>
          <p:spPr>
            <a:xfrm>
              <a:off x="4571999" y="1821354"/>
              <a:ext cx="2351423" cy="1681691"/>
            </a:xfrm>
            <a:custGeom>
              <a:avLst/>
              <a:gdLst/>
              <a:ahLst/>
              <a:cxnLst/>
              <a:rect l="l" t="t" r="r" b="b"/>
              <a:pathLst>
                <a:path w="43919" h="31410" extrusionOk="0">
                  <a:moveTo>
                    <a:pt x="1897" y="0"/>
                  </a:moveTo>
                  <a:cubicBezTo>
                    <a:pt x="850" y="0"/>
                    <a:pt x="1" y="741"/>
                    <a:pt x="1" y="1653"/>
                  </a:cubicBezTo>
                  <a:lnTo>
                    <a:pt x="1" y="29757"/>
                  </a:lnTo>
                  <a:cubicBezTo>
                    <a:pt x="1" y="30669"/>
                    <a:pt x="850" y="31410"/>
                    <a:pt x="1897" y="31410"/>
                  </a:cubicBezTo>
                  <a:lnTo>
                    <a:pt x="42023" y="31410"/>
                  </a:lnTo>
                  <a:cubicBezTo>
                    <a:pt x="43070" y="31410"/>
                    <a:pt x="43918" y="30669"/>
                    <a:pt x="43918" y="29757"/>
                  </a:cubicBezTo>
                  <a:lnTo>
                    <a:pt x="43918" y="1653"/>
                  </a:lnTo>
                  <a:cubicBezTo>
                    <a:pt x="43918" y="741"/>
                    <a:pt x="43070" y="0"/>
                    <a:pt x="42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2;p67">
              <a:extLst>
                <a:ext uri="{FF2B5EF4-FFF2-40B4-BE49-F238E27FC236}">
                  <a16:creationId xmlns:a16="http://schemas.microsoft.com/office/drawing/2014/main" id="{4FC8386E-17A1-4894-96BE-AC8A5D892B0D}"/>
                </a:ext>
              </a:extLst>
            </p:cNvPr>
            <p:cNvSpPr/>
            <p:nvPr/>
          </p:nvSpPr>
          <p:spPr>
            <a:xfrm>
              <a:off x="5692037" y="3308861"/>
              <a:ext cx="109757" cy="109650"/>
            </a:xfrm>
            <a:custGeom>
              <a:avLst/>
              <a:gdLst/>
              <a:ahLst/>
              <a:cxnLst/>
              <a:rect l="l" t="t" r="r" b="b"/>
              <a:pathLst>
                <a:path w="2050" h="2048" extrusionOk="0">
                  <a:moveTo>
                    <a:pt x="1024" y="0"/>
                  </a:moveTo>
                  <a:cubicBezTo>
                    <a:pt x="459" y="0"/>
                    <a:pt x="1" y="457"/>
                    <a:pt x="1" y="1024"/>
                  </a:cubicBezTo>
                  <a:cubicBezTo>
                    <a:pt x="1" y="1589"/>
                    <a:pt x="459" y="2048"/>
                    <a:pt x="1024" y="2048"/>
                  </a:cubicBezTo>
                  <a:cubicBezTo>
                    <a:pt x="1591" y="2048"/>
                    <a:pt x="2049" y="1589"/>
                    <a:pt x="2049" y="1024"/>
                  </a:cubicBezTo>
                  <a:cubicBezTo>
                    <a:pt x="2049" y="457"/>
                    <a:pt x="1591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06972724-BD34-4AB2-BD3E-DA983987F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98" y="2617156"/>
            <a:ext cx="4186648" cy="2376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7" name="Google Shape;937;p45">
            <a:extLst>
              <a:ext uri="{FF2B5EF4-FFF2-40B4-BE49-F238E27FC236}">
                <a16:creationId xmlns:a16="http://schemas.microsoft.com/office/drawing/2014/main" id="{02203527-DFD2-4796-A4B8-EAEEE4B84E5C}"/>
              </a:ext>
            </a:extLst>
          </p:cNvPr>
          <p:cNvSpPr/>
          <p:nvPr/>
        </p:nvSpPr>
        <p:spPr>
          <a:xfrm rot="4950743">
            <a:off x="3975364" y="1981963"/>
            <a:ext cx="512358" cy="388833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กล่องข้อความ 48">
            <a:extLst>
              <a:ext uri="{FF2B5EF4-FFF2-40B4-BE49-F238E27FC236}">
                <a16:creationId xmlns:a16="http://schemas.microsoft.com/office/drawing/2014/main" id="{0ED9ECFA-B91B-4C01-9825-049E29A6F868}"/>
              </a:ext>
            </a:extLst>
          </p:cNvPr>
          <p:cNvSpPr txBox="1"/>
          <p:nvPr/>
        </p:nvSpPr>
        <p:spPr>
          <a:xfrm>
            <a:off x="360259" y="1546035"/>
            <a:ext cx="3492170" cy="162406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>
            <a:spAutoFit/>
          </a:bodyPr>
          <a:lstStyle/>
          <a:p>
            <a:pPr algn="thaiDist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1.หากสร้างเส้นเชื่อมระหว่างจุดยอด</a:t>
            </a:r>
            <a:r>
              <a:rPr lang="th-TH" sz="2800" dirty="0" err="1"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ใดๆ</a:t>
            </a:r>
            <a:r>
              <a:rPr lang="th-TH" sz="2800" dirty="0"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แล้ว จะให้กรอกน้ำหนักทันที โดยสามารถกรอกได้เพียงตัวเลขเท่านั้น</a:t>
            </a:r>
            <a:endParaRPr lang="en-US" sz="2400" dirty="0">
              <a:effectLst/>
              <a:latin typeface="Peach TV" panose="02000000000000000000" pitchFamily="2" charset="0"/>
              <a:ea typeface="Calibri" panose="020F0502020204030204" pitchFamily="34" charset="0"/>
              <a:cs typeface="Peach TV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0945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913;p45">
            <a:extLst>
              <a:ext uri="{FF2B5EF4-FFF2-40B4-BE49-F238E27FC236}">
                <a16:creationId xmlns:a16="http://schemas.microsoft.com/office/drawing/2014/main" id="{77476354-9D18-46B6-8533-FBB4FE3192C3}"/>
              </a:ext>
            </a:extLst>
          </p:cNvPr>
          <p:cNvSpPr/>
          <p:nvPr/>
        </p:nvSpPr>
        <p:spPr>
          <a:xfrm rot="4950743">
            <a:off x="3867571" y="1854810"/>
            <a:ext cx="745854" cy="570677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1512;p62">
            <a:extLst>
              <a:ext uri="{FF2B5EF4-FFF2-40B4-BE49-F238E27FC236}">
                <a16:creationId xmlns:a16="http://schemas.microsoft.com/office/drawing/2014/main" id="{F52068CE-6DD8-4A23-BF93-3A0E924DF14C}"/>
              </a:ext>
            </a:extLst>
          </p:cNvPr>
          <p:cNvSpPr/>
          <p:nvPr/>
        </p:nvSpPr>
        <p:spPr>
          <a:xfrm rot="436851">
            <a:off x="3754555" y="-1276834"/>
            <a:ext cx="6811883" cy="7966749"/>
          </a:xfrm>
          <a:custGeom>
            <a:avLst/>
            <a:gdLst/>
            <a:ahLst/>
            <a:cxnLst/>
            <a:rect l="l" t="t" r="r" b="b"/>
            <a:pathLst>
              <a:path w="40696" h="46192" extrusionOk="0">
                <a:moveTo>
                  <a:pt x="33607" y="1559"/>
                </a:moveTo>
                <a:cubicBezTo>
                  <a:pt x="34098" y="1559"/>
                  <a:pt x="34526" y="1923"/>
                  <a:pt x="34593" y="2423"/>
                </a:cubicBezTo>
                <a:cubicBezTo>
                  <a:pt x="34665" y="2968"/>
                  <a:pt x="34282" y="3469"/>
                  <a:pt x="33736" y="3540"/>
                </a:cubicBezTo>
                <a:cubicBezTo>
                  <a:pt x="33691" y="3546"/>
                  <a:pt x="33647" y="3549"/>
                  <a:pt x="33603" y="3549"/>
                </a:cubicBezTo>
                <a:cubicBezTo>
                  <a:pt x="33112" y="3549"/>
                  <a:pt x="32684" y="3184"/>
                  <a:pt x="32619" y="2685"/>
                </a:cubicBezTo>
                <a:cubicBezTo>
                  <a:pt x="32547" y="2140"/>
                  <a:pt x="32930" y="1639"/>
                  <a:pt x="33474" y="1567"/>
                </a:cubicBezTo>
                <a:cubicBezTo>
                  <a:pt x="33519" y="1561"/>
                  <a:pt x="33564" y="1559"/>
                  <a:pt x="33607" y="1559"/>
                </a:cubicBezTo>
                <a:close/>
                <a:moveTo>
                  <a:pt x="25805" y="2592"/>
                </a:moveTo>
                <a:cubicBezTo>
                  <a:pt x="26296" y="2592"/>
                  <a:pt x="26724" y="2957"/>
                  <a:pt x="26790" y="3457"/>
                </a:cubicBezTo>
                <a:cubicBezTo>
                  <a:pt x="26863" y="4002"/>
                  <a:pt x="26478" y="4502"/>
                  <a:pt x="25934" y="4574"/>
                </a:cubicBezTo>
                <a:cubicBezTo>
                  <a:pt x="25889" y="4580"/>
                  <a:pt x="25845" y="4583"/>
                  <a:pt x="25801" y="4583"/>
                </a:cubicBezTo>
                <a:cubicBezTo>
                  <a:pt x="25310" y="4583"/>
                  <a:pt x="24882" y="4218"/>
                  <a:pt x="24817" y="3718"/>
                </a:cubicBezTo>
                <a:cubicBezTo>
                  <a:pt x="24744" y="3174"/>
                  <a:pt x="25128" y="2673"/>
                  <a:pt x="25672" y="2601"/>
                </a:cubicBezTo>
                <a:cubicBezTo>
                  <a:pt x="25717" y="2595"/>
                  <a:pt x="25762" y="2592"/>
                  <a:pt x="25805" y="2592"/>
                </a:cubicBezTo>
                <a:close/>
                <a:moveTo>
                  <a:pt x="17943" y="3634"/>
                </a:moveTo>
                <a:cubicBezTo>
                  <a:pt x="18435" y="3634"/>
                  <a:pt x="18862" y="3997"/>
                  <a:pt x="18929" y="4498"/>
                </a:cubicBezTo>
                <a:cubicBezTo>
                  <a:pt x="19001" y="5043"/>
                  <a:pt x="18618" y="5544"/>
                  <a:pt x="18073" y="5617"/>
                </a:cubicBezTo>
                <a:cubicBezTo>
                  <a:pt x="18029" y="5622"/>
                  <a:pt x="17985" y="5625"/>
                  <a:pt x="17942" y="5625"/>
                </a:cubicBezTo>
                <a:cubicBezTo>
                  <a:pt x="17449" y="5625"/>
                  <a:pt x="17022" y="5261"/>
                  <a:pt x="16955" y="4759"/>
                </a:cubicBezTo>
                <a:cubicBezTo>
                  <a:pt x="16883" y="4215"/>
                  <a:pt x="17266" y="3714"/>
                  <a:pt x="17812" y="3642"/>
                </a:cubicBezTo>
                <a:cubicBezTo>
                  <a:pt x="17856" y="3637"/>
                  <a:pt x="17900" y="3634"/>
                  <a:pt x="17943" y="3634"/>
                </a:cubicBezTo>
                <a:close/>
                <a:moveTo>
                  <a:pt x="10430" y="4629"/>
                </a:moveTo>
                <a:cubicBezTo>
                  <a:pt x="10921" y="4629"/>
                  <a:pt x="11348" y="4994"/>
                  <a:pt x="11415" y="5494"/>
                </a:cubicBezTo>
                <a:cubicBezTo>
                  <a:pt x="11486" y="6039"/>
                  <a:pt x="11104" y="6539"/>
                  <a:pt x="10558" y="6613"/>
                </a:cubicBezTo>
                <a:cubicBezTo>
                  <a:pt x="10514" y="6618"/>
                  <a:pt x="10470" y="6621"/>
                  <a:pt x="10427" y="6621"/>
                </a:cubicBezTo>
                <a:cubicBezTo>
                  <a:pt x="9935" y="6621"/>
                  <a:pt x="9508" y="6257"/>
                  <a:pt x="9441" y="5755"/>
                </a:cubicBezTo>
                <a:cubicBezTo>
                  <a:pt x="9369" y="5211"/>
                  <a:pt x="9752" y="4710"/>
                  <a:pt x="10296" y="4638"/>
                </a:cubicBezTo>
                <a:cubicBezTo>
                  <a:pt x="10341" y="4632"/>
                  <a:pt x="10386" y="4629"/>
                  <a:pt x="10430" y="4629"/>
                </a:cubicBezTo>
                <a:close/>
                <a:moveTo>
                  <a:pt x="2576" y="5671"/>
                </a:moveTo>
                <a:cubicBezTo>
                  <a:pt x="3067" y="5671"/>
                  <a:pt x="3495" y="6035"/>
                  <a:pt x="3560" y="6535"/>
                </a:cubicBezTo>
                <a:cubicBezTo>
                  <a:pt x="3632" y="7080"/>
                  <a:pt x="3249" y="7581"/>
                  <a:pt x="2705" y="7652"/>
                </a:cubicBezTo>
                <a:cubicBezTo>
                  <a:pt x="2660" y="7658"/>
                  <a:pt x="2615" y="7661"/>
                  <a:pt x="2572" y="7661"/>
                </a:cubicBezTo>
                <a:cubicBezTo>
                  <a:pt x="2081" y="7661"/>
                  <a:pt x="1653" y="7296"/>
                  <a:pt x="1587" y="6796"/>
                </a:cubicBezTo>
                <a:cubicBezTo>
                  <a:pt x="1514" y="6252"/>
                  <a:pt x="1899" y="5751"/>
                  <a:pt x="2443" y="5679"/>
                </a:cubicBezTo>
                <a:cubicBezTo>
                  <a:pt x="2488" y="5673"/>
                  <a:pt x="2532" y="5671"/>
                  <a:pt x="2576" y="5671"/>
                </a:cubicBezTo>
                <a:close/>
                <a:moveTo>
                  <a:pt x="35827" y="1"/>
                </a:moveTo>
                <a:lnTo>
                  <a:pt x="0" y="4748"/>
                </a:lnTo>
                <a:lnTo>
                  <a:pt x="5492" y="46192"/>
                </a:lnTo>
                <a:lnTo>
                  <a:pt x="28545" y="43137"/>
                </a:lnTo>
                <a:lnTo>
                  <a:pt x="30396" y="42350"/>
                </a:lnTo>
                <a:lnTo>
                  <a:pt x="30922" y="40849"/>
                </a:lnTo>
                <a:lnTo>
                  <a:pt x="32511" y="39946"/>
                </a:lnTo>
                <a:lnTo>
                  <a:pt x="33717" y="40598"/>
                </a:lnTo>
                <a:lnTo>
                  <a:pt x="35447" y="40252"/>
                </a:lnTo>
                <a:lnTo>
                  <a:pt x="36361" y="38702"/>
                </a:lnTo>
                <a:lnTo>
                  <a:pt x="38127" y="38829"/>
                </a:lnTo>
                <a:lnTo>
                  <a:pt x="38952" y="36969"/>
                </a:lnTo>
                <a:lnTo>
                  <a:pt x="40695" y="36738"/>
                </a:lnTo>
                <a:lnTo>
                  <a:pt x="35827" y="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937;p45">
            <a:extLst>
              <a:ext uri="{FF2B5EF4-FFF2-40B4-BE49-F238E27FC236}">
                <a16:creationId xmlns:a16="http://schemas.microsoft.com/office/drawing/2014/main" id="{02203527-DFD2-4796-A4B8-EAEEE4B84E5C}"/>
              </a:ext>
            </a:extLst>
          </p:cNvPr>
          <p:cNvSpPr/>
          <p:nvPr/>
        </p:nvSpPr>
        <p:spPr>
          <a:xfrm rot="4950743">
            <a:off x="3975364" y="1981963"/>
            <a:ext cx="512358" cy="388833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869;p67">
            <a:extLst>
              <a:ext uri="{FF2B5EF4-FFF2-40B4-BE49-F238E27FC236}">
                <a16:creationId xmlns:a16="http://schemas.microsoft.com/office/drawing/2014/main" id="{1E8B6123-CA73-4157-987C-259F04691642}"/>
              </a:ext>
            </a:extLst>
          </p:cNvPr>
          <p:cNvGrpSpPr/>
          <p:nvPr/>
        </p:nvGrpSpPr>
        <p:grpSpPr>
          <a:xfrm>
            <a:off x="275967" y="1416570"/>
            <a:ext cx="3584825" cy="2455105"/>
            <a:chOff x="4571999" y="1821354"/>
            <a:chExt cx="2351423" cy="1904866"/>
          </a:xfrm>
        </p:grpSpPr>
        <p:sp>
          <p:nvSpPr>
            <p:cNvPr id="24" name="Google Shape;1870;p67">
              <a:extLst>
                <a:ext uri="{FF2B5EF4-FFF2-40B4-BE49-F238E27FC236}">
                  <a16:creationId xmlns:a16="http://schemas.microsoft.com/office/drawing/2014/main" id="{B95160F3-E758-41EC-BAF0-5445D8F940DF}"/>
                </a:ext>
              </a:extLst>
            </p:cNvPr>
            <p:cNvSpPr/>
            <p:nvPr/>
          </p:nvSpPr>
          <p:spPr>
            <a:xfrm>
              <a:off x="5335456" y="3356580"/>
              <a:ext cx="832922" cy="369640"/>
            </a:xfrm>
            <a:custGeom>
              <a:avLst/>
              <a:gdLst/>
              <a:ahLst/>
              <a:cxnLst/>
              <a:rect l="l" t="t" r="r" b="b"/>
              <a:pathLst>
                <a:path w="15557" h="6904" extrusionOk="0">
                  <a:moveTo>
                    <a:pt x="2528" y="1"/>
                  </a:moveTo>
                  <a:lnTo>
                    <a:pt x="2305" y="3234"/>
                  </a:lnTo>
                  <a:cubicBezTo>
                    <a:pt x="2305" y="3234"/>
                    <a:pt x="2423" y="3831"/>
                    <a:pt x="1589" y="4641"/>
                  </a:cubicBezTo>
                  <a:cubicBezTo>
                    <a:pt x="757" y="5452"/>
                    <a:pt x="97" y="6199"/>
                    <a:pt x="97" y="6199"/>
                  </a:cubicBezTo>
                  <a:cubicBezTo>
                    <a:pt x="97" y="6199"/>
                    <a:pt x="0" y="6381"/>
                    <a:pt x="0" y="6636"/>
                  </a:cubicBezTo>
                  <a:cubicBezTo>
                    <a:pt x="0" y="6893"/>
                    <a:pt x="139" y="6903"/>
                    <a:pt x="714" y="6903"/>
                  </a:cubicBezTo>
                  <a:lnTo>
                    <a:pt x="14841" y="6903"/>
                  </a:lnTo>
                  <a:cubicBezTo>
                    <a:pt x="15417" y="6903"/>
                    <a:pt x="15555" y="6893"/>
                    <a:pt x="15555" y="6636"/>
                  </a:cubicBezTo>
                  <a:cubicBezTo>
                    <a:pt x="15556" y="6381"/>
                    <a:pt x="15460" y="6199"/>
                    <a:pt x="15460" y="6199"/>
                  </a:cubicBezTo>
                  <a:cubicBezTo>
                    <a:pt x="15460" y="6199"/>
                    <a:pt x="14798" y="5452"/>
                    <a:pt x="13966" y="4641"/>
                  </a:cubicBezTo>
                  <a:cubicBezTo>
                    <a:pt x="13134" y="3831"/>
                    <a:pt x="13252" y="3234"/>
                    <a:pt x="13252" y="3234"/>
                  </a:cubicBezTo>
                  <a:lnTo>
                    <a:pt x="13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71;p67">
              <a:extLst>
                <a:ext uri="{FF2B5EF4-FFF2-40B4-BE49-F238E27FC236}">
                  <a16:creationId xmlns:a16="http://schemas.microsoft.com/office/drawing/2014/main" id="{BBDBE33B-A0E4-43EE-82DF-2946A52EE7C0}"/>
                </a:ext>
              </a:extLst>
            </p:cNvPr>
            <p:cNvSpPr/>
            <p:nvPr/>
          </p:nvSpPr>
          <p:spPr>
            <a:xfrm>
              <a:off x="4571999" y="1821354"/>
              <a:ext cx="2351423" cy="1559736"/>
            </a:xfrm>
            <a:custGeom>
              <a:avLst/>
              <a:gdLst/>
              <a:ahLst/>
              <a:cxnLst/>
              <a:rect l="l" t="t" r="r" b="b"/>
              <a:pathLst>
                <a:path w="43919" h="31410" extrusionOk="0">
                  <a:moveTo>
                    <a:pt x="1897" y="0"/>
                  </a:moveTo>
                  <a:cubicBezTo>
                    <a:pt x="850" y="0"/>
                    <a:pt x="1" y="741"/>
                    <a:pt x="1" y="1653"/>
                  </a:cubicBezTo>
                  <a:lnTo>
                    <a:pt x="1" y="29757"/>
                  </a:lnTo>
                  <a:cubicBezTo>
                    <a:pt x="1" y="30669"/>
                    <a:pt x="850" y="31410"/>
                    <a:pt x="1897" y="31410"/>
                  </a:cubicBezTo>
                  <a:lnTo>
                    <a:pt x="42023" y="31410"/>
                  </a:lnTo>
                  <a:cubicBezTo>
                    <a:pt x="43070" y="31410"/>
                    <a:pt x="43918" y="30669"/>
                    <a:pt x="43918" y="29757"/>
                  </a:cubicBezTo>
                  <a:lnTo>
                    <a:pt x="43918" y="1653"/>
                  </a:lnTo>
                  <a:cubicBezTo>
                    <a:pt x="43918" y="741"/>
                    <a:pt x="43070" y="0"/>
                    <a:pt x="42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72;p67">
              <a:extLst>
                <a:ext uri="{FF2B5EF4-FFF2-40B4-BE49-F238E27FC236}">
                  <a16:creationId xmlns:a16="http://schemas.microsoft.com/office/drawing/2014/main" id="{5816C6BE-71EC-43D9-BEE1-2ED17A2DA793}"/>
                </a:ext>
              </a:extLst>
            </p:cNvPr>
            <p:cNvSpPr/>
            <p:nvPr/>
          </p:nvSpPr>
          <p:spPr>
            <a:xfrm>
              <a:off x="5692039" y="3178284"/>
              <a:ext cx="119757" cy="127477"/>
            </a:xfrm>
            <a:custGeom>
              <a:avLst/>
              <a:gdLst/>
              <a:ahLst/>
              <a:cxnLst/>
              <a:rect l="l" t="t" r="r" b="b"/>
              <a:pathLst>
                <a:path w="2050" h="2048" extrusionOk="0">
                  <a:moveTo>
                    <a:pt x="1024" y="0"/>
                  </a:moveTo>
                  <a:cubicBezTo>
                    <a:pt x="459" y="0"/>
                    <a:pt x="1" y="457"/>
                    <a:pt x="1" y="1024"/>
                  </a:cubicBezTo>
                  <a:cubicBezTo>
                    <a:pt x="1" y="1589"/>
                    <a:pt x="459" y="2048"/>
                    <a:pt x="1024" y="2048"/>
                  </a:cubicBezTo>
                  <a:cubicBezTo>
                    <a:pt x="1591" y="2048"/>
                    <a:pt x="2049" y="1589"/>
                    <a:pt x="2049" y="1024"/>
                  </a:cubicBezTo>
                  <a:cubicBezTo>
                    <a:pt x="2049" y="457"/>
                    <a:pt x="1591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5199B315-2655-4DEF-9500-0381D202F043}"/>
              </a:ext>
            </a:extLst>
          </p:cNvPr>
          <p:cNvSpPr txBox="1"/>
          <p:nvPr/>
        </p:nvSpPr>
        <p:spPr>
          <a:xfrm>
            <a:off x="448746" y="1753661"/>
            <a:ext cx="3236842" cy="129397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h-TH" sz="2800" dirty="0"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และ ขณะกรอกหากมีช่องว่าง ระบบจะให้ผู้ใช้กรอกค่าน้ำหนักใหม่</a:t>
            </a:r>
          </a:p>
          <a:p>
            <a:pPr algn="ctr"/>
            <a:endParaRPr lang="th-TH" dirty="0">
              <a:latin typeface="Peach TV" panose="02000000000000000000" pitchFamily="2" charset="0"/>
              <a:cs typeface="Peach TV" panose="02000000000000000000" pitchFamily="2" charset="0"/>
            </a:endParaRP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FFCCBE50-53EB-4E03-B5AD-090324B3E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"/>
          <a:stretch/>
        </p:blipFill>
        <p:spPr>
          <a:xfrm>
            <a:off x="4622326" y="280453"/>
            <a:ext cx="4072928" cy="2175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F578AA7F-A03B-4F4F-951B-D925833C38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/>
          <a:stretch/>
        </p:blipFill>
        <p:spPr>
          <a:xfrm>
            <a:off x="4622326" y="2680240"/>
            <a:ext cx="4099265" cy="2175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9162118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913;p45">
            <a:extLst>
              <a:ext uri="{FF2B5EF4-FFF2-40B4-BE49-F238E27FC236}">
                <a16:creationId xmlns:a16="http://schemas.microsoft.com/office/drawing/2014/main" id="{77476354-9D18-46B6-8533-FBB4FE3192C3}"/>
              </a:ext>
            </a:extLst>
          </p:cNvPr>
          <p:cNvSpPr/>
          <p:nvPr/>
        </p:nvSpPr>
        <p:spPr>
          <a:xfrm rot="4950743">
            <a:off x="3867571" y="1854810"/>
            <a:ext cx="745854" cy="570677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1512;p62">
            <a:extLst>
              <a:ext uri="{FF2B5EF4-FFF2-40B4-BE49-F238E27FC236}">
                <a16:creationId xmlns:a16="http://schemas.microsoft.com/office/drawing/2014/main" id="{F52068CE-6DD8-4A23-BF93-3A0E924DF14C}"/>
              </a:ext>
            </a:extLst>
          </p:cNvPr>
          <p:cNvSpPr/>
          <p:nvPr/>
        </p:nvSpPr>
        <p:spPr>
          <a:xfrm rot="436851">
            <a:off x="3754555" y="-1276834"/>
            <a:ext cx="6811883" cy="7966749"/>
          </a:xfrm>
          <a:custGeom>
            <a:avLst/>
            <a:gdLst/>
            <a:ahLst/>
            <a:cxnLst/>
            <a:rect l="l" t="t" r="r" b="b"/>
            <a:pathLst>
              <a:path w="40696" h="46192" extrusionOk="0">
                <a:moveTo>
                  <a:pt x="33607" y="1559"/>
                </a:moveTo>
                <a:cubicBezTo>
                  <a:pt x="34098" y="1559"/>
                  <a:pt x="34526" y="1923"/>
                  <a:pt x="34593" y="2423"/>
                </a:cubicBezTo>
                <a:cubicBezTo>
                  <a:pt x="34665" y="2968"/>
                  <a:pt x="34282" y="3469"/>
                  <a:pt x="33736" y="3540"/>
                </a:cubicBezTo>
                <a:cubicBezTo>
                  <a:pt x="33691" y="3546"/>
                  <a:pt x="33647" y="3549"/>
                  <a:pt x="33603" y="3549"/>
                </a:cubicBezTo>
                <a:cubicBezTo>
                  <a:pt x="33112" y="3549"/>
                  <a:pt x="32684" y="3184"/>
                  <a:pt x="32619" y="2685"/>
                </a:cubicBezTo>
                <a:cubicBezTo>
                  <a:pt x="32547" y="2140"/>
                  <a:pt x="32930" y="1639"/>
                  <a:pt x="33474" y="1567"/>
                </a:cubicBezTo>
                <a:cubicBezTo>
                  <a:pt x="33519" y="1561"/>
                  <a:pt x="33564" y="1559"/>
                  <a:pt x="33607" y="1559"/>
                </a:cubicBezTo>
                <a:close/>
                <a:moveTo>
                  <a:pt x="25805" y="2592"/>
                </a:moveTo>
                <a:cubicBezTo>
                  <a:pt x="26296" y="2592"/>
                  <a:pt x="26724" y="2957"/>
                  <a:pt x="26790" y="3457"/>
                </a:cubicBezTo>
                <a:cubicBezTo>
                  <a:pt x="26863" y="4002"/>
                  <a:pt x="26478" y="4502"/>
                  <a:pt x="25934" y="4574"/>
                </a:cubicBezTo>
                <a:cubicBezTo>
                  <a:pt x="25889" y="4580"/>
                  <a:pt x="25845" y="4583"/>
                  <a:pt x="25801" y="4583"/>
                </a:cubicBezTo>
                <a:cubicBezTo>
                  <a:pt x="25310" y="4583"/>
                  <a:pt x="24882" y="4218"/>
                  <a:pt x="24817" y="3718"/>
                </a:cubicBezTo>
                <a:cubicBezTo>
                  <a:pt x="24744" y="3174"/>
                  <a:pt x="25128" y="2673"/>
                  <a:pt x="25672" y="2601"/>
                </a:cubicBezTo>
                <a:cubicBezTo>
                  <a:pt x="25717" y="2595"/>
                  <a:pt x="25762" y="2592"/>
                  <a:pt x="25805" y="2592"/>
                </a:cubicBezTo>
                <a:close/>
                <a:moveTo>
                  <a:pt x="17943" y="3634"/>
                </a:moveTo>
                <a:cubicBezTo>
                  <a:pt x="18435" y="3634"/>
                  <a:pt x="18862" y="3997"/>
                  <a:pt x="18929" y="4498"/>
                </a:cubicBezTo>
                <a:cubicBezTo>
                  <a:pt x="19001" y="5043"/>
                  <a:pt x="18618" y="5544"/>
                  <a:pt x="18073" y="5617"/>
                </a:cubicBezTo>
                <a:cubicBezTo>
                  <a:pt x="18029" y="5622"/>
                  <a:pt x="17985" y="5625"/>
                  <a:pt x="17942" y="5625"/>
                </a:cubicBezTo>
                <a:cubicBezTo>
                  <a:pt x="17449" y="5625"/>
                  <a:pt x="17022" y="5261"/>
                  <a:pt x="16955" y="4759"/>
                </a:cubicBezTo>
                <a:cubicBezTo>
                  <a:pt x="16883" y="4215"/>
                  <a:pt x="17266" y="3714"/>
                  <a:pt x="17812" y="3642"/>
                </a:cubicBezTo>
                <a:cubicBezTo>
                  <a:pt x="17856" y="3637"/>
                  <a:pt x="17900" y="3634"/>
                  <a:pt x="17943" y="3634"/>
                </a:cubicBezTo>
                <a:close/>
                <a:moveTo>
                  <a:pt x="10430" y="4629"/>
                </a:moveTo>
                <a:cubicBezTo>
                  <a:pt x="10921" y="4629"/>
                  <a:pt x="11348" y="4994"/>
                  <a:pt x="11415" y="5494"/>
                </a:cubicBezTo>
                <a:cubicBezTo>
                  <a:pt x="11486" y="6039"/>
                  <a:pt x="11104" y="6539"/>
                  <a:pt x="10558" y="6613"/>
                </a:cubicBezTo>
                <a:cubicBezTo>
                  <a:pt x="10514" y="6618"/>
                  <a:pt x="10470" y="6621"/>
                  <a:pt x="10427" y="6621"/>
                </a:cubicBezTo>
                <a:cubicBezTo>
                  <a:pt x="9935" y="6621"/>
                  <a:pt x="9508" y="6257"/>
                  <a:pt x="9441" y="5755"/>
                </a:cubicBezTo>
                <a:cubicBezTo>
                  <a:pt x="9369" y="5211"/>
                  <a:pt x="9752" y="4710"/>
                  <a:pt x="10296" y="4638"/>
                </a:cubicBezTo>
                <a:cubicBezTo>
                  <a:pt x="10341" y="4632"/>
                  <a:pt x="10386" y="4629"/>
                  <a:pt x="10430" y="4629"/>
                </a:cubicBezTo>
                <a:close/>
                <a:moveTo>
                  <a:pt x="2576" y="5671"/>
                </a:moveTo>
                <a:cubicBezTo>
                  <a:pt x="3067" y="5671"/>
                  <a:pt x="3495" y="6035"/>
                  <a:pt x="3560" y="6535"/>
                </a:cubicBezTo>
                <a:cubicBezTo>
                  <a:pt x="3632" y="7080"/>
                  <a:pt x="3249" y="7581"/>
                  <a:pt x="2705" y="7652"/>
                </a:cubicBezTo>
                <a:cubicBezTo>
                  <a:pt x="2660" y="7658"/>
                  <a:pt x="2615" y="7661"/>
                  <a:pt x="2572" y="7661"/>
                </a:cubicBezTo>
                <a:cubicBezTo>
                  <a:pt x="2081" y="7661"/>
                  <a:pt x="1653" y="7296"/>
                  <a:pt x="1587" y="6796"/>
                </a:cubicBezTo>
                <a:cubicBezTo>
                  <a:pt x="1514" y="6252"/>
                  <a:pt x="1899" y="5751"/>
                  <a:pt x="2443" y="5679"/>
                </a:cubicBezTo>
                <a:cubicBezTo>
                  <a:pt x="2488" y="5673"/>
                  <a:pt x="2532" y="5671"/>
                  <a:pt x="2576" y="5671"/>
                </a:cubicBezTo>
                <a:close/>
                <a:moveTo>
                  <a:pt x="35827" y="1"/>
                </a:moveTo>
                <a:lnTo>
                  <a:pt x="0" y="4748"/>
                </a:lnTo>
                <a:lnTo>
                  <a:pt x="5492" y="46192"/>
                </a:lnTo>
                <a:lnTo>
                  <a:pt x="28545" y="43137"/>
                </a:lnTo>
                <a:lnTo>
                  <a:pt x="30396" y="42350"/>
                </a:lnTo>
                <a:lnTo>
                  <a:pt x="30922" y="40849"/>
                </a:lnTo>
                <a:lnTo>
                  <a:pt x="32511" y="39946"/>
                </a:lnTo>
                <a:lnTo>
                  <a:pt x="33717" y="40598"/>
                </a:lnTo>
                <a:lnTo>
                  <a:pt x="35447" y="40252"/>
                </a:lnTo>
                <a:lnTo>
                  <a:pt x="36361" y="38702"/>
                </a:lnTo>
                <a:lnTo>
                  <a:pt x="38127" y="38829"/>
                </a:lnTo>
                <a:lnTo>
                  <a:pt x="38952" y="36969"/>
                </a:lnTo>
                <a:lnTo>
                  <a:pt x="40695" y="36738"/>
                </a:lnTo>
                <a:lnTo>
                  <a:pt x="35827" y="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937;p45">
            <a:extLst>
              <a:ext uri="{FF2B5EF4-FFF2-40B4-BE49-F238E27FC236}">
                <a16:creationId xmlns:a16="http://schemas.microsoft.com/office/drawing/2014/main" id="{02203527-DFD2-4796-A4B8-EAEEE4B84E5C}"/>
              </a:ext>
            </a:extLst>
          </p:cNvPr>
          <p:cNvSpPr/>
          <p:nvPr/>
        </p:nvSpPr>
        <p:spPr>
          <a:xfrm rot="4950743">
            <a:off x="3975364" y="1981963"/>
            <a:ext cx="512358" cy="388833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869;p67">
            <a:extLst>
              <a:ext uri="{FF2B5EF4-FFF2-40B4-BE49-F238E27FC236}">
                <a16:creationId xmlns:a16="http://schemas.microsoft.com/office/drawing/2014/main" id="{1E8B6123-CA73-4157-987C-259F04691642}"/>
              </a:ext>
            </a:extLst>
          </p:cNvPr>
          <p:cNvGrpSpPr/>
          <p:nvPr/>
        </p:nvGrpSpPr>
        <p:grpSpPr>
          <a:xfrm>
            <a:off x="270679" y="1341619"/>
            <a:ext cx="3584825" cy="2928179"/>
            <a:chOff x="4571999" y="1821354"/>
            <a:chExt cx="2351423" cy="2053147"/>
          </a:xfrm>
        </p:grpSpPr>
        <p:sp>
          <p:nvSpPr>
            <p:cNvPr id="24" name="Google Shape;1870;p67">
              <a:extLst>
                <a:ext uri="{FF2B5EF4-FFF2-40B4-BE49-F238E27FC236}">
                  <a16:creationId xmlns:a16="http://schemas.microsoft.com/office/drawing/2014/main" id="{B95160F3-E758-41EC-BAF0-5445D8F940DF}"/>
                </a:ext>
              </a:extLst>
            </p:cNvPr>
            <p:cNvSpPr/>
            <p:nvPr/>
          </p:nvSpPr>
          <p:spPr>
            <a:xfrm>
              <a:off x="5330454" y="3504861"/>
              <a:ext cx="832922" cy="369640"/>
            </a:xfrm>
            <a:custGeom>
              <a:avLst/>
              <a:gdLst/>
              <a:ahLst/>
              <a:cxnLst/>
              <a:rect l="l" t="t" r="r" b="b"/>
              <a:pathLst>
                <a:path w="15557" h="6904" extrusionOk="0">
                  <a:moveTo>
                    <a:pt x="2528" y="1"/>
                  </a:moveTo>
                  <a:lnTo>
                    <a:pt x="2305" y="3234"/>
                  </a:lnTo>
                  <a:cubicBezTo>
                    <a:pt x="2305" y="3234"/>
                    <a:pt x="2423" y="3831"/>
                    <a:pt x="1589" y="4641"/>
                  </a:cubicBezTo>
                  <a:cubicBezTo>
                    <a:pt x="757" y="5452"/>
                    <a:pt x="97" y="6199"/>
                    <a:pt x="97" y="6199"/>
                  </a:cubicBezTo>
                  <a:cubicBezTo>
                    <a:pt x="97" y="6199"/>
                    <a:pt x="0" y="6381"/>
                    <a:pt x="0" y="6636"/>
                  </a:cubicBezTo>
                  <a:cubicBezTo>
                    <a:pt x="0" y="6893"/>
                    <a:pt x="139" y="6903"/>
                    <a:pt x="714" y="6903"/>
                  </a:cubicBezTo>
                  <a:lnTo>
                    <a:pt x="14841" y="6903"/>
                  </a:lnTo>
                  <a:cubicBezTo>
                    <a:pt x="15417" y="6903"/>
                    <a:pt x="15555" y="6893"/>
                    <a:pt x="15555" y="6636"/>
                  </a:cubicBezTo>
                  <a:cubicBezTo>
                    <a:pt x="15556" y="6381"/>
                    <a:pt x="15460" y="6199"/>
                    <a:pt x="15460" y="6199"/>
                  </a:cubicBezTo>
                  <a:cubicBezTo>
                    <a:pt x="15460" y="6199"/>
                    <a:pt x="14798" y="5452"/>
                    <a:pt x="13966" y="4641"/>
                  </a:cubicBezTo>
                  <a:cubicBezTo>
                    <a:pt x="13134" y="3831"/>
                    <a:pt x="13252" y="3234"/>
                    <a:pt x="13252" y="3234"/>
                  </a:cubicBezTo>
                  <a:lnTo>
                    <a:pt x="13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71;p67">
              <a:extLst>
                <a:ext uri="{FF2B5EF4-FFF2-40B4-BE49-F238E27FC236}">
                  <a16:creationId xmlns:a16="http://schemas.microsoft.com/office/drawing/2014/main" id="{BBDBE33B-A0E4-43EE-82DF-2946A52EE7C0}"/>
                </a:ext>
              </a:extLst>
            </p:cNvPr>
            <p:cNvSpPr/>
            <p:nvPr/>
          </p:nvSpPr>
          <p:spPr>
            <a:xfrm>
              <a:off x="4571999" y="1821354"/>
              <a:ext cx="2351423" cy="1718489"/>
            </a:xfrm>
            <a:custGeom>
              <a:avLst/>
              <a:gdLst/>
              <a:ahLst/>
              <a:cxnLst/>
              <a:rect l="l" t="t" r="r" b="b"/>
              <a:pathLst>
                <a:path w="43919" h="31410" extrusionOk="0">
                  <a:moveTo>
                    <a:pt x="1897" y="0"/>
                  </a:moveTo>
                  <a:cubicBezTo>
                    <a:pt x="850" y="0"/>
                    <a:pt x="1" y="741"/>
                    <a:pt x="1" y="1653"/>
                  </a:cubicBezTo>
                  <a:lnTo>
                    <a:pt x="1" y="29757"/>
                  </a:lnTo>
                  <a:cubicBezTo>
                    <a:pt x="1" y="30669"/>
                    <a:pt x="850" y="31410"/>
                    <a:pt x="1897" y="31410"/>
                  </a:cubicBezTo>
                  <a:lnTo>
                    <a:pt x="42023" y="31410"/>
                  </a:lnTo>
                  <a:cubicBezTo>
                    <a:pt x="43070" y="31410"/>
                    <a:pt x="43918" y="30669"/>
                    <a:pt x="43918" y="29757"/>
                  </a:cubicBezTo>
                  <a:lnTo>
                    <a:pt x="43918" y="1653"/>
                  </a:lnTo>
                  <a:cubicBezTo>
                    <a:pt x="43918" y="741"/>
                    <a:pt x="43070" y="0"/>
                    <a:pt x="42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72;p67">
              <a:extLst>
                <a:ext uri="{FF2B5EF4-FFF2-40B4-BE49-F238E27FC236}">
                  <a16:creationId xmlns:a16="http://schemas.microsoft.com/office/drawing/2014/main" id="{5816C6BE-71EC-43D9-BEE1-2ED17A2DA793}"/>
                </a:ext>
              </a:extLst>
            </p:cNvPr>
            <p:cNvSpPr/>
            <p:nvPr/>
          </p:nvSpPr>
          <p:spPr>
            <a:xfrm>
              <a:off x="5692037" y="3359095"/>
              <a:ext cx="109757" cy="109650"/>
            </a:xfrm>
            <a:custGeom>
              <a:avLst/>
              <a:gdLst/>
              <a:ahLst/>
              <a:cxnLst/>
              <a:rect l="l" t="t" r="r" b="b"/>
              <a:pathLst>
                <a:path w="2050" h="2048" extrusionOk="0">
                  <a:moveTo>
                    <a:pt x="1024" y="0"/>
                  </a:moveTo>
                  <a:cubicBezTo>
                    <a:pt x="459" y="0"/>
                    <a:pt x="1" y="457"/>
                    <a:pt x="1" y="1024"/>
                  </a:cubicBezTo>
                  <a:cubicBezTo>
                    <a:pt x="1" y="1589"/>
                    <a:pt x="459" y="2048"/>
                    <a:pt x="1024" y="2048"/>
                  </a:cubicBezTo>
                  <a:cubicBezTo>
                    <a:pt x="1591" y="2048"/>
                    <a:pt x="2049" y="1589"/>
                    <a:pt x="2049" y="1024"/>
                  </a:cubicBezTo>
                  <a:cubicBezTo>
                    <a:pt x="2049" y="457"/>
                    <a:pt x="1591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5199B315-2655-4DEF-9500-0381D202F043}"/>
              </a:ext>
            </a:extLst>
          </p:cNvPr>
          <p:cNvSpPr txBox="1"/>
          <p:nvPr/>
        </p:nvSpPr>
        <p:spPr>
          <a:xfrm>
            <a:off x="407675" y="1555316"/>
            <a:ext cx="3310834" cy="184390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thaiDist"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2. หากผู้ใช้ลืมกรอกค่าน้ำหนัก ผู้ใช้สามารถกดที่เส้นเชื่อม และกด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Enter</a:t>
            </a:r>
            <a:r>
              <a:rPr lang="th-TH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 ระบบจะแสดง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frame</a:t>
            </a:r>
            <a:r>
              <a:rPr lang="th-TH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 ขึ้นมาใหม่ เพื่อให้ผู้ใช้กรอกน้ำหนักได้อีกครั้ง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each TV" panose="02000000000000000000" pitchFamily="2" charset="0"/>
              <a:ea typeface="Calibri" panose="020F0502020204030204" pitchFamily="34" charset="0"/>
              <a:cs typeface="Peach TV" panose="02000000000000000000" pitchFamily="2" charset="0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2E60B26-E868-4113-B393-F6652EEC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79" y="205386"/>
            <a:ext cx="4060693" cy="2178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DBD79C1-C499-42A8-AAEB-DBCADEDA1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78" y="2637850"/>
            <a:ext cx="4060694" cy="2234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0799332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รูปภาพ 25">
            <a:extLst>
              <a:ext uri="{FF2B5EF4-FFF2-40B4-BE49-F238E27FC236}">
                <a16:creationId xmlns:a16="http://schemas.microsoft.com/office/drawing/2014/main" id="{305A7643-87BB-43A0-A43C-D48C1F440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2" t="26958" r="66066" b="10528"/>
          <a:stretch/>
        </p:blipFill>
        <p:spPr>
          <a:xfrm>
            <a:off x="-1" y="0"/>
            <a:ext cx="2143593" cy="5137436"/>
          </a:xfrm>
          <a:prstGeom prst="rect">
            <a:avLst/>
          </a:prstGeom>
        </p:spPr>
      </p:pic>
      <p:sp>
        <p:nvSpPr>
          <p:cNvPr id="30" name="Google Shape;1512;p62">
            <a:extLst>
              <a:ext uri="{FF2B5EF4-FFF2-40B4-BE49-F238E27FC236}">
                <a16:creationId xmlns:a16="http://schemas.microsoft.com/office/drawing/2014/main" id="{8A6C66A9-4BFF-4AC2-8A12-D0D9EBD150C3}"/>
              </a:ext>
            </a:extLst>
          </p:cNvPr>
          <p:cNvSpPr/>
          <p:nvPr/>
        </p:nvSpPr>
        <p:spPr>
          <a:xfrm rot="451994">
            <a:off x="101842" y="-31754"/>
            <a:ext cx="5065019" cy="5322881"/>
          </a:xfrm>
          <a:custGeom>
            <a:avLst/>
            <a:gdLst/>
            <a:ahLst/>
            <a:cxnLst/>
            <a:rect l="l" t="t" r="r" b="b"/>
            <a:pathLst>
              <a:path w="40696" h="46192" extrusionOk="0">
                <a:moveTo>
                  <a:pt x="33607" y="1559"/>
                </a:moveTo>
                <a:cubicBezTo>
                  <a:pt x="34098" y="1559"/>
                  <a:pt x="34526" y="1923"/>
                  <a:pt x="34593" y="2423"/>
                </a:cubicBezTo>
                <a:cubicBezTo>
                  <a:pt x="34665" y="2968"/>
                  <a:pt x="34282" y="3469"/>
                  <a:pt x="33736" y="3540"/>
                </a:cubicBezTo>
                <a:cubicBezTo>
                  <a:pt x="33691" y="3546"/>
                  <a:pt x="33647" y="3549"/>
                  <a:pt x="33603" y="3549"/>
                </a:cubicBezTo>
                <a:cubicBezTo>
                  <a:pt x="33112" y="3549"/>
                  <a:pt x="32684" y="3184"/>
                  <a:pt x="32619" y="2685"/>
                </a:cubicBezTo>
                <a:cubicBezTo>
                  <a:pt x="32547" y="2140"/>
                  <a:pt x="32930" y="1639"/>
                  <a:pt x="33474" y="1567"/>
                </a:cubicBezTo>
                <a:cubicBezTo>
                  <a:pt x="33519" y="1561"/>
                  <a:pt x="33564" y="1559"/>
                  <a:pt x="33607" y="1559"/>
                </a:cubicBezTo>
                <a:close/>
                <a:moveTo>
                  <a:pt x="25805" y="2592"/>
                </a:moveTo>
                <a:cubicBezTo>
                  <a:pt x="26296" y="2592"/>
                  <a:pt x="26724" y="2957"/>
                  <a:pt x="26790" y="3457"/>
                </a:cubicBezTo>
                <a:cubicBezTo>
                  <a:pt x="26863" y="4002"/>
                  <a:pt x="26478" y="4502"/>
                  <a:pt x="25934" y="4574"/>
                </a:cubicBezTo>
                <a:cubicBezTo>
                  <a:pt x="25889" y="4580"/>
                  <a:pt x="25845" y="4583"/>
                  <a:pt x="25801" y="4583"/>
                </a:cubicBezTo>
                <a:cubicBezTo>
                  <a:pt x="25310" y="4583"/>
                  <a:pt x="24882" y="4218"/>
                  <a:pt x="24817" y="3718"/>
                </a:cubicBezTo>
                <a:cubicBezTo>
                  <a:pt x="24744" y="3174"/>
                  <a:pt x="25128" y="2673"/>
                  <a:pt x="25672" y="2601"/>
                </a:cubicBezTo>
                <a:cubicBezTo>
                  <a:pt x="25717" y="2595"/>
                  <a:pt x="25762" y="2592"/>
                  <a:pt x="25805" y="2592"/>
                </a:cubicBezTo>
                <a:close/>
                <a:moveTo>
                  <a:pt x="17943" y="3634"/>
                </a:moveTo>
                <a:cubicBezTo>
                  <a:pt x="18435" y="3634"/>
                  <a:pt x="18862" y="3997"/>
                  <a:pt x="18929" y="4498"/>
                </a:cubicBezTo>
                <a:cubicBezTo>
                  <a:pt x="19001" y="5043"/>
                  <a:pt x="18618" y="5544"/>
                  <a:pt x="18073" y="5617"/>
                </a:cubicBezTo>
                <a:cubicBezTo>
                  <a:pt x="18029" y="5622"/>
                  <a:pt x="17985" y="5625"/>
                  <a:pt x="17942" y="5625"/>
                </a:cubicBezTo>
                <a:cubicBezTo>
                  <a:pt x="17449" y="5625"/>
                  <a:pt x="17022" y="5261"/>
                  <a:pt x="16955" y="4759"/>
                </a:cubicBezTo>
                <a:cubicBezTo>
                  <a:pt x="16883" y="4215"/>
                  <a:pt x="17266" y="3714"/>
                  <a:pt x="17812" y="3642"/>
                </a:cubicBezTo>
                <a:cubicBezTo>
                  <a:pt x="17856" y="3637"/>
                  <a:pt x="17900" y="3634"/>
                  <a:pt x="17943" y="3634"/>
                </a:cubicBezTo>
                <a:close/>
                <a:moveTo>
                  <a:pt x="10430" y="4629"/>
                </a:moveTo>
                <a:cubicBezTo>
                  <a:pt x="10921" y="4629"/>
                  <a:pt x="11348" y="4994"/>
                  <a:pt x="11415" y="5494"/>
                </a:cubicBezTo>
                <a:cubicBezTo>
                  <a:pt x="11486" y="6039"/>
                  <a:pt x="11104" y="6539"/>
                  <a:pt x="10558" y="6613"/>
                </a:cubicBezTo>
                <a:cubicBezTo>
                  <a:pt x="10514" y="6618"/>
                  <a:pt x="10470" y="6621"/>
                  <a:pt x="10427" y="6621"/>
                </a:cubicBezTo>
                <a:cubicBezTo>
                  <a:pt x="9935" y="6621"/>
                  <a:pt x="9508" y="6257"/>
                  <a:pt x="9441" y="5755"/>
                </a:cubicBezTo>
                <a:cubicBezTo>
                  <a:pt x="9369" y="5211"/>
                  <a:pt x="9752" y="4710"/>
                  <a:pt x="10296" y="4638"/>
                </a:cubicBezTo>
                <a:cubicBezTo>
                  <a:pt x="10341" y="4632"/>
                  <a:pt x="10386" y="4629"/>
                  <a:pt x="10430" y="4629"/>
                </a:cubicBezTo>
                <a:close/>
                <a:moveTo>
                  <a:pt x="2576" y="5671"/>
                </a:moveTo>
                <a:cubicBezTo>
                  <a:pt x="3067" y="5671"/>
                  <a:pt x="3495" y="6035"/>
                  <a:pt x="3560" y="6535"/>
                </a:cubicBezTo>
                <a:cubicBezTo>
                  <a:pt x="3632" y="7080"/>
                  <a:pt x="3249" y="7581"/>
                  <a:pt x="2705" y="7652"/>
                </a:cubicBezTo>
                <a:cubicBezTo>
                  <a:pt x="2660" y="7658"/>
                  <a:pt x="2615" y="7661"/>
                  <a:pt x="2572" y="7661"/>
                </a:cubicBezTo>
                <a:cubicBezTo>
                  <a:pt x="2081" y="7661"/>
                  <a:pt x="1653" y="7296"/>
                  <a:pt x="1587" y="6796"/>
                </a:cubicBezTo>
                <a:cubicBezTo>
                  <a:pt x="1514" y="6252"/>
                  <a:pt x="1899" y="5751"/>
                  <a:pt x="2443" y="5679"/>
                </a:cubicBezTo>
                <a:cubicBezTo>
                  <a:pt x="2488" y="5673"/>
                  <a:pt x="2532" y="5671"/>
                  <a:pt x="2576" y="5671"/>
                </a:cubicBezTo>
                <a:close/>
                <a:moveTo>
                  <a:pt x="35827" y="1"/>
                </a:moveTo>
                <a:lnTo>
                  <a:pt x="0" y="4748"/>
                </a:lnTo>
                <a:lnTo>
                  <a:pt x="5492" y="46192"/>
                </a:lnTo>
                <a:lnTo>
                  <a:pt x="28545" y="43137"/>
                </a:lnTo>
                <a:lnTo>
                  <a:pt x="30396" y="42350"/>
                </a:lnTo>
                <a:lnTo>
                  <a:pt x="30922" y="40849"/>
                </a:lnTo>
                <a:lnTo>
                  <a:pt x="32511" y="39946"/>
                </a:lnTo>
                <a:lnTo>
                  <a:pt x="33717" y="40598"/>
                </a:lnTo>
                <a:lnTo>
                  <a:pt x="35447" y="40252"/>
                </a:lnTo>
                <a:lnTo>
                  <a:pt x="36361" y="38702"/>
                </a:lnTo>
                <a:lnTo>
                  <a:pt x="38127" y="38829"/>
                </a:lnTo>
                <a:lnTo>
                  <a:pt x="38952" y="36969"/>
                </a:lnTo>
                <a:lnTo>
                  <a:pt x="40695" y="36738"/>
                </a:lnTo>
                <a:lnTo>
                  <a:pt x="358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97357054-B41A-4170-9E29-8689B1047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2" t="26958" r="66066" b="10528"/>
          <a:stretch/>
        </p:blipFill>
        <p:spPr>
          <a:xfrm rot="10800000">
            <a:off x="7011650" y="0"/>
            <a:ext cx="2143593" cy="5137436"/>
          </a:xfrm>
          <a:prstGeom prst="rect">
            <a:avLst/>
          </a:prstGeom>
        </p:spPr>
      </p:pic>
      <p:sp>
        <p:nvSpPr>
          <p:cNvPr id="3" name="Google Shape;1511;p62">
            <a:extLst>
              <a:ext uri="{FF2B5EF4-FFF2-40B4-BE49-F238E27FC236}">
                <a16:creationId xmlns:a16="http://schemas.microsoft.com/office/drawing/2014/main" id="{6FEAAA2B-EA36-4F6A-9D71-650383922014}"/>
              </a:ext>
            </a:extLst>
          </p:cNvPr>
          <p:cNvSpPr/>
          <p:nvPr/>
        </p:nvSpPr>
        <p:spPr>
          <a:xfrm rot="467052">
            <a:off x="63373" y="-79551"/>
            <a:ext cx="5022754" cy="5256240"/>
          </a:xfrm>
          <a:custGeom>
            <a:avLst/>
            <a:gdLst/>
            <a:ahLst/>
            <a:cxnLst/>
            <a:rect l="l" t="t" r="r" b="b"/>
            <a:pathLst>
              <a:path w="40694" h="46192" extrusionOk="0">
                <a:moveTo>
                  <a:pt x="33605" y="1558"/>
                </a:moveTo>
                <a:cubicBezTo>
                  <a:pt x="34097" y="1558"/>
                  <a:pt x="34526" y="1922"/>
                  <a:pt x="34591" y="2423"/>
                </a:cubicBezTo>
                <a:cubicBezTo>
                  <a:pt x="34664" y="2969"/>
                  <a:pt x="34280" y="3468"/>
                  <a:pt x="33736" y="3541"/>
                </a:cubicBezTo>
                <a:cubicBezTo>
                  <a:pt x="33692" y="3547"/>
                  <a:pt x="33648" y="3550"/>
                  <a:pt x="33605" y="3550"/>
                </a:cubicBezTo>
                <a:cubicBezTo>
                  <a:pt x="33113" y="3550"/>
                  <a:pt x="32684" y="3186"/>
                  <a:pt x="32619" y="2684"/>
                </a:cubicBezTo>
                <a:cubicBezTo>
                  <a:pt x="32546" y="2139"/>
                  <a:pt x="32930" y="1640"/>
                  <a:pt x="33474" y="1567"/>
                </a:cubicBezTo>
                <a:cubicBezTo>
                  <a:pt x="33518" y="1561"/>
                  <a:pt x="33562" y="1558"/>
                  <a:pt x="33605" y="1558"/>
                </a:cubicBezTo>
                <a:close/>
                <a:moveTo>
                  <a:pt x="25804" y="2592"/>
                </a:moveTo>
                <a:cubicBezTo>
                  <a:pt x="26295" y="2592"/>
                  <a:pt x="26724" y="2956"/>
                  <a:pt x="26789" y="3456"/>
                </a:cubicBezTo>
                <a:cubicBezTo>
                  <a:pt x="26861" y="4003"/>
                  <a:pt x="26478" y="4502"/>
                  <a:pt x="25934" y="4575"/>
                </a:cubicBezTo>
                <a:cubicBezTo>
                  <a:pt x="25890" y="4581"/>
                  <a:pt x="25846" y="4584"/>
                  <a:pt x="25803" y="4584"/>
                </a:cubicBezTo>
                <a:cubicBezTo>
                  <a:pt x="25311" y="4584"/>
                  <a:pt x="24882" y="4220"/>
                  <a:pt x="24815" y="3719"/>
                </a:cubicBezTo>
                <a:cubicBezTo>
                  <a:pt x="24744" y="3173"/>
                  <a:pt x="25126" y="2674"/>
                  <a:pt x="25672" y="2601"/>
                </a:cubicBezTo>
                <a:cubicBezTo>
                  <a:pt x="25716" y="2595"/>
                  <a:pt x="25760" y="2592"/>
                  <a:pt x="25804" y="2592"/>
                </a:cubicBezTo>
                <a:close/>
                <a:moveTo>
                  <a:pt x="17944" y="3634"/>
                </a:moveTo>
                <a:cubicBezTo>
                  <a:pt x="18435" y="3634"/>
                  <a:pt x="18862" y="3999"/>
                  <a:pt x="18928" y="4499"/>
                </a:cubicBezTo>
                <a:cubicBezTo>
                  <a:pt x="19001" y="5044"/>
                  <a:pt x="18617" y="5545"/>
                  <a:pt x="18072" y="5616"/>
                </a:cubicBezTo>
                <a:cubicBezTo>
                  <a:pt x="18027" y="5622"/>
                  <a:pt x="17983" y="5625"/>
                  <a:pt x="17939" y="5625"/>
                </a:cubicBezTo>
                <a:cubicBezTo>
                  <a:pt x="17448" y="5625"/>
                  <a:pt x="17021" y="5260"/>
                  <a:pt x="16955" y="4760"/>
                </a:cubicBezTo>
                <a:cubicBezTo>
                  <a:pt x="16882" y="4216"/>
                  <a:pt x="17266" y="3715"/>
                  <a:pt x="17811" y="3643"/>
                </a:cubicBezTo>
                <a:cubicBezTo>
                  <a:pt x="17855" y="3637"/>
                  <a:pt x="17900" y="3634"/>
                  <a:pt x="17944" y="3634"/>
                </a:cubicBezTo>
                <a:close/>
                <a:moveTo>
                  <a:pt x="10427" y="4629"/>
                </a:moveTo>
                <a:cubicBezTo>
                  <a:pt x="10919" y="4629"/>
                  <a:pt x="11348" y="4993"/>
                  <a:pt x="11413" y="5495"/>
                </a:cubicBezTo>
                <a:cubicBezTo>
                  <a:pt x="11486" y="6040"/>
                  <a:pt x="11102" y="6540"/>
                  <a:pt x="10558" y="6612"/>
                </a:cubicBezTo>
                <a:cubicBezTo>
                  <a:pt x="10513" y="6618"/>
                  <a:pt x="10469" y="6621"/>
                  <a:pt x="10425" y="6621"/>
                </a:cubicBezTo>
                <a:cubicBezTo>
                  <a:pt x="9934" y="6621"/>
                  <a:pt x="9506" y="6256"/>
                  <a:pt x="9441" y="5756"/>
                </a:cubicBezTo>
                <a:cubicBezTo>
                  <a:pt x="9368" y="5210"/>
                  <a:pt x="9752" y="4711"/>
                  <a:pt x="10296" y="4638"/>
                </a:cubicBezTo>
                <a:cubicBezTo>
                  <a:pt x="10340" y="4632"/>
                  <a:pt x="10384" y="4629"/>
                  <a:pt x="10427" y="4629"/>
                </a:cubicBezTo>
                <a:close/>
                <a:moveTo>
                  <a:pt x="2573" y="5670"/>
                </a:moveTo>
                <a:cubicBezTo>
                  <a:pt x="3066" y="5670"/>
                  <a:pt x="3493" y="6034"/>
                  <a:pt x="3560" y="6536"/>
                </a:cubicBezTo>
                <a:cubicBezTo>
                  <a:pt x="3632" y="7081"/>
                  <a:pt x="3249" y="7580"/>
                  <a:pt x="2703" y="7653"/>
                </a:cubicBezTo>
                <a:cubicBezTo>
                  <a:pt x="2659" y="7659"/>
                  <a:pt x="2615" y="7662"/>
                  <a:pt x="2572" y="7662"/>
                </a:cubicBezTo>
                <a:cubicBezTo>
                  <a:pt x="2080" y="7662"/>
                  <a:pt x="1652" y="7298"/>
                  <a:pt x="1586" y="6796"/>
                </a:cubicBezTo>
                <a:cubicBezTo>
                  <a:pt x="1514" y="6251"/>
                  <a:pt x="1897" y="5752"/>
                  <a:pt x="2442" y="5679"/>
                </a:cubicBezTo>
                <a:cubicBezTo>
                  <a:pt x="2486" y="5673"/>
                  <a:pt x="2530" y="5670"/>
                  <a:pt x="2573" y="5670"/>
                </a:cubicBezTo>
                <a:close/>
                <a:moveTo>
                  <a:pt x="35827" y="0"/>
                </a:moveTo>
                <a:lnTo>
                  <a:pt x="0" y="4747"/>
                </a:lnTo>
                <a:lnTo>
                  <a:pt x="5492" y="46191"/>
                </a:lnTo>
                <a:lnTo>
                  <a:pt x="28545" y="43137"/>
                </a:lnTo>
                <a:lnTo>
                  <a:pt x="30396" y="42351"/>
                </a:lnTo>
                <a:lnTo>
                  <a:pt x="30922" y="40850"/>
                </a:lnTo>
                <a:lnTo>
                  <a:pt x="32509" y="39946"/>
                </a:lnTo>
                <a:lnTo>
                  <a:pt x="33717" y="40597"/>
                </a:lnTo>
                <a:lnTo>
                  <a:pt x="35447" y="40253"/>
                </a:lnTo>
                <a:lnTo>
                  <a:pt x="36361" y="38702"/>
                </a:lnTo>
                <a:lnTo>
                  <a:pt x="38125" y="38830"/>
                </a:lnTo>
                <a:lnTo>
                  <a:pt x="38950" y="36969"/>
                </a:lnTo>
                <a:lnTo>
                  <a:pt x="40694" y="36738"/>
                </a:lnTo>
                <a:lnTo>
                  <a:pt x="3582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 </a:t>
            </a:r>
            <a:endParaRPr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982C295-F59F-4F9F-8137-1A7A3CBA6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" y="1128914"/>
            <a:ext cx="4077557" cy="2398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8" name="Google Shape;1869;p67">
            <a:extLst>
              <a:ext uri="{FF2B5EF4-FFF2-40B4-BE49-F238E27FC236}">
                <a16:creationId xmlns:a16="http://schemas.microsoft.com/office/drawing/2014/main" id="{7B30A9DA-5991-4AA6-A573-D5DFB266AE83}"/>
              </a:ext>
            </a:extLst>
          </p:cNvPr>
          <p:cNvGrpSpPr/>
          <p:nvPr/>
        </p:nvGrpSpPr>
        <p:grpSpPr>
          <a:xfrm>
            <a:off x="5264486" y="1128914"/>
            <a:ext cx="3584825" cy="2885671"/>
            <a:chOff x="4571999" y="1821354"/>
            <a:chExt cx="2351423" cy="2023342"/>
          </a:xfrm>
          <a:solidFill>
            <a:srgbClr val="073763"/>
          </a:solidFill>
        </p:grpSpPr>
        <p:sp>
          <p:nvSpPr>
            <p:cNvPr id="9" name="Google Shape;1870;p67">
              <a:extLst>
                <a:ext uri="{FF2B5EF4-FFF2-40B4-BE49-F238E27FC236}">
                  <a16:creationId xmlns:a16="http://schemas.microsoft.com/office/drawing/2014/main" id="{AB6AC0B7-28AE-4A4C-8706-FF5D37C1B717}"/>
                </a:ext>
              </a:extLst>
            </p:cNvPr>
            <p:cNvSpPr/>
            <p:nvPr/>
          </p:nvSpPr>
          <p:spPr>
            <a:xfrm>
              <a:off x="5331327" y="3475056"/>
              <a:ext cx="832922" cy="369640"/>
            </a:xfrm>
            <a:custGeom>
              <a:avLst/>
              <a:gdLst/>
              <a:ahLst/>
              <a:cxnLst/>
              <a:rect l="l" t="t" r="r" b="b"/>
              <a:pathLst>
                <a:path w="15557" h="6904" extrusionOk="0">
                  <a:moveTo>
                    <a:pt x="2528" y="1"/>
                  </a:moveTo>
                  <a:lnTo>
                    <a:pt x="2305" y="3234"/>
                  </a:lnTo>
                  <a:cubicBezTo>
                    <a:pt x="2305" y="3234"/>
                    <a:pt x="2423" y="3831"/>
                    <a:pt x="1589" y="4641"/>
                  </a:cubicBezTo>
                  <a:cubicBezTo>
                    <a:pt x="757" y="5452"/>
                    <a:pt x="97" y="6199"/>
                    <a:pt x="97" y="6199"/>
                  </a:cubicBezTo>
                  <a:cubicBezTo>
                    <a:pt x="97" y="6199"/>
                    <a:pt x="0" y="6381"/>
                    <a:pt x="0" y="6636"/>
                  </a:cubicBezTo>
                  <a:cubicBezTo>
                    <a:pt x="0" y="6893"/>
                    <a:pt x="139" y="6903"/>
                    <a:pt x="714" y="6903"/>
                  </a:cubicBezTo>
                  <a:lnTo>
                    <a:pt x="14841" y="6903"/>
                  </a:lnTo>
                  <a:cubicBezTo>
                    <a:pt x="15417" y="6903"/>
                    <a:pt x="15555" y="6893"/>
                    <a:pt x="15555" y="6636"/>
                  </a:cubicBezTo>
                  <a:cubicBezTo>
                    <a:pt x="15556" y="6381"/>
                    <a:pt x="15460" y="6199"/>
                    <a:pt x="15460" y="6199"/>
                  </a:cubicBezTo>
                  <a:cubicBezTo>
                    <a:pt x="15460" y="6199"/>
                    <a:pt x="14798" y="5452"/>
                    <a:pt x="13966" y="4641"/>
                  </a:cubicBezTo>
                  <a:cubicBezTo>
                    <a:pt x="13134" y="3831"/>
                    <a:pt x="13252" y="3234"/>
                    <a:pt x="13252" y="3234"/>
                  </a:cubicBezTo>
                  <a:lnTo>
                    <a:pt x="13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1;p67">
              <a:extLst>
                <a:ext uri="{FF2B5EF4-FFF2-40B4-BE49-F238E27FC236}">
                  <a16:creationId xmlns:a16="http://schemas.microsoft.com/office/drawing/2014/main" id="{E12D1DF9-7B7B-43A8-ADEF-784A210DE8CB}"/>
                </a:ext>
              </a:extLst>
            </p:cNvPr>
            <p:cNvSpPr/>
            <p:nvPr/>
          </p:nvSpPr>
          <p:spPr>
            <a:xfrm>
              <a:off x="4571999" y="1821354"/>
              <a:ext cx="2351423" cy="1681691"/>
            </a:xfrm>
            <a:custGeom>
              <a:avLst/>
              <a:gdLst/>
              <a:ahLst/>
              <a:cxnLst/>
              <a:rect l="l" t="t" r="r" b="b"/>
              <a:pathLst>
                <a:path w="43919" h="31410" extrusionOk="0">
                  <a:moveTo>
                    <a:pt x="1897" y="0"/>
                  </a:moveTo>
                  <a:cubicBezTo>
                    <a:pt x="850" y="0"/>
                    <a:pt x="1" y="741"/>
                    <a:pt x="1" y="1653"/>
                  </a:cubicBezTo>
                  <a:lnTo>
                    <a:pt x="1" y="29757"/>
                  </a:lnTo>
                  <a:cubicBezTo>
                    <a:pt x="1" y="30669"/>
                    <a:pt x="850" y="31410"/>
                    <a:pt x="1897" y="31410"/>
                  </a:cubicBezTo>
                  <a:lnTo>
                    <a:pt x="42023" y="31410"/>
                  </a:lnTo>
                  <a:cubicBezTo>
                    <a:pt x="43070" y="31410"/>
                    <a:pt x="43918" y="30669"/>
                    <a:pt x="43918" y="29757"/>
                  </a:cubicBezTo>
                  <a:lnTo>
                    <a:pt x="43918" y="1653"/>
                  </a:lnTo>
                  <a:cubicBezTo>
                    <a:pt x="43918" y="741"/>
                    <a:pt x="43070" y="0"/>
                    <a:pt x="420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2;p67">
              <a:extLst>
                <a:ext uri="{FF2B5EF4-FFF2-40B4-BE49-F238E27FC236}">
                  <a16:creationId xmlns:a16="http://schemas.microsoft.com/office/drawing/2014/main" id="{70328146-3E13-4DB5-A486-0C46C1535D00}"/>
                </a:ext>
              </a:extLst>
            </p:cNvPr>
            <p:cNvSpPr/>
            <p:nvPr/>
          </p:nvSpPr>
          <p:spPr>
            <a:xfrm>
              <a:off x="5692832" y="3348813"/>
              <a:ext cx="109757" cy="109650"/>
            </a:xfrm>
            <a:custGeom>
              <a:avLst/>
              <a:gdLst/>
              <a:ahLst/>
              <a:cxnLst/>
              <a:rect l="l" t="t" r="r" b="b"/>
              <a:pathLst>
                <a:path w="2050" h="2048" extrusionOk="0">
                  <a:moveTo>
                    <a:pt x="1024" y="0"/>
                  </a:moveTo>
                  <a:cubicBezTo>
                    <a:pt x="459" y="0"/>
                    <a:pt x="1" y="457"/>
                    <a:pt x="1" y="1024"/>
                  </a:cubicBezTo>
                  <a:cubicBezTo>
                    <a:pt x="1" y="1589"/>
                    <a:pt x="459" y="2048"/>
                    <a:pt x="1024" y="2048"/>
                  </a:cubicBezTo>
                  <a:cubicBezTo>
                    <a:pt x="1591" y="2048"/>
                    <a:pt x="2049" y="1589"/>
                    <a:pt x="2049" y="1024"/>
                  </a:cubicBezTo>
                  <a:cubicBezTo>
                    <a:pt x="2049" y="457"/>
                    <a:pt x="1591" y="0"/>
                    <a:pt x="1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B32ABB6-BEEE-4A75-966A-2C2071F787E8}"/>
              </a:ext>
            </a:extLst>
          </p:cNvPr>
          <p:cNvSpPr txBox="1"/>
          <p:nvPr/>
        </p:nvSpPr>
        <p:spPr>
          <a:xfrm>
            <a:off x="5544363" y="1325807"/>
            <a:ext cx="3025073" cy="191797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wrap="square">
            <a:spAutoFit/>
          </a:bodyPr>
          <a:lstStyle/>
          <a:p>
            <a:pPr algn="thaiDist">
              <a:lnSpc>
                <a:spcPct val="107000"/>
              </a:lnSpc>
              <a:spcAft>
                <a:spcPts val="800"/>
              </a:spcAft>
            </a:pP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3.เมื่อผู้ใช้สร้างกราฟเสร็จแล้วนั้น </a:t>
            </a:r>
            <a:b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</a:b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ผู้เลือกสามารถเลือกจุดเริ่มต้นได้ โดยผู้ใช้สามารถเลือกจุดยอดให้เป็นสีน้ำเงิน จากนั้นกด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Enter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 จะมี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frame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 ขึ้นมาสอบถามผู้ใช้ว่า เลือกจุดยอดนี้เป็นจุดเริ่มต้นใช่หรือไม่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9808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8"/>
          <p:cNvSpPr txBox="1">
            <a:spLocks noGrp="1"/>
          </p:cNvSpPr>
          <p:nvPr>
            <p:ph type="ctrTitle"/>
          </p:nvPr>
        </p:nvSpPr>
        <p:spPr>
          <a:xfrm rot="-487460">
            <a:off x="2848220" y="2536432"/>
            <a:ext cx="3447560" cy="1164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Bakso Sapi" pitchFamily="50" charset="0"/>
              </a:rPr>
              <a:t>M</a:t>
            </a:r>
            <a:r>
              <a:rPr lang="en" sz="4800" dirty="0">
                <a:latin typeface="Bakso Sapi" pitchFamily="50" charset="0"/>
              </a:rPr>
              <a:t>inimum Spanning</a:t>
            </a:r>
            <a:br>
              <a:rPr lang="en" sz="4800" dirty="0">
                <a:latin typeface="Bakso Sapi" pitchFamily="50" charset="0"/>
              </a:rPr>
            </a:br>
            <a:r>
              <a:rPr lang="en" sz="4800" dirty="0">
                <a:latin typeface="Bakso Sapi" pitchFamily="50" charset="0"/>
              </a:rPr>
              <a:t>Tree</a:t>
            </a:r>
            <a:endParaRPr sz="4800" dirty="0">
              <a:latin typeface="Bakso Sapi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84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รูปภาพ 25">
            <a:extLst>
              <a:ext uri="{FF2B5EF4-FFF2-40B4-BE49-F238E27FC236}">
                <a16:creationId xmlns:a16="http://schemas.microsoft.com/office/drawing/2014/main" id="{305A7643-87BB-43A0-A43C-D48C1F440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2" t="26958" r="66066" b="10528"/>
          <a:stretch/>
        </p:blipFill>
        <p:spPr>
          <a:xfrm>
            <a:off x="-1" y="0"/>
            <a:ext cx="2143593" cy="5137436"/>
          </a:xfrm>
          <a:prstGeom prst="rect">
            <a:avLst/>
          </a:prstGeom>
        </p:spPr>
      </p:pic>
      <p:sp>
        <p:nvSpPr>
          <p:cNvPr id="30" name="Google Shape;1512;p62">
            <a:extLst>
              <a:ext uri="{FF2B5EF4-FFF2-40B4-BE49-F238E27FC236}">
                <a16:creationId xmlns:a16="http://schemas.microsoft.com/office/drawing/2014/main" id="{8A6C66A9-4BFF-4AC2-8A12-D0D9EBD150C3}"/>
              </a:ext>
            </a:extLst>
          </p:cNvPr>
          <p:cNvSpPr/>
          <p:nvPr/>
        </p:nvSpPr>
        <p:spPr>
          <a:xfrm rot="451994">
            <a:off x="101842" y="-31754"/>
            <a:ext cx="5065019" cy="5322881"/>
          </a:xfrm>
          <a:custGeom>
            <a:avLst/>
            <a:gdLst/>
            <a:ahLst/>
            <a:cxnLst/>
            <a:rect l="l" t="t" r="r" b="b"/>
            <a:pathLst>
              <a:path w="40696" h="46192" extrusionOk="0">
                <a:moveTo>
                  <a:pt x="33607" y="1559"/>
                </a:moveTo>
                <a:cubicBezTo>
                  <a:pt x="34098" y="1559"/>
                  <a:pt x="34526" y="1923"/>
                  <a:pt x="34593" y="2423"/>
                </a:cubicBezTo>
                <a:cubicBezTo>
                  <a:pt x="34665" y="2968"/>
                  <a:pt x="34282" y="3469"/>
                  <a:pt x="33736" y="3540"/>
                </a:cubicBezTo>
                <a:cubicBezTo>
                  <a:pt x="33691" y="3546"/>
                  <a:pt x="33647" y="3549"/>
                  <a:pt x="33603" y="3549"/>
                </a:cubicBezTo>
                <a:cubicBezTo>
                  <a:pt x="33112" y="3549"/>
                  <a:pt x="32684" y="3184"/>
                  <a:pt x="32619" y="2685"/>
                </a:cubicBezTo>
                <a:cubicBezTo>
                  <a:pt x="32547" y="2140"/>
                  <a:pt x="32930" y="1639"/>
                  <a:pt x="33474" y="1567"/>
                </a:cubicBezTo>
                <a:cubicBezTo>
                  <a:pt x="33519" y="1561"/>
                  <a:pt x="33564" y="1559"/>
                  <a:pt x="33607" y="1559"/>
                </a:cubicBezTo>
                <a:close/>
                <a:moveTo>
                  <a:pt x="25805" y="2592"/>
                </a:moveTo>
                <a:cubicBezTo>
                  <a:pt x="26296" y="2592"/>
                  <a:pt x="26724" y="2957"/>
                  <a:pt x="26790" y="3457"/>
                </a:cubicBezTo>
                <a:cubicBezTo>
                  <a:pt x="26863" y="4002"/>
                  <a:pt x="26478" y="4502"/>
                  <a:pt x="25934" y="4574"/>
                </a:cubicBezTo>
                <a:cubicBezTo>
                  <a:pt x="25889" y="4580"/>
                  <a:pt x="25845" y="4583"/>
                  <a:pt x="25801" y="4583"/>
                </a:cubicBezTo>
                <a:cubicBezTo>
                  <a:pt x="25310" y="4583"/>
                  <a:pt x="24882" y="4218"/>
                  <a:pt x="24817" y="3718"/>
                </a:cubicBezTo>
                <a:cubicBezTo>
                  <a:pt x="24744" y="3174"/>
                  <a:pt x="25128" y="2673"/>
                  <a:pt x="25672" y="2601"/>
                </a:cubicBezTo>
                <a:cubicBezTo>
                  <a:pt x="25717" y="2595"/>
                  <a:pt x="25762" y="2592"/>
                  <a:pt x="25805" y="2592"/>
                </a:cubicBezTo>
                <a:close/>
                <a:moveTo>
                  <a:pt x="17943" y="3634"/>
                </a:moveTo>
                <a:cubicBezTo>
                  <a:pt x="18435" y="3634"/>
                  <a:pt x="18862" y="3997"/>
                  <a:pt x="18929" y="4498"/>
                </a:cubicBezTo>
                <a:cubicBezTo>
                  <a:pt x="19001" y="5043"/>
                  <a:pt x="18618" y="5544"/>
                  <a:pt x="18073" y="5617"/>
                </a:cubicBezTo>
                <a:cubicBezTo>
                  <a:pt x="18029" y="5622"/>
                  <a:pt x="17985" y="5625"/>
                  <a:pt x="17942" y="5625"/>
                </a:cubicBezTo>
                <a:cubicBezTo>
                  <a:pt x="17449" y="5625"/>
                  <a:pt x="17022" y="5261"/>
                  <a:pt x="16955" y="4759"/>
                </a:cubicBezTo>
                <a:cubicBezTo>
                  <a:pt x="16883" y="4215"/>
                  <a:pt x="17266" y="3714"/>
                  <a:pt x="17812" y="3642"/>
                </a:cubicBezTo>
                <a:cubicBezTo>
                  <a:pt x="17856" y="3637"/>
                  <a:pt x="17900" y="3634"/>
                  <a:pt x="17943" y="3634"/>
                </a:cubicBezTo>
                <a:close/>
                <a:moveTo>
                  <a:pt x="10430" y="4629"/>
                </a:moveTo>
                <a:cubicBezTo>
                  <a:pt x="10921" y="4629"/>
                  <a:pt x="11348" y="4994"/>
                  <a:pt x="11415" y="5494"/>
                </a:cubicBezTo>
                <a:cubicBezTo>
                  <a:pt x="11486" y="6039"/>
                  <a:pt x="11104" y="6539"/>
                  <a:pt x="10558" y="6613"/>
                </a:cubicBezTo>
                <a:cubicBezTo>
                  <a:pt x="10514" y="6618"/>
                  <a:pt x="10470" y="6621"/>
                  <a:pt x="10427" y="6621"/>
                </a:cubicBezTo>
                <a:cubicBezTo>
                  <a:pt x="9935" y="6621"/>
                  <a:pt x="9508" y="6257"/>
                  <a:pt x="9441" y="5755"/>
                </a:cubicBezTo>
                <a:cubicBezTo>
                  <a:pt x="9369" y="5211"/>
                  <a:pt x="9752" y="4710"/>
                  <a:pt x="10296" y="4638"/>
                </a:cubicBezTo>
                <a:cubicBezTo>
                  <a:pt x="10341" y="4632"/>
                  <a:pt x="10386" y="4629"/>
                  <a:pt x="10430" y="4629"/>
                </a:cubicBezTo>
                <a:close/>
                <a:moveTo>
                  <a:pt x="2576" y="5671"/>
                </a:moveTo>
                <a:cubicBezTo>
                  <a:pt x="3067" y="5671"/>
                  <a:pt x="3495" y="6035"/>
                  <a:pt x="3560" y="6535"/>
                </a:cubicBezTo>
                <a:cubicBezTo>
                  <a:pt x="3632" y="7080"/>
                  <a:pt x="3249" y="7581"/>
                  <a:pt x="2705" y="7652"/>
                </a:cubicBezTo>
                <a:cubicBezTo>
                  <a:pt x="2660" y="7658"/>
                  <a:pt x="2615" y="7661"/>
                  <a:pt x="2572" y="7661"/>
                </a:cubicBezTo>
                <a:cubicBezTo>
                  <a:pt x="2081" y="7661"/>
                  <a:pt x="1653" y="7296"/>
                  <a:pt x="1587" y="6796"/>
                </a:cubicBezTo>
                <a:cubicBezTo>
                  <a:pt x="1514" y="6252"/>
                  <a:pt x="1899" y="5751"/>
                  <a:pt x="2443" y="5679"/>
                </a:cubicBezTo>
                <a:cubicBezTo>
                  <a:pt x="2488" y="5673"/>
                  <a:pt x="2532" y="5671"/>
                  <a:pt x="2576" y="5671"/>
                </a:cubicBezTo>
                <a:close/>
                <a:moveTo>
                  <a:pt x="35827" y="1"/>
                </a:moveTo>
                <a:lnTo>
                  <a:pt x="0" y="4748"/>
                </a:lnTo>
                <a:lnTo>
                  <a:pt x="5492" y="46192"/>
                </a:lnTo>
                <a:lnTo>
                  <a:pt x="28545" y="43137"/>
                </a:lnTo>
                <a:lnTo>
                  <a:pt x="30396" y="42350"/>
                </a:lnTo>
                <a:lnTo>
                  <a:pt x="30922" y="40849"/>
                </a:lnTo>
                <a:lnTo>
                  <a:pt x="32511" y="39946"/>
                </a:lnTo>
                <a:lnTo>
                  <a:pt x="33717" y="40598"/>
                </a:lnTo>
                <a:lnTo>
                  <a:pt x="35447" y="40252"/>
                </a:lnTo>
                <a:lnTo>
                  <a:pt x="36361" y="38702"/>
                </a:lnTo>
                <a:lnTo>
                  <a:pt x="38127" y="38829"/>
                </a:lnTo>
                <a:lnTo>
                  <a:pt x="38952" y="36969"/>
                </a:lnTo>
                <a:lnTo>
                  <a:pt x="40695" y="36738"/>
                </a:lnTo>
                <a:lnTo>
                  <a:pt x="358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97357054-B41A-4170-9E29-8689B1047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2" t="26958" r="66066" b="10528"/>
          <a:stretch/>
        </p:blipFill>
        <p:spPr>
          <a:xfrm rot="10800000">
            <a:off x="7000407" y="0"/>
            <a:ext cx="2143593" cy="5137436"/>
          </a:xfrm>
          <a:prstGeom prst="rect">
            <a:avLst/>
          </a:prstGeom>
        </p:spPr>
      </p:pic>
      <p:sp>
        <p:nvSpPr>
          <p:cNvPr id="3" name="Google Shape;1511;p62">
            <a:extLst>
              <a:ext uri="{FF2B5EF4-FFF2-40B4-BE49-F238E27FC236}">
                <a16:creationId xmlns:a16="http://schemas.microsoft.com/office/drawing/2014/main" id="{6FEAAA2B-EA36-4F6A-9D71-650383922014}"/>
              </a:ext>
            </a:extLst>
          </p:cNvPr>
          <p:cNvSpPr/>
          <p:nvPr/>
        </p:nvSpPr>
        <p:spPr>
          <a:xfrm rot="467052">
            <a:off x="63373" y="-79551"/>
            <a:ext cx="5022754" cy="5256240"/>
          </a:xfrm>
          <a:custGeom>
            <a:avLst/>
            <a:gdLst/>
            <a:ahLst/>
            <a:cxnLst/>
            <a:rect l="l" t="t" r="r" b="b"/>
            <a:pathLst>
              <a:path w="40694" h="46192" extrusionOk="0">
                <a:moveTo>
                  <a:pt x="33605" y="1558"/>
                </a:moveTo>
                <a:cubicBezTo>
                  <a:pt x="34097" y="1558"/>
                  <a:pt x="34526" y="1922"/>
                  <a:pt x="34591" y="2423"/>
                </a:cubicBezTo>
                <a:cubicBezTo>
                  <a:pt x="34664" y="2969"/>
                  <a:pt x="34280" y="3468"/>
                  <a:pt x="33736" y="3541"/>
                </a:cubicBezTo>
                <a:cubicBezTo>
                  <a:pt x="33692" y="3547"/>
                  <a:pt x="33648" y="3550"/>
                  <a:pt x="33605" y="3550"/>
                </a:cubicBezTo>
                <a:cubicBezTo>
                  <a:pt x="33113" y="3550"/>
                  <a:pt x="32684" y="3186"/>
                  <a:pt x="32619" y="2684"/>
                </a:cubicBezTo>
                <a:cubicBezTo>
                  <a:pt x="32546" y="2139"/>
                  <a:pt x="32930" y="1640"/>
                  <a:pt x="33474" y="1567"/>
                </a:cubicBezTo>
                <a:cubicBezTo>
                  <a:pt x="33518" y="1561"/>
                  <a:pt x="33562" y="1558"/>
                  <a:pt x="33605" y="1558"/>
                </a:cubicBezTo>
                <a:close/>
                <a:moveTo>
                  <a:pt x="25804" y="2592"/>
                </a:moveTo>
                <a:cubicBezTo>
                  <a:pt x="26295" y="2592"/>
                  <a:pt x="26724" y="2956"/>
                  <a:pt x="26789" y="3456"/>
                </a:cubicBezTo>
                <a:cubicBezTo>
                  <a:pt x="26861" y="4003"/>
                  <a:pt x="26478" y="4502"/>
                  <a:pt x="25934" y="4575"/>
                </a:cubicBezTo>
                <a:cubicBezTo>
                  <a:pt x="25890" y="4581"/>
                  <a:pt x="25846" y="4584"/>
                  <a:pt x="25803" y="4584"/>
                </a:cubicBezTo>
                <a:cubicBezTo>
                  <a:pt x="25311" y="4584"/>
                  <a:pt x="24882" y="4220"/>
                  <a:pt x="24815" y="3719"/>
                </a:cubicBezTo>
                <a:cubicBezTo>
                  <a:pt x="24744" y="3173"/>
                  <a:pt x="25126" y="2674"/>
                  <a:pt x="25672" y="2601"/>
                </a:cubicBezTo>
                <a:cubicBezTo>
                  <a:pt x="25716" y="2595"/>
                  <a:pt x="25760" y="2592"/>
                  <a:pt x="25804" y="2592"/>
                </a:cubicBezTo>
                <a:close/>
                <a:moveTo>
                  <a:pt x="17944" y="3634"/>
                </a:moveTo>
                <a:cubicBezTo>
                  <a:pt x="18435" y="3634"/>
                  <a:pt x="18862" y="3999"/>
                  <a:pt x="18928" y="4499"/>
                </a:cubicBezTo>
                <a:cubicBezTo>
                  <a:pt x="19001" y="5044"/>
                  <a:pt x="18617" y="5545"/>
                  <a:pt x="18072" y="5616"/>
                </a:cubicBezTo>
                <a:cubicBezTo>
                  <a:pt x="18027" y="5622"/>
                  <a:pt x="17983" y="5625"/>
                  <a:pt x="17939" y="5625"/>
                </a:cubicBezTo>
                <a:cubicBezTo>
                  <a:pt x="17448" y="5625"/>
                  <a:pt x="17021" y="5260"/>
                  <a:pt x="16955" y="4760"/>
                </a:cubicBezTo>
                <a:cubicBezTo>
                  <a:pt x="16882" y="4216"/>
                  <a:pt x="17266" y="3715"/>
                  <a:pt x="17811" y="3643"/>
                </a:cubicBezTo>
                <a:cubicBezTo>
                  <a:pt x="17855" y="3637"/>
                  <a:pt x="17900" y="3634"/>
                  <a:pt x="17944" y="3634"/>
                </a:cubicBezTo>
                <a:close/>
                <a:moveTo>
                  <a:pt x="10427" y="4629"/>
                </a:moveTo>
                <a:cubicBezTo>
                  <a:pt x="10919" y="4629"/>
                  <a:pt x="11348" y="4993"/>
                  <a:pt x="11413" y="5495"/>
                </a:cubicBezTo>
                <a:cubicBezTo>
                  <a:pt x="11486" y="6040"/>
                  <a:pt x="11102" y="6540"/>
                  <a:pt x="10558" y="6612"/>
                </a:cubicBezTo>
                <a:cubicBezTo>
                  <a:pt x="10513" y="6618"/>
                  <a:pt x="10469" y="6621"/>
                  <a:pt x="10425" y="6621"/>
                </a:cubicBezTo>
                <a:cubicBezTo>
                  <a:pt x="9934" y="6621"/>
                  <a:pt x="9506" y="6256"/>
                  <a:pt x="9441" y="5756"/>
                </a:cubicBezTo>
                <a:cubicBezTo>
                  <a:pt x="9368" y="5210"/>
                  <a:pt x="9752" y="4711"/>
                  <a:pt x="10296" y="4638"/>
                </a:cubicBezTo>
                <a:cubicBezTo>
                  <a:pt x="10340" y="4632"/>
                  <a:pt x="10384" y="4629"/>
                  <a:pt x="10427" y="4629"/>
                </a:cubicBezTo>
                <a:close/>
                <a:moveTo>
                  <a:pt x="2573" y="5670"/>
                </a:moveTo>
                <a:cubicBezTo>
                  <a:pt x="3066" y="5670"/>
                  <a:pt x="3493" y="6034"/>
                  <a:pt x="3560" y="6536"/>
                </a:cubicBezTo>
                <a:cubicBezTo>
                  <a:pt x="3632" y="7081"/>
                  <a:pt x="3249" y="7580"/>
                  <a:pt x="2703" y="7653"/>
                </a:cubicBezTo>
                <a:cubicBezTo>
                  <a:pt x="2659" y="7659"/>
                  <a:pt x="2615" y="7662"/>
                  <a:pt x="2572" y="7662"/>
                </a:cubicBezTo>
                <a:cubicBezTo>
                  <a:pt x="2080" y="7662"/>
                  <a:pt x="1652" y="7298"/>
                  <a:pt x="1586" y="6796"/>
                </a:cubicBezTo>
                <a:cubicBezTo>
                  <a:pt x="1514" y="6251"/>
                  <a:pt x="1897" y="5752"/>
                  <a:pt x="2442" y="5679"/>
                </a:cubicBezTo>
                <a:cubicBezTo>
                  <a:pt x="2486" y="5673"/>
                  <a:pt x="2530" y="5670"/>
                  <a:pt x="2573" y="5670"/>
                </a:cubicBezTo>
                <a:close/>
                <a:moveTo>
                  <a:pt x="35827" y="0"/>
                </a:moveTo>
                <a:lnTo>
                  <a:pt x="0" y="4747"/>
                </a:lnTo>
                <a:lnTo>
                  <a:pt x="5492" y="46191"/>
                </a:lnTo>
                <a:lnTo>
                  <a:pt x="28545" y="43137"/>
                </a:lnTo>
                <a:lnTo>
                  <a:pt x="30396" y="42351"/>
                </a:lnTo>
                <a:lnTo>
                  <a:pt x="30922" y="40850"/>
                </a:lnTo>
                <a:lnTo>
                  <a:pt x="32509" y="39946"/>
                </a:lnTo>
                <a:lnTo>
                  <a:pt x="33717" y="40597"/>
                </a:lnTo>
                <a:lnTo>
                  <a:pt x="35447" y="40253"/>
                </a:lnTo>
                <a:lnTo>
                  <a:pt x="36361" y="38702"/>
                </a:lnTo>
                <a:lnTo>
                  <a:pt x="38125" y="38830"/>
                </a:lnTo>
                <a:lnTo>
                  <a:pt x="38950" y="36969"/>
                </a:lnTo>
                <a:lnTo>
                  <a:pt x="40694" y="36738"/>
                </a:lnTo>
                <a:lnTo>
                  <a:pt x="3582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 </a:t>
            </a:r>
            <a:endParaRPr dirty="0"/>
          </a:p>
        </p:txBody>
      </p:sp>
      <p:grpSp>
        <p:nvGrpSpPr>
          <p:cNvPr id="8" name="Google Shape;1869;p67">
            <a:extLst>
              <a:ext uri="{FF2B5EF4-FFF2-40B4-BE49-F238E27FC236}">
                <a16:creationId xmlns:a16="http://schemas.microsoft.com/office/drawing/2014/main" id="{7B30A9DA-5991-4AA6-A573-D5DFB266AE83}"/>
              </a:ext>
            </a:extLst>
          </p:cNvPr>
          <p:cNvGrpSpPr/>
          <p:nvPr/>
        </p:nvGrpSpPr>
        <p:grpSpPr>
          <a:xfrm>
            <a:off x="5351489" y="1139598"/>
            <a:ext cx="3455232" cy="2421345"/>
            <a:chOff x="4671378" y="1821354"/>
            <a:chExt cx="2179708" cy="1892575"/>
          </a:xfrm>
          <a:solidFill>
            <a:srgbClr val="073763"/>
          </a:solidFill>
        </p:grpSpPr>
        <p:sp>
          <p:nvSpPr>
            <p:cNvPr id="9" name="Google Shape;1870;p67">
              <a:extLst>
                <a:ext uri="{FF2B5EF4-FFF2-40B4-BE49-F238E27FC236}">
                  <a16:creationId xmlns:a16="http://schemas.microsoft.com/office/drawing/2014/main" id="{AB6AC0B7-28AE-4A4C-8706-FF5D37C1B717}"/>
                </a:ext>
              </a:extLst>
            </p:cNvPr>
            <p:cNvSpPr/>
            <p:nvPr/>
          </p:nvSpPr>
          <p:spPr>
            <a:xfrm>
              <a:off x="5331249" y="3344289"/>
              <a:ext cx="832922" cy="369640"/>
            </a:xfrm>
            <a:custGeom>
              <a:avLst/>
              <a:gdLst/>
              <a:ahLst/>
              <a:cxnLst/>
              <a:rect l="l" t="t" r="r" b="b"/>
              <a:pathLst>
                <a:path w="15557" h="6904" extrusionOk="0">
                  <a:moveTo>
                    <a:pt x="2528" y="1"/>
                  </a:moveTo>
                  <a:lnTo>
                    <a:pt x="2305" y="3234"/>
                  </a:lnTo>
                  <a:cubicBezTo>
                    <a:pt x="2305" y="3234"/>
                    <a:pt x="2423" y="3831"/>
                    <a:pt x="1589" y="4641"/>
                  </a:cubicBezTo>
                  <a:cubicBezTo>
                    <a:pt x="757" y="5452"/>
                    <a:pt x="97" y="6199"/>
                    <a:pt x="97" y="6199"/>
                  </a:cubicBezTo>
                  <a:cubicBezTo>
                    <a:pt x="97" y="6199"/>
                    <a:pt x="0" y="6381"/>
                    <a:pt x="0" y="6636"/>
                  </a:cubicBezTo>
                  <a:cubicBezTo>
                    <a:pt x="0" y="6893"/>
                    <a:pt x="139" y="6903"/>
                    <a:pt x="714" y="6903"/>
                  </a:cubicBezTo>
                  <a:lnTo>
                    <a:pt x="14841" y="6903"/>
                  </a:lnTo>
                  <a:cubicBezTo>
                    <a:pt x="15417" y="6903"/>
                    <a:pt x="15555" y="6893"/>
                    <a:pt x="15555" y="6636"/>
                  </a:cubicBezTo>
                  <a:cubicBezTo>
                    <a:pt x="15556" y="6381"/>
                    <a:pt x="15460" y="6199"/>
                    <a:pt x="15460" y="6199"/>
                  </a:cubicBezTo>
                  <a:cubicBezTo>
                    <a:pt x="15460" y="6199"/>
                    <a:pt x="14798" y="5452"/>
                    <a:pt x="13966" y="4641"/>
                  </a:cubicBezTo>
                  <a:cubicBezTo>
                    <a:pt x="13134" y="3831"/>
                    <a:pt x="13252" y="3234"/>
                    <a:pt x="13252" y="3234"/>
                  </a:cubicBezTo>
                  <a:lnTo>
                    <a:pt x="13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1;p67">
              <a:extLst>
                <a:ext uri="{FF2B5EF4-FFF2-40B4-BE49-F238E27FC236}">
                  <a16:creationId xmlns:a16="http://schemas.microsoft.com/office/drawing/2014/main" id="{E12D1DF9-7B7B-43A8-ADEF-784A210DE8CB}"/>
                </a:ext>
              </a:extLst>
            </p:cNvPr>
            <p:cNvSpPr/>
            <p:nvPr/>
          </p:nvSpPr>
          <p:spPr>
            <a:xfrm>
              <a:off x="4671378" y="1821354"/>
              <a:ext cx="2179708" cy="1569637"/>
            </a:xfrm>
            <a:custGeom>
              <a:avLst/>
              <a:gdLst/>
              <a:ahLst/>
              <a:cxnLst/>
              <a:rect l="l" t="t" r="r" b="b"/>
              <a:pathLst>
                <a:path w="43919" h="31410" extrusionOk="0">
                  <a:moveTo>
                    <a:pt x="1897" y="0"/>
                  </a:moveTo>
                  <a:cubicBezTo>
                    <a:pt x="850" y="0"/>
                    <a:pt x="1" y="741"/>
                    <a:pt x="1" y="1653"/>
                  </a:cubicBezTo>
                  <a:lnTo>
                    <a:pt x="1" y="29757"/>
                  </a:lnTo>
                  <a:cubicBezTo>
                    <a:pt x="1" y="30669"/>
                    <a:pt x="850" y="31410"/>
                    <a:pt x="1897" y="31410"/>
                  </a:cubicBezTo>
                  <a:lnTo>
                    <a:pt x="42023" y="31410"/>
                  </a:lnTo>
                  <a:cubicBezTo>
                    <a:pt x="43070" y="31410"/>
                    <a:pt x="43918" y="30669"/>
                    <a:pt x="43918" y="29757"/>
                  </a:cubicBezTo>
                  <a:lnTo>
                    <a:pt x="43918" y="1653"/>
                  </a:lnTo>
                  <a:cubicBezTo>
                    <a:pt x="43918" y="741"/>
                    <a:pt x="43070" y="0"/>
                    <a:pt x="420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2;p67">
              <a:extLst>
                <a:ext uri="{FF2B5EF4-FFF2-40B4-BE49-F238E27FC236}">
                  <a16:creationId xmlns:a16="http://schemas.microsoft.com/office/drawing/2014/main" id="{70328146-3E13-4DB5-A486-0C46C1535D00}"/>
                </a:ext>
              </a:extLst>
            </p:cNvPr>
            <p:cNvSpPr/>
            <p:nvPr/>
          </p:nvSpPr>
          <p:spPr>
            <a:xfrm>
              <a:off x="5708502" y="3154402"/>
              <a:ext cx="129608" cy="154498"/>
            </a:xfrm>
            <a:custGeom>
              <a:avLst/>
              <a:gdLst/>
              <a:ahLst/>
              <a:cxnLst/>
              <a:rect l="l" t="t" r="r" b="b"/>
              <a:pathLst>
                <a:path w="2050" h="2048" extrusionOk="0">
                  <a:moveTo>
                    <a:pt x="1024" y="0"/>
                  </a:moveTo>
                  <a:cubicBezTo>
                    <a:pt x="459" y="0"/>
                    <a:pt x="1" y="457"/>
                    <a:pt x="1" y="1024"/>
                  </a:cubicBezTo>
                  <a:cubicBezTo>
                    <a:pt x="1" y="1589"/>
                    <a:pt x="459" y="2048"/>
                    <a:pt x="1024" y="2048"/>
                  </a:cubicBezTo>
                  <a:cubicBezTo>
                    <a:pt x="1591" y="2048"/>
                    <a:pt x="2049" y="1589"/>
                    <a:pt x="2049" y="1024"/>
                  </a:cubicBezTo>
                  <a:cubicBezTo>
                    <a:pt x="2049" y="457"/>
                    <a:pt x="1591" y="0"/>
                    <a:pt x="1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09094353-6608-4940-9DA5-4AF0F99CC817}"/>
              </a:ext>
            </a:extLst>
          </p:cNvPr>
          <p:cNvSpPr txBox="1"/>
          <p:nvPr/>
        </p:nvSpPr>
        <p:spPr>
          <a:xfrm>
            <a:off x="5550577" y="1387667"/>
            <a:ext cx="3082479" cy="1406698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4. เมื่อกดปุ่ม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asnwer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 </a:t>
            </a:r>
            <a:r>
              <a:rPr lang="th-TH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จะแสดง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frame </a:t>
            </a:r>
            <a:r>
              <a:rPr lang="th-TH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ขึ้นมาใหม่ ซึ่งจะประกอบด้วย ปุ่ม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home,graph,table,next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each TV" panose="02000000000000000000" pitchFamily="2" charset="0"/>
              <a:ea typeface="Calibri" panose="020F0502020204030204" pitchFamily="34" charset="0"/>
              <a:cs typeface="Peach TV" panose="02000000000000000000" pitchFamily="2" charset="0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F1CDFA5-2C43-44F9-830E-283B09DA8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7" y="1139598"/>
            <a:ext cx="4170104" cy="2300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4638018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รูปภาพ 25">
            <a:extLst>
              <a:ext uri="{FF2B5EF4-FFF2-40B4-BE49-F238E27FC236}">
                <a16:creationId xmlns:a16="http://schemas.microsoft.com/office/drawing/2014/main" id="{305A7643-87BB-43A0-A43C-D48C1F440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2" t="26958" r="66066" b="10528"/>
          <a:stretch/>
        </p:blipFill>
        <p:spPr>
          <a:xfrm>
            <a:off x="-1" y="0"/>
            <a:ext cx="2143593" cy="5137436"/>
          </a:xfrm>
          <a:prstGeom prst="rect">
            <a:avLst/>
          </a:prstGeom>
        </p:spPr>
      </p:pic>
      <p:sp>
        <p:nvSpPr>
          <p:cNvPr id="30" name="Google Shape;1512;p62">
            <a:extLst>
              <a:ext uri="{FF2B5EF4-FFF2-40B4-BE49-F238E27FC236}">
                <a16:creationId xmlns:a16="http://schemas.microsoft.com/office/drawing/2014/main" id="{8A6C66A9-4BFF-4AC2-8A12-D0D9EBD150C3}"/>
              </a:ext>
            </a:extLst>
          </p:cNvPr>
          <p:cNvSpPr/>
          <p:nvPr/>
        </p:nvSpPr>
        <p:spPr>
          <a:xfrm rot="451994">
            <a:off x="101842" y="-31754"/>
            <a:ext cx="5065019" cy="5322881"/>
          </a:xfrm>
          <a:custGeom>
            <a:avLst/>
            <a:gdLst/>
            <a:ahLst/>
            <a:cxnLst/>
            <a:rect l="l" t="t" r="r" b="b"/>
            <a:pathLst>
              <a:path w="40696" h="46192" extrusionOk="0">
                <a:moveTo>
                  <a:pt x="33607" y="1559"/>
                </a:moveTo>
                <a:cubicBezTo>
                  <a:pt x="34098" y="1559"/>
                  <a:pt x="34526" y="1923"/>
                  <a:pt x="34593" y="2423"/>
                </a:cubicBezTo>
                <a:cubicBezTo>
                  <a:pt x="34665" y="2968"/>
                  <a:pt x="34282" y="3469"/>
                  <a:pt x="33736" y="3540"/>
                </a:cubicBezTo>
                <a:cubicBezTo>
                  <a:pt x="33691" y="3546"/>
                  <a:pt x="33647" y="3549"/>
                  <a:pt x="33603" y="3549"/>
                </a:cubicBezTo>
                <a:cubicBezTo>
                  <a:pt x="33112" y="3549"/>
                  <a:pt x="32684" y="3184"/>
                  <a:pt x="32619" y="2685"/>
                </a:cubicBezTo>
                <a:cubicBezTo>
                  <a:pt x="32547" y="2140"/>
                  <a:pt x="32930" y="1639"/>
                  <a:pt x="33474" y="1567"/>
                </a:cubicBezTo>
                <a:cubicBezTo>
                  <a:pt x="33519" y="1561"/>
                  <a:pt x="33564" y="1559"/>
                  <a:pt x="33607" y="1559"/>
                </a:cubicBezTo>
                <a:close/>
                <a:moveTo>
                  <a:pt x="25805" y="2592"/>
                </a:moveTo>
                <a:cubicBezTo>
                  <a:pt x="26296" y="2592"/>
                  <a:pt x="26724" y="2957"/>
                  <a:pt x="26790" y="3457"/>
                </a:cubicBezTo>
                <a:cubicBezTo>
                  <a:pt x="26863" y="4002"/>
                  <a:pt x="26478" y="4502"/>
                  <a:pt x="25934" y="4574"/>
                </a:cubicBezTo>
                <a:cubicBezTo>
                  <a:pt x="25889" y="4580"/>
                  <a:pt x="25845" y="4583"/>
                  <a:pt x="25801" y="4583"/>
                </a:cubicBezTo>
                <a:cubicBezTo>
                  <a:pt x="25310" y="4583"/>
                  <a:pt x="24882" y="4218"/>
                  <a:pt x="24817" y="3718"/>
                </a:cubicBezTo>
                <a:cubicBezTo>
                  <a:pt x="24744" y="3174"/>
                  <a:pt x="25128" y="2673"/>
                  <a:pt x="25672" y="2601"/>
                </a:cubicBezTo>
                <a:cubicBezTo>
                  <a:pt x="25717" y="2595"/>
                  <a:pt x="25762" y="2592"/>
                  <a:pt x="25805" y="2592"/>
                </a:cubicBezTo>
                <a:close/>
                <a:moveTo>
                  <a:pt x="17943" y="3634"/>
                </a:moveTo>
                <a:cubicBezTo>
                  <a:pt x="18435" y="3634"/>
                  <a:pt x="18862" y="3997"/>
                  <a:pt x="18929" y="4498"/>
                </a:cubicBezTo>
                <a:cubicBezTo>
                  <a:pt x="19001" y="5043"/>
                  <a:pt x="18618" y="5544"/>
                  <a:pt x="18073" y="5617"/>
                </a:cubicBezTo>
                <a:cubicBezTo>
                  <a:pt x="18029" y="5622"/>
                  <a:pt x="17985" y="5625"/>
                  <a:pt x="17942" y="5625"/>
                </a:cubicBezTo>
                <a:cubicBezTo>
                  <a:pt x="17449" y="5625"/>
                  <a:pt x="17022" y="5261"/>
                  <a:pt x="16955" y="4759"/>
                </a:cubicBezTo>
                <a:cubicBezTo>
                  <a:pt x="16883" y="4215"/>
                  <a:pt x="17266" y="3714"/>
                  <a:pt x="17812" y="3642"/>
                </a:cubicBezTo>
                <a:cubicBezTo>
                  <a:pt x="17856" y="3637"/>
                  <a:pt x="17900" y="3634"/>
                  <a:pt x="17943" y="3634"/>
                </a:cubicBezTo>
                <a:close/>
                <a:moveTo>
                  <a:pt x="10430" y="4629"/>
                </a:moveTo>
                <a:cubicBezTo>
                  <a:pt x="10921" y="4629"/>
                  <a:pt x="11348" y="4994"/>
                  <a:pt x="11415" y="5494"/>
                </a:cubicBezTo>
                <a:cubicBezTo>
                  <a:pt x="11486" y="6039"/>
                  <a:pt x="11104" y="6539"/>
                  <a:pt x="10558" y="6613"/>
                </a:cubicBezTo>
                <a:cubicBezTo>
                  <a:pt x="10514" y="6618"/>
                  <a:pt x="10470" y="6621"/>
                  <a:pt x="10427" y="6621"/>
                </a:cubicBezTo>
                <a:cubicBezTo>
                  <a:pt x="9935" y="6621"/>
                  <a:pt x="9508" y="6257"/>
                  <a:pt x="9441" y="5755"/>
                </a:cubicBezTo>
                <a:cubicBezTo>
                  <a:pt x="9369" y="5211"/>
                  <a:pt x="9752" y="4710"/>
                  <a:pt x="10296" y="4638"/>
                </a:cubicBezTo>
                <a:cubicBezTo>
                  <a:pt x="10341" y="4632"/>
                  <a:pt x="10386" y="4629"/>
                  <a:pt x="10430" y="4629"/>
                </a:cubicBezTo>
                <a:close/>
                <a:moveTo>
                  <a:pt x="2576" y="5671"/>
                </a:moveTo>
                <a:cubicBezTo>
                  <a:pt x="3067" y="5671"/>
                  <a:pt x="3495" y="6035"/>
                  <a:pt x="3560" y="6535"/>
                </a:cubicBezTo>
                <a:cubicBezTo>
                  <a:pt x="3632" y="7080"/>
                  <a:pt x="3249" y="7581"/>
                  <a:pt x="2705" y="7652"/>
                </a:cubicBezTo>
                <a:cubicBezTo>
                  <a:pt x="2660" y="7658"/>
                  <a:pt x="2615" y="7661"/>
                  <a:pt x="2572" y="7661"/>
                </a:cubicBezTo>
                <a:cubicBezTo>
                  <a:pt x="2081" y="7661"/>
                  <a:pt x="1653" y="7296"/>
                  <a:pt x="1587" y="6796"/>
                </a:cubicBezTo>
                <a:cubicBezTo>
                  <a:pt x="1514" y="6252"/>
                  <a:pt x="1899" y="5751"/>
                  <a:pt x="2443" y="5679"/>
                </a:cubicBezTo>
                <a:cubicBezTo>
                  <a:pt x="2488" y="5673"/>
                  <a:pt x="2532" y="5671"/>
                  <a:pt x="2576" y="5671"/>
                </a:cubicBezTo>
                <a:close/>
                <a:moveTo>
                  <a:pt x="35827" y="1"/>
                </a:moveTo>
                <a:lnTo>
                  <a:pt x="0" y="4748"/>
                </a:lnTo>
                <a:lnTo>
                  <a:pt x="5492" y="46192"/>
                </a:lnTo>
                <a:lnTo>
                  <a:pt x="28545" y="43137"/>
                </a:lnTo>
                <a:lnTo>
                  <a:pt x="30396" y="42350"/>
                </a:lnTo>
                <a:lnTo>
                  <a:pt x="30922" y="40849"/>
                </a:lnTo>
                <a:lnTo>
                  <a:pt x="32511" y="39946"/>
                </a:lnTo>
                <a:lnTo>
                  <a:pt x="33717" y="40598"/>
                </a:lnTo>
                <a:lnTo>
                  <a:pt x="35447" y="40252"/>
                </a:lnTo>
                <a:lnTo>
                  <a:pt x="36361" y="38702"/>
                </a:lnTo>
                <a:lnTo>
                  <a:pt x="38127" y="38829"/>
                </a:lnTo>
                <a:lnTo>
                  <a:pt x="38952" y="36969"/>
                </a:lnTo>
                <a:lnTo>
                  <a:pt x="40695" y="36738"/>
                </a:lnTo>
                <a:lnTo>
                  <a:pt x="358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97357054-B41A-4170-9E29-8689B1047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2" t="26958" r="66066" b="10528"/>
          <a:stretch/>
        </p:blipFill>
        <p:spPr>
          <a:xfrm rot="10800000">
            <a:off x="7000407" y="0"/>
            <a:ext cx="2143593" cy="5137436"/>
          </a:xfrm>
          <a:prstGeom prst="rect">
            <a:avLst/>
          </a:prstGeom>
        </p:spPr>
      </p:pic>
      <p:sp>
        <p:nvSpPr>
          <p:cNvPr id="3" name="Google Shape;1511;p62">
            <a:extLst>
              <a:ext uri="{FF2B5EF4-FFF2-40B4-BE49-F238E27FC236}">
                <a16:creationId xmlns:a16="http://schemas.microsoft.com/office/drawing/2014/main" id="{6FEAAA2B-EA36-4F6A-9D71-650383922014}"/>
              </a:ext>
            </a:extLst>
          </p:cNvPr>
          <p:cNvSpPr/>
          <p:nvPr/>
        </p:nvSpPr>
        <p:spPr>
          <a:xfrm rot="467052">
            <a:off x="63373" y="-79551"/>
            <a:ext cx="5022754" cy="5256240"/>
          </a:xfrm>
          <a:custGeom>
            <a:avLst/>
            <a:gdLst/>
            <a:ahLst/>
            <a:cxnLst/>
            <a:rect l="l" t="t" r="r" b="b"/>
            <a:pathLst>
              <a:path w="40694" h="46192" extrusionOk="0">
                <a:moveTo>
                  <a:pt x="33605" y="1558"/>
                </a:moveTo>
                <a:cubicBezTo>
                  <a:pt x="34097" y="1558"/>
                  <a:pt x="34526" y="1922"/>
                  <a:pt x="34591" y="2423"/>
                </a:cubicBezTo>
                <a:cubicBezTo>
                  <a:pt x="34664" y="2969"/>
                  <a:pt x="34280" y="3468"/>
                  <a:pt x="33736" y="3541"/>
                </a:cubicBezTo>
                <a:cubicBezTo>
                  <a:pt x="33692" y="3547"/>
                  <a:pt x="33648" y="3550"/>
                  <a:pt x="33605" y="3550"/>
                </a:cubicBezTo>
                <a:cubicBezTo>
                  <a:pt x="33113" y="3550"/>
                  <a:pt x="32684" y="3186"/>
                  <a:pt x="32619" y="2684"/>
                </a:cubicBezTo>
                <a:cubicBezTo>
                  <a:pt x="32546" y="2139"/>
                  <a:pt x="32930" y="1640"/>
                  <a:pt x="33474" y="1567"/>
                </a:cubicBezTo>
                <a:cubicBezTo>
                  <a:pt x="33518" y="1561"/>
                  <a:pt x="33562" y="1558"/>
                  <a:pt x="33605" y="1558"/>
                </a:cubicBezTo>
                <a:close/>
                <a:moveTo>
                  <a:pt x="25804" y="2592"/>
                </a:moveTo>
                <a:cubicBezTo>
                  <a:pt x="26295" y="2592"/>
                  <a:pt x="26724" y="2956"/>
                  <a:pt x="26789" y="3456"/>
                </a:cubicBezTo>
                <a:cubicBezTo>
                  <a:pt x="26861" y="4003"/>
                  <a:pt x="26478" y="4502"/>
                  <a:pt x="25934" y="4575"/>
                </a:cubicBezTo>
                <a:cubicBezTo>
                  <a:pt x="25890" y="4581"/>
                  <a:pt x="25846" y="4584"/>
                  <a:pt x="25803" y="4584"/>
                </a:cubicBezTo>
                <a:cubicBezTo>
                  <a:pt x="25311" y="4584"/>
                  <a:pt x="24882" y="4220"/>
                  <a:pt x="24815" y="3719"/>
                </a:cubicBezTo>
                <a:cubicBezTo>
                  <a:pt x="24744" y="3173"/>
                  <a:pt x="25126" y="2674"/>
                  <a:pt x="25672" y="2601"/>
                </a:cubicBezTo>
                <a:cubicBezTo>
                  <a:pt x="25716" y="2595"/>
                  <a:pt x="25760" y="2592"/>
                  <a:pt x="25804" y="2592"/>
                </a:cubicBezTo>
                <a:close/>
                <a:moveTo>
                  <a:pt x="17944" y="3634"/>
                </a:moveTo>
                <a:cubicBezTo>
                  <a:pt x="18435" y="3634"/>
                  <a:pt x="18862" y="3999"/>
                  <a:pt x="18928" y="4499"/>
                </a:cubicBezTo>
                <a:cubicBezTo>
                  <a:pt x="19001" y="5044"/>
                  <a:pt x="18617" y="5545"/>
                  <a:pt x="18072" y="5616"/>
                </a:cubicBezTo>
                <a:cubicBezTo>
                  <a:pt x="18027" y="5622"/>
                  <a:pt x="17983" y="5625"/>
                  <a:pt x="17939" y="5625"/>
                </a:cubicBezTo>
                <a:cubicBezTo>
                  <a:pt x="17448" y="5625"/>
                  <a:pt x="17021" y="5260"/>
                  <a:pt x="16955" y="4760"/>
                </a:cubicBezTo>
                <a:cubicBezTo>
                  <a:pt x="16882" y="4216"/>
                  <a:pt x="17266" y="3715"/>
                  <a:pt x="17811" y="3643"/>
                </a:cubicBezTo>
                <a:cubicBezTo>
                  <a:pt x="17855" y="3637"/>
                  <a:pt x="17900" y="3634"/>
                  <a:pt x="17944" y="3634"/>
                </a:cubicBezTo>
                <a:close/>
                <a:moveTo>
                  <a:pt x="10427" y="4629"/>
                </a:moveTo>
                <a:cubicBezTo>
                  <a:pt x="10919" y="4629"/>
                  <a:pt x="11348" y="4993"/>
                  <a:pt x="11413" y="5495"/>
                </a:cubicBezTo>
                <a:cubicBezTo>
                  <a:pt x="11486" y="6040"/>
                  <a:pt x="11102" y="6540"/>
                  <a:pt x="10558" y="6612"/>
                </a:cubicBezTo>
                <a:cubicBezTo>
                  <a:pt x="10513" y="6618"/>
                  <a:pt x="10469" y="6621"/>
                  <a:pt x="10425" y="6621"/>
                </a:cubicBezTo>
                <a:cubicBezTo>
                  <a:pt x="9934" y="6621"/>
                  <a:pt x="9506" y="6256"/>
                  <a:pt x="9441" y="5756"/>
                </a:cubicBezTo>
                <a:cubicBezTo>
                  <a:pt x="9368" y="5210"/>
                  <a:pt x="9752" y="4711"/>
                  <a:pt x="10296" y="4638"/>
                </a:cubicBezTo>
                <a:cubicBezTo>
                  <a:pt x="10340" y="4632"/>
                  <a:pt x="10384" y="4629"/>
                  <a:pt x="10427" y="4629"/>
                </a:cubicBezTo>
                <a:close/>
                <a:moveTo>
                  <a:pt x="2573" y="5670"/>
                </a:moveTo>
                <a:cubicBezTo>
                  <a:pt x="3066" y="5670"/>
                  <a:pt x="3493" y="6034"/>
                  <a:pt x="3560" y="6536"/>
                </a:cubicBezTo>
                <a:cubicBezTo>
                  <a:pt x="3632" y="7081"/>
                  <a:pt x="3249" y="7580"/>
                  <a:pt x="2703" y="7653"/>
                </a:cubicBezTo>
                <a:cubicBezTo>
                  <a:pt x="2659" y="7659"/>
                  <a:pt x="2615" y="7662"/>
                  <a:pt x="2572" y="7662"/>
                </a:cubicBezTo>
                <a:cubicBezTo>
                  <a:pt x="2080" y="7662"/>
                  <a:pt x="1652" y="7298"/>
                  <a:pt x="1586" y="6796"/>
                </a:cubicBezTo>
                <a:cubicBezTo>
                  <a:pt x="1514" y="6251"/>
                  <a:pt x="1897" y="5752"/>
                  <a:pt x="2442" y="5679"/>
                </a:cubicBezTo>
                <a:cubicBezTo>
                  <a:pt x="2486" y="5673"/>
                  <a:pt x="2530" y="5670"/>
                  <a:pt x="2573" y="5670"/>
                </a:cubicBezTo>
                <a:close/>
                <a:moveTo>
                  <a:pt x="35827" y="0"/>
                </a:moveTo>
                <a:lnTo>
                  <a:pt x="0" y="4747"/>
                </a:lnTo>
                <a:lnTo>
                  <a:pt x="5492" y="46191"/>
                </a:lnTo>
                <a:lnTo>
                  <a:pt x="28545" y="43137"/>
                </a:lnTo>
                <a:lnTo>
                  <a:pt x="30396" y="42351"/>
                </a:lnTo>
                <a:lnTo>
                  <a:pt x="30922" y="40850"/>
                </a:lnTo>
                <a:lnTo>
                  <a:pt x="32509" y="39946"/>
                </a:lnTo>
                <a:lnTo>
                  <a:pt x="33717" y="40597"/>
                </a:lnTo>
                <a:lnTo>
                  <a:pt x="35447" y="40253"/>
                </a:lnTo>
                <a:lnTo>
                  <a:pt x="36361" y="38702"/>
                </a:lnTo>
                <a:lnTo>
                  <a:pt x="38125" y="38830"/>
                </a:lnTo>
                <a:lnTo>
                  <a:pt x="38950" y="36969"/>
                </a:lnTo>
                <a:lnTo>
                  <a:pt x="40694" y="36738"/>
                </a:lnTo>
                <a:lnTo>
                  <a:pt x="3582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 </a:t>
            </a:r>
            <a:endParaRPr dirty="0"/>
          </a:p>
        </p:txBody>
      </p:sp>
      <p:grpSp>
        <p:nvGrpSpPr>
          <p:cNvPr id="8" name="Google Shape;1869;p67">
            <a:extLst>
              <a:ext uri="{FF2B5EF4-FFF2-40B4-BE49-F238E27FC236}">
                <a16:creationId xmlns:a16="http://schemas.microsoft.com/office/drawing/2014/main" id="{7B30A9DA-5991-4AA6-A573-D5DFB266AE83}"/>
              </a:ext>
            </a:extLst>
          </p:cNvPr>
          <p:cNvGrpSpPr/>
          <p:nvPr/>
        </p:nvGrpSpPr>
        <p:grpSpPr>
          <a:xfrm>
            <a:off x="5351489" y="1139598"/>
            <a:ext cx="3455232" cy="2421345"/>
            <a:chOff x="4671378" y="1821354"/>
            <a:chExt cx="2179708" cy="1892575"/>
          </a:xfrm>
          <a:solidFill>
            <a:srgbClr val="073763"/>
          </a:solidFill>
        </p:grpSpPr>
        <p:sp>
          <p:nvSpPr>
            <p:cNvPr id="9" name="Google Shape;1870;p67">
              <a:extLst>
                <a:ext uri="{FF2B5EF4-FFF2-40B4-BE49-F238E27FC236}">
                  <a16:creationId xmlns:a16="http://schemas.microsoft.com/office/drawing/2014/main" id="{AB6AC0B7-28AE-4A4C-8706-FF5D37C1B717}"/>
                </a:ext>
              </a:extLst>
            </p:cNvPr>
            <p:cNvSpPr/>
            <p:nvPr/>
          </p:nvSpPr>
          <p:spPr>
            <a:xfrm>
              <a:off x="5331249" y="3344289"/>
              <a:ext cx="832922" cy="369640"/>
            </a:xfrm>
            <a:custGeom>
              <a:avLst/>
              <a:gdLst/>
              <a:ahLst/>
              <a:cxnLst/>
              <a:rect l="l" t="t" r="r" b="b"/>
              <a:pathLst>
                <a:path w="15557" h="6904" extrusionOk="0">
                  <a:moveTo>
                    <a:pt x="2528" y="1"/>
                  </a:moveTo>
                  <a:lnTo>
                    <a:pt x="2305" y="3234"/>
                  </a:lnTo>
                  <a:cubicBezTo>
                    <a:pt x="2305" y="3234"/>
                    <a:pt x="2423" y="3831"/>
                    <a:pt x="1589" y="4641"/>
                  </a:cubicBezTo>
                  <a:cubicBezTo>
                    <a:pt x="757" y="5452"/>
                    <a:pt x="97" y="6199"/>
                    <a:pt x="97" y="6199"/>
                  </a:cubicBezTo>
                  <a:cubicBezTo>
                    <a:pt x="97" y="6199"/>
                    <a:pt x="0" y="6381"/>
                    <a:pt x="0" y="6636"/>
                  </a:cubicBezTo>
                  <a:cubicBezTo>
                    <a:pt x="0" y="6893"/>
                    <a:pt x="139" y="6903"/>
                    <a:pt x="714" y="6903"/>
                  </a:cubicBezTo>
                  <a:lnTo>
                    <a:pt x="14841" y="6903"/>
                  </a:lnTo>
                  <a:cubicBezTo>
                    <a:pt x="15417" y="6903"/>
                    <a:pt x="15555" y="6893"/>
                    <a:pt x="15555" y="6636"/>
                  </a:cubicBezTo>
                  <a:cubicBezTo>
                    <a:pt x="15556" y="6381"/>
                    <a:pt x="15460" y="6199"/>
                    <a:pt x="15460" y="6199"/>
                  </a:cubicBezTo>
                  <a:cubicBezTo>
                    <a:pt x="15460" y="6199"/>
                    <a:pt x="14798" y="5452"/>
                    <a:pt x="13966" y="4641"/>
                  </a:cubicBezTo>
                  <a:cubicBezTo>
                    <a:pt x="13134" y="3831"/>
                    <a:pt x="13252" y="3234"/>
                    <a:pt x="13252" y="3234"/>
                  </a:cubicBezTo>
                  <a:lnTo>
                    <a:pt x="13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1;p67">
              <a:extLst>
                <a:ext uri="{FF2B5EF4-FFF2-40B4-BE49-F238E27FC236}">
                  <a16:creationId xmlns:a16="http://schemas.microsoft.com/office/drawing/2014/main" id="{E12D1DF9-7B7B-43A8-ADEF-784A210DE8CB}"/>
                </a:ext>
              </a:extLst>
            </p:cNvPr>
            <p:cNvSpPr/>
            <p:nvPr/>
          </p:nvSpPr>
          <p:spPr>
            <a:xfrm>
              <a:off x="4671378" y="1821354"/>
              <a:ext cx="2179708" cy="1569637"/>
            </a:xfrm>
            <a:custGeom>
              <a:avLst/>
              <a:gdLst/>
              <a:ahLst/>
              <a:cxnLst/>
              <a:rect l="l" t="t" r="r" b="b"/>
              <a:pathLst>
                <a:path w="43919" h="31410" extrusionOk="0">
                  <a:moveTo>
                    <a:pt x="1897" y="0"/>
                  </a:moveTo>
                  <a:cubicBezTo>
                    <a:pt x="850" y="0"/>
                    <a:pt x="1" y="741"/>
                    <a:pt x="1" y="1653"/>
                  </a:cubicBezTo>
                  <a:lnTo>
                    <a:pt x="1" y="29757"/>
                  </a:lnTo>
                  <a:cubicBezTo>
                    <a:pt x="1" y="30669"/>
                    <a:pt x="850" y="31410"/>
                    <a:pt x="1897" y="31410"/>
                  </a:cubicBezTo>
                  <a:lnTo>
                    <a:pt x="42023" y="31410"/>
                  </a:lnTo>
                  <a:cubicBezTo>
                    <a:pt x="43070" y="31410"/>
                    <a:pt x="43918" y="30669"/>
                    <a:pt x="43918" y="29757"/>
                  </a:cubicBezTo>
                  <a:lnTo>
                    <a:pt x="43918" y="1653"/>
                  </a:lnTo>
                  <a:cubicBezTo>
                    <a:pt x="43918" y="741"/>
                    <a:pt x="43070" y="0"/>
                    <a:pt x="420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72;p67">
              <a:extLst>
                <a:ext uri="{FF2B5EF4-FFF2-40B4-BE49-F238E27FC236}">
                  <a16:creationId xmlns:a16="http://schemas.microsoft.com/office/drawing/2014/main" id="{70328146-3E13-4DB5-A486-0C46C1535D00}"/>
                </a:ext>
              </a:extLst>
            </p:cNvPr>
            <p:cNvSpPr/>
            <p:nvPr/>
          </p:nvSpPr>
          <p:spPr>
            <a:xfrm>
              <a:off x="5708502" y="3154402"/>
              <a:ext cx="129608" cy="154498"/>
            </a:xfrm>
            <a:custGeom>
              <a:avLst/>
              <a:gdLst/>
              <a:ahLst/>
              <a:cxnLst/>
              <a:rect l="l" t="t" r="r" b="b"/>
              <a:pathLst>
                <a:path w="2050" h="2048" extrusionOk="0">
                  <a:moveTo>
                    <a:pt x="1024" y="0"/>
                  </a:moveTo>
                  <a:cubicBezTo>
                    <a:pt x="459" y="0"/>
                    <a:pt x="1" y="457"/>
                    <a:pt x="1" y="1024"/>
                  </a:cubicBezTo>
                  <a:cubicBezTo>
                    <a:pt x="1" y="1589"/>
                    <a:pt x="459" y="2048"/>
                    <a:pt x="1024" y="2048"/>
                  </a:cubicBezTo>
                  <a:cubicBezTo>
                    <a:pt x="1591" y="2048"/>
                    <a:pt x="2049" y="1589"/>
                    <a:pt x="2049" y="1024"/>
                  </a:cubicBezTo>
                  <a:cubicBezTo>
                    <a:pt x="2049" y="457"/>
                    <a:pt x="1591" y="0"/>
                    <a:pt x="1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E38D3626-BACA-4957-8A18-995435769541}"/>
              </a:ext>
            </a:extLst>
          </p:cNvPr>
          <p:cNvSpPr txBox="1"/>
          <p:nvPr/>
        </p:nvSpPr>
        <p:spPr>
          <a:xfrm>
            <a:off x="5556631" y="1353895"/>
            <a:ext cx="3082479" cy="140315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5. เมื่อกดปุ่ม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 home </a:t>
            </a:r>
            <a:r>
              <a:rPr lang="th-TH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each TV" panose="02000000000000000000" pitchFamily="2" charset="0"/>
                <a:ea typeface="Calibri" panose="020F0502020204030204" pitchFamily="34" charset="0"/>
                <a:cs typeface="Peach TV" panose="02000000000000000000" pitchFamily="2" charset="0"/>
              </a:rPr>
              <a:t>ระบบจะแสดงกราฟตั้งต้น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each TV" panose="02000000000000000000" pitchFamily="2" charset="0"/>
              <a:ea typeface="Calibri" panose="020F0502020204030204" pitchFamily="34" charset="0"/>
              <a:cs typeface="Peach TV" panose="02000000000000000000" pitchFamily="2" charset="0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DA69EB5-3FAC-4968-B8F0-76B0ADC83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"/>
          <a:stretch/>
        </p:blipFill>
        <p:spPr>
          <a:xfrm>
            <a:off x="540672" y="1139598"/>
            <a:ext cx="4154397" cy="2351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4364420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13;p45">
            <a:extLst>
              <a:ext uri="{FF2B5EF4-FFF2-40B4-BE49-F238E27FC236}">
                <a16:creationId xmlns:a16="http://schemas.microsoft.com/office/drawing/2014/main" id="{3F88251F-B20D-428A-A12E-542AD11CB3AA}"/>
              </a:ext>
            </a:extLst>
          </p:cNvPr>
          <p:cNvSpPr/>
          <p:nvPr/>
        </p:nvSpPr>
        <p:spPr>
          <a:xfrm rot="4950743">
            <a:off x="3867571" y="1854810"/>
            <a:ext cx="745854" cy="570677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512;p62">
            <a:extLst>
              <a:ext uri="{FF2B5EF4-FFF2-40B4-BE49-F238E27FC236}">
                <a16:creationId xmlns:a16="http://schemas.microsoft.com/office/drawing/2014/main" id="{29086014-4010-4232-87B5-247E38BDB8A9}"/>
              </a:ext>
            </a:extLst>
          </p:cNvPr>
          <p:cNvSpPr/>
          <p:nvPr/>
        </p:nvSpPr>
        <p:spPr>
          <a:xfrm rot="436851">
            <a:off x="3754555" y="-1276834"/>
            <a:ext cx="6811883" cy="7966749"/>
          </a:xfrm>
          <a:custGeom>
            <a:avLst/>
            <a:gdLst/>
            <a:ahLst/>
            <a:cxnLst/>
            <a:rect l="l" t="t" r="r" b="b"/>
            <a:pathLst>
              <a:path w="40696" h="46192" extrusionOk="0">
                <a:moveTo>
                  <a:pt x="33607" y="1559"/>
                </a:moveTo>
                <a:cubicBezTo>
                  <a:pt x="34098" y="1559"/>
                  <a:pt x="34526" y="1923"/>
                  <a:pt x="34593" y="2423"/>
                </a:cubicBezTo>
                <a:cubicBezTo>
                  <a:pt x="34665" y="2968"/>
                  <a:pt x="34282" y="3469"/>
                  <a:pt x="33736" y="3540"/>
                </a:cubicBezTo>
                <a:cubicBezTo>
                  <a:pt x="33691" y="3546"/>
                  <a:pt x="33647" y="3549"/>
                  <a:pt x="33603" y="3549"/>
                </a:cubicBezTo>
                <a:cubicBezTo>
                  <a:pt x="33112" y="3549"/>
                  <a:pt x="32684" y="3184"/>
                  <a:pt x="32619" y="2685"/>
                </a:cubicBezTo>
                <a:cubicBezTo>
                  <a:pt x="32547" y="2140"/>
                  <a:pt x="32930" y="1639"/>
                  <a:pt x="33474" y="1567"/>
                </a:cubicBezTo>
                <a:cubicBezTo>
                  <a:pt x="33519" y="1561"/>
                  <a:pt x="33564" y="1559"/>
                  <a:pt x="33607" y="1559"/>
                </a:cubicBezTo>
                <a:close/>
                <a:moveTo>
                  <a:pt x="25805" y="2592"/>
                </a:moveTo>
                <a:cubicBezTo>
                  <a:pt x="26296" y="2592"/>
                  <a:pt x="26724" y="2957"/>
                  <a:pt x="26790" y="3457"/>
                </a:cubicBezTo>
                <a:cubicBezTo>
                  <a:pt x="26863" y="4002"/>
                  <a:pt x="26478" y="4502"/>
                  <a:pt x="25934" y="4574"/>
                </a:cubicBezTo>
                <a:cubicBezTo>
                  <a:pt x="25889" y="4580"/>
                  <a:pt x="25845" y="4583"/>
                  <a:pt x="25801" y="4583"/>
                </a:cubicBezTo>
                <a:cubicBezTo>
                  <a:pt x="25310" y="4583"/>
                  <a:pt x="24882" y="4218"/>
                  <a:pt x="24817" y="3718"/>
                </a:cubicBezTo>
                <a:cubicBezTo>
                  <a:pt x="24744" y="3174"/>
                  <a:pt x="25128" y="2673"/>
                  <a:pt x="25672" y="2601"/>
                </a:cubicBezTo>
                <a:cubicBezTo>
                  <a:pt x="25717" y="2595"/>
                  <a:pt x="25762" y="2592"/>
                  <a:pt x="25805" y="2592"/>
                </a:cubicBezTo>
                <a:close/>
                <a:moveTo>
                  <a:pt x="17943" y="3634"/>
                </a:moveTo>
                <a:cubicBezTo>
                  <a:pt x="18435" y="3634"/>
                  <a:pt x="18862" y="3997"/>
                  <a:pt x="18929" y="4498"/>
                </a:cubicBezTo>
                <a:cubicBezTo>
                  <a:pt x="19001" y="5043"/>
                  <a:pt x="18618" y="5544"/>
                  <a:pt x="18073" y="5617"/>
                </a:cubicBezTo>
                <a:cubicBezTo>
                  <a:pt x="18029" y="5622"/>
                  <a:pt x="17985" y="5625"/>
                  <a:pt x="17942" y="5625"/>
                </a:cubicBezTo>
                <a:cubicBezTo>
                  <a:pt x="17449" y="5625"/>
                  <a:pt x="17022" y="5261"/>
                  <a:pt x="16955" y="4759"/>
                </a:cubicBezTo>
                <a:cubicBezTo>
                  <a:pt x="16883" y="4215"/>
                  <a:pt x="17266" y="3714"/>
                  <a:pt x="17812" y="3642"/>
                </a:cubicBezTo>
                <a:cubicBezTo>
                  <a:pt x="17856" y="3637"/>
                  <a:pt x="17900" y="3634"/>
                  <a:pt x="17943" y="3634"/>
                </a:cubicBezTo>
                <a:close/>
                <a:moveTo>
                  <a:pt x="10430" y="4629"/>
                </a:moveTo>
                <a:cubicBezTo>
                  <a:pt x="10921" y="4629"/>
                  <a:pt x="11348" y="4994"/>
                  <a:pt x="11415" y="5494"/>
                </a:cubicBezTo>
                <a:cubicBezTo>
                  <a:pt x="11486" y="6039"/>
                  <a:pt x="11104" y="6539"/>
                  <a:pt x="10558" y="6613"/>
                </a:cubicBezTo>
                <a:cubicBezTo>
                  <a:pt x="10514" y="6618"/>
                  <a:pt x="10470" y="6621"/>
                  <a:pt x="10427" y="6621"/>
                </a:cubicBezTo>
                <a:cubicBezTo>
                  <a:pt x="9935" y="6621"/>
                  <a:pt x="9508" y="6257"/>
                  <a:pt x="9441" y="5755"/>
                </a:cubicBezTo>
                <a:cubicBezTo>
                  <a:pt x="9369" y="5211"/>
                  <a:pt x="9752" y="4710"/>
                  <a:pt x="10296" y="4638"/>
                </a:cubicBezTo>
                <a:cubicBezTo>
                  <a:pt x="10341" y="4632"/>
                  <a:pt x="10386" y="4629"/>
                  <a:pt x="10430" y="4629"/>
                </a:cubicBezTo>
                <a:close/>
                <a:moveTo>
                  <a:pt x="2576" y="5671"/>
                </a:moveTo>
                <a:cubicBezTo>
                  <a:pt x="3067" y="5671"/>
                  <a:pt x="3495" y="6035"/>
                  <a:pt x="3560" y="6535"/>
                </a:cubicBezTo>
                <a:cubicBezTo>
                  <a:pt x="3632" y="7080"/>
                  <a:pt x="3249" y="7581"/>
                  <a:pt x="2705" y="7652"/>
                </a:cubicBezTo>
                <a:cubicBezTo>
                  <a:pt x="2660" y="7658"/>
                  <a:pt x="2615" y="7661"/>
                  <a:pt x="2572" y="7661"/>
                </a:cubicBezTo>
                <a:cubicBezTo>
                  <a:pt x="2081" y="7661"/>
                  <a:pt x="1653" y="7296"/>
                  <a:pt x="1587" y="6796"/>
                </a:cubicBezTo>
                <a:cubicBezTo>
                  <a:pt x="1514" y="6252"/>
                  <a:pt x="1899" y="5751"/>
                  <a:pt x="2443" y="5679"/>
                </a:cubicBezTo>
                <a:cubicBezTo>
                  <a:pt x="2488" y="5673"/>
                  <a:pt x="2532" y="5671"/>
                  <a:pt x="2576" y="5671"/>
                </a:cubicBezTo>
                <a:close/>
                <a:moveTo>
                  <a:pt x="35827" y="1"/>
                </a:moveTo>
                <a:lnTo>
                  <a:pt x="0" y="4748"/>
                </a:lnTo>
                <a:lnTo>
                  <a:pt x="5492" y="46192"/>
                </a:lnTo>
                <a:lnTo>
                  <a:pt x="28545" y="43137"/>
                </a:lnTo>
                <a:lnTo>
                  <a:pt x="30396" y="42350"/>
                </a:lnTo>
                <a:lnTo>
                  <a:pt x="30922" y="40849"/>
                </a:lnTo>
                <a:lnTo>
                  <a:pt x="32511" y="39946"/>
                </a:lnTo>
                <a:lnTo>
                  <a:pt x="33717" y="40598"/>
                </a:lnTo>
                <a:lnTo>
                  <a:pt x="35447" y="40252"/>
                </a:lnTo>
                <a:lnTo>
                  <a:pt x="36361" y="38702"/>
                </a:lnTo>
                <a:lnTo>
                  <a:pt x="38127" y="38829"/>
                </a:lnTo>
                <a:lnTo>
                  <a:pt x="38952" y="36969"/>
                </a:lnTo>
                <a:lnTo>
                  <a:pt x="40695" y="36738"/>
                </a:lnTo>
                <a:lnTo>
                  <a:pt x="35827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กลุ่ม 10">
            <a:extLst>
              <a:ext uri="{FF2B5EF4-FFF2-40B4-BE49-F238E27FC236}">
                <a16:creationId xmlns:a16="http://schemas.microsoft.com/office/drawing/2014/main" id="{3BF96E31-A0F2-456C-A3F2-B018E98AE433}"/>
              </a:ext>
            </a:extLst>
          </p:cNvPr>
          <p:cNvGrpSpPr/>
          <p:nvPr/>
        </p:nvGrpSpPr>
        <p:grpSpPr>
          <a:xfrm>
            <a:off x="121116" y="1512275"/>
            <a:ext cx="3897442" cy="2375920"/>
            <a:chOff x="5168994" y="703718"/>
            <a:chExt cx="3825270" cy="2467350"/>
          </a:xfrm>
        </p:grpSpPr>
        <p:grpSp>
          <p:nvGrpSpPr>
            <p:cNvPr id="4" name="Google Shape;1869;p67">
              <a:extLst>
                <a:ext uri="{FF2B5EF4-FFF2-40B4-BE49-F238E27FC236}">
                  <a16:creationId xmlns:a16="http://schemas.microsoft.com/office/drawing/2014/main" id="{DC8CFEEC-FB47-4B37-9C0F-45CE968A06A5}"/>
                </a:ext>
              </a:extLst>
            </p:cNvPr>
            <p:cNvGrpSpPr/>
            <p:nvPr/>
          </p:nvGrpSpPr>
          <p:grpSpPr>
            <a:xfrm>
              <a:off x="5168994" y="703718"/>
              <a:ext cx="3825270" cy="2467350"/>
              <a:chOff x="4505737" y="1821354"/>
              <a:chExt cx="2461193" cy="1928534"/>
            </a:xfrm>
            <a:solidFill>
              <a:srgbClr val="073763"/>
            </a:solidFill>
          </p:grpSpPr>
          <p:sp>
            <p:nvSpPr>
              <p:cNvPr id="5" name="Google Shape;1870;p67">
                <a:extLst>
                  <a:ext uri="{FF2B5EF4-FFF2-40B4-BE49-F238E27FC236}">
                    <a16:creationId xmlns:a16="http://schemas.microsoft.com/office/drawing/2014/main" id="{49E17EF1-E3DC-4239-85F1-54C0CC91C464}"/>
                  </a:ext>
                </a:extLst>
              </p:cNvPr>
              <p:cNvSpPr/>
              <p:nvPr/>
            </p:nvSpPr>
            <p:spPr>
              <a:xfrm>
                <a:off x="5332017" y="3380248"/>
                <a:ext cx="832922" cy="369640"/>
              </a:xfrm>
              <a:custGeom>
                <a:avLst/>
                <a:gdLst/>
                <a:ahLst/>
                <a:cxnLst/>
                <a:rect l="l" t="t" r="r" b="b"/>
                <a:pathLst>
                  <a:path w="15557" h="6904" extrusionOk="0">
                    <a:moveTo>
                      <a:pt x="2528" y="1"/>
                    </a:moveTo>
                    <a:lnTo>
                      <a:pt x="2305" y="3234"/>
                    </a:lnTo>
                    <a:cubicBezTo>
                      <a:pt x="2305" y="3234"/>
                      <a:pt x="2423" y="3831"/>
                      <a:pt x="1589" y="4641"/>
                    </a:cubicBezTo>
                    <a:cubicBezTo>
                      <a:pt x="757" y="5452"/>
                      <a:pt x="97" y="6199"/>
                      <a:pt x="97" y="6199"/>
                    </a:cubicBezTo>
                    <a:cubicBezTo>
                      <a:pt x="97" y="6199"/>
                      <a:pt x="0" y="6381"/>
                      <a:pt x="0" y="6636"/>
                    </a:cubicBezTo>
                    <a:cubicBezTo>
                      <a:pt x="0" y="6893"/>
                      <a:pt x="139" y="6903"/>
                      <a:pt x="714" y="6903"/>
                    </a:cubicBezTo>
                    <a:lnTo>
                      <a:pt x="14841" y="6903"/>
                    </a:lnTo>
                    <a:cubicBezTo>
                      <a:pt x="15417" y="6903"/>
                      <a:pt x="15555" y="6893"/>
                      <a:pt x="15555" y="6636"/>
                    </a:cubicBezTo>
                    <a:cubicBezTo>
                      <a:pt x="15556" y="6381"/>
                      <a:pt x="15460" y="6199"/>
                      <a:pt x="15460" y="6199"/>
                    </a:cubicBezTo>
                    <a:cubicBezTo>
                      <a:pt x="15460" y="6199"/>
                      <a:pt x="14798" y="5452"/>
                      <a:pt x="13966" y="4641"/>
                    </a:cubicBezTo>
                    <a:cubicBezTo>
                      <a:pt x="13134" y="3831"/>
                      <a:pt x="13252" y="3234"/>
                      <a:pt x="13252" y="3234"/>
                    </a:cubicBezTo>
                    <a:lnTo>
                      <a:pt x="1302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871;p67">
                <a:extLst>
                  <a:ext uri="{FF2B5EF4-FFF2-40B4-BE49-F238E27FC236}">
                    <a16:creationId xmlns:a16="http://schemas.microsoft.com/office/drawing/2014/main" id="{B042BA82-56EF-444E-8BC6-F8EFF7298868}"/>
                  </a:ext>
                </a:extLst>
              </p:cNvPr>
              <p:cNvSpPr/>
              <p:nvPr/>
            </p:nvSpPr>
            <p:spPr>
              <a:xfrm>
                <a:off x="4505737" y="1821354"/>
                <a:ext cx="2461193" cy="1567060"/>
              </a:xfrm>
              <a:custGeom>
                <a:avLst/>
                <a:gdLst/>
                <a:ahLst/>
                <a:cxnLst/>
                <a:rect l="l" t="t" r="r" b="b"/>
                <a:pathLst>
                  <a:path w="43919" h="31410" extrusionOk="0">
                    <a:moveTo>
                      <a:pt x="1897" y="0"/>
                    </a:moveTo>
                    <a:cubicBezTo>
                      <a:pt x="850" y="0"/>
                      <a:pt x="1" y="741"/>
                      <a:pt x="1" y="1653"/>
                    </a:cubicBezTo>
                    <a:lnTo>
                      <a:pt x="1" y="29757"/>
                    </a:lnTo>
                    <a:cubicBezTo>
                      <a:pt x="1" y="30669"/>
                      <a:pt x="850" y="31410"/>
                      <a:pt x="1897" y="31410"/>
                    </a:cubicBezTo>
                    <a:lnTo>
                      <a:pt x="42023" y="31410"/>
                    </a:lnTo>
                    <a:cubicBezTo>
                      <a:pt x="43070" y="31410"/>
                      <a:pt x="43918" y="30669"/>
                      <a:pt x="43918" y="29757"/>
                    </a:cubicBezTo>
                    <a:lnTo>
                      <a:pt x="43918" y="1653"/>
                    </a:lnTo>
                    <a:cubicBezTo>
                      <a:pt x="43918" y="741"/>
                      <a:pt x="43070" y="0"/>
                      <a:pt x="420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72;p67">
                <a:extLst>
                  <a:ext uri="{FF2B5EF4-FFF2-40B4-BE49-F238E27FC236}">
                    <a16:creationId xmlns:a16="http://schemas.microsoft.com/office/drawing/2014/main" id="{5AB0A806-6DC3-4BCC-BBF8-9F7E6C412439}"/>
                  </a:ext>
                </a:extLst>
              </p:cNvPr>
              <p:cNvSpPr/>
              <p:nvPr/>
            </p:nvSpPr>
            <p:spPr>
              <a:xfrm>
                <a:off x="5687878" y="3203495"/>
                <a:ext cx="124634" cy="141342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2048" extrusionOk="0">
                    <a:moveTo>
                      <a:pt x="1024" y="0"/>
                    </a:moveTo>
                    <a:cubicBezTo>
                      <a:pt x="459" y="0"/>
                      <a:pt x="1" y="457"/>
                      <a:pt x="1" y="1024"/>
                    </a:cubicBezTo>
                    <a:cubicBezTo>
                      <a:pt x="1" y="1589"/>
                      <a:pt x="459" y="2048"/>
                      <a:pt x="1024" y="2048"/>
                    </a:cubicBezTo>
                    <a:cubicBezTo>
                      <a:pt x="1591" y="2048"/>
                      <a:pt x="2049" y="1589"/>
                      <a:pt x="2049" y="1024"/>
                    </a:cubicBezTo>
                    <a:cubicBezTo>
                      <a:pt x="2049" y="457"/>
                      <a:pt x="1591" y="0"/>
                      <a:pt x="10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13293923-AC38-4C70-9304-8554533D671D}"/>
                </a:ext>
              </a:extLst>
            </p:cNvPr>
            <p:cNvSpPr txBox="1"/>
            <p:nvPr/>
          </p:nvSpPr>
          <p:spPr>
            <a:xfrm>
              <a:off x="5383268" y="929727"/>
              <a:ext cx="3417979" cy="1460831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>
              <a:spAutoFit/>
            </a:bodyPr>
            <a:lstStyle/>
            <a:p>
              <a:pPr algn="thaiDist">
                <a:lnSpc>
                  <a:spcPct val="107000"/>
                </a:lnSpc>
                <a:spcAft>
                  <a:spcPts val="800"/>
                </a:spcAft>
              </a:pPr>
              <a:r>
                <a:rPr lang="th-TH" sz="2400" dirty="0"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6.เมื่อกดปุ่ม </a:t>
              </a:r>
              <a:r>
                <a:rPr lang="en-US" sz="2400" dirty="0"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graph</a:t>
              </a:r>
              <a:r>
                <a:rPr lang="th-TH" sz="2400" dirty="0"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 ระบบจะแสดงผลเป็นรูปภาพของกราฟที่ผ่านการประมวลผลตามวิธีการของ </a:t>
              </a:r>
              <a:r>
                <a:rPr lang="en-US" sz="2400" dirty="0"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Prim’s Algorithm</a:t>
              </a:r>
            </a:p>
          </p:txBody>
        </p:sp>
      </p:grp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74AFEBE-4E39-4B38-B53E-3D92CA970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59" y="1131338"/>
            <a:ext cx="4689619" cy="2831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6" name="Google Shape;937;p45">
            <a:extLst>
              <a:ext uri="{FF2B5EF4-FFF2-40B4-BE49-F238E27FC236}">
                <a16:creationId xmlns:a16="http://schemas.microsoft.com/office/drawing/2014/main" id="{F1A924B8-30C4-4DEB-A0DF-248D0D054C8E}"/>
              </a:ext>
            </a:extLst>
          </p:cNvPr>
          <p:cNvSpPr/>
          <p:nvPr/>
        </p:nvSpPr>
        <p:spPr>
          <a:xfrm rot="4950743">
            <a:off x="3975364" y="1981963"/>
            <a:ext cx="512358" cy="388833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752;p66">
            <a:extLst>
              <a:ext uri="{FF2B5EF4-FFF2-40B4-BE49-F238E27FC236}">
                <a16:creationId xmlns:a16="http://schemas.microsoft.com/office/drawing/2014/main" id="{501DBDEC-96CE-47E0-9846-1BE12ED1F96A}"/>
              </a:ext>
            </a:extLst>
          </p:cNvPr>
          <p:cNvGrpSpPr/>
          <p:nvPr/>
        </p:nvGrpSpPr>
        <p:grpSpPr>
          <a:xfrm flipH="1">
            <a:off x="8410888" y="2406023"/>
            <a:ext cx="1133658" cy="2573302"/>
            <a:chOff x="902450" y="1376225"/>
            <a:chExt cx="1324914" cy="3223198"/>
          </a:xfrm>
        </p:grpSpPr>
        <p:sp>
          <p:nvSpPr>
            <p:cNvPr id="17" name="Google Shape;1753;p66">
              <a:extLst>
                <a:ext uri="{FF2B5EF4-FFF2-40B4-BE49-F238E27FC236}">
                  <a16:creationId xmlns:a16="http://schemas.microsoft.com/office/drawing/2014/main" id="{FCAE7782-0B88-44B7-A3AB-7FC0EB87894F}"/>
                </a:ext>
              </a:extLst>
            </p:cNvPr>
            <p:cNvSpPr/>
            <p:nvPr/>
          </p:nvSpPr>
          <p:spPr>
            <a:xfrm>
              <a:off x="1039022" y="4461704"/>
              <a:ext cx="375359" cy="137719"/>
            </a:xfrm>
            <a:custGeom>
              <a:avLst/>
              <a:gdLst/>
              <a:ahLst/>
              <a:cxnLst/>
              <a:rect l="l" t="t" r="r" b="b"/>
              <a:pathLst>
                <a:path w="5879" h="2157" extrusionOk="0">
                  <a:moveTo>
                    <a:pt x="5488" y="1"/>
                  </a:moveTo>
                  <a:lnTo>
                    <a:pt x="1476" y="835"/>
                  </a:lnTo>
                  <a:lnTo>
                    <a:pt x="216" y="1527"/>
                  </a:lnTo>
                  <a:cubicBezTo>
                    <a:pt x="83" y="1601"/>
                    <a:pt x="1" y="1769"/>
                    <a:pt x="43" y="1928"/>
                  </a:cubicBezTo>
                  <a:cubicBezTo>
                    <a:pt x="75" y="2054"/>
                    <a:pt x="183" y="2150"/>
                    <a:pt x="464" y="2156"/>
                  </a:cubicBezTo>
                  <a:cubicBezTo>
                    <a:pt x="473" y="2156"/>
                    <a:pt x="482" y="2157"/>
                    <a:pt x="492" y="2157"/>
                  </a:cubicBezTo>
                  <a:cubicBezTo>
                    <a:pt x="1182" y="2157"/>
                    <a:pt x="4510" y="1709"/>
                    <a:pt x="4510" y="1709"/>
                  </a:cubicBezTo>
                  <a:lnTo>
                    <a:pt x="4510" y="2064"/>
                  </a:lnTo>
                  <a:lnTo>
                    <a:pt x="5797" y="2067"/>
                  </a:lnTo>
                  <a:cubicBezTo>
                    <a:pt x="5797" y="2067"/>
                    <a:pt x="5878" y="240"/>
                    <a:pt x="5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66">
              <a:extLst>
                <a:ext uri="{FF2B5EF4-FFF2-40B4-BE49-F238E27FC236}">
                  <a16:creationId xmlns:a16="http://schemas.microsoft.com/office/drawing/2014/main" id="{620A2364-8CB9-4ED6-98D9-B9BCFBFC0024}"/>
                </a:ext>
              </a:extLst>
            </p:cNvPr>
            <p:cNvSpPr/>
            <p:nvPr/>
          </p:nvSpPr>
          <p:spPr>
            <a:xfrm>
              <a:off x="1133198" y="4431440"/>
              <a:ext cx="256284" cy="105923"/>
            </a:xfrm>
            <a:custGeom>
              <a:avLst/>
              <a:gdLst/>
              <a:ahLst/>
              <a:cxnLst/>
              <a:rect l="l" t="t" r="r" b="b"/>
              <a:pathLst>
                <a:path w="4014" h="1659" extrusionOk="0">
                  <a:moveTo>
                    <a:pt x="3838" y="0"/>
                  </a:moveTo>
                  <a:lnTo>
                    <a:pt x="2356" y="177"/>
                  </a:lnTo>
                  <a:lnTo>
                    <a:pt x="1" y="1309"/>
                  </a:lnTo>
                  <a:cubicBezTo>
                    <a:pt x="1" y="1309"/>
                    <a:pt x="498" y="1659"/>
                    <a:pt x="1153" y="1659"/>
                  </a:cubicBezTo>
                  <a:cubicBezTo>
                    <a:pt x="1371" y="1659"/>
                    <a:pt x="1606" y="1620"/>
                    <a:pt x="1846" y="1516"/>
                  </a:cubicBezTo>
                  <a:cubicBezTo>
                    <a:pt x="2809" y="1100"/>
                    <a:pt x="4013" y="475"/>
                    <a:pt x="4013" y="475"/>
                  </a:cubicBezTo>
                  <a:lnTo>
                    <a:pt x="3838" y="0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66">
              <a:extLst>
                <a:ext uri="{FF2B5EF4-FFF2-40B4-BE49-F238E27FC236}">
                  <a16:creationId xmlns:a16="http://schemas.microsoft.com/office/drawing/2014/main" id="{CD19A9F0-6522-46C6-B90B-CDB2E7CA8B9D}"/>
                </a:ext>
              </a:extLst>
            </p:cNvPr>
            <p:cNvSpPr/>
            <p:nvPr/>
          </p:nvSpPr>
          <p:spPr>
            <a:xfrm>
              <a:off x="1274112" y="4096427"/>
              <a:ext cx="115372" cy="381106"/>
            </a:xfrm>
            <a:custGeom>
              <a:avLst/>
              <a:gdLst/>
              <a:ahLst/>
              <a:cxnLst/>
              <a:rect l="l" t="t" r="r" b="b"/>
              <a:pathLst>
                <a:path w="1807" h="5969" extrusionOk="0">
                  <a:moveTo>
                    <a:pt x="1806" y="1"/>
                  </a:moveTo>
                  <a:lnTo>
                    <a:pt x="0" y="112"/>
                  </a:lnTo>
                  <a:lnTo>
                    <a:pt x="0" y="5969"/>
                  </a:lnTo>
                  <a:lnTo>
                    <a:pt x="1631" y="5247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66">
              <a:extLst>
                <a:ext uri="{FF2B5EF4-FFF2-40B4-BE49-F238E27FC236}">
                  <a16:creationId xmlns:a16="http://schemas.microsoft.com/office/drawing/2014/main" id="{EB4F1321-3199-4954-8F84-335C66EF6404}"/>
                </a:ext>
              </a:extLst>
            </p:cNvPr>
            <p:cNvSpPr/>
            <p:nvPr/>
          </p:nvSpPr>
          <p:spPr>
            <a:xfrm>
              <a:off x="1852133" y="4461704"/>
              <a:ext cx="375232" cy="137719"/>
            </a:xfrm>
            <a:custGeom>
              <a:avLst/>
              <a:gdLst/>
              <a:ahLst/>
              <a:cxnLst/>
              <a:rect l="l" t="t" r="r" b="b"/>
              <a:pathLst>
                <a:path w="5877" h="2157" extrusionOk="0">
                  <a:moveTo>
                    <a:pt x="390" y="1"/>
                  </a:moveTo>
                  <a:cubicBezTo>
                    <a:pt x="1" y="240"/>
                    <a:pt x="100" y="2064"/>
                    <a:pt x="100" y="2064"/>
                  </a:cubicBezTo>
                  <a:lnTo>
                    <a:pt x="1369" y="2080"/>
                  </a:lnTo>
                  <a:lnTo>
                    <a:pt x="1369" y="1709"/>
                  </a:lnTo>
                  <a:cubicBezTo>
                    <a:pt x="1369" y="1709"/>
                    <a:pt x="4696" y="2157"/>
                    <a:pt x="5387" y="2157"/>
                  </a:cubicBezTo>
                  <a:cubicBezTo>
                    <a:pt x="5397" y="2157"/>
                    <a:pt x="5406" y="2156"/>
                    <a:pt x="5415" y="2156"/>
                  </a:cubicBezTo>
                  <a:cubicBezTo>
                    <a:pt x="5695" y="2150"/>
                    <a:pt x="5802" y="2054"/>
                    <a:pt x="5836" y="1928"/>
                  </a:cubicBezTo>
                  <a:cubicBezTo>
                    <a:pt x="5876" y="1769"/>
                    <a:pt x="5796" y="1601"/>
                    <a:pt x="5662" y="1527"/>
                  </a:cubicBezTo>
                  <a:lnTo>
                    <a:pt x="4403" y="83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66">
              <a:extLst>
                <a:ext uri="{FF2B5EF4-FFF2-40B4-BE49-F238E27FC236}">
                  <a16:creationId xmlns:a16="http://schemas.microsoft.com/office/drawing/2014/main" id="{1DA40180-6C64-4BBA-B1CC-B7561041C99E}"/>
                </a:ext>
              </a:extLst>
            </p:cNvPr>
            <p:cNvSpPr/>
            <p:nvPr/>
          </p:nvSpPr>
          <p:spPr>
            <a:xfrm>
              <a:off x="1877034" y="4431440"/>
              <a:ext cx="256284" cy="105923"/>
            </a:xfrm>
            <a:custGeom>
              <a:avLst/>
              <a:gdLst/>
              <a:ahLst/>
              <a:cxnLst/>
              <a:rect l="l" t="t" r="r" b="b"/>
              <a:pathLst>
                <a:path w="4014" h="1659" extrusionOk="0">
                  <a:moveTo>
                    <a:pt x="176" y="0"/>
                  </a:moveTo>
                  <a:lnTo>
                    <a:pt x="0" y="475"/>
                  </a:lnTo>
                  <a:cubicBezTo>
                    <a:pt x="0" y="475"/>
                    <a:pt x="1205" y="1100"/>
                    <a:pt x="2166" y="1516"/>
                  </a:cubicBezTo>
                  <a:cubicBezTo>
                    <a:pt x="2406" y="1620"/>
                    <a:pt x="2642" y="1659"/>
                    <a:pt x="2861" y="1659"/>
                  </a:cubicBezTo>
                  <a:cubicBezTo>
                    <a:pt x="3515" y="1659"/>
                    <a:pt x="4013" y="1309"/>
                    <a:pt x="4013" y="1309"/>
                  </a:cubicBezTo>
                  <a:lnTo>
                    <a:pt x="1658" y="177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66">
              <a:extLst>
                <a:ext uri="{FF2B5EF4-FFF2-40B4-BE49-F238E27FC236}">
                  <a16:creationId xmlns:a16="http://schemas.microsoft.com/office/drawing/2014/main" id="{977F8C2B-4139-469F-9981-5B90544E07B2}"/>
                </a:ext>
              </a:extLst>
            </p:cNvPr>
            <p:cNvSpPr/>
            <p:nvPr/>
          </p:nvSpPr>
          <p:spPr>
            <a:xfrm>
              <a:off x="1803927" y="4096427"/>
              <a:ext cx="197736" cy="388767"/>
            </a:xfrm>
            <a:custGeom>
              <a:avLst/>
              <a:gdLst/>
              <a:ahLst/>
              <a:cxnLst/>
              <a:rect l="l" t="t" r="r" b="b"/>
              <a:pathLst>
                <a:path w="3097" h="6089" extrusionOk="0">
                  <a:moveTo>
                    <a:pt x="1" y="1"/>
                  </a:moveTo>
                  <a:lnTo>
                    <a:pt x="1321" y="5247"/>
                  </a:lnTo>
                  <a:lnTo>
                    <a:pt x="3096" y="6088"/>
                  </a:lnTo>
                  <a:lnTo>
                    <a:pt x="1805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66">
              <a:extLst>
                <a:ext uri="{FF2B5EF4-FFF2-40B4-BE49-F238E27FC236}">
                  <a16:creationId xmlns:a16="http://schemas.microsoft.com/office/drawing/2014/main" id="{DA93AC28-B7CD-4EB3-9437-D9E45AE76976}"/>
                </a:ext>
              </a:extLst>
            </p:cNvPr>
            <p:cNvSpPr/>
            <p:nvPr/>
          </p:nvSpPr>
          <p:spPr>
            <a:xfrm>
              <a:off x="1186640" y="2480804"/>
              <a:ext cx="791007" cy="1849790"/>
            </a:xfrm>
            <a:custGeom>
              <a:avLst/>
              <a:gdLst/>
              <a:ahLst/>
              <a:cxnLst/>
              <a:rect l="l" t="t" r="r" b="b"/>
              <a:pathLst>
                <a:path w="12389" h="28972" extrusionOk="0">
                  <a:moveTo>
                    <a:pt x="2487" y="1"/>
                  </a:moveTo>
                  <a:cubicBezTo>
                    <a:pt x="2487" y="1"/>
                    <a:pt x="0" y="4053"/>
                    <a:pt x="62" y="7630"/>
                  </a:cubicBezTo>
                  <a:cubicBezTo>
                    <a:pt x="123" y="11208"/>
                    <a:pt x="1001" y="28963"/>
                    <a:pt x="1001" y="28963"/>
                  </a:cubicBezTo>
                  <a:lnTo>
                    <a:pt x="3981" y="28963"/>
                  </a:lnTo>
                  <a:lnTo>
                    <a:pt x="4581" y="6525"/>
                  </a:lnTo>
                  <a:lnTo>
                    <a:pt x="4940" y="6503"/>
                  </a:lnTo>
                  <a:lnTo>
                    <a:pt x="9590" y="28971"/>
                  </a:lnTo>
                  <a:lnTo>
                    <a:pt x="12389" y="28703"/>
                  </a:lnTo>
                  <a:lnTo>
                    <a:pt x="9439" y="7838"/>
                  </a:lnTo>
                  <a:cubicBezTo>
                    <a:pt x="9238" y="6548"/>
                    <a:pt x="8892" y="5282"/>
                    <a:pt x="8389" y="4078"/>
                  </a:cubicBezTo>
                  <a:cubicBezTo>
                    <a:pt x="7960" y="3047"/>
                    <a:pt x="7445" y="1312"/>
                    <a:pt x="6709" y="404"/>
                  </a:cubicBezTo>
                  <a:lnTo>
                    <a:pt x="2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66">
              <a:extLst>
                <a:ext uri="{FF2B5EF4-FFF2-40B4-BE49-F238E27FC236}">
                  <a16:creationId xmlns:a16="http://schemas.microsoft.com/office/drawing/2014/main" id="{8A843F80-EC5C-4E28-8D61-1CEA42F1E2BF}"/>
                </a:ext>
              </a:extLst>
            </p:cNvPr>
            <p:cNvSpPr/>
            <p:nvPr/>
          </p:nvSpPr>
          <p:spPr>
            <a:xfrm>
              <a:off x="1478172" y="2889881"/>
              <a:ext cx="110265" cy="10343"/>
            </a:xfrm>
            <a:custGeom>
              <a:avLst/>
              <a:gdLst/>
              <a:ahLst/>
              <a:cxnLst/>
              <a:rect l="l" t="t" r="r" b="b"/>
              <a:pathLst>
                <a:path w="1727" h="162" extrusionOk="0">
                  <a:moveTo>
                    <a:pt x="1697" y="1"/>
                  </a:moveTo>
                  <a:cubicBezTo>
                    <a:pt x="1696" y="1"/>
                    <a:pt x="1695" y="1"/>
                    <a:pt x="1694" y="1"/>
                  </a:cubicBezTo>
                  <a:lnTo>
                    <a:pt x="28" y="102"/>
                  </a:lnTo>
                  <a:cubicBezTo>
                    <a:pt x="12" y="102"/>
                    <a:pt x="1" y="116"/>
                    <a:pt x="1" y="132"/>
                  </a:cubicBezTo>
                  <a:cubicBezTo>
                    <a:pt x="2" y="149"/>
                    <a:pt x="15" y="162"/>
                    <a:pt x="31" y="162"/>
                  </a:cubicBezTo>
                  <a:lnTo>
                    <a:pt x="33" y="162"/>
                  </a:lnTo>
                  <a:lnTo>
                    <a:pt x="1697" y="61"/>
                  </a:lnTo>
                  <a:cubicBezTo>
                    <a:pt x="1715" y="59"/>
                    <a:pt x="1727" y="45"/>
                    <a:pt x="1727" y="29"/>
                  </a:cubicBezTo>
                  <a:cubicBezTo>
                    <a:pt x="1725" y="14"/>
                    <a:pt x="1712" y="1"/>
                    <a:pt x="1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66">
              <a:extLst>
                <a:ext uri="{FF2B5EF4-FFF2-40B4-BE49-F238E27FC236}">
                  <a16:creationId xmlns:a16="http://schemas.microsoft.com/office/drawing/2014/main" id="{108E70F8-7CE5-4068-8846-24292FB15447}"/>
                </a:ext>
              </a:extLst>
            </p:cNvPr>
            <p:cNvSpPr/>
            <p:nvPr/>
          </p:nvSpPr>
          <p:spPr>
            <a:xfrm>
              <a:off x="902450" y="2191890"/>
              <a:ext cx="397323" cy="349948"/>
            </a:xfrm>
            <a:custGeom>
              <a:avLst/>
              <a:gdLst/>
              <a:ahLst/>
              <a:cxnLst/>
              <a:rect l="l" t="t" r="r" b="b"/>
              <a:pathLst>
                <a:path w="6223" h="5481" extrusionOk="0">
                  <a:moveTo>
                    <a:pt x="6223" y="0"/>
                  </a:moveTo>
                  <a:lnTo>
                    <a:pt x="2763" y="422"/>
                  </a:lnTo>
                  <a:lnTo>
                    <a:pt x="556" y="3724"/>
                  </a:lnTo>
                  <a:cubicBezTo>
                    <a:pt x="0" y="4592"/>
                    <a:pt x="798" y="5480"/>
                    <a:pt x="1601" y="5480"/>
                  </a:cubicBezTo>
                  <a:cubicBezTo>
                    <a:pt x="1915" y="5480"/>
                    <a:pt x="2229" y="5345"/>
                    <a:pt x="2464" y="5019"/>
                  </a:cubicBezTo>
                  <a:lnTo>
                    <a:pt x="6223" y="0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66">
              <a:extLst>
                <a:ext uri="{FF2B5EF4-FFF2-40B4-BE49-F238E27FC236}">
                  <a16:creationId xmlns:a16="http://schemas.microsoft.com/office/drawing/2014/main" id="{CC8A53D9-5654-45CF-A50C-760256A0ACC6}"/>
                </a:ext>
              </a:extLst>
            </p:cNvPr>
            <p:cNvSpPr/>
            <p:nvPr/>
          </p:nvSpPr>
          <p:spPr>
            <a:xfrm>
              <a:off x="1005693" y="1970846"/>
              <a:ext cx="520293" cy="427331"/>
            </a:xfrm>
            <a:custGeom>
              <a:avLst/>
              <a:gdLst/>
              <a:ahLst/>
              <a:cxnLst/>
              <a:rect l="l" t="t" r="r" b="b"/>
              <a:pathLst>
                <a:path w="8149" h="6693" extrusionOk="0">
                  <a:moveTo>
                    <a:pt x="4104" y="1"/>
                  </a:moveTo>
                  <a:cubicBezTo>
                    <a:pt x="2717" y="1"/>
                    <a:pt x="790" y="3256"/>
                    <a:pt x="0" y="4476"/>
                  </a:cubicBezTo>
                  <a:lnTo>
                    <a:pt x="3366" y="6692"/>
                  </a:lnTo>
                  <a:cubicBezTo>
                    <a:pt x="3991" y="5666"/>
                    <a:pt x="8148" y="1529"/>
                    <a:pt x="4359" y="41"/>
                  </a:cubicBezTo>
                  <a:cubicBezTo>
                    <a:pt x="4276" y="14"/>
                    <a:pt x="4191" y="1"/>
                    <a:pt x="4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66">
              <a:extLst>
                <a:ext uri="{FF2B5EF4-FFF2-40B4-BE49-F238E27FC236}">
                  <a16:creationId xmlns:a16="http://schemas.microsoft.com/office/drawing/2014/main" id="{E77D0535-77B0-4718-9A88-0D94E4FDDB82}"/>
                </a:ext>
              </a:extLst>
            </p:cNvPr>
            <p:cNvSpPr/>
            <p:nvPr/>
          </p:nvSpPr>
          <p:spPr>
            <a:xfrm>
              <a:off x="1638049" y="1970846"/>
              <a:ext cx="160257" cy="261009"/>
            </a:xfrm>
            <a:custGeom>
              <a:avLst/>
              <a:gdLst/>
              <a:ahLst/>
              <a:cxnLst/>
              <a:rect l="l" t="t" r="r" b="b"/>
              <a:pathLst>
                <a:path w="2510" h="4088" extrusionOk="0">
                  <a:moveTo>
                    <a:pt x="1" y="0"/>
                  </a:moveTo>
                  <a:lnTo>
                    <a:pt x="855" y="4087"/>
                  </a:lnTo>
                  <a:lnTo>
                    <a:pt x="2510" y="3705"/>
                  </a:lnTo>
                  <a:cubicBezTo>
                    <a:pt x="2413" y="15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66">
              <a:extLst>
                <a:ext uri="{FF2B5EF4-FFF2-40B4-BE49-F238E27FC236}">
                  <a16:creationId xmlns:a16="http://schemas.microsoft.com/office/drawing/2014/main" id="{79ECDD96-BDC7-461A-9508-15456C43656A}"/>
                </a:ext>
              </a:extLst>
            </p:cNvPr>
            <p:cNvSpPr/>
            <p:nvPr/>
          </p:nvSpPr>
          <p:spPr>
            <a:xfrm>
              <a:off x="1188236" y="1946775"/>
              <a:ext cx="616320" cy="614468"/>
            </a:xfrm>
            <a:custGeom>
              <a:avLst/>
              <a:gdLst/>
              <a:ahLst/>
              <a:cxnLst/>
              <a:rect l="l" t="t" r="r" b="b"/>
              <a:pathLst>
                <a:path w="9653" h="9624" extrusionOk="0">
                  <a:moveTo>
                    <a:pt x="4401" y="1"/>
                  </a:moveTo>
                  <a:cubicBezTo>
                    <a:pt x="3467" y="1"/>
                    <a:pt x="2448" y="124"/>
                    <a:pt x="1149" y="363"/>
                  </a:cubicBezTo>
                  <a:cubicBezTo>
                    <a:pt x="307" y="414"/>
                    <a:pt x="247" y="2087"/>
                    <a:pt x="0" y="2646"/>
                  </a:cubicBezTo>
                  <a:lnTo>
                    <a:pt x="1807" y="9623"/>
                  </a:lnTo>
                  <a:lnTo>
                    <a:pt x="7174" y="9623"/>
                  </a:lnTo>
                  <a:cubicBezTo>
                    <a:pt x="7712" y="7277"/>
                    <a:pt x="9652" y="1091"/>
                    <a:pt x="7361" y="441"/>
                  </a:cubicBezTo>
                  <a:cubicBezTo>
                    <a:pt x="6312" y="144"/>
                    <a:pt x="5406" y="1"/>
                    <a:pt x="4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66">
              <a:extLst>
                <a:ext uri="{FF2B5EF4-FFF2-40B4-BE49-F238E27FC236}">
                  <a16:creationId xmlns:a16="http://schemas.microsoft.com/office/drawing/2014/main" id="{B845DC3B-F4D7-4417-8634-356D1D0003AC}"/>
                </a:ext>
              </a:extLst>
            </p:cNvPr>
            <p:cNvSpPr/>
            <p:nvPr/>
          </p:nvSpPr>
          <p:spPr>
            <a:xfrm>
              <a:off x="1211988" y="2198402"/>
              <a:ext cx="45076" cy="176921"/>
            </a:xfrm>
            <a:custGeom>
              <a:avLst/>
              <a:gdLst/>
              <a:ahLst/>
              <a:cxnLst/>
              <a:rect l="l" t="t" r="r" b="b"/>
              <a:pathLst>
                <a:path w="706" h="2771" extrusionOk="0">
                  <a:moveTo>
                    <a:pt x="32" y="0"/>
                  </a:moveTo>
                  <a:cubicBezTo>
                    <a:pt x="30" y="0"/>
                    <a:pt x="28" y="0"/>
                    <a:pt x="25" y="1"/>
                  </a:cubicBezTo>
                  <a:cubicBezTo>
                    <a:pt x="9" y="5"/>
                    <a:pt x="1" y="20"/>
                    <a:pt x="4" y="36"/>
                  </a:cubicBezTo>
                  <a:lnTo>
                    <a:pt x="646" y="2749"/>
                  </a:lnTo>
                  <a:cubicBezTo>
                    <a:pt x="649" y="2762"/>
                    <a:pt x="661" y="2771"/>
                    <a:pt x="674" y="2771"/>
                  </a:cubicBezTo>
                  <a:lnTo>
                    <a:pt x="681" y="2771"/>
                  </a:lnTo>
                  <a:cubicBezTo>
                    <a:pt x="696" y="2766"/>
                    <a:pt x="706" y="2752"/>
                    <a:pt x="702" y="2736"/>
                  </a:cubicBezTo>
                  <a:lnTo>
                    <a:pt x="60" y="23"/>
                  </a:lnTo>
                  <a:cubicBezTo>
                    <a:pt x="57" y="9"/>
                    <a:pt x="4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66;p66">
              <a:extLst>
                <a:ext uri="{FF2B5EF4-FFF2-40B4-BE49-F238E27FC236}">
                  <a16:creationId xmlns:a16="http://schemas.microsoft.com/office/drawing/2014/main" id="{FDB597FC-A6A9-42A6-9203-E8BAEB3A3ED7}"/>
                </a:ext>
              </a:extLst>
            </p:cNvPr>
            <p:cNvSpPr/>
            <p:nvPr/>
          </p:nvSpPr>
          <p:spPr>
            <a:xfrm>
              <a:off x="1694746" y="2139087"/>
              <a:ext cx="28668" cy="177049"/>
            </a:xfrm>
            <a:custGeom>
              <a:avLst/>
              <a:gdLst/>
              <a:ahLst/>
              <a:cxnLst/>
              <a:rect l="l" t="t" r="r" b="b"/>
              <a:pathLst>
                <a:path w="449" h="2773" extrusionOk="0">
                  <a:moveTo>
                    <a:pt x="420" y="1"/>
                  </a:moveTo>
                  <a:cubicBezTo>
                    <a:pt x="405" y="1"/>
                    <a:pt x="392" y="11"/>
                    <a:pt x="389" y="26"/>
                  </a:cubicBezTo>
                  <a:lnTo>
                    <a:pt x="2" y="2739"/>
                  </a:lnTo>
                  <a:cubicBezTo>
                    <a:pt x="1" y="2755"/>
                    <a:pt x="11" y="2769"/>
                    <a:pt x="27" y="2771"/>
                  </a:cubicBezTo>
                  <a:cubicBezTo>
                    <a:pt x="28" y="2772"/>
                    <a:pt x="30" y="2772"/>
                    <a:pt x="31" y="2772"/>
                  </a:cubicBezTo>
                  <a:cubicBezTo>
                    <a:pt x="46" y="2772"/>
                    <a:pt x="58" y="2762"/>
                    <a:pt x="61" y="2748"/>
                  </a:cubicBezTo>
                  <a:lnTo>
                    <a:pt x="446" y="34"/>
                  </a:lnTo>
                  <a:cubicBezTo>
                    <a:pt x="449" y="18"/>
                    <a:pt x="437" y="4"/>
                    <a:pt x="423" y="1"/>
                  </a:cubicBezTo>
                  <a:cubicBezTo>
                    <a:pt x="422" y="1"/>
                    <a:pt x="421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7;p66">
              <a:extLst>
                <a:ext uri="{FF2B5EF4-FFF2-40B4-BE49-F238E27FC236}">
                  <a16:creationId xmlns:a16="http://schemas.microsoft.com/office/drawing/2014/main" id="{E160437C-3CAA-49A2-9A67-D96334EB88D8}"/>
                </a:ext>
              </a:extLst>
            </p:cNvPr>
            <p:cNvSpPr/>
            <p:nvPr/>
          </p:nvSpPr>
          <p:spPr>
            <a:xfrm>
              <a:off x="1344409" y="1916256"/>
              <a:ext cx="170728" cy="161087"/>
            </a:xfrm>
            <a:custGeom>
              <a:avLst/>
              <a:gdLst/>
              <a:ahLst/>
              <a:cxnLst/>
              <a:rect l="l" t="t" r="r" b="b"/>
              <a:pathLst>
                <a:path w="2674" h="2523" extrusionOk="0">
                  <a:moveTo>
                    <a:pt x="808" y="1"/>
                  </a:moveTo>
                  <a:cubicBezTo>
                    <a:pt x="694" y="1"/>
                    <a:pt x="584" y="46"/>
                    <a:pt x="502" y="128"/>
                  </a:cubicBezTo>
                  <a:lnTo>
                    <a:pt x="0" y="629"/>
                  </a:lnTo>
                  <a:lnTo>
                    <a:pt x="1155" y="2361"/>
                  </a:lnTo>
                  <a:cubicBezTo>
                    <a:pt x="1226" y="2467"/>
                    <a:pt x="1342" y="2523"/>
                    <a:pt x="1459" y="2523"/>
                  </a:cubicBezTo>
                  <a:cubicBezTo>
                    <a:pt x="1542" y="2523"/>
                    <a:pt x="1625" y="2495"/>
                    <a:pt x="1694" y="2437"/>
                  </a:cubicBezTo>
                  <a:lnTo>
                    <a:pt x="2674" y="1612"/>
                  </a:lnTo>
                  <a:lnTo>
                    <a:pt x="996" y="576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68;p66">
              <a:extLst>
                <a:ext uri="{FF2B5EF4-FFF2-40B4-BE49-F238E27FC236}">
                  <a16:creationId xmlns:a16="http://schemas.microsoft.com/office/drawing/2014/main" id="{DF9DCA83-6CA6-4247-994A-AF3F89AD2B73}"/>
                </a:ext>
              </a:extLst>
            </p:cNvPr>
            <p:cNvSpPr/>
            <p:nvPr/>
          </p:nvSpPr>
          <p:spPr>
            <a:xfrm>
              <a:off x="1515013" y="1916256"/>
              <a:ext cx="90663" cy="152532"/>
            </a:xfrm>
            <a:custGeom>
              <a:avLst/>
              <a:gdLst/>
              <a:ahLst/>
              <a:cxnLst/>
              <a:rect l="l" t="t" r="r" b="b"/>
              <a:pathLst>
                <a:path w="1420" h="2389" extrusionOk="0">
                  <a:moveTo>
                    <a:pt x="504" y="1"/>
                  </a:moveTo>
                  <a:lnTo>
                    <a:pt x="538" y="714"/>
                  </a:lnTo>
                  <a:lnTo>
                    <a:pt x="0" y="1612"/>
                  </a:lnTo>
                  <a:lnTo>
                    <a:pt x="954" y="2348"/>
                  </a:lnTo>
                  <a:cubicBezTo>
                    <a:pt x="990" y="2376"/>
                    <a:pt x="1032" y="2388"/>
                    <a:pt x="1072" y="2388"/>
                  </a:cubicBezTo>
                  <a:cubicBezTo>
                    <a:pt x="1167" y="2388"/>
                    <a:pt x="1257" y="2319"/>
                    <a:pt x="1268" y="2213"/>
                  </a:cubicBezTo>
                  <a:lnTo>
                    <a:pt x="1420" y="712"/>
                  </a:lnTo>
                  <a:lnTo>
                    <a:pt x="1072" y="194"/>
                  </a:lnTo>
                  <a:cubicBezTo>
                    <a:pt x="992" y="73"/>
                    <a:pt x="858" y="1"/>
                    <a:pt x="7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9;p66">
              <a:extLst>
                <a:ext uri="{FF2B5EF4-FFF2-40B4-BE49-F238E27FC236}">
                  <a16:creationId xmlns:a16="http://schemas.microsoft.com/office/drawing/2014/main" id="{F59BE71C-8E25-45F8-BED3-6EC89E2B60C4}"/>
                </a:ext>
              </a:extLst>
            </p:cNvPr>
            <p:cNvSpPr/>
            <p:nvPr/>
          </p:nvSpPr>
          <p:spPr>
            <a:xfrm>
              <a:off x="1504478" y="2054168"/>
              <a:ext cx="21197" cy="21325"/>
            </a:xfrm>
            <a:custGeom>
              <a:avLst/>
              <a:gdLst/>
              <a:ahLst/>
              <a:cxnLst/>
              <a:rect l="l" t="t" r="r" b="b"/>
              <a:pathLst>
                <a:path w="332" h="334" extrusionOk="0">
                  <a:moveTo>
                    <a:pt x="165" y="1"/>
                  </a:moveTo>
                  <a:cubicBezTo>
                    <a:pt x="75" y="1"/>
                    <a:pt x="0" y="75"/>
                    <a:pt x="0" y="167"/>
                  </a:cubicBezTo>
                  <a:cubicBezTo>
                    <a:pt x="0" y="259"/>
                    <a:pt x="75" y="334"/>
                    <a:pt x="165" y="334"/>
                  </a:cubicBezTo>
                  <a:cubicBezTo>
                    <a:pt x="257" y="334"/>
                    <a:pt x="332" y="259"/>
                    <a:pt x="332" y="167"/>
                  </a:cubicBezTo>
                  <a:cubicBezTo>
                    <a:pt x="332" y="75"/>
                    <a:pt x="257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70;p66">
              <a:extLst>
                <a:ext uri="{FF2B5EF4-FFF2-40B4-BE49-F238E27FC236}">
                  <a16:creationId xmlns:a16="http://schemas.microsoft.com/office/drawing/2014/main" id="{B57D91C2-8252-4920-9562-A472E8172919}"/>
                </a:ext>
              </a:extLst>
            </p:cNvPr>
            <p:cNvSpPr/>
            <p:nvPr/>
          </p:nvSpPr>
          <p:spPr>
            <a:xfrm>
              <a:off x="1506776" y="2096436"/>
              <a:ext cx="21325" cy="21325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167" y="0"/>
                  </a:moveTo>
                  <a:cubicBezTo>
                    <a:pt x="75" y="0"/>
                    <a:pt x="1" y="75"/>
                    <a:pt x="1" y="167"/>
                  </a:cubicBezTo>
                  <a:cubicBezTo>
                    <a:pt x="1" y="259"/>
                    <a:pt x="75" y="333"/>
                    <a:pt x="167" y="333"/>
                  </a:cubicBezTo>
                  <a:cubicBezTo>
                    <a:pt x="259" y="333"/>
                    <a:pt x="334" y="259"/>
                    <a:pt x="334" y="167"/>
                  </a:cubicBezTo>
                  <a:cubicBezTo>
                    <a:pt x="334" y="75"/>
                    <a:pt x="259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71;p66">
              <a:extLst>
                <a:ext uri="{FF2B5EF4-FFF2-40B4-BE49-F238E27FC236}">
                  <a16:creationId xmlns:a16="http://schemas.microsoft.com/office/drawing/2014/main" id="{8F25AEE1-A65A-4039-9C70-6743CD84C8F0}"/>
                </a:ext>
              </a:extLst>
            </p:cNvPr>
            <p:cNvSpPr/>
            <p:nvPr/>
          </p:nvSpPr>
          <p:spPr>
            <a:xfrm>
              <a:off x="1421474" y="2246544"/>
              <a:ext cx="216635" cy="149020"/>
            </a:xfrm>
            <a:custGeom>
              <a:avLst/>
              <a:gdLst/>
              <a:ahLst/>
              <a:cxnLst/>
              <a:rect l="l" t="t" r="r" b="b"/>
              <a:pathLst>
                <a:path w="3393" h="2334" extrusionOk="0">
                  <a:moveTo>
                    <a:pt x="1944" y="0"/>
                  </a:moveTo>
                  <a:cubicBezTo>
                    <a:pt x="559" y="0"/>
                    <a:pt x="1" y="989"/>
                    <a:pt x="1" y="989"/>
                  </a:cubicBezTo>
                  <a:lnTo>
                    <a:pt x="294" y="2261"/>
                  </a:lnTo>
                  <a:lnTo>
                    <a:pt x="2441" y="2334"/>
                  </a:lnTo>
                  <a:lnTo>
                    <a:pt x="3393" y="310"/>
                  </a:lnTo>
                  <a:cubicBezTo>
                    <a:pt x="2833" y="86"/>
                    <a:pt x="2352" y="0"/>
                    <a:pt x="1944" y="0"/>
                  </a:cubicBez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72;p66">
              <a:extLst>
                <a:ext uri="{FF2B5EF4-FFF2-40B4-BE49-F238E27FC236}">
                  <a16:creationId xmlns:a16="http://schemas.microsoft.com/office/drawing/2014/main" id="{DCED302C-2070-47E2-A97A-6858CC1AA887}"/>
                </a:ext>
              </a:extLst>
            </p:cNvPr>
            <p:cNvSpPr/>
            <p:nvPr/>
          </p:nvSpPr>
          <p:spPr>
            <a:xfrm>
              <a:off x="1000330" y="2309626"/>
              <a:ext cx="439973" cy="229340"/>
            </a:xfrm>
            <a:custGeom>
              <a:avLst/>
              <a:gdLst/>
              <a:ahLst/>
              <a:cxnLst/>
              <a:rect l="l" t="t" r="r" b="b"/>
              <a:pathLst>
                <a:path w="6891" h="3592" extrusionOk="0">
                  <a:moveTo>
                    <a:pt x="6597" y="1"/>
                  </a:moveTo>
                  <a:lnTo>
                    <a:pt x="1" y="1131"/>
                  </a:lnTo>
                  <a:lnTo>
                    <a:pt x="386" y="3591"/>
                  </a:lnTo>
                  <a:lnTo>
                    <a:pt x="6890" y="1273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73;p66">
              <a:extLst>
                <a:ext uri="{FF2B5EF4-FFF2-40B4-BE49-F238E27FC236}">
                  <a16:creationId xmlns:a16="http://schemas.microsoft.com/office/drawing/2014/main" id="{9F7FFE27-F812-4226-A1B6-18FF3FD8EA93}"/>
                </a:ext>
              </a:extLst>
            </p:cNvPr>
            <p:cNvSpPr/>
            <p:nvPr/>
          </p:nvSpPr>
          <p:spPr>
            <a:xfrm>
              <a:off x="1047131" y="2354001"/>
              <a:ext cx="107008" cy="21325"/>
            </a:xfrm>
            <a:custGeom>
              <a:avLst/>
              <a:gdLst/>
              <a:ahLst/>
              <a:cxnLst/>
              <a:rect l="l" t="t" r="r" b="b"/>
              <a:pathLst>
                <a:path w="1676" h="334" extrusionOk="0">
                  <a:moveTo>
                    <a:pt x="1645" y="0"/>
                  </a:moveTo>
                  <a:cubicBezTo>
                    <a:pt x="1643" y="0"/>
                    <a:pt x="1641" y="0"/>
                    <a:pt x="1639" y="1"/>
                  </a:cubicBezTo>
                  <a:lnTo>
                    <a:pt x="27" y="277"/>
                  </a:lnTo>
                  <a:cubicBezTo>
                    <a:pt x="11" y="280"/>
                    <a:pt x="1" y="294"/>
                    <a:pt x="4" y="310"/>
                  </a:cubicBezTo>
                  <a:cubicBezTo>
                    <a:pt x="7" y="323"/>
                    <a:pt x="18" y="334"/>
                    <a:pt x="33" y="334"/>
                  </a:cubicBezTo>
                  <a:lnTo>
                    <a:pt x="37" y="334"/>
                  </a:lnTo>
                  <a:lnTo>
                    <a:pt x="1650" y="58"/>
                  </a:lnTo>
                  <a:cubicBezTo>
                    <a:pt x="1666" y="55"/>
                    <a:pt x="1676" y="40"/>
                    <a:pt x="1673" y="24"/>
                  </a:cubicBezTo>
                  <a:cubicBezTo>
                    <a:pt x="1670" y="10"/>
                    <a:pt x="1659" y="0"/>
                    <a:pt x="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74;p66">
              <a:extLst>
                <a:ext uri="{FF2B5EF4-FFF2-40B4-BE49-F238E27FC236}">
                  <a16:creationId xmlns:a16="http://schemas.microsoft.com/office/drawing/2014/main" id="{1CCE5C63-1486-48B2-BDA6-CDC90D37512C}"/>
                </a:ext>
              </a:extLst>
            </p:cNvPr>
            <p:cNvSpPr/>
            <p:nvPr/>
          </p:nvSpPr>
          <p:spPr>
            <a:xfrm>
              <a:off x="1422879" y="2181163"/>
              <a:ext cx="611851" cy="465193"/>
            </a:xfrm>
            <a:custGeom>
              <a:avLst/>
              <a:gdLst/>
              <a:ahLst/>
              <a:cxnLst/>
              <a:rect l="l" t="t" r="r" b="b"/>
              <a:pathLst>
                <a:path w="9583" h="7286" extrusionOk="0">
                  <a:moveTo>
                    <a:pt x="7295" y="1"/>
                  </a:moveTo>
                  <a:cubicBezTo>
                    <a:pt x="5161" y="1"/>
                    <a:pt x="2717" y="412"/>
                    <a:pt x="2717" y="412"/>
                  </a:cubicBezTo>
                  <a:lnTo>
                    <a:pt x="1" y="6789"/>
                  </a:lnTo>
                  <a:lnTo>
                    <a:pt x="447" y="7286"/>
                  </a:lnTo>
                  <a:lnTo>
                    <a:pt x="9583" y="268"/>
                  </a:lnTo>
                  <a:cubicBezTo>
                    <a:pt x="9001" y="70"/>
                    <a:pt x="8175" y="1"/>
                    <a:pt x="7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75;p66">
              <a:extLst>
                <a:ext uri="{FF2B5EF4-FFF2-40B4-BE49-F238E27FC236}">
                  <a16:creationId xmlns:a16="http://schemas.microsoft.com/office/drawing/2014/main" id="{9C277DDB-4958-4B6C-82A8-C2F7AF33AA85}"/>
                </a:ext>
              </a:extLst>
            </p:cNvPr>
            <p:cNvSpPr/>
            <p:nvPr/>
          </p:nvSpPr>
          <p:spPr>
            <a:xfrm>
              <a:off x="1765682" y="2198211"/>
              <a:ext cx="269181" cy="404410"/>
            </a:xfrm>
            <a:custGeom>
              <a:avLst/>
              <a:gdLst/>
              <a:ahLst/>
              <a:cxnLst/>
              <a:rect l="l" t="t" r="r" b="b"/>
              <a:pathLst>
                <a:path w="4216" h="6334" extrusionOk="0">
                  <a:moveTo>
                    <a:pt x="4215" y="1"/>
                  </a:moveTo>
                  <a:lnTo>
                    <a:pt x="3155" y="145"/>
                  </a:lnTo>
                  <a:lnTo>
                    <a:pt x="1" y="6334"/>
                  </a:lnTo>
                  <a:cubicBezTo>
                    <a:pt x="1" y="6334"/>
                    <a:pt x="4" y="6334"/>
                    <a:pt x="9" y="6334"/>
                  </a:cubicBezTo>
                  <a:cubicBezTo>
                    <a:pt x="101" y="6334"/>
                    <a:pt x="938" y="6313"/>
                    <a:pt x="1325" y="5563"/>
                  </a:cubicBezTo>
                  <a:lnTo>
                    <a:pt x="42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76;p66">
              <a:extLst>
                <a:ext uri="{FF2B5EF4-FFF2-40B4-BE49-F238E27FC236}">
                  <a16:creationId xmlns:a16="http://schemas.microsoft.com/office/drawing/2014/main" id="{71786318-1331-4CFA-A227-366B6204AB5C}"/>
                </a:ext>
              </a:extLst>
            </p:cNvPr>
            <p:cNvSpPr/>
            <p:nvPr/>
          </p:nvSpPr>
          <p:spPr>
            <a:xfrm>
              <a:off x="1451419" y="2207469"/>
              <a:ext cx="515696" cy="438888"/>
            </a:xfrm>
            <a:custGeom>
              <a:avLst/>
              <a:gdLst/>
              <a:ahLst/>
              <a:cxnLst/>
              <a:rect l="l" t="t" r="r" b="b"/>
              <a:pathLst>
                <a:path w="8077" h="6874" extrusionOk="0">
                  <a:moveTo>
                    <a:pt x="8077" y="0"/>
                  </a:moveTo>
                  <a:lnTo>
                    <a:pt x="2651" y="482"/>
                  </a:lnTo>
                  <a:lnTo>
                    <a:pt x="0" y="6874"/>
                  </a:lnTo>
                  <a:lnTo>
                    <a:pt x="4923" y="6189"/>
                  </a:lnTo>
                  <a:lnTo>
                    <a:pt x="8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77;p66">
              <a:extLst>
                <a:ext uri="{FF2B5EF4-FFF2-40B4-BE49-F238E27FC236}">
                  <a16:creationId xmlns:a16="http://schemas.microsoft.com/office/drawing/2014/main" id="{EC5FD52C-EADD-4FA4-93F5-AD14BA8A5BC8}"/>
                </a:ext>
              </a:extLst>
            </p:cNvPr>
            <p:cNvSpPr/>
            <p:nvPr/>
          </p:nvSpPr>
          <p:spPr>
            <a:xfrm>
              <a:off x="1638049" y="2303305"/>
              <a:ext cx="212548" cy="63656"/>
            </a:xfrm>
            <a:custGeom>
              <a:avLst/>
              <a:gdLst/>
              <a:ahLst/>
              <a:cxnLst/>
              <a:rect l="l" t="t" r="r" b="b"/>
              <a:pathLst>
                <a:path w="3329" h="997" extrusionOk="0">
                  <a:moveTo>
                    <a:pt x="3329" y="0"/>
                  </a:moveTo>
                  <a:lnTo>
                    <a:pt x="299" y="269"/>
                  </a:lnTo>
                  <a:lnTo>
                    <a:pt x="1" y="996"/>
                  </a:lnTo>
                  <a:lnTo>
                    <a:pt x="1" y="996"/>
                  </a:lnTo>
                  <a:lnTo>
                    <a:pt x="2952" y="716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78;p66">
              <a:extLst>
                <a:ext uri="{FF2B5EF4-FFF2-40B4-BE49-F238E27FC236}">
                  <a16:creationId xmlns:a16="http://schemas.microsoft.com/office/drawing/2014/main" id="{A48E4523-F24F-4085-AA36-CA40253B6B6C}"/>
                </a:ext>
              </a:extLst>
            </p:cNvPr>
            <p:cNvSpPr/>
            <p:nvPr/>
          </p:nvSpPr>
          <p:spPr>
            <a:xfrm>
              <a:off x="1876587" y="2010560"/>
              <a:ext cx="158278" cy="187712"/>
            </a:xfrm>
            <a:custGeom>
              <a:avLst/>
              <a:gdLst/>
              <a:ahLst/>
              <a:cxnLst/>
              <a:rect l="l" t="t" r="r" b="b"/>
              <a:pathLst>
                <a:path w="2479" h="2940" extrusionOk="0">
                  <a:moveTo>
                    <a:pt x="1214" y="0"/>
                  </a:moveTo>
                  <a:lnTo>
                    <a:pt x="0" y="2788"/>
                  </a:lnTo>
                  <a:lnTo>
                    <a:pt x="2478" y="294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79;p66">
              <a:extLst>
                <a:ext uri="{FF2B5EF4-FFF2-40B4-BE49-F238E27FC236}">
                  <a16:creationId xmlns:a16="http://schemas.microsoft.com/office/drawing/2014/main" id="{CECB72EC-359B-4C2E-A449-54DB8188D3D0}"/>
                </a:ext>
              </a:extLst>
            </p:cNvPr>
            <p:cNvSpPr/>
            <p:nvPr/>
          </p:nvSpPr>
          <p:spPr>
            <a:xfrm>
              <a:off x="1805268" y="2269402"/>
              <a:ext cx="207568" cy="211080"/>
            </a:xfrm>
            <a:custGeom>
              <a:avLst/>
              <a:gdLst/>
              <a:ahLst/>
              <a:cxnLst/>
              <a:rect l="l" t="t" r="r" b="b"/>
              <a:pathLst>
                <a:path w="3251" h="3306" extrusionOk="0">
                  <a:moveTo>
                    <a:pt x="1032" y="1"/>
                  </a:moveTo>
                  <a:cubicBezTo>
                    <a:pt x="991" y="1"/>
                    <a:pt x="950" y="16"/>
                    <a:pt x="919" y="47"/>
                  </a:cubicBezTo>
                  <a:cubicBezTo>
                    <a:pt x="853" y="111"/>
                    <a:pt x="853" y="217"/>
                    <a:pt x="919" y="282"/>
                  </a:cubicBezTo>
                  <a:lnTo>
                    <a:pt x="1828" y="1155"/>
                  </a:lnTo>
                  <a:lnTo>
                    <a:pt x="1828" y="1155"/>
                  </a:lnTo>
                  <a:lnTo>
                    <a:pt x="454" y="251"/>
                  </a:lnTo>
                  <a:cubicBezTo>
                    <a:pt x="416" y="226"/>
                    <a:pt x="374" y="214"/>
                    <a:pt x="332" y="214"/>
                  </a:cubicBezTo>
                  <a:cubicBezTo>
                    <a:pt x="258" y="214"/>
                    <a:pt x="186" y="252"/>
                    <a:pt x="145" y="321"/>
                  </a:cubicBezTo>
                  <a:cubicBezTo>
                    <a:pt x="86" y="416"/>
                    <a:pt x="110" y="539"/>
                    <a:pt x="197" y="607"/>
                  </a:cubicBezTo>
                  <a:lnTo>
                    <a:pt x="1470" y="1605"/>
                  </a:lnTo>
                  <a:lnTo>
                    <a:pt x="327" y="1012"/>
                  </a:lnTo>
                  <a:cubicBezTo>
                    <a:pt x="300" y="998"/>
                    <a:pt x="271" y="991"/>
                    <a:pt x="243" y="991"/>
                  </a:cubicBezTo>
                  <a:cubicBezTo>
                    <a:pt x="175" y="991"/>
                    <a:pt x="109" y="1029"/>
                    <a:pt x="77" y="1094"/>
                  </a:cubicBezTo>
                  <a:cubicBezTo>
                    <a:pt x="38" y="1174"/>
                    <a:pt x="61" y="1270"/>
                    <a:pt x="134" y="1323"/>
                  </a:cubicBezTo>
                  <a:lnTo>
                    <a:pt x="1298" y="2171"/>
                  </a:lnTo>
                  <a:lnTo>
                    <a:pt x="305" y="1697"/>
                  </a:lnTo>
                  <a:cubicBezTo>
                    <a:pt x="278" y="1684"/>
                    <a:pt x="249" y="1678"/>
                    <a:pt x="220" y="1678"/>
                  </a:cubicBezTo>
                  <a:cubicBezTo>
                    <a:pt x="149" y="1678"/>
                    <a:pt x="81" y="1716"/>
                    <a:pt x="45" y="1783"/>
                  </a:cubicBezTo>
                  <a:cubicBezTo>
                    <a:pt x="0" y="1869"/>
                    <a:pt x="25" y="1976"/>
                    <a:pt x="104" y="2034"/>
                  </a:cubicBezTo>
                  <a:lnTo>
                    <a:pt x="1444" y="3014"/>
                  </a:lnTo>
                  <a:lnTo>
                    <a:pt x="1304" y="3293"/>
                  </a:lnTo>
                  <a:cubicBezTo>
                    <a:pt x="1304" y="3293"/>
                    <a:pt x="1359" y="3306"/>
                    <a:pt x="1450" y="3306"/>
                  </a:cubicBezTo>
                  <a:cubicBezTo>
                    <a:pt x="1693" y="3306"/>
                    <a:pt x="2195" y="3213"/>
                    <a:pt x="2639" y="2536"/>
                  </a:cubicBezTo>
                  <a:cubicBezTo>
                    <a:pt x="3251" y="1603"/>
                    <a:pt x="2658" y="1108"/>
                    <a:pt x="2658" y="1108"/>
                  </a:cubicBezTo>
                  <a:lnTo>
                    <a:pt x="1126" y="31"/>
                  </a:lnTo>
                  <a:cubicBezTo>
                    <a:pt x="1098" y="11"/>
                    <a:pt x="1065" y="1"/>
                    <a:pt x="1032" y="1"/>
                  </a:cubicBez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80;p66">
              <a:extLst>
                <a:ext uri="{FF2B5EF4-FFF2-40B4-BE49-F238E27FC236}">
                  <a16:creationId xmlns:a16="http://schemas.microsoft.com/office/drawing/2014/main" id="{50E9D892-9825-4430-883F-A9EEA818F025}"/>
                </a:ext>
              </a:extLst>
            </p:cNvPr>
            <p:cNvSpPr/>
            <p:nvPr/>
          </p:nvSpPr>
          <p:spPr>
            <a:xfrm>
              <a:off x="1588949" y="1622233"/>
              <a:ext cx="111158" cy="100879"/>
            </a:xfrm>
            <a:custGeom>
              <a:avLst/>
              <a:gdLst/>
              <a:ahLst/>
              <a:cxnLst/>
              <a:rect l="l" t="t" r="r" b="b"/>
              <a:pathLst>
                <a:path w="1741" h="1580" extrusionOk="0">
                  <a:moveTo>
                    <a:pt x="834" y="0"/>
                  </a:moveTo>
                  <a:cubicBezTo>
                    <a:pt x="558" y="0"/>
                    <a:pt x="363" y="259"/>
                    <a:pt x="228" y="528"/>
                  </a:cubicBezTo>
                  <a:cubicBezTo>
                    <a:pt x="105" y="771"/>
                    <a:pt x="37" y="1033"/>
                    <a:pt x="13" y="1299"/>
                  </a:cubicBezTo>
                  <a:cubicBezTo>
                    <a:pt x="0" y="1451"/>
                    <a:pt x="156" y="1580"/>
                    <a:pt x="339" y="1580"/>
                  </a:cubicBezTo>
                  <a:cubicBezTo>
                    <a:pt x="356" y="1580"/>
                    <a:pt x="374" y="1578"/>
                    <a:pt x="392" y="1576"/>
                  </a:cubicBezTo>
                  <a:cubicBezTo>
                    <a:pt x="1085" y="1478"/>
                    <a:pt x="1741" y="365"/>
                    <a:pt x="1059" y="53"/>
                  </a:cubicBezTo>
                  <a:cubicBezTo>
                    <a:pt x="979" y="16"/>
                    <a:pt x="904" y="0"/>
                    <a:pt x="834" y="0"/>
                  </a:cubicBezTo>
                  <a:close/>
                </a:path>
              </a:pathLst>
            </a:custGeom>
            <a:solidFill>
              <a:srgbClr val="A4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81;p66">
              <a:extLst>
                <a:ext uri="{FF2B5EF4-FFF2-40B4-BE49-F238E27FC236}">
                  <a16:creationId xmlns:a16="http://schemas.microsoft.com/office/drawing/2014/main" id="{D03B8423-ECA4-4A59-9924-21400AF5907D}"/>
                </a:ext>
              </a:extLst>
            </p:cNvPr>
            <p:cNvSpPr/>
            <p:nvPr/>
          </p:nvSpPr>
          <p:spPr>
            <a:xfrm>
              <a:off x="1635558" y="1699171"/>
              <a:ext cx="26433" cy="24071"/>
            </a:xfrm>
            <a:custGeom>
              <a:avLst/>
              <a:gdLst/>
              <a:ahLst/>
              <a:cxnLst/>
              <a:rect l="l" t="t" r="r" b="b"/>
              <a:pathLst>
                <a:path w="414" h="377" extrusionOk="0">
                  <a:moveTo>
                    <a:pt x="208" y="1"/>
                  </a:moveTo>
                  <a:cubicBezTo>
                    <a:pt x="194" y="1"/>
                    <a:pt x="179" y="2"/>
                    <a:pt x="164" y="6"/>
                  </a:cubicBezTo>
                  <a:cubicBezTo>
                    <a:pt x="63" y="29"/>
                    <a:pt x="0" y="132"/>
                    <a:pt x="24" y="232"/>
                  </a:cubicBezTo>
                  <a:cubicBezTo>
                    <a:pt x="45" y="318"/>
                    <a:pt x="121" y="376"/>
                    <a:pt x="206" y="376"/>
                  </a:cubicBezTo>
                  <a:cubicBezTo>
                    <a:pt x="220" y="376"/>
                    <a:pt x="235" y="375"/>
                    <a:pt x="250" y="371"/>
                  </a:cubicBezTo>
                  <a:cubicBezTo>
                    <a:pt x="351" y="348"/>
                    <a:pt x="414" y="245"/>
                    <a:pt x="390" y="145"/>
                  </a:cubicBezTo>
                  <a:cubicBezTo>
                    <a:pt x="369" y="59"/>
                    <a:pt x="293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82;p66">
              <a:extLst>
                <a:ext uri="{FF2B5EF4-FFF2-40B4-BE49-F238E27FC236}">
                  <a16:creationId xmlns:a16="http://schemas.microsoft.com/office/drawing/2014/main" id="{3C7D2839-8355-4F91-9B0E-0162C7BACE92}"/>
                </a:ext>
              </a:extLst>
            </p:cNvPr>
            <p:cNvSpPr/>
            <p:nvPr/>
          </p:nvSpPr>
          <p:spPr>
            <a:xfrm>
              <a:off x="1203240" y="1629512"/>
              <a:ext cx="241216" cy="219827"/>
            </a:xfrm>
            <a:custGeom>
              <a:avLst/>
              <a:gdLst/>
              <a:ahLst/>
              <a:cxnLst/>
              <a:rect l="l" t="t" r="r" b="b"/>
              <a:pathLst>
                <a:path w="3778" h="3443" extrusionOk="0">
                  <a:moveTo>
                    <a:pt x="1889" y="0"/>
                  </a:moveTo>
                  <a:cubicBezTo>
                    <a:pt x="1448" y="0"/>
                    <a:pt x="1008" y="168"/>
                    <a:pt x="672" y="504"/>
                  </a:cubicBezTo>
                  <a:cubicBezTo>
                    <a:pt x="0" y="1176"/>
                    <a:pt x="0" y="2267"/>
                    <a:pt x="672" y="2938"/>
                  </a:cubicBezTo>
                  <a:cubicBezTo>
                    <a:pt x="1008" y="3274"/>
                    <a:pt x="1448" y="3442"/>
                    <a:pt x="1889" y="3442"/>
                  </a:cubicBezTo>
                  <a:cubicBezTo>
                    <a:pt x="2329" y="3442"/>
                    <a:pt x="2770" y="3274"/>
                    <a:pt x="3106" y="2938"/>
                  </a:cubicBezTo>
                  <a:cubicBezTo>
                    <a:pt x="3778" y="2267"/>
                    <a:pt x="3778" y="1176"/>
                    <a:pt x="3106" y="504"/>
                  </a:cubicBezTo>
                  <a:cubicBezTo>
                    <a:pt x="2770" y="168"/>
                    <a:pt x="2329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83;p66">
              <a:extLst>
                <a:ext uri="{FF2B5EF4-FFF2-40B4-BE49-F238E27FC236}">
                  <a16:creationId xmlns:a16="http://schemas.microsoft.com/office/drawing/2014/main" id="{12872FD8-7B98-4603-8224-C5C862C1129C}"/>
                </a:ext>
              </a:extLst>
            </p:cNvPr>
            <p:cNvSpPr/>
            <p:nvPr/>
          </p:nvSpPr>
          <p:spPr>
            <a:xfrm>
              <a:off x="1250297" y="1451630"/>
              <a:ext cx="100560" cy="203865"/>
            </a:xfrm>
            <a:custGeom>
              <a:avLst/>
              <a:gdLst/>
              <a:ahLst/>
              <a:cxnLst/>
              <a:rect l="l" t="t" r="r" b="b"/>
              <a:pathLst>
                <a:path w="1575" h="3193" extrusionOk="0">
                  <a:moveTo>
                    <a:pt x="1344" y="0"/>
                  </a:moveTo>
                  <a:cubicBezTo>
                    <a:pt x="1145" y="0"/>
                    <a:pt x="844" y="93"/>
                    <a:pt x="534" y="538"/>
                  </a:cubicBezTo>
                  <a:cubicBezTo>
                    <a:pt x="1" y="1301"/>
                    <a:pt x="84" y="2902"/>
                    <a:pt x="1170" y="3192"/>
                  </a:cubicBezTo>
                  <a:lnTo>
                    <a:pt x="1575" y="48"/>
                  </a:lnTo>
                  <a:cubicBezTo>
                    <a:pt x="1575" y="48"/>
                    <a:pt x="1486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84;p66">
              <a:extLst>
                <a:ext uri="{FF2B5EF4-FFF2-40B4-BE49-F238E27FC236}">
                  <a16:creationId xmlns:a16="http://schemas.microsoft.com/office/drawing/2014/main" id="{E5DB7BF9-9966-47ED-82C0-8D9DEB051A40}"/>
                </a:ext>
              </a:extLst>
            </p:cNvPr>
            <p:cNvSpPr/>
            <p:nvPr/>
          </p:nvSpPr>
          <p:spPr>
            <a:xfrm>
              <a:off x="1350794" y="1376225"/>
              <a:ext cx="400260" cy="219380"/>
            </a:xfrm>
            <a:custGeom>
              <a:avLst/>
              <a:gdLst/>
              <a:ahLst/>
              <a:cxnLst/>
              <a:rect l="l" t="t" r="r" b="b"/>
              <a:pathLst>
                <a:path w="6269" h="3436" extrusionOk="0">
                  <a:moveTo>
                    <a:pt x="1960" y="1"/>
                  </a:moveTo>
                  <a:cubicBezTo>
                    <a:pt x="240" y="1"/>
                    <a:pt x="1" y="1229"/>
                    <a:pt x="1" y="1229"/>
                  </a:cubicBezTo>
                  <a:lnTo>
                    <a:pt x="4709" y="3436"/>
                  </a:lnTo>
                  <a:cubicBezTo>
                    <a:pt x="6268" y="1310"/>
                    <a:pt x="4785" y="349"/>
                    <a:pt x="2537" y="42"/>
                  </a:cubicBezTo>
                  <a:cubicBezTo>
                    <a:pt x="2328" y="14"/>
                    <a:pt x="2136" y="1"/>
                    <a:pt x="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85;p66">
              <a:extLst>
                <a:ext uri="{FF2B5EF4-FFF2-40B4-BE49-F238E27FC236}">
                  <a16:creationId xmlns:a16="http://schemas.microsoft.com/office/drawing/2014/main" id="{3CC2BCEF-39E0-4A24-88F3-D4477255A3AC}"/>
                </a:ext>
              </a:extLst>
            </p:cNvPr>
            <p:cNvSpPr/>
            <p:nvPr/>
          </p:nvSpPr>
          <p:spPr>
            <a:xfrm>
              <a:off x="1297672" y="1404510"/>
              <a:ext cx="352566" cy="334880"/>
            </a:xfrm>
            <a:custGeom>
              <a:avLst/>
              <a:gdLst/>
              <a:ahLst/>
              <a:cxnLst/>
              <a:rect l="l" t="t" r="r" b="b"/>
              <a:pathLst>
                <a:path w="5522" h="5245" extrusionOk="0">
                  <a:moveTo>
                    <a:pt x="2852" y="1"/>
                  </a:moveTo>
                  <a:cubicBezTo>
                    <a:pt x="2838" y="1"/>
                    <a:pt x="2823" y="1"/>
                    <a:pt x="2809" y="1"/>
                  </a:cubicBezTo>
                  <a:cubicBezTo>
                    <a:pt x="1249" y="23"/>
                    <a:pt x="1" y="1214"/>
                    <a:pt x="21" y="2663"/>
                  </a:cubicBezTo>
                  <a:cubicBezTo>
                    <a:pt x="41" y="4097"/>
                    <a:pt x="1298" y="5245"/>
                    <a:pt x="2837" y="5245"/>
                  </a:cubicBezTo>
                  <a:cubicBezTo>
                    <a:pt x="2852" y="5245"/>
                    <a:pt x="2868" y="5245"/>
                    <a:pt x="2883" y="5244"/>
                  </a:cubicBezTo>
                  <a:cubicBezTo>
                    <a:pt x="4443" y="5223"/>
                    <a:pt x="5522" y="4037"/>
                    <a:pt x="5501" y="2588"/>
                  </a:cubicBezTo>
                  <a:cubicBezTo>
                    <a:pt x="5481" y="1153"/>
                    <a:pt x="4389" y="1"/>
                    <a:pt x="2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86;p66">
              <a:extLst>
                <a:ext uri="{FF2B5EF4-FFF2-40B4-BE49-F238E27FC236}">
                  <a16:creationId xmlns:a16="http://schemas.microsoft.com/office/drawing/2014/main" id="{1BD0666C-E527-446D-AC6B-14AA77577326}"/>
                </a:ext>
              </a:extLst>
            </p:cNvPr>
            <p:cNvSpPr/>
            <p:nvPr/>
          </p:nvSpPr>
          <p:spPr>
            <a:xfrm>
              <a:off x="1408002" y="1706130"/>
              <a:ext cx="141358" cy="313044"/>
            </a:xfrm>
            <a:custGeom>
              <a:avLst/>
              <a:gdLst/>
              <a:ahLst/>
              <a:cxnLst/>
              <a:rect l="l" t="t" r="r" b="b"/>
              <a:pathLst>
                <a:path w="2214" h="4903" extrusionOk="0">
                  <a:moveTo>
                    <a:pt x="594" y="1"/>
                  </a:moveTo>
                  <a:lnTo>
                    <a:pt x="0" y="3867"/>
                  </a:lnTo>
                  <a:lnTo>
                    <a:pt x="1678" y="4903"/>
                  </a:lnTo>
                  <a:lnTo>
                    <a:pt x="2214" y="4005"/>
                  </a:lnTo>
                  <a:lnTo>
                    <a:pt x="2046" y="428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87;p66">
              <a:extLst>
                <a:ext uri="{FF2B5EF4-FFF2-40B4-BE49-F238E27FC236}">
                  <a16:creationId xmlns:a16="http://schemas.microsoft.com/office/drawing/2014/main" id="{E51D25D7-5C36-4FE4-A3CE-DE15335C8481}"/>
                </a:ext>
              </a:extLst>
            </p:cNvPr>
            <p:cNvSpPr/>
            <p:nvPr/>
          </p:nvSpPr>
          <p:spPr>
            <a:xfrm>
              <a:off x="1452249" y="1750696"/>
              <a:ext cx="93090" cy="125077"/>
            </a:xfrm>
            <a:custGeom>
              <a:avLst/>
              <a:gdLst/>
              <a:ahLst/>
              <a:cxnLst/>
              <a:rect l="l" t="t" r="r" b="b"/>
              <a:pathLst>
                <a:path w="1458" h="1959" extrusionOk="0">
                  <a:moveTo>
                    <a:pt x="1362" y="1"/>
                  </a:moveTo>
                  <a:lnTo>
                    <a:pt x="1" y="577"/>
                  </a:lnTo>
                  <a:lnTo>
                    <a:pt x="1458" y="1959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rgbClr val="A4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88;p66">
              <a:extLst>
                <a:ext uri="{FF2B5EF4-FFF2-40B4-BE49-F238E27FC236}">
                  <a16:creationId xmlns:a16="http://schemas.microsoft.com/office/drawing/2014/main" id="{B348F74E-06F1-4201-BD77-07B8F17760A8}"/>
                </a:ext>
              </a:extLst>
            </p:cNvPr>
            <p:cNvSpPr/>
            <p:nvPr/>
          </p:nvSpPr>
          <p:spPr>
            <a:xfrm>
              <a:off x="1303738" y="1434263"/>
              <a:ext cx="356333" cy="380467"/>
            </a:xfrm>
            <a:custGeom>
              <a:avLst/>
              <a:gdLst/>
              <a:ahLst/>
              <a:cxnLst/>
              <a:rect l="l" t="t" r="r" b="b"/>
              <a:pathLst>
                <a:path w="5581" h="5959" extrusionOk="0">
                  <a:moveTo>
                    <a:pt x="3187" y="1"/>
                  </a:moveTo>
                  <a:cubicBezTo>
                    <a:pt x="2880" y="1"/>
                    <a:pt x="2572" y="47"/>
                    <a:pt x="2277" y="134"/>
                  </a:cubicBezTo>
                  <a:cubicBezTo>
                    <a:pt x="0" y="789"/>
                    <a:pt x="1053" y="3172"/>
                    <a:pt x="1053" y="3172"/>
                  </a:cubicBezTo>
                  <a:lnTo>
                    <a:pt x="1443" y="4238"/>
                  </a:lnTo>
                  <a:cubicBezTo>
                    <a:pt x="1537" y="4621"/>
                    <a:pt x="1859" y="5304"/>
                    <a:pt x="2186" y="5488"/>
                  </a:cubicBezTo>
                  <a:cubicBezTo>
                    <a:pt x="2727" y="5793"/>
                    <a:pt x="3144" y="5959"/>
                    <a:pt x="3560" y="5959"/>
                  </a:cubicBezTo>
                  <a:cubicBezTo>
                    <a:pt x="3823" y="5959"/>
                    <a:pt x="4085" y="5892"/>
                    <a:pt x="4377" y="5754"/>
                  </a:cubicBezTo>
                  <a:cubicBezTo>
                    <a:pt x="5360" y="5287"/>
                    <a:pt x="5580" y="3784"/>
                    <a:pt x="5376" y="1785"/>
                  </a:cubicBezTo>
                  <a:cubicBezTo>
                    <a:pt x="5254" y="585"/>
                    <a:pt x="4406" y="183"/>
                    <a:pt x="3746" y="55"/>
                  </a:cubicBezTo>
                  <a:cubicBezTo>
                    <a:pt x="3562" y="18"/>
                    <a:pt x="3374" y="1"/>
                    <a:pt x="3187" y="1"/>
                  </a:cubicBez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89;p66">
              <a:extLst>
                <a:ext uri="{FF2B5EF4-FFF2-40B4-BE49-F238E27FC236}">
                  <a16:creationId xmlns:a16="http://schemas.microsoft.com/office/drawing/2014/main" id="{B28698EC-9023-4FB7-971C-2F1724C69E0F}"/>
                </a:ext>
              </a:extLst>
            </p:cNvPr>
            <p:cNvSpPr/>
            <p:nvPr/>
          </p:nvSpPr>
          <p:spPr>
            <a:xfrm>
              <a:off x="1573115" y="1666097"/>
              <a:ext cx="21644" cy="48333"/>
            </a:xfrm>
            <a:custGeom>
              <a:avLst/>
              <a:gdLst/>
              <a:ahLst/>
              <a:cxnLst/>
              <a:rect l="l" t="t" r="r" b="b"/>
              <a:pathLst>
                <a:path w="339" h="757" extrusionOk="0">
                  <a:moveTo>
                    <a:pt x="33" y="1"/>
                  </a:moveTo>
                  <a:cubicBezTo>
                    <a:pt x="29" y="1"/>
                    <a:pt x="24" y="2"/>
                    <a:pt x="19" y="4"/>
                  </a:cubicBezTo>
                  <a:cubicBezTo>
                    <a:pt x="6" y="11"/>
                    <a:pt x="0" y="29"/>
                    <a:pt x="7" y="44"/>
                  </a:cubicBezTo>
                  <a:lnTo>
                    <a:pt x="270" y="528"/>
                  </a:lnTo>
                  <a:lnTo>
                    <a:pt x="53" y="705"/>
                  </a:lnTo>
                  <a:cubicBezTo>
                    <a:pt x="40" y="714"/>
                    <a:pt x="38" y="733"/>
                    <a:pt x="48" y="744"/>
                  </a:cubicBezTo>
                  <a:cubicBezTo>
                    <a:pt x="54" y="752"/>
                    <a:pt x="63" y="756"/>
                    <a:pt x="70" y="756"/>
                  </a:cubicBezTo>
                  <a:cubicBezTo>
                    <a:pt x="77" y="756"/>
                    <a:pt x="83" y="753"/>
                    <a:pt x="88" y="749"/>
                  </a:cubicBezTo>
                  <a:lnTo>
                    <a:pt x="326" y="558"/>
                  </a:lnTo>
                  <a:cubicBezTo>
                    <a:pt x="336" y="549"/>
                    <a:pt x="339" y="534"/>
                    <a:pt x="333" y="521"/>
                  </a:cubicBezTo>
                  <a:lnTo>
                    <a:pt x="58" y="16"/>
                  </a:lnTo>
                  <a:cubicBezTo>
                    <a:pt x="54" y="6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90;p66">
              <a:extLst>
                <a:ext uri="{FF2B5EF4-FFF2-40B4-BE49-F238E27FC236}">
                  <a16:creationId xmlns:a16="http://schemas.microsoft.com/office/drawing/2014/main" id="{EAFC784E-4596-48D2-A4F1-BB9A1FAC1DF0}"/>
                </a:ext>
              </a:extLst>
            </p:cNvPr>
            <p:cNvSpPr/>
            <p:nvPr/>
          </p:nvSpPr>
          <p:spPr>
            <a:xfrm>
              <a:off x="1586906" y="1547914"/>
              <a:ext cx="67934" cy="30072"/>
            </a:xfrm>
            <a:custGeom>
              <a:avLst/>
              <a:gdLst/>
              <a:ahLst/>
              <a:cxnLst/>
              <a:rect l="l" t="t" r="r" b="b"/>
              <a:pathLst>
                <a:path w="1064" h="471" extrusionOk="0">
                  <a:moveTo>
                    <a:pt x="400" y="1"/>
                  </a:moveTo>
                  <a:cubicBezTo>
                    <a:pt x="132" y="1"/>
                    <a:pt x="79" y="142"/>
                    <a:pt x="79" y="142"/>
                  </a:cubicBezTo>
                  <a:cubicBezTo>
                    <a:pt x="79" y="142"/>
                    <a:pt x="0" y="339"/>
                    <a:pt x="308" y="376"/>
                  </a:cubicBezTo>
                  <a:cubicBezTo>
                    <a:pt x="543" y="402"/>
                    <a:pt x="692" y="417"/>
                    <a:pt x="824" y="461"/>
                  </a:cubicBezTo>
                  <a:cubicBezTo>
                    <a:pt x="844" y="467"/>
                    <a:pt x="866" y="471"/>
                    <a:pt x="887" y="471"/>
                  </a:cubicBezTo>
                  <a:cubicBezTo>
                    <a:pt x="943" y="471"/>
                    <a:pt x="996" y="448"/>
                    <a:pt x="1028" y="408"/>
                  </a:cubicBezTo>
                  <a:cubicBezTo>
                    <a:pt x="1063" y="364"/>
                    <a:pt x="1063" y="309"/>
                    <a:pt x="1027" y="266"/>
                  </a:cubicBezTo>
                  <a:cubicBezTo>
                    <a:pt x="954" y="179"/>
                    <a:pt x="796" y="44"/>
                    <a:pt x="511" y="8"/>
                  </a:cubicBezTo>
                  <a:cubicBezTo>
                    <a:pt x="470" y="3"/>
                    <a:pt x="433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91;p66">
              <a:extLst>
                <a:ext uri="{FF2B5EF4-FFF2-40B4-BE49-F238E27FC236}">
                  <a16:creationId xmlns:a16="http://schemas.microsoft.com/office/drawing/2014/main" id="{FF1C320D-7979-4AA8-8860-42A011330257}"/>
                </a:ext>
              </a:extLst>
            </p:cNvPr>
            <p:cNvSpPr/>
            <p:nvPr/>
          </p:nvSpPr>
          <p:spPr>
            <a:xfrm>
              <a:off x="1432967" y="1547914"/>
              <a:ext cx="106498" cy="35755"/>
            </a:xfrm>
            <a:custGeom>
              <a:avLst/>
              <a:gdLst/>
              <a:ahLst/>
              <a:cxnLst/>
              <a:rect l="l" t="t" r="r" b="b"/>
              <a:pathLst>
                <a:path w="1668" h="560" extrusionOk="0">
                  <a:moveTo>
                    <a:pt x="1143" y="1"/>
                  </a:moveTo>
                  <a:cubicBezTo>
                    <a:pt x="1089" y="1"/>
                    <a:pt x="1030" y="4"/>
                    <a:pt x="963" y="11"/>
                  </a:cubicBezTo>
                  <a:cubicBezTo>
                    <a:pt x="564" y="52"/>
                    <a:pt x="158" y="269"/>
                    <a:pt x="53" y="357"/>
                  </a:cubicBezTo>
                  <a:cubicBezTo>
                    <a:pt x="0" y="401"/>
                    <a:pt x="0" y="456"/>
                    <a:pt x="47" y="500"/>
                  </a:cubicBezTo>
                  <a:cubicBezTo>
                    <a:pt x="89" y="538"/>
                    <a:pt x="162" y="560"/>
                    <a:pt x="237" y="560"/>
                  </a:cubicBezTo>
                  <a:cubicBezTo>
                    <a:pt x="269" y="560"/>
                    <a:pt x="301" y="556"/>
                    <a:pt x="332" y="548"/>
                  </a:cubicBezTo>
                  <a:cubicBezTo>
                    <a:pt x="517" y="503"/>
                    <a:pt x="909" y="405"/>
                    <a:pt x="1236" y="374"/>
                  </a:cubicBezTo>
                  <a:cubicBezTo>
                    <a:pt x="1668" y="332"/>
                    <a:pt x="1563" y="136"/>
                    <a:pt x="1563" y="136"/>
                  </a:cubicBezTo>
                  <a:cubicBezTo>
                    <a:pt x="1563" y="136"/>
                    <a:pt x="1497" y="1"/>
                    <a:pt x="1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92;p66">
              <a:extLst>
                <a:ext uri="{FF2B5EF4-FFF2-40B4-BE49-F238E27FC236}">
                  <a16:creationId xmlns:a16="http://schemas.microsoft.com/office/drawing/2014/main" id="{B0A4D1FC-278D-439C-8282-E5B38F0F8E71}"/>
                </a:ext>
              </a:extLst>
            </p:cNvPr>
            <p:cNvSpPr/>
            <p:nvPr/>
          </p:nvSpPr>
          <p:spPr>
            <a:xfrm>
              <a:off x="1459720" y="1623319"/>
              <a:ext cx="79937" cy="38755"/>
            </a:xfrm>
            <a:custGeom>
              <a:avLst/>
              <a:gdLst/>
              <a:ahLst/>
              <a:cxnLst/>
              <a:rect l="l" t="t" r="r" b="b"/>
              <a:pathLst>
                <a:path w="1252" h="607" extrusionOk="0">
                  <a:moveTo>
                    <a:pt x="677" y="1"/>
                  </a:moveTo>
                  <a:cubicBezTo>
                    <a:pt x="505" y="1"/>
                    <a:pt x="284" y="59"/>
                    <a:pt x="2" y="220"/>
                  </a:cubicBezTo>
                  <a:cubicBezTo>
                    <a:pt x="1" y="220"/>
                    <a:pt x="236" y="607"/>
                    <a:pt x="684" y="607"/>
                  </a:cubicBezTo>
                  <a:cubicBezTo>
                    <a:pt x="846" y="607"/>
                    <a:pt x="1036" y="556"/>
                    <a:pt x="1252" y="419"/>
                  </a:cubicBezTo>
                  <a:cubicBezTo>
                    <a:pt x="1252" y="419"/>
                    <a:pt x="1138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93;p66">
              <a:extLst>
                <a:ext uri="{FF2B5EF4-FFF2-40B4-BE49-F238E27FC236}">
                  <a16:creationId xmlns:a16="http://schemas.microsoft.com/office/drawing/2014/main" id="{39768A3F-2D10-4875-AACC-3FFB8035764C}"/>
                </a:ext>
              </a:extLst>
            </p:cNvPr>
            <p:cNvSpPr/>
            <p:nvPr/>
          </p:nvSpPr>
          <p:spPr>
            <a:xfrm>
              <a:off x="1481045" y="1622425"/>
              <a:ext cx="44438" cy="43033"/>
            </a:xfrm>
            <a:custGeom>
              <a:avLst/>
              <a:gdLst/>
              <a:ahLst/>
              <a:cxnLst/>
              <a:rect l="l" t="t" r="r" b="b"/>
              <a:pathLst>
                <a:path w="696" h="674" extrusionOk="0">
                  <a:moveTo>
                    <a:pt x="346" y="1"/>
                  </a:moveTo>
                  <a:cubicBezTo>
                    <a:pt x="332" y="1"/>
                    <a:pt x="318" y="1"/>
                    <a:pt x="305" y="3"/>
                  </a:cubicBezTo>
                  <a:cubicBezTo>
                    <a:pt x="126" y="28"/>
                    <a:pt x="1" y="196"/>
                    <a:pt x="26" y="380"/>
                  </a:cubicBezTo>
                  <a:cubicBezTo>
                    <a:pt x="49" y="550"/>
                    <a:pt x="191" y="673"/>
                    <a:pt x="352" y="673"/>
                  </a:cubicBezTo>
                  <a:cubicBezTo>
                    <a:pt x="366" y="673"/>
                    <a:pt x="380" y="672"/>
                    <a:pt x="394" y="671"/>
                  </a:cubicBezTo>
                  <a:cubicBezTo>
                    <a:pt x="572" y="646"/>
                    <a:pt x="696" y="478"/>
                    <a:pt x="673" y="294"/>
                  </a:cubicBezTo>
                  <a:cubicBezTo>
                    <a:pt x="650" y="124"/>
                    <a:pt x="508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94;p66">
              <a:extLst>
                <a:ext uri="{FF2B5EF4-FFF2-40B4-BE49-F238E27FC236}">
                  <a16:creationId xmlns:a16="http://schemas.microsoft.com/office/drawing/2014/main" id="{2711D63D-356E-4A83-ABA3-986D950194A4}"/>
                </a:ext>
              </a:extLst>
            </p:cNvPr>
            <p:cNvSpPr/>
            <p:nvPr/>
          </p:nvSpPr>
          <p:spPr>
            <a:xfrm>
              <a:off x="1458124" y="1621212"/>
              <a:ext cx="83449" cy="29817"/>
            </a:xfrm>
            <a:custGeom>
              <a:avLst/>
              <a:gdLst/>
              <a:ahLst/>
              <a:cxnLst/>
              <a:rect l="l" t="t" r="r" b="b"/>
              <a:pathLst>
                <a:path w="1307" h="467" extrusionOk="0">
                  <a:moveTo>
                    <a:pt x="691" y="0"/>
                  </a:moveTo>
                  <a:cubicBezTo>
                    <a:pt x="664" y="0"/>
                    <a:pt x="636" y="4"/>
                    <a:pt x="610" y="6"/>
                  </a:cubicBezTo>
                  <a:cubicBezTo>
                    <a:pt x="579" y="9"/>
                    <a:pt x="548" y="14"/>
                    <a:pt x="518" y="19"/>
                  </a:cubicBezTo>
                  <a:cubicBezTo>
                    <a:pt x="458" y="30"/>
                    <a:pt x="398" y="44"/>
                    <a:pt x="339" y="65"/>
                  </a:cubicBezTo>
                  <a:cubicBezTo>
                    <a:pt x="221" y="103"/>
                    <a:pt x="110" y="158"/>
                    <a:pt x="12" y="235"/>
                  </a:cubicBezTo>
                  <a:cubicBezTo>
                    <a:pt x="2" y="243"/>
                    <a:pt x="1" y="256"/>
                    <a:pt x="8" y="266"/>
                  </a:cubicBezTo>
                  <a:cubicBezTo>
                    <a:pt x="12" y="272"/>
                    <a:pt x="19" y="276"/>
                    <a:pt x="26" y="276"/>
                  </a:cubicBezTo>
                  <a:cubicBezTo>
                    <a:pt x="31" y="276"/>
                    <a:pt x="36" y="274"/>
                    <a:pt x="40" y="271"/>
                  </a:cubicBezTo>
                  <a:cubicBezTo>
                    <a:pt x="135" y="202"/>
                    <a:pt x="243" y="151"/>
                    <a:pt x="355" y="119"/>
                  </a:cubicBezTo>
                  <a:cubicBezTo>
                    <a:pt x="412" y="101"/>
                    <a:pt x="471" y="89"/>
                    <a:pt x="529" y="81"/>
                  </a:cubicBezTo>
                  <a:cubicBezTo>
                    <a:pt x="558" y="76"/>
                    <a:pt x="588" y="72"/>
                    <a:pt x="617" y="70"/>
                  </a:cubicBezTo>
                  <a:cubicBezTo>
                    <a:pt x="637" y="69"/>
                    <a:pt x="657" y="68"/>
                    <a:pt x="676" y="68"/>
                  </a:cubicBezTo>
                  <a:cubicBezTo>
                    <a:pt x="685" y="68"/>
                    <a:pt x="693" y="68"/>
                    <a:pt x="702" y="69"/>
                  </a:cubicBezTo>
                  <a:cubicBezTo>
                    <a:pt x="818" y="76"/>
                    <a:pt x="932" y="104"/>
                    <a:pt x="1026" y="165"/>
                  </a:cubicBezTo>
                  <a:cubicBezTo>
                    <a:pt x="1071" y="196"/>
                    <a:pt x="1112" y="235"/>
                    <a:pt x="1143" y="281"/>
                  </a:cubicBezTo>
                  <a:cubicBezTo>
                    <a:pt x="1159" y="303"/>
                    <a:pt x="1172" y="326"/>
                    <a:pt x="1183" y="351"/>
                  </a:cubicBezTo>
                  <a:cubicBezTo>
                    <a:pt x="1189" y="364"/>
                    <a:pt x="1194" y="377"/>
                    <a:pt x="1198" y="389"/>
                  </a:cubicBezTo>
                  <a:cubicBezTo>
                    <a:pt x="1199" y="396"/>
                    <a:pt x="1202" y="402"/>
                    <a:pt x="1204" y="408"/>
                  </a:cubicBezTo>
                  <a:cubicBezTo>
                    <a:pt x="1205" y="414"/>
                    <a:pt x="1207" y="422"/>
                    <a:pt x="1207" y="425"/>
                  </a:cubicBezTo>
                  <a:lnTo>
                    <a:pt x="1207" y="427"/>
                  </a:lnTo>
                  <a:cubicBezTo>
                    <a:pt x="1208" y="427"/>
                    <a:pt x="1208" y="428"/>
                    <a:pt x="1208" y="428"/>
                  </a:cubicBezTo>
                  <a:cubicBezTo>
                    <a:pt x="1212" y="450"/>
                    <a:pt x="1233" y="467"/>
                    <a:pt x="1256" y="467"/>
                  </a:cubicBezTo>
                  <a:cubicBezTo>
                    <a:pt x="1258" y="467"/>
                    <a:pt x="1261" y="467"/>
                    <a:pt x="1264" y="466"/>
                  </a:cubicBezTo>
                  <a:cubicBezTo>
                    <a:pt x="1289" y="460"/>
                    <a:pt x="1306" y="436"/>
                    <a:pt x="1300" y="409"/>
                  </a:cubicBezTo>
                  <a:cubicBezTo>
                    <a:pt x="1299" y="399"/>
                    <a:pt x="1296" y="392"/>
                    <a:pt x="1294" y="383"/>
                  </a:cubicBezTo>
                  <a:cubicBezTo>
                    <a:pt x="1291" y="374"/>
                    <a:pt x="1289" y="367"/>
                    <a:pt x="1286" y="358"/>
                  </a:cubicBezTo>
                  <a:cubicBezTo>
                    <a:pt x="1280" y="342"/>
                    <a:pt x="1274" y="327"/>
                    <a:pt x="1267" y="313"/>
                  </a:cubicBezTo>
                  <a:cubicBezTo>
                    <a:pt x="1252" y="284"/>
                    <a:pt x="1235" y="254"/>
                    <a:pt x="1214" y="228"/>
                  </a:cubicBezTo>
                  <a:cubicBezTo>
                    <a:pt x="1175" y="176"/>
                    <a:pt x="1125" y="132"/>
                    <a:pt x="1070" y="98"/>
                  </a:cubicBezTo>
                  <a:cubicBezTo>
                    <a:pt x="1014" y="65"/>
                    <a:pt x="953" y="40"/>
                    <a:pt x="891" y="25"/>
                  </a:cubicBezTo>
                  <a:cubicBezTo>
                    <a:pt x="830" y="9"/>
                    <a:pt x="767" y="2"/>
                    <a:pt x="704" y="0"/>
                  </a:cubicBezTo>
                  <a:cubicBezTo>
                    <a:pt x="700" y="0"/>
                    <a:pt x="696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95;p66">
              <a:extLst>
                <a:ext uri="{FF2B5EF4-FFF2-40B4-BE49-F238E27FC236}">
                  <a16:creationId xmlns:a16="http://schemas.microsoft.com/office/drawing/2014/main" id="{C3139849-9F68-40D6-8401-596993B2CEA5}"/>
                </a:ext>
              </a:extLst>
            </p:cNvPr>
            <p:cNvSpPr/>
            <p:nvPr/>
          </p:nvSpPr>
          <p:spPr>
            <a:xfrm>
              <a:off x="1589779" y="1620829"/>
              <a:ext cx="56186" cy="38947"/>
            </a:xfrm>
            <a:custGeom>
              <a:avLst/>
              <a:gdLst/>
              <a:ahLst/>
              <a:cxnLst/>
              <a:rect l="l" t="t" r="r" b="b"/>
              <a:pathLst>
                <a:path w="880" h="610" extrusionOk="0">
                  <a:moveTo>
                    <a:pt x="494" y="0"/>
                  </a:moveTo>
                  <a:cubicBezTo>
                    <a:pt x="167" y="0"/>
                    <a:pt x="0" y="440"/>
                    <a:pt x="0" y="440"/>
                  </a:cubicBezTo>
                  <a:cubicBezTo>
                    <a:pt x="139" y="563"/>
                    <a:pt x="262" y="609"/>
                    <a:pt x="370" y="609"/>
                  </a:cubicBezTo>
                  <a:cubicBezTo>
                    <a:pt x="697" y="609"/>
                    <a:pt x="880" y="186"/>
                    <a:pt x="880" y="186"/>
                  </a:cubicBezTo>
                  <a:cubicBezTo>
                    <a:pt x="733" y="51"/>
                    <a:pt x="604" y="0"/>
                    <a:pt x="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96;p66">
              <a:extLst>
                <a:ext uri="{FF2B5EF4-FFF2-40B4-BE49-F238E27FC236}">
                  <a16:creationId xmlns:a16="http://schemas.microsoft.com/office/drawing/2014/main" id="{AC3093E1-00DB-44B7-A80B-7B9D9476C5CA}"/>
                </a:ext>
              </a:extLst>
            </p:cNvPr>
            <p:cNvSpPr/>
            <p:nvPr/>
          </p:nvSpPr>
          <p:spPr>
            <a:xfrm>
              <a:off x="1601910" y="1620701"/>
              <a:ext cx="33903" cy="39075"/>
            </a:xfrm>
            <a:custGeom>
              <a:avLst/>
              <a:gdLst/>
              <a:ahLst/>
              <a:cxnLst/>
              <a:rect l="l" t="t" r="r" b="b"/>
              <a:pathLst>
                <a:path w="531" h="612" extrusionOk="0">
                  <a:moveTo>
                    <a:pt x="283" y="1"/>
                  </a:moveTo>
                  <a:cubicBezTo>
                    <a:pt x="161" y="1"/>
                    <a:pt x="48" y="114"/>
                    <a:pt x="25" y="270"/>
                  </a:cubicBezTo>
                  <a:cubicBezTo>
                    <a:pt x="0" y="438"/>
                    <a:pt x="86" y="590"/>
                    <a:pt x="219" y="610"/>
                  </a:cubicBezTo>
                  <a:cubicBezTo>
                    <a:pt x="229" y="611"/>
                    <a:pt x="238" y="612"/>
                    <a:pt x="247" y="612"/>
                  </a:cubicBezTo>
                  <a:cubicBezTo>
                    <a:pt x="370" y="612"/>
                    <a:pt x="482" y="499"/>
                    <a:pt x="506" y="343"/>
                  </a:cubicBezTo>
                  <a:cubicBezTo>
                    <a:pt x="530" y="175"/>
                    <a:pt x="444" y="23"/>
                    <a:pt x="311" y="3"/>
                  </a:cubicBezTo>
                  <a:cubicBezTo>
                    <a:pt x="302" y="1"/>
                    <a:pt x="293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97;p66">
              <a:extLst>
                <a:ext uri="{FF2B5EF4-FFF2-40B4-BE49-F238E27FC236}">
                  <a16:creationId xmlns:a16="http://schemas.microsoft.com/office/drawing/2014/main" id="{90165254-F423-42FD-86F1-C59E17F3A582}"/>
                </a:ext>
              </a:extLst>
            </p:cNvPr>
            <p:cNvSpPr/>
            <p:nvPr/>
          </p:nvSpPr>
          <p:spPr>
            <a:xfrm>
              <a:off x="1588119" y="1619424"/>
              <a:ext cx="59250" cy="30008"/>
            </a:xfrm>
            <a:custGeom>
              <a:avLst/>
              <a:gdLst/>
              <a:ahLst/>
              <a:cxnLst/>
              <a:rect l="l" t="t" r="r" b="b"/>
              <a:pathLst>
                <a:path w="928" h="470" extrusionOk="0">
                  <a:moveTo>
                    <a:pt x="574" y="0"/>
                  </a:moveTo>
                  <a:cubicBezTo>
                    <a:pt x="568" y="0"/>
                    <a:pt x="561" y="0"/>
                    <a:pt x="555" y="1"/>
                  </a:cubicBezTo>
                  <a:cubicBezTo>
                    <a:pt x="535" y="2"/>
                    <a:pt x="514" y="4"/>
                    <a:pt x="491" y="9"/>
                  </a:cubicBezTo>
                  <a:lnTo>
                    <a:pt x="495" y="8"/>
                  </a:lnTo>
                  <a:lnTo>
                    <a:pt x="495" y="8"/>
                  </a:lnTo>
                  <a:cubicBezTo>
                    <a:pt x="441" y="17"/>
                    <a:pt x="387" y="31"/>
                    <a:pt x="336" y="56"/>
                  </a:cubicBezTo>
                  <a:cubicBezTo>
                    <a:pt x="286" y="79"/>
                    <a:pt x="240" y="110"/>
                    <a:pt x="199" y="147"/>
                  </a:cubicBezTo>
                  <a:cubicBezTo>
                    <a:pt x="156" y="183"/>
                    <a:pt x="121" y="226"/>
                    <a:pt x="89" y="269"/>
                  </a:cubicBezTo>
                  <a:cubicBezTo>
                    <a:pt x="73" y="291"/>
                    <a:pt x="59" y="315"/>
                    <a:pt x="44" y="339"/>
                  </a:cubicBezTo>
                  <a:cubicBezTo>
                    <a:pt x="31" y="363"/>
                    <a:pt x="19" y="386"/>
                    <a:pt x="7" y="414"/>
                  </a:cubicBezTo>
                  <a:cubicBezTo>
                    <a:pt x="7" y="415"/>
                    <a:pt x="7" y="415"/>
                    <a:pt x="7" y="415"/>
                  </a:cubicBezTo>
                  <a:cubicBezTo>
                    <a:pt x="0" y="437"/>
                    <a:pt x="10" y="459"/>
                    <a:pt x="31" y="466"/>
                  </a:cubicBezTo>
                  <a:cubicBezTo>
                    <a:pt x="36" y="468"/>
                    <a:pt x="40" y="469"/>
                    <a:pt x="45" y="469"/>
                  </a:cubicBezTo>
                  <a:cubicBezTo>
                    <a:pt x="61" y="469"/>
                    <a:pt x="76" y="459"/>
                    <a:pt x="82" y="443"/>
                  </a:cubicBezTo>
                  <a:lnTo>
                    <a:pt x="83" y="442"/>
                  </a:lnTo>
                  <a:cubicBezTo>
                    <a:pt x="91" y="421"/>
                    <a:pt x="101" y="398"/>
                    <a:pt x="113" y="376"/>
                  </a:cubicBezTo>
                  <a:cubicBezTo>
                    <a:pt x="124" y="354"/>
                    <a:pt x="136" y="332"/>
                    <a:pt x="151" y="312"/>
                  </a:cubicBezTo>
                  <a:cubicBezTo>
                    <a:pt x="177" y="269"/>
                    <a:pt x="209" y="231"/>
                    <a:pt x="245" y="198"/>
                  </a:cubicBezTo>
                  <a:cubicBezTo>
                    <a:pt x="281" y="164"/>
                    <a:pt x="321" y="134"/>
                    <a:pt x="364" y="112"/>
                  </a:cubicBezTo>
                  <a:cubicBezTo>
                    <a:pt x="408" y="88"/>
                    <a:pt x="456" y="74"/>
                    <a:pt x="504" y="65"/>
                  </a:cubicBezTo>
                  <a:lnTo>
                    <a:pt x="505" y="65"/>
                  </a:lnTo>
                  <a:cubicBezTo>
                    <a:pt x="505" y="65"/>
                    <a:pt x="507" y="63"/>
                    <a:pt x="508" y="63"/>
                  </a:cubicBezTo>
                  <a:cubicBezTo>
                    <a:pt x="521" y="59"/>
                    <a:pt x="542" y="56"/>
                    <a:pt x="559" y="55"/>
                  </a:cubicBezTo>
                  <a:cubicBezTo>
                    <a:pt x="568" y="54"/>
                    <a:pt x="577" y="54"/>
                    <a:pt x="586" y="54"/>
                  </a:cubicBezTo>
                  <a:cubicBezTo>
                    <a:pt x="596" y="54"/>
                    <a:pt x="605" y="54"/>
                    <a:pt x="613" y="55"/>
                  </a:cubicBezTo>
                  <a:cubicBezTo>
                    <a:pt x="650" y="58"/>
                    <a:pt x="686" y="65"/>
                    <a:pt x="720" y="79"/>
                  </a:cubicBezTo>
                  <a:cubicBezTo>
                    <a:pt x="754" y="93"/>
                    <a:pt x="786" y="113"/>
                    <a:pt x="814" y="136"/>
                  </a:cubicBezTo>
                  <a:cubicBezTo>
                    <a:pt x="843" y="160"/>
                    <a:pt x="868" y="188"/>
                    <a:pt x="889" y="218"/>
                  </a:cubicBezTo>
                  <a:cubicBezTo>
                    <a:pt x="893" y="224"/>
                    <a:pt x="899" y="227"/>
                    <a:pt x="906" y="227"/>
                  </a:cubicBezTo>
                  <a:cubicBezTo>
                    <a:pt x="909" y="227"/>
                    <a:pt x="913" y="226"/>
                    <a:pt x="916" y="224"/>
                  </a:cubicBezTo>
                  <a:cubicBezTo>
                    <a:pt x="924" y="218"/>
                    <a:pt x="927" y="207"/>
                    <a:pt x="922" y="198"/>
                  </a:cubicBezTo>
                  <a:cubicBezTo>
                    <a:pt x="898" y="163"/>
                    <a:pt x="872" y="132"/>
                    <a:pt x="841" y="104"/>
                  </a:cubicBezTo>
                  <a:cubicBezTo>
                    <a:pt x="812" y="77"/>
                    <a:pt x="777" y="53"/>
                    <a:pt x="739" y="36"/>
                  </a:cubicBezTo>
                  <a:cubicBezTo>
                    <a:pt x="701" y="18"/>
                    <a:pt x="660" y="6"/>
                    <a:pt x="618" y="2"/>
                  </a:cubicBezTo>
                  <a:cubicBezTo>
                    <a:pt x="603" y="1"/>
                    <a:pt x="589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98;p66">
              <a:extLst>
                <a:ext uri="{FF2B5EF4-FFF2-40B4-BE49-F238E27FC236}">
                  <a16:creationId xmlns:a16="http://schemas.microsoft.com/office/drawing/2014/main" id="{D8570833-D252-4C0B-B1EE-71F65375F474}"/>
                </a:ext>
              </a:extLst>
            </p:cNvPr>
            <p:cNvSpPr/>
            <p:nvPr/>
          </p:nvSpPr>
          <p:spPr>
            <a:xfrm>
              <a:off x="1520567" y="1732883"/>
              <a:ext cx="69849" cy="25858"/>
            </a:xfrm>
            <a:custGeom>
              <a:avLst/>
              <a:gdLst/>
              <a:ahLst/>
              <a:cxnLst/>
              <a:rect l="l" t="t" r="r" b="b"/>
              <a:pathLst>
                <a:path w="1094" h="405" extrusionOk="0">
                  <a:moveTo>
                    <a:pt x="1" y="1"/>
                  </a:moveTo>
                  <a:cubicBezTo>
                    <a:pt x="1" y="1"/>
                    <a:pt x="188" y="377"/>
                    <a:pt x="664" y="404"/>
                  </a:cubicBezTo>
                  <a:cubicBezTo>
                    <a:pt x="674" y="404"/>
                    <a:pt x="683" y="404"/>
                    <a:pt x="692" y="404"/>
                  </a:cubicBezTo>
                  <a:cubicBezTo>
                    <a:pt x="1016" y="404"/>
                    <a:pt x="1093" y="115"/>
                    <a:pt x="1093" y="11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5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99;p66">
              <a:extLst>
                <a:ext uri="{FF2B5EF4-FFF2-40B4-BE49-F238E27FC236}">
                  <a16:creationId xmlns:a16="http://schemas.microsoft.com/office/drawing/2014/main" id="{2D02E04D-503A-4461-BA96-691643EF5603}"/>
                </a:ext>
              </a:extLst>
            </p:cNvPr>
            <p:cNvSpPr/>
            <p:nvPr/>
          </p:nvSpPr>
          <p:spPr>
            <a:xfrm>
              <a:off x="1523377" y="1729563"/>
              <a:ext cx="65891" cy="11620"/>
            </a:xfrm>
            <a:custGeom>
              <a:avLst/>
              <a:gdLst/>
              <a:ahLst/>
              <a:cxnLst/>
              <a:rect l="l" t="t" r="r" b="b"/>
              <a:pathLst>
                <a:path w="1032" h="182" extrusionOk="0">
                  <a:moveTo>
                    <a:pt x="1032" y="156"/>
                  </a:moveTo>
                  <a:cubicBezTo>
                    <a:pt x="1032" y="156"/>
                    <a:pt x="1032" y="156"/>
                    <a:pt x="1032" y="156"/>
                  </a:cubicBezTo>
                  <a:cubicBezTo>
                    <a:pt x="1032" y="156"/>
                    <a:pt x="1032" y="156"/>
                    <a:pt x="1032" y="156"/>
                  </a:cubicBezTo>
                  <a:close/>
                  <a:moveTo>
                    <a:pt x="571" y="0"/>
                  </a:moveTo>
                  <a:cubicBezTo>
                    <a:pt x="296" y="0"/>
                    <a:pt x="1" y="51"/>
                    <a:pt x="1" y="51"/>
                  </a:cubicBezTo>
                  <a:cubicBezTo>
                    <a:pt x="180" y="155"/>
                    <a:pt x="438" y="181"/>
                    <a:pt x="652" y="181"/>
                  </a:cubicBezTo>
                  <a:cubicBezTo>
                    <a:pt x="861" y="181"/>
                    <a:pt x="1027" y="156"/>
                    <a:pt x="1032" y="156"/>
                  </a:cubicBezTo>
                  <a:cubicBezTo>
                    <a:pt x="1032" y="156"/>
                    <a:pt x="1032" y="156"/>
                    <a:pt x="1032" y="156"/>
                  </a:cubicBezTo>
                  <a:lnTo>
                    <a:pt x="1032" y="156"/>
                  </a:lnTo>
                  <a:cubicBezTo>
                    <a:pt x="1004" y="34"/>
                    <a:pt x="794" y="0"/>
                    <a:pt x="571" y="0"/>
                  </a:cubicBezTo>
                  <a:close/>
                </a:path>
              </a:pathLst>
            </a:custGeom>
            <a:solidFill>
              <a:srgbClr val="BE5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00;p66">
              <a:extLst>
                <a:ext uri="{FF2B5EF4-FFF2-40B4-BE49-F238E27FC236}">
                  <a16:creationId xmlns:a16="http://schemas.microsoft.com/office/drawing/2014/main" id="{D632DEFF-AD93-419E-98C3-3278993EACBA}"/>
                </a:ext>
              </a:extLst>
            </p:cNvPr>
            <p:cNvSpPr/>
            <p:nvPr/>
          </p:nvSpPr>
          <p:spPr>
            <a:xfrm>
              <a:off x="1516289" y="1728413"/>
              <a:ext cx="79490" cy="16600"/>
            </a:xfrm>
            <a:custGeom>
              <a:avLst/>
              <a:gdLst/>
              <a:ahLst/>
              <a:cxnLst/>
              <a:rect l="l" t="t" r="r" b="b"/>
              <a:pathLst>
                <a:path w="1245" h="260" extrusionOk="0">
                  <a:moveTo>
                    <a:pt x="35" y="0"/>
                  </a:moveTo>
                  <a:cubicBezTo>
                    <a:pt x="25" y="0"/>
                    <a:pt x="15" y="6"/>
                    <a:pt x="10" y="15"/>
                  </a:cubicBezTo>
                  <a:cubicBezTo>
                    <a:pt x="1" y="30"/>
                    <a:pt x="7" y="47"/>
                    <a:pt x="20" y="55"/>
                  </a:cubicBezTo>
                  <a:cubicBezTo>
                    <a:pt x="309" y="214"/>
                    <a:pt x="567" y="259"/>
                    <a:pt x="772" y="259"/>
                  </a:cubicBezTo>
                  <a:cubicBezTo>
                    <a:pt x="1040" y="259"/>
                    <a:pt x="1213" y="179"/>
                    <a:pt x="1224" y="173"/>
                  </a:cubicBezTo>
                  <a:cubicBezTo>
                    <a:pt x="1239" y="167"/>
                    <a:pt x="1245" y="150"/>
                    <a:pt x="1239" y="135"/>
                  </a:cubicBezTo>
                  <a:cubicBezTo>
                    <a:pt x="1234" y="124"/>
                    <a:pt x="1223" y="118"/>
                    <a:pt x="1211" y="118"/>
                  </a:cubicBezTo>
                  <a:cubicBezTo>
                    <a:pt x="1207" y="118"/>
                    <a:pt x="1203" y="119"/>
                    <a:pt x="1200" y="120"/>
                  </a:cubicBezTo>
                  <a:cubicBezTo>
                    <a:pt x="1198" y="122"/>
                    <a:pt x="1071" y="182"/>
                    <a:pt x="867" y="196"/>
                  </a:cubicBezTo>
                  <a:cubicBezTo>
                    <a:pt x="837" y="199"/>
                    <a:pt x="805" y="200"/>
                    <a:pt x="770" y="200"/>
                  </a:cubicBezTo>
                  <a:cubicBezTo>
                    <a:pt x="585" y="200"/>
                    <a:pt x="331" y="160"/>
                    <a:pt x="48" y="4"/>
                  </a:cubicBezTo>
                  <a:cubicBezTo>
                    <a:pt x="44" y="1"/>
                    <a:pt x="39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01;p66">
              <a:extLst>
                <a:ext uri="{FF2B5EF4-FFF2-40B4-BE49-F238E27FC236}">
                  <a16:creationId xmlns:a16="http://schemas.microsoft.com/office/drawing/2014/main" id="{C05AA149-A10E-4F43-8EEB-932CB4B0D500}"/>
                </a:ext>
              </a:extLst>
            </p:cNvPr>
            <p:cNvSpPr/>
            <p:nvPr/>
          </p:nvSpPr>
          <p:spPr>
            <a:xfrm>
              <a:off x="1298885" y="1473402"/>
              <a:ext cx="164088" cy="200737"/>
            </a:xfrm>
            <a:custGeom>
              <a:avLst/>
              <a:gdLst/>
              <a:ahLst/>
              <a:cxnLst/>
              <a:rect l="l" t="t" r="r" b="b"/>
              <a:pathLst>
                <a:path w="2570" h="3144" extrusionOk="0">
                  <a:moveTo>
                    <a:pt x="893" y="0"/>
                  </a:moveTo>
                  <a:cubicBezTo>
                    <a:pt x="735" y="0"/>
                    <a:pt x="522" y="154"/>
                    <a:pt x="385" y="873"/>
                  </a:cubicBezTo>
                  <a:cubicBezTo>
                    <a:pt x="1" y="2883"/>
                    <a:pt x="1496" y="3143"/>
                    <a:pt x="1496" y="3143"/>
                  </a:cubicBezTo>
                  <a:cubicBezTo>
                    <a:pt x="1496" y="3143"/>
                    <a:pt x="2569" y="827"/>
                    <a:pt x="1096" y="86"/>
                  </a:cubicBezTo>
                  <a:cubicBezTo>
                    <a:pt x="1096" y="86"/>
                    <a:pt x="1010" y="0"/>
                    <a:pt x="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02;p66">
              <a:extLst>
                <a:ext uri="{FF2B5EF4-FFF2-40B4-BE49-F238E27FC236}">
                  <a16:creationId xmlns:a16="http://schemas.microsoft.com/office/drawing/2014/main" id="{01F66C5E-F2AA-47CF-B71A-86A17E7AB148}"/>
                </a:ext>
              </a:extLst>
            </p:cNvPr>
            <p:cNvSpPr/>
            <p:nvPr/>
          </p:nvSpPr>
          <p:spPr>
            <a:xfrm>
              <a:off x="1289627" y="1628171"/>
              <a:ext cx="126227" cy="101134"/>
            </a:xfrm>
            <a:custGeom>
              <a:avLst/>
              <a:gdLst/>
              <a:ahLst/>
              <a:cxnLst/>
              <a:rect l="l" t="t" r="r" b="b"/>
              <a:pathLst>
                <a:path w="1977" h="1584" extrusionOk="0">
                  <a:moveTo>
                    <a:pt x="956" y="1"/>
                  </a:moveTo>
                  <a:cubicBezTo>
                    <a:pt x="865" y="1"/>
                    <a:pt x="768" y="29"/>
                    <a:pt x="667" y="93"/>
                  </a:cubicBezTo>
                  <a:cubicBezTo>
                    <a:pt x="1" y="518"/>
                    <a:pt x="845" y="1582"/>
                    <a:pt x="1582" y="1584"/>
                  </a:cubicBezTo>
                  <a:cubicBezTo>
                    <a:pt x="1800" y="1584"/>
                    <a:pt x="1977" y="1411"/>
                    <a:pt x="1937" y="1239"/>
                  </a:cubicBezTo>
                  <a:cubicBezTo>
                    <a:pt x="1874" y="966"/>
                    <a:pt x="1765" y="705"/>
                    <a:pt x="1601" y="467"/>
                  </a:cubicBezTo>
                  <a:cubicBezTo>
                    <a:pt x="1435" y="227"/>
                    <a:pt x="1217" y="1"/>
                    <a:pt x="956" y="1"/>
                  </a:cubicBez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03;p66">
              <a:extLst>
                <a:ext uri="{FF2B5EF4-FFF2-40B4-BE49-F238E27FC236}">
                  <a16:creationId xmlns:a16="http://schemas.microsoft.com/office/drawing/2014/main" id="{1F7F172B-ACE2-4980-88E7-F8443348D29A}"/>
                </a:ext>
              </a:extLst>
            </p:cNvPr>
            <p:cNvSpPr/>
            <p:nvPr/>
          </p:nvSpPr>
          <p:spPr>
            <a:xfrm>
              <a:off x="1342238" y="1664246"/>
              <a:ext cx="55803" cy="31413"/>
            </a:xfrm>
            <a:custGeom>
              <a:avLst/>
              <a:gdLst/>
              <a:ahLst/>
              <a:cxnLst/>
              <a:rect l="l" t="t" r="r" b="b"/>
              <a:pathLst>
                <a:path w="874" h="492" extrusionOk="0">
                  <a:moveTo>
                    <a:pt x="234" y="1"/>
                  </a:moveTo>
                  <a:cubicBezTo>
                    <a:pt x="169" y="1"/>
                    <a:pt x="99" y="12"/>
                    <a:pt x="24" y="39"/>
                  </a:cubicBezTo>
                  <a:cubicBezTo>
                    <a:pt x="9" y="43"/>
                    <a:pt x="1" y="61"/>
                    <a:pt x="6" y="75"/>
                  </a:cubicBezTo>
                  <a:cubicBezTo>
                    <a:pt x="11" y="87"/>
                    <a:pt x="22" y="95"/>
                    <a:pt x="33" y="95"/>
                  </a:cubicBezTo>
                  <a:cubicBezTo>
                    <a:pt x="37" y="95"/>
                    <a:pt x="40" y="94"/>
                    <a:pt x="43" y="93"/>
                  </a:cubicBezTo>
                  <a:cubicBezTo>
                    <a:pt x="108" y="70"/>
                    <a:pt x="173" y="58"/>
                    <a:pt x="235" y="58"/>
                  </a:cubicBezTo>
                  <a:cubicBezTo>
                    <a:pt x="368" y="58"/>
                    <a:pt x="494" y="110"/>
                    <a:pt x="611" y="216"/>
                  </a:cubicBezTo>
                  <a:cubicBezTo>
                    <a:pt x="742" y="332"/>
                    <a:pt x="814" y="474"/>
                    <a:pt x="814" y="476"/>
                  </a:cubicBezTo>
                  <a:cubicBezTo>
                    <a:pt x="820" y="486"/>
                    <a:pt x="830" y="492"/>
                    <a:pt x="840" y="492"/>
                  </a:cubicBezTo>
                  <a:cubicBezTo>
                    <a:pt x="845" y="492"/>
                    <a:pt x="849" y="490"/>
                    <a:pt x="853" y="489"/>
                  </a:cubicBezTo>
                  <a:cubicBezTo>
                    <a:pt x="868" y="481"/>
                    <a:pt x="874" y="464"/>
                    <a:pt x="866" y="451"/>
                  </a:cubicBezTo>
                  <a:cubicBezTo>
                    <a:pt x="864" y="444"/>
                    <a:pt x="64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4;p66">
              <a:extLst>
                <a:ext uri="{FF2B5EF4-FFF2-40B4-BE49-F238E27FC236}">
                  <a16:creationId xmlns:a16="http://schemas.microsoft.com/office/drawing/2014/main" id="{BA75BC99-2730-4600-8C41-61A0EA72487A}"/>
                </a:ext>
              </a:extLst>
            </p:cNvPr>
            <p:cNvSpPr/>
            <p:nvPr/>
          </p:nvSpPr>
          <p:spPr>
            <a:xfrm>
              <a:off x="1371864" y="1712579"/>
              <a:ext cx="24071" cy="24007"/>
            </a:xfrm>
            <a:custGeom>
              <a:avLst/>
              <a:gdLst/>
              <a:ahLst/>
              <a:cxnLst/>
              <a:rect l="l" t="t" r="r" b="b"/>
              <a:pathLst>
                <a:path w="377" h="376" extrusionOk="0">
                  <a:moveTo>
                    <a:pt x="189" y="0"/>
                  </a:moveTo>
                  <a:cubicBezTo>
                    <a:pt x="86" y="0"/>
                    <a:pt x="1" y="84"/>
                    <a:pt x="1" y="187"/>
                  </a:cubicBezTo>
                  <a:cubicBezTo>
                    <a:pt x="1" y="291"/>
                    <a:pt x="86" y="376"/>
                    <a:pt x="189" y="376"/>
                  </a:cubicBezTo>
                  <a:cubicBezTo>
                    <a:pt x="293" y="376"/>
                    <a:pt x="376" y="291"/>
                    <a:pt x="376" y="187"/>
                  </a:cubicBezTo>
                  <a:cubicBezTo>
                    <a:pt x="376" y="84"/>
                    <a:pt x="293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5;p66">
              <a:extLst>
                <a:ext uri="{FF2B5EF4-FFF2-40B4-BE49-F238E27FC236}">
                  <a16:creationId xmlns:a16="http://schemas.microsoft.com/office/drawing/2014/main" id="{171F7480-4D20-4577-802F-590D910CAA3F}"/>
                </a:ext>
              </a:extLst>
            </p:cNvPr>
            <p:cNvSpPr/>
            <p:nvPr/>
          </p:nvSpPr>
          <p:spPr>
            <a:xfrm>
              <a:off x="1379654" y="1420217"/>
              <a:ext cx="266308" cy="95771"/>
            </a:xfrm>
            <a:custGeom>
              <a:avLst/>
              <a:gdLst/>
              <a:ahLst/>
              <a:cxnLst/>
              <a:rect l="l" t="t" r="r" b="b"/>
              <a:pathLst>
                <a:path w="4171" h="1500" extrusionOk="0">
                  <a:moveTo>
                    <a:pt x="2139" y="0"/>
                  </a:moveTo>
                  <a:cubicBezTo>
                    <a:pt x="2074" y="0"/>
                    <a:pt x="2008" y="3"/>
                    <a:pt x="1939" y="7"/>
                  </a:cubicBezTo>
                  <a:cubicBezTo>
                    <a:pt x="102" y="134"/>
                    <a:pt x="0" y="1019"/>
                    <a:pt x="0" y="1019"/>
                  </a:cubicBezTo>
                  <a:cubicBezTo>
                    <a:pt x="0" y="1019"/>
                    <a:pt x="578" y="1258"/>
                    <a:pt x="1292" y="1258"/>
                  </a:cubicBezTo>
                  <a:cubicBezTo>
                    <a:pt x="1649" y="1258"/>
                    <a:pt x="2040" y="1198"/>
                    <a:pt x="2409" y="1019"/>
                  </a:cubicBezTo>
                  <a:cubicBezTo>
                    <a:pt x="2641" y="907"/>
                    <a:pt x="2853" y="863"/>
                    <a:pt x="3042" y="863"/>
                  </a:cubicBezTo>
                  <a:cubicBezTo>
                    <a:pt x="3762" y="863"/>
                    <a:pt x="4171" y="1500"/>
                    <a:pt x="4171" y="1500"/>
                  </a:cubicBezTo>
                  <a:cubicBezTo>
                    <a:pt x="4171" y="1500"/>
                    <a:pt x="3804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6597997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13;p45">
            <a:extLst>
              <a:ext uri="{FF2B5EF4-FFF2-40B4-BE49-F238E27FC236}">
                <a16:creationId xmlns:a16="http://schemas.microsoft.com/office/drawing/2014/main" id="{3F88251F-B20D-428A-A12E-542AD11CB3AA}"/>
              </a:ext>
            </a:extLst>
          </p:cNvPr>
          <p:cNvSpPr/>
          <p:nvPr/>
        </p:nvSpPr>
        <p:spPr>
          <a:xfrm rot="4950743">
            <a:off x="3867571" y="1854810"/>
            <a:ext cx="745854" cy="570677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512;p62">
            <a:extLst>
              <a:ext uri="{FF2B5EF4-FFF2-40B4-BE49-F238E27FC236}">
                <a16:creationId xmlns:a16="http://schemas.microsoft.com/office/drawing/2014/main" id="{29086014-4010-4232-87B5-247E38BDB8A9}"/>
              </a:ext>
            </a:extLst>
          </p:cNvPr>
          <p:cNvSpPr/>
          <p:nvPr/>
        </p:nvSpPr>
        <p:spPr>
          <a:xfrm rot="436851">
            <a:off x="3754555" y="-1276834"/>
            <a:ext cx="6811883" cy="7966749"/>
          </a:xfrm>
          <a:custGeom>
            <a:avLst/>
            <a:gdLst/>
            <a:ahLst/>
            <a:cxnLst/>
            <a:rect l="l" t="t" r="r" b="b"/>
            <a:pathLst>
              <a:path w="40696" h="46192" extrusionOk="0">
                <a:moveTo>
                  <a:pt x="33607" y="1559"/>
                </a:moveTo>
                <a:cubicBezTo>
                  <a:pt x="34098" y="1559"/>
                  <a:pt x="34526" y="1923"/>
                  <a:pt x="34593" y="2423"/>
                </a:cubicBezTo>
                <a:cubicBezTo>
                  <a:pt x="34665" y="2968"/>
                  <a:pt x="34282" y="3469"/>
                  <a:pt x="33736" y="3540"/>
                </a:cubicBezTo>
                <a:cubicBezTo>
                  <a:pt x="33691" y="3546"/>
                  <a:pt x="33647" y="3549"/>
                  <a:pt x="33603" y="3549"/>
                </a:cubicBezTo>
                <a:cubicBezTo>
                  <a:pt x="33112" y="3549"/>
                  <a:pt x="32684" y="3184"/>
                  <a:pt x="32619" y="2685"/>
                </a:cubicBezTo>
                <a:cubicBezTo>
                  <a:pt x="32547" y="2140"/>
                  <a:pt x="32930" y="1639"/>
                  <a:pt x="33474" y="1567"/>
                </a:cubicBezTo>
                <a:cubicBezTo>
                  <a:pt x="33519" y="1561"/>
                  <a:pt x="33564" y="1559"/>
                  <a:pt x="33607" y="1559"/>
                </a:cubicBezTo>
                <a:close/>
                <a:moveTo>
                  <a:pt x="25805" y="2592"/>
                </a:moveTo>
                <a:cubicBezTo>
                  <a:pt x="26296" y="2592"/>
                  <a:pt x="26724" y="2957"/>
                  <a:pt x="26790" y="3457"/>
                </a:cubicBezTo>
                <a:cubicBezTo>
                  <a:pt x="26863" y="4002"/>
                  <a:pt x="26478" y="4502"/>
                  <a:pt x="25934" y="4574"/>
                </a:cubicBezTo>
                <a:cubicBezTo>
                  <a:pt x="25889" y="4580"/>
                  <a:pt x="25845" y="4583"/>
                  <a:pt x="25801" y="4583"/>
                </a:cubicBezTo>
                <a:cubicBezTo>
                  <a:pt x="25310" y="4583"/>
                  <a:pt x="24882" y="4218"/>
                  <a:pt x="24817" y="3718"/>
                </a:cubicBezTo>
                <a:cubicBezTo>
                  <a:pt x="24744" y="3174"/>
                  <a:pt x="25128" y="2673"/>
                  <a:pt x="25672" y="2601"/>
                </a:cubicBezTo>
                <a:cubicBezTo>
                  <a:pt x="25717" y="2595"/>
                  <a:pt x="25762" y="2592"/>
                  <a:pt x="25805" y="2592"/>
                </a:cubicBezTo>
                <a:close/>
                <a:moveTo>
                  <a:pt x="17943" y="3634"/>
                </a:moveTo>
                <a:cubicBezTo>
                  <a:pt x="18435" y="3634"/>
                  <a:pt x="18862" y="3997"/>
                  <a:pt x="18929" y="4498"/>
                </a:cubicBezTo>
                <a:cubicBezTo>
                  <a:pt x="19001" y="5043"/>
                  <a:pt x="18618" y="5544"/>
                  <a:pt x="18073" y="5617"/>
                </a:cubicBezTo>
                <a:cubicBezTo>
                  <a:pt x="18029" y="5622"/>
                  <a:pt x="17985" y="5625"/>
                  <a:pt x="17942" y="5625"/>
                </a:cubicBezTo>
                <a:cubicBezTo>
                  <a:pt x="17449" y="5625"/>
                  <a:pt x="17022" y="5261"/>
                  <a:pt x="16955" y="4759"/>
                </a:cubicBezTo>
                <a:cubicBezTo>
                  <a:pt x="16883" y="4215"/>
                  <a:pt x="17266" y="3714"/>
                  <a:pt x="17812" y="3642"/>
                </a:cubicBezTo>
                <a:cubicBezTo>
                  <a:pt x="17856" y="3637"/>
                  <a:pt x="17900" y="3634"/>
                  <a:pt x="17943" y="3634"/>
                </a:cubicBezTo>
                <a:close/>
                <a:moveTo>
                  <a:pt x="10430" y="4629"/>
                </a:moveTo>
                <a:cubicBezTo>
                  <a:pt x="10921" y="4629"/>
                  <a:pt x="11348" y="4994"/>
                  <a:pt x="11415" y="5494"/>
                </a:cubicBezTo>
                <a:cubicBezTo>
                  <a:pt x="11486" y="6039"/>
                  <a:pt x="11104" y="6539"/>
                  <a:pt x="10558" y="6613"/>
                </a:cubicBezTo>
                <a:cubicBezTo>
                  <a:pt x="10514" y="6618"/>
                  <a:pt x="10470" y="6621"/>
                  <a:pt x="10427" y="6621"/>
                </a:cubicBezTo>
                <a:cubicBezTo>
                  <a:pt x="9935" y="6621"/>
                  <a:pt x="9508" y="6257"/>
                  <a:pt x="9441" y="5755"/>
                </a:cubicBezTo>
                <a:cubicBezTo>
                  <a:pt x="9369" y="5211"/>
                  <a:pt x="9752" y="4710"/>
                  <a:pt x="10296" y="4638"/>
                </a:cubicBezTo>
                <a:cubicBezTo>
                  <a:pt x="10341" y="4632"/>
                  <a:pt x="10386" y="4629"/>
                  <a:pt x="10430" y="4629"/>
                </a:cubicBezTo>
                <a:close/>
                <a:moveTo>
                  <a:pt x="2576" y="5671"/>
                </a:moveTo>
                <a:cubicBezTo>
                  <a:pt x="3067" y="5671"/>
                  <a:pt x="3495" y="6035"/>
                  <a:pt x="3560" y="6535"/>
                </a:cubicBezTo>
                <a:cubicBezTo>
                  <a:pt x="3632" y="7080"/>
                  <a:pt x="3249" y="7581"/>
                  <a:pt x="2705" y="7652"/>
                </a:cubicBezTo>
                <a:cubicBezTo>
                  <a:pt x="2660" y="7658"/>
                  <a:pt x="2615" y="7661"/>
                  <a:pt x="2572" y="7661"/>
                </a:cubicBezTo>
                <a:cubicBezTo>
                  <a:pt x="2081" y="7661"/>
                  <a:pt x="1653" y="7296"/>
                  <a:pt x="1587" y="6796"/>
                </a:cubicBezTo>
                <a:cubicBezTo>
                  <a:pt x="1514" y="6252"/>
                  <a:pt x="1899" y="5751"/>
                  <a:pt x="2443" y="5679"/>
                </a:cubicBezTo>
                <a:cubicBezTo>
                  <a:pt x="2488" y="5673"/>
                  <a:pt x="2532" y="5671"/>
                  <a:pt x="2576" y="5671"/>
                </a:cubicBezTo>
                <a:close/>
                <a:moveTo>
                  <a:pt x="35827" y="1"/>
                </a:moveTo>
                <a:lnTo>
                  <a:pt x="0" y="4748"/>
                </a:lnTo>
                <a:lnTo>
                  <a:pt x="5492" y="46192"/>
                </a:lnTo>
                <a:lnTo>
                  <a:pt x="28545" y="43137"/>
                </a:lnTo>
                <a:lnTo>
                  <a:pt x="30396" y="42350"/>
                </a:lnTo>
                <a:lnTo>
                  <a:pt x="30922" y="40849"/>
                </a:lnTo>
                <a:lnTo>
                  <a:pt x="32511" y="39946"/>
                </a:lnTo>
                <a:lnTo>
                  <a:pt x="33717" y="40598"/>
                </a:lnTo>
                <a:lnTo>
                  <a:pt x="35447" y="40252"/>
                </a:lnTo>
                <a:lnTo>
                  <a:pt x="36361" y="38702"/>
                </a:lnTo>
                <a:lnTo>
                  <a:pt x="38127" y="38829"/>
                </a:lnTo>
                <a:lnTo>
                  <a:pt x="38952" y="36969"/>
                </a:lnTo>
                <a:lnTo>
                  <a:pt x="40695" y="36738"/>
                </a:lnTo>
                <a:lnTo>
                  <a:pt x="35827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กลุ่ม 10">
            <a:extLst>
              <a:ext uri="{FF2B5EF4-FFF2-40B4-BE49-F238E27FC236}">
                <a16:creationId xmlns:a16="http://schemas.microsoft.com/office/drawing/2014/main" id="{3BF96E31-A0F2-456C-A3F2-B018E98AE433}"/>
              </a:ext>
            </a:extLst>
          </p:cNvPr>
          <p:cNvGrpSpPr/>
          <p:nvPr/>
        </p:nvGrpSpPr>
        <p:grpSpPr>
          <a:xfrm>
            <a:off x="408363" y="1566470"/>
            <a:ext cx="3372789" cy="2145070"/>
            <a:chOff x="5325629" y="768608"/>
            <a:chExt cx="3464169" cy="2177066"/>
          </a:xfrm>
        </p:grpSpPr>
        <p:grpSp>
          <p:nvGrpSpPr>
            <p:cNvPr id="4" name="Google Shape;1869;p67">
              <a:extLst>
                <a:ext uri="{FF2B5EF4-FFF2-40B4-BE49-F238E27FC236}">
                  <a16:creationId xmlns:a16="http://schemas.microsoft.com/office/drawing/2014/main" id="{DC8CFEEC-FB47-4B37-9C0F-45CE968A06A5}"/>
                </a:ext>
              </a:extLst>
            </p:cNvPr>
            <p:cNvGrpSpPr/>
            <p:nvPr/>
          </p:nvGrpSpPr>
          <p:grpSpPr>
            <a:xfrm>
              <a:off x="5325629" y="768608"/>
              <a:ext cx="3464169" cy="2177066"/>
              <a:chOff x="4606516" y="1872074"/>
              <a:chExt cx="2228859" cy="1701642"/>
            </a:xfrm>
            <a:solidFill>
              <a:srgbClr val="073763"/>
            </a:solidFill>
          </p:grpSpPr>
          <p:sp>
            <p:nvSpPr>
              <p:cNvPr id="5" name="Google Shape;1870;p67">
                <a:extLst>
                  <a:ext uri="{FF2B5EF4-FFF2-40B4-BE49-F238E27FC236}">
                    <a16:creationId xmlns:a16="http://schemas.microsoft.com/office/drawing/2014/main" id="{49E17EF1-E3DC-4239-85F1-54C0CC91C464}"/>
                  </a:ext>
                </a:extLst>
              </p:cNvPr>
              <p:cNvSpPr/>
              <p:nvPr/>
            </p:nvSpPr>
            <p:spPr>
              <a:xfrm>
                <a:off x="5319881" y="3204076"/>
                <a:ext cx="832922" cy="369640"/>
              </a:xfrm>
              <a:custGeom>
                <a:avLst/>
                <a:gdLst/>
                <a:ahLst/>
                <a:cxnLst/>
                <a:rect l="l" t="t" r="r" b="b"/>
                <a:pathLst>
                  <a:path w="15557" h="6904" extrusionOk="0">
                    <a:moveTo>
                      <a:pt x="2528" y="1"/>
                    </a:moveTo>
                    <a:lnTo>
                      <a:pt x="2305" y="3234"/>
                    </a:lnTo>
                    <a:cubicBezTo>
                      <a:pt x="2305" y="3234"/>
                      <a:pt x="2423" y="3831"/>
                      <a:pt x="1589" y="4641"/>
                    </a:cubicBezTo>
                    <a:cubicBezTo>
                      <a:pt x="757" y="5452"/>
                      <a:pt x="97" y="6199"/>
                      <a:pt x="97" y="6199"/>
                    </a:cubicBezTo>
                    <a:cubicBezTo>
                      <a:pt x="97" y="6199"/>
                      <a:pt x="0" y="6381"/>
                      <a:pt x="0" y="6636"/>
                    </a:cubicBezTo>
                    <a:cubicBezTo>
                      <a:pt x="0" y="6893"/>
                      <a:pt x="139" y="6903"/>
                      <a:pt x="714" y="6903"/>
                    </a:cubicBezTo>
                    <a:lnTo>
                      <a:pt x="14841" y="6903"/>
                    </a:lnTo>
                    <a:cubicBezTo>
                      <a:pt x="15417" y="6903"/>
                      <a:pt x="15555" y="6893"/>
                      <a:pt x="15555" y="6636"/>
                    </a:cubicBezTo>
                    <a:cubicBezTo>
                      <a:pt x="15556" y="6381"/>
                      <a:pt x="15460" y="6199"/>
                      <a:pt x="15460" y="6199"/>
                    </a:cubicBezTo>
                    <a:cubicBezTo>
                      <a:pt x="15460" y="6199"/>
                      <a:pt x="14798" y="5452"/>
                      <a:pt x="13966" y="4641"/>
                    </a:cubicBezTo>
                    <a:cubicBezTo>
                      <a:pt x="13134" y="3831"/>
                      <a:pt x="13252" y="3234"/>
                      <a:pt x="13252" y="3234"/>
                    </a:cubicBezTo>
                    <a:lnTo>
                      <a:pt x="1302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871;p67">
                <a:extLst>
                  <a:ext uri="{FF2B5EF4-FFF2-40B4-BE49-F238E27FC236}">
                    <a16:creationId xmlns:a16="http://schemas.microsoft.com/office/drawing/2014/main" id="{B042BA82-56EF-444E-8BC6-F8EFF7298868}"/>
                  </a:ext>
                </a:extLst>
              </p:cNvPr>
              <p:cNvSpPr/>
              <p:nvPr/>
            </p:nvSpPr>
            <p:spPr>
              <a:xfrm>
                <a:off x="4606516" y="1872074"/>
                <a:ext cx="2228859" cy="1332002"/>
              </a:xfrm>
              <a:custGeom>
                <a:avLst/>
                <a:gdLst/>
                <a:ahLst/>
                <a:cxnLst/>
                <a:rect l="l" t="t" r="r" b="b"/>
                <a:pathLst>
                  <a:path w="43919" h="31410" extrusionOk="0">
                    <a:moveTo>
                      <a:pt x="1897" y="0"/>
                    </a:moveTo>
                    <a:cubicBezTo>
                      <a:pt x="850" y="0"/>
                      <a:pt x="1" y="741"/>
                      <a:pt x="1" y="1653"/>
                    </a:cubicBezTo>
                    <a:lnTo>
                      <a:pt x="1" y="29757"/>
                    </a:lnTo>
                    <a:cubicBezTo>
                      <a:pt x="1" y="30669"/>
                      <a:pt x="850" y="31410"/>
                      <a:pt x="1897" y="31410"/>
                    </a:cubicBezTo>
                    <a:lnTo>
                      <a:pt x="42023" y="31410"/>
                    </a:lnTo>
                    <a:cubicBezTo>
                      <a:pt x="43070" y="31410"/>
                      <a:pt x="43918" y="30669"/>
                      <a:pt x="43918" y="29757"/>
                    </a:cubicBezTo>
                    <a:lnTo>
                      <a:pt x="43918" y="1653"/>
                    </a:lnTo>
                    <a:cubicBezTo>
                      <a:pt x="43918" y="741"/>
                      <a:pt x="43070" y="0"/>
                      <a:pt x="420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72;p67">
                <a:extLst>
                  <a:ext uri="{FF2B5EF4-FFF2-40B4-BE49-F238E27FC236}">
                    <a16:creationId xmlns:a16="http://schemas.microsoft.com/office/drawing/2014/main" id="{5AB0A806-6DC3-4BCC-BBF8-9F7E6C412439}"/>
                  </a:ext>
                </a:extLst>
              </p:cNvPr>
              <p:cNvSpPr/>
              <p:nvPr/>
            </p:nvSpPr>
            <p:spPr>
              <a:xfrm>
                <a:off x="5689076" y="3041739"/>
                <a:ext cx="117269" cy="141342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2048" extrusionOk="0">
                    <a:moveTo>
                      <a:pt x="1024" y="0"/>
                    </a:moveTo>
                    <a:cubicBezTo>
                      <a:pt x="459" y="0"/>
                      <a:pt x="1" y="457"/>
                      <a:pt x="1" y="1024"/>
                    </a:cubicBezTo>
                    <a:cubicBezTo>
                      <a:pt x="1" y="1589"/>
                      <a:pt x="459" y="2048"/>
                      <a:pt x="1024" y="2048"/>
                    </a:cubicBezTo>
                    <a:cubicBezTo>
                      <a:pt x="1591" y="2048"/>
                      <a:pt x="2049" y="1589"/>
                      <a:pt x="2049" y="1024"/>
                    </a:cubicBezTo>
                    <a:cubicBezTo>
                      <a:pt x="2049" y="457"/>
                      <a:pt x="1591" y="0"/>
                      <a:pt x="10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13293923-AC38-4C70-9304-8554533D671D}"/>
                </a:ext>
              </a:extLst>
            </p:cNvPr>
            <p:cNvSpPr txBox="1"/>
            <p:nvPr/>
          </p:nvSpPr>
          <p:spPr>
            <a:xfrm>
              <a:off x="5494886" y="929727"/>
              <a:ext cx="3113907" cy="1235027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th-TH" sz="2000" dirty="0"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7.เมื่อกดปุ่ม </a:t>
              </a:r>
              <a:r>
                <a:rPr lang="en-US" sz="2000" dirty="0"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table </a:t>
              </a:r>
              <a:r>
                <a:rPr lang="th-TH" sz="2000" dirty="0"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ระบบจะแสดงผลเป็นตารางคำตอบของกราฟที่ผ่านการประมวลผลตามวิธีการของ </a:t>
              </a:r>
              <a:r>
                <a:rPr lang="en-US" sz="2000" dirty="0"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Prim’s Algorithm</a:t>
              </a:r>
            </a:p>
          </p:txBody>
        </p:sp>
      </p:grp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FB54AB7-8E60-41AA-8253-9F81BD757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90" y="929637"/>
            <a:ext cx="4651982" cy="2653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6" name="Google Shape;937;p45">
            <a:extLst>
              <a:ext uri="{FF2B5EF4-FFF2-40B4-BE49-F238E27FC236}">
                <a16:creationId xmlns:a16="http://schemas.microsoft.com/office/drawing/2014/main" id="{F1A924B8-30C4-4DEB-A0DF-248D0D054C8E}"/>
              </a:ext>
            </a:extLst>
          </p:cNvPr>
          <p:cNvSpPr/>
          <p:nvPr/>
        </p:nvSpPr>
        <p:spPr>
          <a:xfrm rot="4950743">
            <a:off x="3975364" y="1981963"/>
            <a:ext cx="512358" cy="388833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752;p66">
            <a:extLst>
              <a:ext uri="{FF2B5EF4-FFF2-40B4-BE49-F238E27FC236}">
                <a16:creationId xmlns:a16="http://schemas.microsoft.com/office/drawing/2014/main" id="{EF2AD55A-CCC7-4031-9D8E-978DA55ADB1C}"/>
              </a:ext>
            </a:extLst>
          </p:cNvPr>
          <p:cNvGrpSpPr/>
          <p:nvPr/>
        </p:nvGrpSpPr>
        <p:grpSpPr>
          <a:xfrm flipH="1">
            <a:off x="8410888" y="2406023"/>
            <a:ext cx="1133658" cy="2573302"/>
            <a:chOff x="902450" y="1376225"/>
            <a:chExt cx="1324914" cy="3223198"/>
          </a:xfrm>
        </p:grpSpPr>
        <p:sp>
          <p:nvSpPr>
            <p:cNvPr id="17" name="Google Shape;1753;p66">
              <a:extLst>
                <a:ext uri="{FF2B5EF4-FFF2-40B4-BE49-F238E27FC236}">
                  <a16:creationId xmlns:a16="http://schemas.microsoft.com/office/drawing/2014/main" id="{D7517368-03A2-4AF2-9882-4F1D746652E9}"/>
                </a:ext>
              </a:extLst>
            </p:cNvPr>
            <p:cNvSpPr/>
            <p:nvPr/>
          </p:nvSpPr>
          <p:spPr>
            <a:xfrm>
              <a:off x="1039022" y="4461704"/>
              <a:ext cx="375359" cy="137719"/>
            </a:xfrm>
            <a:custGeom>
              <a:avLst/>
              <a:gdLst/>
              <a:ahLst/>
              <a:cxnLst/>
              <a:rect l="l" t="t" r="r" b="b"/>
              <a:pathLst>
                <a:path w="5879" h="2157" extrusionOk="0">
                  <a:moveTo>
                    <a:pt x="5488" y="1"/>
                  </a:moveTo>
                  <a:lnTo>
                    <a:pt x="1476" y="835"/>
                  </a:lnTo>
                  <a:lnTo>
                    <a:pt x="216" y="1527"/>
                  </a:lnTo>
                  <a:cubicBezTo>
                    <a:pt x="83" y="1601"/>
                    <a:pt x="1" y="1769"/>
                    <a:pt x="43" y="1928"/>
                  </a:cubicBezTo>
                  <a:cubicBezTo>
                    <a:pt x="75" y="2054"/>
                    <a:pt x="183" y="2150"/>
                    <a:pt x="464" y="2156"/>
                  </a:cubicBezTo>
                  <a:cubicBezTo>
                    <a:pt x="473" y="2156"/>
                    <a:pt x="482" y="2157"/>
                    <a:pt x="492" y="2157"/>
                  </a:cubicBezTo>
                  <a:cubicBezTo>
                    <a:pt x="1182" y="2157"/>
                    <a:pt x="4510" y="1709"/>
                    <a:pt x="4510" y="1709"/>
                  </a:cubicBezTo>
                  <a:lnTo>
                    <a:pt x="4510" y="2064"/>
                  </a:lnTo>
                  <a:lnTo>
                    <a:pt x="5797" y="2067"/>
                  </a:lnTo>
                  <a:cubicBezTo>
                    <a:pt x="5797" y="2067"/>
                    <a:pt x="5878" y="240"/>
                    <a:pt x="5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66">
              <a:extLst>
                <a:ext uri="{FF2B5EF4-FFF2-40B4-BE49-F238E27FC236}">
                  <a16:creationId xmlns:a16="http://schemas.microsoft.com/office/drawing/2014/main" id="{E2B7A251-4588-43D0-8665-7DBE63C8DC25}"/>
                </a:ext>
              </a:extLst>
            </p:cNvPr>
            <p:cNvSpPr/>
            <p:nvPr/>
          </p:nvSpPr>
          <p:spPr>
            <a:xfrm>
              <a:off x="1133198" y="4431440"/>
              <a:ext cx="256284" cy="105923"/>
            </a:xfrm>
            <a:custGeom>
              <a:avLst/>
              <a:gdLst/>
              <a:ahLst/>
              <a:cxnLst/>
              <a:rect l="l" t="t" r="r" b="b"/>
              <a:pathLst>
                <a:path w="4014" h="1659" extrusionOk="0">
                  <a:moveTo>
                    <a:pt x="3838" y="0"/>
                  </a:moveTo>
                  <a:lnTo>
                    <a:pt x="2356" y="177"/>
                  </a:lnTo>
                  <a:lnTo>
                    <a:pt x="1" y="1309"/>
                  </a:lnTo>
                  <a:cubicBezTo>
                    <a:pt x="1" y="1309"/>
                    <a:pt x="498" y="1659"/>
                    <a:pt x="1153" y="1659"/>
                  </a:cubicBezTo>
                  <a:cubicBezTo>
                    <a:pt x="1371" y="1659"/>
                    <a:pt x="1606" y="1620"/>
                    <a:pt x="1846" y="1516"/>
                  </a:cubicBezTo>
                  <a:cubicBezTo>
                    <a:pt x="2809" y="1100"/>
                    <a:pt x="4013" y="475"/>
                    <a:pt x="4013" y="475"/>
                  </a:cubicBezTo>
                  <a:lnTo>
                    <a:pt x="3838" y="0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66">
              <a:extLst>
                <a:ext uri="{FF2B5EF4-FFF2-40B4-BE49-F238E27FC236}">
                  <a16:creationId xmlns:a16="http://schemas.microsoft.com/office/drawing/2014/main" id="{E80C456F-FDAC-41DF-A940-E24ACA55781D}"/>
                </a:ext>
              </a:extLst>
            </p:cNvPr>
            <p:cNvSpPr/>
            <p:nvPr/>
          </p:nvSpPr>
          <p:spPr>
            <a:xfrm>
              <a:off x="1274112" y="4096427"/>
              <a:ext cx="115372" cy="381106"/>
            </a:xfrm>
            <a:custGeom>
              <a:avLst/>
              <a:gdLst/>
              <a:ahLst/>
              <a:cxnLst/>
              <a:rect l="l" t="t" r="r" b="b"/>
              <a:pathLst>
                <a:path w="1807" h="5969" extrusionOk="0">
                  <a:moveTo>
                    <a:pt x="1806" y="1"/>
                  </a:moveTo>
                  <a:lnTo>
                    <a:pt x="0" y="112"/>
                  </a:lnTo>
                  <a:lnTo>
                    <a:pt x="0" y="5969"/>
                  </a:lnTo>
                  <a:lnTo>
                    <a:pt x="1631" y="5247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66">
              <a:extLst>
                <a:ext uri="{FF2B5EF4-FFF2-40B4-BE49-F238E27FC236}">
                  <a16:creationId xmlns:a16="http://schemas.microsoft.com/office/drawing/2014/main" id="{7FB43D38-CD6A-48D7-9C7F-9950B996910E}"/>
                </a:ext>
              </a:extLst>
            </p:cNvPr>
            <p:cNvSpPr/>
            <p:nvPr/>
          </p:nvSpPr>
          <p:spPr>
            <a:xfrm>
              <a:off x="1852133" y="4461704"/>
              <a:ext cx="375232" cy="137719"/>
            </a:xfrm>
            <a:custGeom>
              <a:avLst/>
              <a:gdLst/>
              <a:ahLst/>
              <a:cxnLst/>
              <a:rect l="l" t="t" r="r" b="b"/>
              <a:pathLst>
                <a:path w="5877" h="2157" extrusionOk="0">
                  <a:moveTo>
                    <a:pt x="390" y="1"/>
                  </a:moveTo>
                  <a:cubicBezTo>
                    <a:pt x="1" y="240"/>
                    <a:pt x="100" y="2064"/>
                    <a:pt x="100" y="2064"/>
                  </a:cubicBezTo>
                  <a:lnTo>
                    <a:pt x="1369" y="2080"/>
                  </a:lnTo>
                  <a:lnTo>
                    <a:pt x="1369" y="1709"/>
                  </a:lnTo>
                  <a:cubicBezTo>
                    <a:pt x="1369" y="1709"/>
                    <a:pt x="4696" y="2157"/>
                    <a:pt x="5387" y="2157"/>
                  </a:cubicBezTo>
                  <a:cubicBezTo>
                    <a:pt x="5397" y="2157"/>
                    <a:pt x="5406" y="2156"/>
                    <a:pt x="5415" y="2156"/>
                  </a:cubicBezTo>
                  <a:cubicBezTo>
                    <a:pt x="5695" y="2150"/>
                    <a:pt x="5802" y="2054"/>
                    <a:pt x="5836" y="1928"/>
                  </a:cubicBezTo>
                  <a:cubicBezTo>
                    <a:pt x="5876" y="1769"/>
                    <a:pt x="5796" y="1601"/>
                    <a:pt x="5662" y="1527"/>
                  </a:cubicBezTo>
                  <a:lnTo>
                    <a:pt x="4403" y="83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66">
              <a:extLst>
                <a:ext uri="{FF2B5EF4-FFF2-40B4-BE49-F238E27FC236}">
                  <a16:creationId xmlns:a16="http://schemas.microsoft.com/office/drawing/2014/main" id="{EC2FAA2F-D6C2-4FF8-9251-6EDB9DBE7B57}"/>
                </a:ext>
              </a:extLst>
            </p:cNvPr>
            <p:cNvSpPr/>
            <p:nvPr/>
          </p:nvSpPr>
          <p:spPr>
            <a:xfrm>
              <a:off x="1877034" y="4431440"/>
              <a:ext cx="256284" cy="105923"/>
            </a:xfrm>
            <a:custGeom>
              <a:avLst/>
              <a:gdLst/>
              <a:ahLst/>
              <a:cxnLst/>
              <a:rect l="l" t="t" r="r" b="b"/>
              <a:pathLst>
                <a:path w="4014" h="1659" extrusionOk="0">
                  <a:moveTo>
                    <a:pt x="176" y="0"/>
                  </a:moveTo>
                  <a:lnTo>
                    <a:pt x="0" y="475"/>
                  </a:lnTo>
                  <a:cubicBezTo>
                    <a:pt x="0" y="475"/>
                    <a:pt x="1205" y="1100"/>
                    <a:pt x="2166" y="1516"/>
                  </a:cubicBezTo>
                  <a:cubicBezTo>
                    <a:pt x="2406" y="1620"/>
                    <a:pt x="2642" y="1659"/>
                    <a:pt x="2861" y="1659"/>
                  </a:cubicBezTo>
                  <a:cubicBezTo>
                    <a:pt x="3515" y="1659"/>
                    <a:pt x="4013" y="1309"/>
                    <a:pt x="4013" y="1309"/>
                  </a:cubicBezTo>
                  <a:lnTo>
                    <a:pt x="1658" y="177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66">
              <a:extLst>
                <a:ext uri="{FF2B5EF4-FFF2-40B4-BE49-F238E27FC236}">
                  <a16:creationId xmlns:a16="http://schemas.microsoft.com/office/drawing/2014/main" id="{B674F4DD-2FFC-4A0B-8319-A88231B6C29B}"/>
                </a:ext>
              </a:extLst>
            </p:cNvPr>
            <p:cNvSpPr/>
            <p:nvPr/>
          </p:nvSpPr>
          <p:spPr>
            <a:xfrm>
              <a:off x="1803927" y="4096427"/>
              <a:ext cx="197736" cy="388767"/>
            </a:xfrm>
            <a:custGeom>
              <a:avLst/>
              <a:gdLst/>
              <a:ahLst/>
              <a:cxnLst/>
              <a:rect l="l" t="t" r="r" b="b"/>
              <a:pathLst>
                <a:path w="3097" h="6089" extrusionOk="0">
                  <a:moveTo>
                    <a:pt x="1" y="1"/>
                  </a:moveTo>
                  <a:lnTo>
                    <a:pt x="1321" y="5247"/>
                  </a:lnTo>
                  <a:lnTo>
                    <a:pt x="3096" y="6088"/>
                  </a:lnTo>
                  <a:lnTo>
                    <a:pt x="1805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66">
              <a:extLst>
                <a:ext uri="{FF2B5EF4-FFF2-40B4-BE49-F238E27FC236}">
                  <a16:creationId xmlns:a16="http://schemas.microsoft.com/office/drawing/2014/main" id="{E326C0F1-B54D-4B9A-B9BF-9CEEE482B811}"/>
                </a:ext>
              </a:extLst>
            </p:cNvPr>
            <p:cNvSpPr/>
            <p:nvPr/>
          </p:nvSpPr>
          <p:spPr>
            <a:xfrm>
              <a:off x="1186640" y="2480804"/>
              <a:ext cx="791007" cy="1849790"/>
            </a:xfrm>
            <a:custGeom>
              <a:avLst/>
              <a:gdLst/>
              <a:ahLst/>
              <a:cxnLst/>
              <a:rect l="l" t="t" r="r" b="b"/>
              <a:pathLst>
                <a:path w="12389" h="28972" extrusionOk="0">
                  <a:moveTo>
                    <a:pt x="2487" y="1"/>
                  </a:moveTo>
                  <a:cubicBezTo>
                    <a:pt x="2487" y="1"/>
                    <a:pt x="0" y="4053"/>
                    <a:pt x="62" y="7630"/>
                  </a:cubicBezTo>
                  <a:cubicBezTo>
                    <a:pt x="123" y="11208"/>
                    <a:pt x="1001" y="28963"/>
                    <a:pt x="1001" y="28963"/>
                  </a:cubicBezTo>
                  <a:lnTo>
                    <a:pt x="3981" y="28963"/>
                  </a:lnTo>
                  <a:lnTo>
                    <a:pt x="4581" y="6525"/>
                  </a:lnTo>
                  <a:lnTo>
                    <a:pt x="4940" y="6503"/>
                  </a:lnTo>
                  <a:lnTo>
                    <a:pt x="9590" y="28971"/>
                  </a:lnTo>
                  <a:lnTo>
                    <a:pt x="12389" y="28703"/>
                  </a:lnTo>
                  <a:lnTo>
                    <a:pt x="9439" y="7838"/>
                  </a:lnTo>
                  <a:cubicBezTo>
                    <a:pt x="9238" y="6548"/>
                    <a:pt x="8892" y="5282"/>
                    <a:pt x="8389" y="4078"/>
                  </a:cubicBezTo>
                  <a:cubicBezTo>
                    <a:pt x="7960" y="3047"/>
                    <a:pt x="7445" y="1312"/>
                    <a:pt x="6709" y="404"/>
                  </a:cubicBezTo>
                  <a:lnTo>
                    <a:pt x="2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66">
              <a:extLst>
                <a:ext uri="{FF2B5EF4-FFF2-40B4-BE49-F238E27FC236}">
                  <a16:creationId xmlns:a16="http://schemas.microsoft.com/office/drawing/2014/main" id="{493A2939-116D-48C2-B37C-EB3E1D76275A}"/>
                </a:ext>
              </a:extLst>
            </p:cNvPr>
            <p:cNvSpPr/>
            <p:nvPr/>
          </p:nvSpPr>
          <p:spPr>
            <a:xfrm>
              <a:off x="1478172" y="2889881"/>
              <a:ext cx="110265" cy="10343"/>
            </a:xfrm>
            <a:custGeom>
              <a:avLst/>
              <a:gdLst/>
              <a:ahLst/>
              <a:cxnLst/>
              <a:rect l="l" t="t" r="r" b="b"/>
              <a:pathLst>
                <a:path w="1727" h="162" extrusionOk="0">
                  <a:moveTo>
                    <a:pt x="1697" y="1"/>
                  </a:moveTo>
                  <a:cubicBezTo>
                    <a:pt x="1696" y="1"/>
                    <a:pt x="1695" y="1"/>
                    <a:pt x="1694" y="1"/>
                  </a:cubicBezTo>
                  <a:lnTo>
                    <a:pt x="28" y="102"/>
                  </a:lnTo>
                  <a:cubicBezTo>
                    <a:pt x="12" y="102"/>
                    <a:pt x="1" y="116"/>
                    <a:pt x="1" y="132"/>
                  </a:cubicBezTo>
                  <a:cubicBezTo>
                    <a:pt x="2" y="149"/>
                    <a:pt x="15" y="162"/>
                    <a:pt x="31" y="162"/>
                  </a:cubicBezTo>
                  <a:lnTo>
                    <a:pt x="33" y="162"/>
                  </a:lnTo>
                  <a:lnTo>
                    <a:pt x="1697" y="61"/>
                  </a:lnTo>
                  <a:cubicBezTo>
                    <a:pt x="1715" y="59"/>
                    <a:pt x="1727" y="45"/>
                    <a:pt x="1727" y="29"/>
                  </a:cubicBezTo>
                  <a:cubicBezTo>
                    <a:pt x="1725" y="14"/>
                    <a:pt x="1712" y="1"/>
                    <a:pt x="1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66">
              <a:extLst>
                <a:ext uri="{FF2B5EF4-FFF2-40B4-BE49-F238E27FC236}">
                  <a16:creationId xmlns:a16="http://schemas.microsoft.com/office/drawing/2014/main" id="{6AA37D2F-BF55-4416-B70D-E77E074187A4}"/>
                </a:ext>
              </a:extLst>
            </p:cNvPr>
            <p:cNvSpPr/>
            <p:nvPr/>
          </p:nvSpPr>
          <p:spPr>
            <a:xfrm>
              <a:off x="902450" y="2191890"/>
              <a:ext cx="397323" cy="349948"/>
            </a:xfrm>
            <a:custGeom>
              <a:avLst/>
              <a:gdLst/>
              <a:ahLst/>
              <a:cxnLst/>
              <a:rect l="l" t="t" r="r" b="b"/>
              <a:pathLst>
                <a:path w="6223" h="5481" extrusionOk="0">
                  <a:moveTo>
                    <a:pt x="6223" y="0"/>
                  </a:moveTo>
                  <a:lnTo>
                    <a:pt x="2763" y="422"/>
                  </a:lnTo>
                  <a:lnTo>
                    <a:pt x="556" y="3724"/>
                  </a:lnTo>
                  <a:cubicBezTo>
                    <a:pt x="0" y="4592"/>
                    <a:pt x="798" y="5480"/>
                    <a:pt x="1601" y="5480"/>
                  </a:cubicBezTo>
                  <a:cubicBezTo>
                    <a:pt x="1915" y="5480"/>
                    <a:pt x="2229" y="5345"/>
                    <a:pt x="2464" y="5019"/>
                  </a:cubicBezTo>
                  <a:lnTo>
                    <a:pt x="6223" y="0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66">
              <a:extLst>
                <a:ext uri="{FF2B5EF4-FFF2-40B4-BE49-F238E27FC236}">
                  <a16:creationId xmlns:a16="http://schemas.microsoft.com/office/drawing/2014/main" id="{AF750108-3BD3-4B67-9CBA-FD2A65089C5C}"/>
                </a:ext>
              </a:extLst>
            </p:cNvPr>
            <p:cNvSpPr/>
            <p:nvPr/>
          </p:nvSpPr>
          <p:spPr>
            <a:xfrm>
              <a:off x="1005693" y="1970846"/>
              <a:ext cx="520293" cy="427331"/>
            </a:xfrm>
            <a:custGeom>
              <a:avLst/>
              <a:gdLst/>
              <a:ahLst/>
              <a:cxnLst/>
              <a:rect l="l" t="t" r="r" b="b"/>
              <a:pathLst>
                <a:path w="8149" h="6693" extrusionOk="0">
                  <a:moveTo>
                    <a:pt x="4104" y="1"/>
                  </a:moveTo>
                  <a:cubicBezTo>
                    <a:pt x="2717" y="1"/>
                    <a:pt x="790" y="3256"/>
                    <a:pt x="0" y="4476"/>
                  </a:cubicBezTo>
                  <a:lnTo>
                    <a:pt x="3366" y="6692"/>
                  </a:lnTo>
                  <a:cubicBezTo>
                    <a:pt x="3991" y="5666"/>
                    <a:pt x="8148" y="1529"/>
                    <a:pt x="4359" y="41"/>
                  </a:cubicBezTo>
                  <a:cubicBezTo>
                    <a:pt x="4276" y="14"/>
                    <a:pt x="4191" y="1"/>
                    <a:pt x="4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66">
              <a:extLst>
                <a:ext uri="{FF2B5EF4-FFF2-40B4-BE49-F238E27FC236}">
                  <a16:creationId xmlns:a16="http://schemas.microsoft.com/office/drawing/2014/main" id="{E454DD1A-1FD0-4B25-ADE1-40A9900EC54C}"/>
                </a:ext>
              </a:extLst>
            </p:cNvPr>
            <p:cNvSpPr/>
            <p:nvPr/>
          </p:nvSpPr>
          <p:spPr>
            <a:xfrm>
              <a:off x="1638049" y="1970846"/>
              <a:ext cx="160257" cy="261009"/>
            </a:xfrm>
            <a:custGeom>
              <a:avLst/>
              <a:gdLst/>
              <a:ahLst/>
              <a:cxnLst/>
              <a:rect l="l" t="t" r="r" b="b"/>
              <a:pathLst>
                <a:path w="2510" h="4088" extrusionOk="0">
                  <a:moveTo>
                    <a:pt x="1" y="0"/>
                  </a:moveTo>
                  <a:lnTo>
                    <a:pt x="855" y="4087"/>
                  </a:lnTo>
                  <a:lnTo>
                    <a:pt x="2510" y="3705"/>
                  </a:lnTo>
                  <a:cubicBezTo>
                    <a:pt x="2413" y="15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66">
              <a:extLst>
                <a:ext uri="{FF2B5EF4-FFF2-40B4-BE49-F238E27FC236}">
                  <a16:creationId xmlns:a16="http://schemas.microsoft.com/office/drawing/2014/main" id="{DC854A9C-07B7-49D1-807E-807C5486F92D}"/>
                </a:ext>
              </a:extLst>
            </p:cNvPr>
            <p:cNvSpPr/>
            <p:nvPr/>
          </p:nvSpPr>
          <p:spPr>
            <a:xfrm>
              <a:off x="1188236" y="1946775"/>
              <a:ext cx="616320" cy="614468"/>
            </a:xfrm>
            <a:custGeom>
              <a:avLst/>
              <a:gdLst/>
              <a:ahLst/>
              <a:cxnLst/>
              <a:rect l="l" t="t" r="r" b="b"/>
              <a:pathLst>
                <a:path w="9653" h="9624" extrusionOk="0">
                  <a:moveTo>
                    <a:pt x="4401" y="1"/>
                  </a:moveTo>
                  <a:cubicBezTo>
                    <a:pt x="3467" y="1"/>
                    <a:pt x="2448" y="124"/>
                    <a:pt x="1149" y="363"/>
                  </a:cubicBezTo>
                  <a:cubicBezTo>
                    <a:pt x="307" y="414"/>
                    <a:pt x="247" y="2087"/>
                    <a:pt x="0" y="2646"/>
                  </a:cubicBezTo>
                  <a:lnTo>
                    <a:pt x="1807" y="9623"/>
                  </a:lnTo>
                  <a:lnTo>
                    <a:pt x="7174" y="9623"/>
                  </a:lnTo>
                  <a:cubicBezTo>
                    <a:pt x="7712" y="7277"/>
                    <a:pt x="9652" y="1091"/>
                    <a:pt x="7361" y="441"/>
                  </a:cubicBezTo>
                  <a:cubicBezTo>
                    <a:pt x="6312" y="144"/>
                    <a:pt x="5406" y="1"/>
                    <a:pt x="4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66">
              <a:extLst>
                <a:ext uri="{FF2B5EF4-FFF2-40B4-BE49-F238E27FC236}">
                  <a16:creationId xmlns:a16="http://schemas.microsoft.com/office/drawing/2014/main" id="{B00ADFA3-BD2A-4E59-8B0A-2AF0DFADD967}"/>
                </a:ext>
              </a:extLst>
            </p:cNvPr>
            <p:cNvSpPr/>
            <p:nvPr/>
          </p:nvSpPr>
          <p:spPr>
            <a:xfrm>
              <a:off x="1211988" y="2198402"/>
              <a:ext cx="45076" cy="176921"/>
            </a:xfrm>
            <a:custGeom>
              <a:avLst/>
              <a:gdLst/>
              <a:ahLst/>
              <a:cxnLst/>
              <a:rect l="l" t="t" r="r" b="b"/>
              <a:pathLst>
                <a:path w="706" h="2771" extrusionOk="0">
                  <a:moveTo>
                    <a:pt x="32" y="0"/>
                  </a:moveTo>
                  <a:cubicBezTo>
                    <a:pt x="30" y="0"/>
                    <a:pt x="28" y="0"/>
                    <a:pt x="25" y="1"/>
                  </a:cubicBezTo>
                  <a:cubicBezTo>
                    <a:pt x="9" y="5"/>
                    <a:pt x="1" y="20"/>
                    <a:pt x="4" y="36"/>
                  </a:cubicBezTo>
                  <a:lnTo>
                    <a:pt x="646" y="2749"/>
                  </a:lnTo>
                  <a:cubicBezTo>
                    <a:pt x="649" y="2762"/>
                    <a:pt x="661" y="2771"/>
                    <a:pt x="674" y="2771"/>
                  </a:cubicBezTo>
                  <a:lnTo>
                    <a:pt x="681" y="2771"/>
                  </a:lnTo>
                  <a:cubicBezTo>
                    <a:pt x="696" y="2766"/>
                    <a:pt x="706" y="2752"/>
                    <a:pt x="702" y="2736"/>
                  </a:cubicBezTo>
                  <a:lnTo>
                    <a:pt x="60" y="23"/>
                  </a:lnTo>
                  <a:cubicBezTo>
                    <a:pt x="57" y="9"/>
                    <a:pt x="4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66;p66">
              <a:extLst>
                <a:ext uri="{FF2B5EF4-FFF2-40B4-BE49-F238E27FC236}">
                  <a16:creationId xmlns:a16="http://schemas.microsoft.com/office/drawing/2014/main" id="{06D5336B-5D38-4FF0-A9D7-DB54ADD7B4BD}"/>
                </a:ext>
              </a:extLst>
            </p:cNvPr>
            <p:cNvSpPr/>
            <p:nvPr/>
          </p:nvSpPr>
          <p:spPr>
            <a:xfrm>
              <a:off x="1694746" y="2139087"/>
              <a:ext cx="28668" cy="177049"/>
            </a:xfrm>
            <a:custGeom>
              <a:avLst/>
              <a:gdLst/>
              <a:ahLst/>
              <a:cxnLst/>
              <a:rect l="l" t="t" r="r" b="b"/>
              <a:pathLst>
                <a:path w="449" h="2773" extrusionOk="0">
                  <a:moveTo>
                    <a:pt x="420" y="1"/>
                  </a:moveTo>
                  <a:cubicBezTo>
                    <a:pt x="405" y="1"/>
                    <a:pt x="392" y="11"/>
                    <a:pt x="389" y="26"/>
                  </a:cubicBezTo>
                  <a:lnTo>
                    <a:pt x="2" y="2739"/>
                  </a:lnTo>
                  <a:cubicBezTo>
                    <a:pt x="1" y="2755"/>
                    <a:pt x="11" y="2769"/>
                    <a:pt x="27" y="2771"/>
                  </a:cubicBezTo>
                  <a:cubicBezTo>
                    <a:pt x="28" y="2772"/>
                    <a:pt x="30" y="2772"/>
                    <a:pt x="31" y="2772"/>
                  </a:cubicBezTo>
                  <a:cubicBezTo>
                    <a:pt x="46" y="2772"/>
                    <a:pt x="58" y="2762"/>
                    <a:pt x="61" y="2748"/>
                  </a:cubicBezTo>
                  <a:lnTo>
                    <a:pt x="446" y="34"/>
                  </a:lnTo>
                  <a:cubicBezTo>
                    <a:pt x="449" y="18"/>
                    <a:pt x="437" y="4"/>
                    <a:pt x="423" y="1"/>
                  </a:cubicBezTo>
                  <a:cubicBezTo>
                    <a:pt x="422" y="1"/>
                    <a:pt x="421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7;p66">
              <a:extLst>
                <a:ext uri="{FF2B5EF4-FFF2-40B4-BE49-F238E27FC236}">
                  <a16:creationId xmlns:a16="http://schemas.microsoft.com/office/drawing/2014/main" id="{ADF5D9AB-8EE0-45E3-A1F5-F33514690A4B}"/>
                </a:ext>
              </a:extLst>
            </p:cNvPr>
            <p:cNvSpPr/>
            <p:nvPr/>
          </p:nvSpPr>
          <p:spPr>
            <a:xfrm>
              <a:off x="1344409" y="1916256"/>
              <a:ext cx="170728" cy="161087"/>
            </a:xfrm>
            <a:custGeom>
              <a:avLst/>
              <a:gdLst/>
              <a:ahLst/>
              <a:cxnLst/>
              <a:rect l="l" t="t" r="r" b="b"/>
              <a:pathLst>
                <a:path w="2674" h="2523" extrusionOk="0">
                  <a:moveTo>
                    <a:pt x="808" y="1"/>
                  </a:moveTo>
                  <a:cubicBezTo>
                    <a:pt x="694" y="1"/>
                    <a:pt x="584" y="46"/>
                    <a:pt x="502" y="128"/>
                  </a:cubicBezTo>
                  <a:lnTo>
                    <a:pt x="0" y="629"/>
                  </a:lnTo>
                  <a:lnTo>
                    <a:pt x="1155" y="2361"/>
                  </a:lnTo>
                  <a:cubicBezTo>
                    <a:pt x="1226" y="2467"/>
                    <a:pt x="1342" y="2523"/>
                    <a:pt x="1459" y="2523"/>
                  </a:cubicBezTo>
                  <a:cubicBezTo>
                    <a:pt x="1542" y="2523"/>
                    <a:pt x="1625" y="2495"/>
                    <a:pt x="1694" y="2437"/>
                  </a:cubicBezTo>
                  <a:lnTo>
                    <a:pt x="2674" y="1612"/>
                  </a:lnTo>
                  <a:lnTo>
                    <a:pt x="996" y="576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68;p66">
              <a:extLst>
                <a:ext uri="{FF2B5EF4-FFF2-40B4-BE49-F238E27FC236}">
                  <a16:creationId xmlns:a16="http://schemas.microsoft.com/office/drawing/2014/main" id="{E96202BB-CC95-4D7F-88EA-D3B7B2FAE9AF}"/>
                </a:ext>
              </a:extLst>
            </p:cNvPr>
            <p:cNvSpPr/>
            <p:nvPr/>
          </p:nvSpPr>
          <p:spPr>
            <a:xfrm>
              <a:off x="1515013" y="1916256"/>
              <a:ext cx="90663" cy="152532"/>
            </a:xfrm>
            <a:custGeom>
              <a:avLst/>
              <a:gdLst/>
              <a:ahLst/>
              <a:cxnLst/>
              <a:rect l="l" t="t" r="r" b="b"/>
              <a:pathLst>
                <a:path w="1420" h="2389" extrusionOk="0">
                  <a:moveTo>
                    <a:pt x="504" y="1"/>
                  </a:moveTo>
                  <a:lnTo>
                    <a:pt x="538" y="714"/>
                  </a:lnTo>
                  <a:lnTo>
                    <a:pt x="0" y="1612"/>
                  </a:lnTo>
                  <a:lnTo>
                    <a:pt x="954" y="2348"/>
                  </a:lnTo>
                  <a:cubicBezTo>
                    <a:pt x="990" y="2376"/>
                    <a:pt x="1032" y="2388"/>
                    <a:pt x="1072" y="2388"/>
                  </a:cubicBezTo>
                  <a:cubicBezTo>
                    <a:pt x="1167" y="2388"/>
                    <a:pt x="1257" y="2319"/>
                    <a:pt x="1268" y="2213"/>
                  </a:cubicBezTo>
                  <a:lnTo>
                    <a:pt x="1420" y="712"/>
                  </a:lnTo>
                  <a:lnTo>
                    <a:pt x="1072" y="194"/>
                  </a:lnTo>
                  <a:cubicBezTo>
                    <a:pt x="992" y="73"/>
                    <a:pt x="858" y="1"/>
                    <a:pt x="7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9;p66">
              <a:extLst>
                <a:ext uri="{FF2B5EF4-FFF2-40B4-BE49-F238E27FC236}">
                  <a16:creationId xmlns:a16="http://schemas.microsoft.com/office/drawing/2014/main" id="{FFC40B8A-D09D-4B1D-BD85-238AE19D939C}"/>
                </a:ext>
              </a:extLst>
            </p:cNvPr>
            <p:cNvSpPr/>
            <p:nvPr/>
          </p:nvSpPr>
          <p:spPr>
            <a:xfrm>
              <a:off x="1504478" y="2054168"/>
              <a:ext cx="21197" cy="21325"/>
            </a:xfrm>
            <a:custGeom>
              <a:avLst/>
              <a:gdLst/>
              <a:ahLst/>
              <a:cxnLst/>
              <a:rect l="l" t="t" r="r" b="b"/>
              <a:pathLst>
                <a:path w="332" h="334" extrusionOk="0">
                  <a:moveTo>
                    <a:pt x="165" y="1"/>
                  </a:moveTo>
                  <a:cubicBezTo>
                    <a:pt x="75" y="1"/>
                    <a:pt x="0" y="75"/>
                    <a:pt x="0" y="167"/>
                  </a:cubicBezTo>
                  <a:cubicBezTo>
                    <a:pt x="0" y="259"/>
                    <a:pt x="75" y="334"/>
                    <a:pt x="165" y="334"/>
                  </a:cubicBezTo>
                  <a:cubicBezTo>
                    <a:pt x="257" y="334"/>
                    <a:pt x="332" y="259"/>
                    <a:pt x="332" y="167"/>
                  </a:cubicBezTo>
                  <a:cubicBezTo>
                    <a:pt x="332" y="75"/>
                    <a:pt x="257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70;p66">
              <a:extLst>
                <a:ext uri="{FF2B5EF4-FFF2-40B4-BE49-F238E27FC236}">
                  <a16:creationId xmlns:a16="http://schemas.microsoft.com/office/drawing/2014/main" id="{F5767634-49F5-475E-95C9-A0D489828460}"/>
                </a:ext>
              </a:extLst>
            </p:cNvPr>
            <p:cNvSpPr/>
            <p:nvPr/>
          </p:nvSpPr>
          <p:spPr>
            <a:xfrm>
              <a:off x="1506776" y="2096436"/>
              <a:ext cx="21325" cy="21325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167" y="0"/>
                  </a:moveTo>
                  <a:cubicBezTo>
                    <a:pt x="75" y="0"/>
                    <a:pt x="1" y="75"/>
                    <a:pt x="1" y="167"/>
                  </a:cubicBezTo>
                  <a:cubicBezTo>
                    <a:pt x="1" y="259"/>
                    <a:pt x="75" y="333"/>
                    <a:pt x="167" y="333"/>
                  </a:cubicBezTo>
                  <a:cubicBezTo>
                    <a:pt x="259" y="333"/>
                    <a:pt x="334" y="259"/>
                    <a:pt x="334" y="167"/>
                  </a:cubicBezTo>
                  <a:cubicBezTo>
                    <a:pt x="334" y="75"/>
                    <a:pt x="259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71;p66">
              <a:extLst>
                <a:ext uri="{FF2B5EF4-FFF2-40B4-BE49-F238E27FC236}">
                  <a16:creationId xmlns:a16="http://schemas.microsoft.com/office/drawing/2014/main" id="{F0BFCBA4-665D-4407-97AA-58876A0FF58B}"/>
                </a:ext>
              </a:extLst>
            </p:cNvPr>
            <p:cNvSpPr/>
            <p:nvPr/>
          </p:nvSpPr>
          <p:spPr>
            <a:xfrm>
              <a:off x="1421474" y="2246544"/>
              <a:ext cx="216635" cy="149020"/>
            </a:xfrm>
            <a:custGeom>
              <a:avLst/>
              <a:gdLst/>
              <a:ahLst/>
              <a:cxnLst/>
              <a:rect l="l" t="t" r="r" b="b"/>
              <a:pathLst>
                <a:path w="3393" h="2334" extrusionOk="0">
                  <a:moveTo>
                    <a:pt x="1944" y="0"/>
                  </a:moveTo>
                  <a:cubicBezTo>
                    <a:pt x="559" y="0"/>
                    <a:pt x="1" y="989"/>
                    <a:pt x="1" y="989"/>
                  </a:cubicBezTo>
                  <a:lnTo>
                    <a:pt x="294" y="2261"/>
                  </a:lnTo>
                  <a:lnTo>
                    <a:pt x="2441" y="2334"/>
                  </a:lnTo>
                  <a:lnTo>
                    <a:pt x="3393" y="310"/>
                  </a:lnTo>
                  <a:cubicBezTo>
                    <a:pt x="2833" y="86"/>
                    <a:pt x="2352" y="0"/>
                    <a:pt x="1944" y="0"/>
                  </a:cubicBez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72;p66">
              <a:extLst>
                <a:ext uri="{FF2B5EF4-FFF2-40B4-BE49-F238E27FC236}">
                  <a16:creationId xmlns:a16="http://schemas.microsoft.com/office/drawing/2014/main" id="{B48ED248-07F2-4287-AA55-7045DD65BE20}"/>
                </a:ext>
              </a:extLst>
            </p:cNvPr>
            <p:cNvSpPr/>
            <p:nvPr/>
          </p:nvSpPr>
          <p:spPr>
            <a:xfrm>
              <a:off x="1000330" y="2309626"/>
              <a:ext cx="439973" cy="229340"/>
            </a:xfrm>
            <a:custGeom>
              <a:avLst/>
              <a:gdLst/>
              <a:ahLst/>
              <a:cxnLst/>
              <a:rect l="l" t="t" r="r" b="b"/>
              <a:pathLst>
                <a:path w="6891" h="3592" extrusionOk="0">
                  <a:moveTo>
                    <a:pt x="6597" y="1"/>
                  </a:moveTo>
                  <a:lnTo>
                    <a:pt x="1" y="1131"/>
                  </a:lnTo>
                  <a:lnTo>
                    <a:pt x="386" y="3591"/>
                  </a:lnTo>
                  <a:lnTo>
                    <a:pt x="6890" y="1273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73;p66">
              <a:extLst>
                <a:ext uri="{FF2B5EF4-FFF2-40B4-BE49-F238E27FC236}">
                  <a16:creationId xmlns:a16="http://schemas.microsoft.com/office/drawing/2014/main" id="{ABA812F2-5497-412D-A474-135A0A24BAD8}"/>
                </a:ext>
              </a:extLst>
            </p:cNvPr>
            <p:cNvSpPr/>
            <p:nvPr/>
          </p:nvSpPr>
          <p:spPr>
            <a:xfrm>
              <a:off x="1047131" y="2354001"/>
              <a:ext cx="107008" cy="21325"/>
            </a:xfrm>
            <a:custGeom>
              <a:avLst/>
              <a:gdLst/>
              <a:ahLst/>
              <a:cxnLst/>
              <a:rect l="l" t="t" r="r" b="b"/>
              <a:pathLst>
                <a:path w="1676" h="334" extrusionOk="0">
                  <a:moveTo>
                    <a:pt x="1645" y="0"/>
                  </a:moveTo>
                  <a:cubicBezTo>
                    <a:pt x="1643" y="0"/>
                    <a:pt x="1641" y="0"/>
                    <a:pt x="1639" y="1"/>
                  </a:cubicBezTo>
                  <a:lnTo>
                    <a:pt x="27" y="277"/>
                  </a:lnTo>
                  <a:cubicBezTo>
                    <a:pt x="11" y="280"/>
                    <a:pt x="1" y="294"/>
                    <a:pt x="4" y="310"/>
                  </a:cubicBezTo>
                  <a:cubicBezTo>
                    <a:pt x="7" y="323"/>
                    <a:pt x="18" y="334"/>
                    <a:pt x="33" y="334"/>
                  </a:cubicBezTo>
                  <a:lnTo>
                    <a:pt x="37" y="334"/>
                  </a:lnTo>
                  <a:lnTo>
                    <a:pt x="1650" y="58"/>
                  </a:lnTo>
                  <a:cubicBezTo>
                    <a:pt x="1666" y="55"/>
                    <a:pt x="1676" y="40"/>
                    <a:pt x="1673" y="24"/>
                  </a:cubicBezTo>
                  <a:cubicBezTo>
                    <a:pt x="1670" y="10"/>
                    <a:pt x="1659" y="0"/>
                    <a:pt x="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74;p66">
              <a:extLst>
                <a:ext uri="{FF2B5EF4-FFF2-40B4-BE49-F238E27FC236}">
                  <a16:creationId xmlns:a16="http://schemas.microsoft.com/office/drawing/2014/main" id="{6D6ECE08-581B-4E9F-BA45-D5B4EB2951E0}"/>
                </a:ext>
              </a:extLst>
            </p:cNvPr>
            <p:cNvSpPr/>
            <p:nvPr/>
          </p:nvSpPr>
          <p:spPr>
            <a:xfrm>
              <a:off x="1422879" y="2181163"/>
              <a:ext cx="611851" cy="465193"/>
            </a:xfrm>
            <a:custGeom>
              <a:avLst/>
              <a:gdLst/>
              <a:ahLst/>
              <a:cxnLst/>
              <a:rect l="l" t="t" r="r" b="b"/>
              <a:pathLst>
                <a:path w="9583" h="7286" extrusionOk="0">
                  <a:moveTo>
                    <a:pt x="7295" y="1"/>
                  </a:moveTo>
                  <a:cubicBezTo>
                    <a:pt x="5161" y="1"/>
                    <a:pt x="2717" y="412"/>
                    <a:pt x="2717" y="412"/>
                  </a:cubicBezTo>
                  <a:lnTo>
                    <a:pt x="1" y="6789"/>
                  </a:lnTo>
                  <a:lnTo>
                    <a:pt x="447" y="7286"/>
                  </a:lnTo>
                  <a:lnTo>
                    <a:pt x="9583" y="268"/>
                  </a:lnTo>
                  <a:cubicBezTo>
                    <a:pt x="9001" y="70"/>
                    <a:pt x="8175" y="1"/>
                    <a:pt x="7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75;p66">
              <a:extLst>
                <a:ext uri="{FF2B5EF4-FFF2-40B4-BE49-F238E27FC236}">
                  <a16:creationId xmlns:a16="http://schemas.microsoft.com/office/drawing/2014/main" id="{452A75A8-AA69-474B-B157-694F110AF791}"/>
                </a:ext>
              </a:extLst>
            </p:cNvPr>
            <p:cNvSpPr/>
            <p:nvPr/>
          </p:nvSpPr>
          <p:spPr>
            <a:xfrm>
              <a:off x="1765682" y="2198211"/>
              <a:ext cx="269181" cy="404410"/>
            </a:xfrm>
            <a:custGeom>
              <a:avLst/>
              <a:gdLst/>
              <a:ahLst/>
              <a:cxnLst/>
              <a:rect l="l" t="t" r="r" b="b"/>
              <a:pathLst>
                <a:path w="4216" h="6334" extrusionOk="0">
                  <a:moveTo>
                    <a:pt x="4215" y="1"/>
                  </a:moveTo>
                  <a:lnTo>
                    <a:pt x="3155" y="145"/>
                  </a:lnTo>
                  <a:lnTo>
                    <a:pt x="1" y="6334"/>
                  </a:lnTo>
                  <a:cubicBezTo>
                    <a:pt x="1" y="6334"/>
                    <a:pt x="4" y="6334"/>
                    <a:pt x="9" y="6334"/>
                  </a:cubicBezTo>
                  <a:cubicBezTo>
                    <a:pt x="101" y="6334"/>
                    <a:pt x="938" y="6313"/>
                    <a:pt x="1325" y="5563"/>
                  </a:cubicBezTo>
                  <a:lnTo>
                    <a:pt x="42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76;p66">
              <a:extLst>
                <a:ext uri="{FF2B5EF4-FFF2-40B4-BE49-F238E27FC236}">
                  <a16:creationId xmlns:a16="http://schemas.microsoft.com/office/drawing/2014/main" id="{7D8D1AAB-2ECA-40EE-809E-7143ECC0214B}"/>
                </a:ext>
              </a:extLst>
            </p:cNvPr>
            <p:cNvSpPr/>
            <p:nvPr/>
          </p:nvSpPr>
          <p:spPr>
            <a:xfrm>
              <a:off x="1451419" y="2207469"/>
              <a:ext cx="515696" cy="438888"/>
            </a:xfrm>
            <a:custGeom>
              <a:avLst/>
              <a:gdLst/>
              <a:ahLst/>
              <a:cxnLst/>
              <a:rect l="l" t="t" r="r" b="b"/>
              <a:pathLst>
                <a:path w="8077" h="6874" extrusionOk="0">
                  <a:moveTo>
                    <a:pt x="8077" y="0"/>
                  </a:moveTo>
                  <a:lnTo>
                    <a:pt x="2651" y="482"/>
                  </a:lnTo>
                  <a:lnTo>
                    <a:pt x="0" y="6874"/>
                  </a:lnTo>
                  <a:lnTo>
                    <a:pt x="4923" y="6189"/>
                  </a:lnTo>
                  <a:lnTo>
                    <a:pt x="8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77;p66">
              <a:extLst>
                <a:ext uri="{FF2B5EF4-FFF2-40B4-BE49-F238E27FC236}">
                  <a16:creationId xmlns:a16="http://schemas.microsoft.com/office/drawing/2014/main" id="{57F73514-2892-469F-8616-27A713DE6F81}"/>
                </a:ext>
              </a:extLst>
            </p:cNvPr>
            <p:cNvSpPr/>
            <p:nvPr/>
          </p:nvSpPr>
          <p:spPr>
            <a:xfrm>
              <a:off x="1638049" y="2303305"/>
              <a:ext cx="212548" cy="63656"/>
            </a:xfrm>
            <a:custGeom>
              <a:avLst/>
              <a:gdLst/>
              <a:ahLst/>
              <a:cxnLst/>
              <a:rect l="l" t="t" r="r" b="b"/>
              <a:pathLst>
                <a:path w="3329" h="997" extrusionOk="0">
                  <a:moveTo>
                    <a:pt x="3329" y="0"/>
                  </a:moveTo>
                  <a:lnTo>
                    <a:pt x="299" y="269"/>
                  </a:lnTo>
                  <a:lnTo>
                    <a:pt x="1" y="996"/>
                  </a:lnTo>
                  <a:lnTo>
                    <a:pt x="1" y="996"/>
                  </a:lnTo>
                  <a:lnTo>
                    <a:pt x="2952" y="716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78;p66">
              <a:extLst>
                <a:ext uri="{FF2B5EF4-FFF2-40B4-BE49-F238E27FC236}">
                  <a16:creationId xmlns:a16="http://schemas.microsoft.com/office/drawing/2014/main" id="{95FD1D91-0DBE-4622-851F-A463F82AAE76}"/>
                </a:ext>
              </a:extLst>
            </p:cNvPr>
            <p:cNvSpPr/>
            <p:nvPr/>
          </p:nvSpPr>
          <p:spPr>
            <a:xfrm>
              <a:off x="1876587" y="2010560"/>
              <a:ext cx="158278" cy="187712"/>
            </a:xfrm>
            <a:custGeom>
              <a:avLst/>
              <a:gdLst/>
              <a:ahLst/>
              <a:cxnLst/>
              <a:rect l="l" t="t" r="r" b="b"/>
              <a:pathLst>
                <a:path w="2479" h="2940" extrusionOk="0">
                  <a:moveTo>
                    <a:pt x="1214" y="0"/>
                  </a:moveTo>
                  <a:lnTo>
                    <a:pt x="0" y="2788"/>
                  </a:lnTo>
                  <a:lnTo>
                    <a:pt x="2478" y="294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79;p66">
              <a:extLst>
                <a:ext uri="{FF2B5EF4-FFF2-40B4-BE49-F238E27FC236}">
                  <a16:creationId xmlns:a16="http://schemas.microsoft.com/office/drawing/2014/main" id="{9D388CE9-9355-4B07-AF63-3090E2350BD1}"/>
                </a:ext>
              </a:extLst>
            </p:cNvPr>
            <p:cNvSpPr/>
            <p:nvPr/>
          </p:nvSpPr>
          <p:spPr>
            <a:xfrm>
              <a:off x="1805268" y="2269402"/>
              <a:ext cx="207568" cy="211080"/>
            </a:xfrm>
            <a:custGeom>
              <a:avLst/>
              <a:gdLst/>
              <a:ahLst/>
              <a:cxnLst/>
              <a:rect l="l" t="t" r="r" b="b"/>
              <a:pathLst>
                <a:path w="3251" h="3306" extrusionOk="0">
                  <a:moveTo>
                    <a:pt x="1032" y="1"/>
                  </a:moveTo>
                  <a:cubicBezTo>
                    <a:pt x="991" y="1"/>
                    <a:pt x="950" y="16"/>
                    <a:pt x="919" y="47"/>
                  </a:cubicBezTo>
                  <a:cubicBezTo>
                    <a:pt x="853" y="111"/>
                    <a:pt x="853" y="217"/>
                    <a:pt x="919" y="282"/>
                  </a:cubicBezTo>
                  <a:lnTo>
                    <a:pt x="1828" y="1155"/>
                  </a:lnTo>
                  <a:lnTo>
                    <a:pt x="1828" y="1155"/>
                  </a:lnTo>
                  <a:lnTo>
                    <a:pt x="454" y="251"/>
                  </a:lnTo>
                  <a:cubicBezTo>
                    <a:pt x="416" y="226"/>
                    <a:pt x="374" y="214"/>
                    <a:pt x="332" y="214"/>
                  </a:cubicBezTo>
                  <a:cubicBezTo>
                    <a:pt x="258" y="214"/>
                    <a:pt x="186" y="252"/>
                    <a:pt x="145" y="321"/>
                  </a:cubicBezTo>
                  <a:cubicBezTo>
                    <a:pt x="86" y="416"/>
                    <a:pt x="110" y="539"/>
                    <a:pt x="197" y="607"/>
                  </a:cubicBezTo>
                  <a:lnTo>
                    <a:pt x="1470" y="1605"/>
                  </a:lnTo>
                  <a:lnTo>
                    <a:pt x="327" y="1012"/>
                  </a:lnTo>
                  <a:cubicBezTo>
                    <a:pt x="300" y="998"/>
                    <a:pt x="271" y="991"/>
                    <a:pt x="243" y="991"/>
                  </a:cubicBezTo>
                  <a:cubicBezTo>
                    <a:pt x="175" y="991"/>
                    <a:pt x="109" y="1029"/>
                    <a:pt x="77" y="1094"/>
                  </a:cubicBezTo>
                  <a:cubicBezTo>
                    <a:pt x="38" y="1174"/>
                    <a:pt x="61" y="1270"/>
                    <a:pt x="134" y="1323"/>
                  </a:cubicBezTo>
                  <a:lnTo>
                    <a:pt x="1298" y="2171"/>
                  </a:lnTo>
                  <a:lnTo>
                    <a:pt x="305" y="1697"/>
                  </a:lnTo>
                  <a:cubicBezTo>
                    <a:pt x="278" y="1684"/>
                    <a:pt x="249" y="1678"/>
                    <a:pt x="220" y="1678"/>
                  </a:cubicBezTo>
                  <a:cubicBezTo>
                    <a:pt x="149" y="1678"/>
                    <a:pt x="81" y="1716"/>
                    <a:pt x="45" y="1783"/>
                  </a:cubicBezTo>
                  <a:cubicBezTo>
                    <a:pt x="0" y="1869"/>
                    <a:pt x="25" y="1976"/>
                    <a:pt x="104" y="2034"/>
                  </a:cubicBezTo>
                  <a:lnTo>
                    <a:pt x="1444" y="3014"/>
                  </a:lnTo>
                  <a:lnTo>
                    <a:pt x="1304" y="3293"/>
                  </a:lnTo>
                  <a:cubicBezTo>
                    <a:pt x="1304" y="3293"/>
                    <a:pt x="1359" y="3306"/>
                    <a:pt x="1450" y="3306"/>
                  </a:cubicBezTo>
                  <a:cubicBezTo>
                    <a:pt x="1693" y="3306"/>
                    <a:pt x="2195" y="3213"/>
                    <a:pt x="2639" y="2536"/>
                  </a:cubicBezTo>
                  <a:cubicBezTo>
                    <a:pt x="3251" y="1603"/>
                    <a:pt x="2658" y="1108"/>
                    <a:pt x="2658" y="1108"/>
                  </a:cubicBezTo>
                  <a:lnTo>
                    <a:pt x="1126" y="31"/>
                  </a:lnTo>
                  <a:cubicBezTo>
                    <a:pt x="1098" y="11"/>
                    <a:pt x="1065" y="1"/>
                    <a:pt x="1032" y="1"/>
                  </a:cubicBez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80;p66">
              <a:extLst>
                <a:ext uri="{FF2B5EF4-FFF2-40B4-BE49-F238E27FC236}">
                  <a16:creationId xmlns:a16="http://schemas.microsoft.com/office/drawing/2014/main" id="{E75DB438-64F4-4A44-A9AD-8750652AA722}"/>
                </a:ext>
              </a:extLst>
            </p:cNvPr>
            <p:cNvSpPr/>
            <p:nvPr/>
          </p:nvSpPr>
          <p:spPr>
            <a:xfrm>
              <a:off x="1588949" y="1622233"/>
              <a:ext cx="111158" cy="100879"/>
            </a:xfrm>
            <a:custGeom>
              <a:avLst/>
              <a:gdLst/>
              <a:ahLst/>
              <a:cxnLst/>
              <a:rect l="l" t="t" r="r" b="b"/>
              <a:pathLst>
                <a:path w="1741" h="1580" extrusionOk="0">
                  <a:moveTo>
                    <a:pt x="834" y="0"/>
                  </a:moveTo>
                  <a:cubicBezTo>
                    <a:pt x="558" y="0"/>
                    <a:pt x="363" y="259"/>
                    <a:pt x="228" y="528"/>
                  </a:cubicBezTo>
                  <a:cubicBezTo>
                    <a:pt x="105" y="771"/>
                    <a:pt x="37" y="1033"/>
                    <a:pt x="13" y="1299"/>
                  </a:cubicBezTo>
                  <a:cubicBezTo>
                    <a:pt x="0" y="1451"/>
                    <a:pt x="156" y="1580"/>
                    <a:pt x="339" y="1580"/>
                  </a:cubicBezTo>
                  <a:cubicBezTo>
                    <a:pt x="356" y="1580"/>
                    <a:pt x="374" y="1578"/>
                    <a:pt x="392" y="1576"/>
                  </a:cubicBezTo>
                  <a:cubicBezTo>
                    <a:pt x="1085" y="1478"/>
                    <a:pt x="1741" y="365"/>
                    <a:pt x="1059" y="53"/>
                  </a:cubicBezTo>
                  <a:cubicBezTo>
                    <a:pt x="979" y="16"/>
                    <a:pt x="904" y="0"/>
                    <a:pt x="834" y="0"/>
                  </a:cubicBezTo>
                  <a:close/>
                </a:path>
              </a:pathLst>
            </a:custGeom>
            <a:solidFill>
              <a:srgbClr val="A4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81;p66">
              <a:extLst>
                <a:ext uri="{FF2B5EF4-FFF2-40B4-BE49-F238E27FC236}">
                  <a16:creationId xmlns:a16="http://schemas.microsoft.com/office/drawing/2014/main" id="{ABF69CE0-B8D5-479F-B7CD-8BC2237315B0}"/>
                </a:ext>
              </a:extLst>
            </p:cNvPr>
            <p:cNvSpPr/>
            <p:nvPr/>
          </p:nvSpPr>
          <p:spPr>
            <a:xfrm>
              <a:off x="1635558" y="1699171"/>
              <a:ext cx="26433" cy="24071"/>
            </a:xfrm>
            <a:custGeom>
              <a:avLst/>
              <a:gdLst/>
              <a:ahLst/>
              <a:cxnLst/>
              <a:rect l="l" t="t" r="r" b="b"/>
              <a:pathLst>
                <a:path w="414" h="377" extrusionOk="0">
                  <a:moveTo>
                    <a:pt x="208" y="1"/>
                  </a:moveTo>
                  <a:cubicBezTo>
                    <a:pt x="194" y="1"/>
                    <a:pt x="179" y="2"/>
                    <a:pt x="164" y="6"/>
                  </a:cubicBezTo>
                  <a:cubicBezTo>
                    <a:pt x="63" y="29"/>
                    <a:pt x="0" y="132"/>
                    <a:pt x="24" y="232"/>
                  </a:cubicBezTo>
                  <a:cubicBezTo>
                    <a:pt x="45" y="318"/>
                    <a:pt x="121" y="376"/>
                    <a:pt x="206" y="376"/>
                  </a:cubicBezTo>
                  <a:cubicBezTo>
                    <a:pt x="220" y="376"/>
                    <a:pt x="235" y="375"/>
                    <a:pt x="250" y="371"/>
                  </a:cubicBezTo>
                  <a:cubicBezTo>
                    <a:pt x="351" y="348"/>
                    <a:pt x="414" y="245"/>
                    <a:pt x="390" y="145"/>
                  </a:cubicBezTo>
                  <a:cubicBezTo>
                    <a:pt x="369" y="59"/>
                    <a:pt x="293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82;p66">
              <a:extLst>
                <a:ext uri="{FF2B5EF4-FFF2-40B4-BE49-F238E27FC236}">
                  <a16:creationId xmlns:a16="http://schemas.microsoft.com/office/drawing/2014/main" id="{288924FD-EA2C-4F3F-A970-5E27899D9E7E}"/>
                </a:ext>
              </a:extLst>
            </p:cNvPr>
            <p:cNvSpPr/>
            <p:nvPr/>
          </p:nvSpPr>
          <p:spPr>
            <a:xfrm>
              <a:off x="1203240" y="1629512"/>
              <a:ext cx="241216" cy="219827"/>
            </a:xfrm>
            <a:custGeom>
              <a:avLst/>
              <a:gdLst/>
              <a:ahLst/>
              <a:cxnLst/>
              <a:rect l="l" t="t" r="r" b="b"/>
              <a:pathLst>
                <a:path w="3778" h="3443" extrusionOk="0">
                  <a:moveTo>
                    <a:pt x="1889" y="0"/>
                  </a:moveTo>
                  <a:cubicBezTo>
                    <a:pt x="1448" y="0"/>
                    <a:pt x="1008" y="168"/>
                    <a:pt x="672" y="504"/>
                  </a:cubicBezTo>
                  <a:cubicBezTo>
                    <a:pt x="0" y="1176"/>
                    <a:pt x="0" y="2267"/>
                    <a:pt x="672" y="2938"/>
                  </a:cubicBezTo>
                  <a:cubicBezTo>
                    <a:pt x="1008" y="3274"/>
                    <a:pt x="1448" y="3442"/>
                    <a:pt x="1889" y="3442"/>
                  </a:cubicBezTo>
                  <a:cubicBezTo>
                    <a:pt x="2329" y="3442"/>
                    <a:pt x="2770" y="3274"/>
                    <a:pt x="3106" y="2938"/>
                  </a:cubicBezTo>
                  <a:cubicBezTo>
                    <a:pt x="3778" y="2267"/>
                    <a:pt x="3778" y="1176"/>
                    <a:pt x="3106" y="504"/>
                  </a:cubicBezTo>
                  <a:cubicBezTo>
                    <a:pt x="2770" y="168"/>
                    <a:pt x="2329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83;p66">
              <a:extLst>
                <a:ext uri="{FF2B5EF4-FFF2-40B4-BE49-F238E27FC236}">
                  <a16:creationId xmlns:a16="http://schemas.microsoft.com/office/drawing/2014/main" id="{5815140D-F381-4C55-B0AE-9B49149CA4A2}"/>
                </a:ext>
              </a:extLst>
            </p:cNvPr>
            <p:cNvSpPr/>
            <p:nvPr/>
          </p:nvSpPr>
          <p:spPr>
            <a:xfrm>
              <a:off x="1250297" y="1451630"/>
              <a:ext cx="100560" cy="203865"/>
            </a:xfrm>
            <a:custGeom>
              <a:avLst/>
              <a:gdLst/>
              <a:ahLst/>
              <a:cxnLst/>
              <a:rect l="l" t="t" r="r" b="b"/>
              <a:pathLst>
                <a:path w="1575" h="3193" extrusionOk="0">
                  <a:moveTo>
                    <a:pt x="1344" y="0"/>
                  </a:moveTo>
                  <a:cubicBezTo>
                    <a:pt x="1145" y="0"/>
                    <a:pt x="844" y="93"/>
                    <a:pt x="534" y="538"/>
                  </a:cubicBezTo>
                  <a:cubicBezTo>
                    <a:pt x="1" y="1301"/>
                    <a:pt x="84" y="2902"/>
                    <a:pt x="1170" y="3192"/>
                  </a:cubicBezTo>
                  <a:lnTo>
                    <a:pt x="1575" y="48"/>
                  </a:lnTo>
                  <a:cubicBezTo>
                    <a:pt x="1575" y="48"/>
                    <a:pt x="1486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84;p66">
              <a:extLst>
                <a:ext uri="{FF2B5EF4-FFF2-40B4-BE49-F238E27FC236}">
                  <a16:creationId xmlns:a16="http://schemas.microsoft.com/office/drawing/2014/main" id="{E44B79BD-A513-4329-9DB1-645F36F5C891}"/>
                </a:ext>
              </a:extLst>
            </p:cNvPr>
            <p:cNvSpPr/>
            <p:nvPr/>
          </p:nvSpPr>
          <p:spPr>
            <a:xfrm>
              <a:off x="1350794" y="1376225"/>
              <a:ext cx="400260" cy="219380"/>
            </a:xfrm>
            <a:custGeom>
              <a:avLst/>
              <a:gdLst/>
              <a:ahLst/>
              <a:cxnLst/>
              <a:rect l="l" t="t" r="r" b="b"/>
              <a:pathLst>
                <a:path w="6269" h="3436" extrusionOk="0">
                  <a:moveTo>
                    <a:pt x="1960" y="1"/>
                  </a:moveTo>
                  <a:cubicBezTo>
                    <a:pt x="240" y="1"/>
                    <a:pt x="1" y="1229"/>
                    <a:pt x="1" y="1229"/>
                  </a:cubicBezTo>
                  <a:lnTo>
                    <a:pt x="4709" y="3436"/>
                  </a:lnTo>
                  <a:cubicBezTo>
                    <a:pt x="6268" y="1310"/>
                    <a:pt x="4785" y="349"/>
                    <a:pt x="2537" y="42"/>
                  </a:cubicBezTo>
                  <a:cubicBezTo>
                    <a:pt x="2328" y="14"/>
                    <a:pt x="2136" y="1"/>
                    <a:pt x="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85;p66">
              <a:extLst>
                <a:ext uri="{FF2B5EF4-FFF2-40B4-BE49-F238E27FC236}">
                  <a16:creationId xmlns:a16="http://schemas.microsoft.com/office/drawing/2014/main" id="{4A4C5231-7C37-4A7D-95C4-04991EA528F4}"/>
                </a:ext>
              </a:extLst>
            </p:cNvPr>
            <p:cNvSpPr/>
            <p:nvPr/>
          </p:nvSpPr>
          <p:spPr>
            <a:xfrm>
              <a:off x="1297672" y="1404510"/>
              <a:ext cx="352566" cy="334880"/>
            </a:xfrm>
            <a:custGeom>
              <a:avLst/>
              <a:gdLst/>
              <a:ahLst/>
              <a:cxnLst/>
              <a:rect l="l" t="t" r="r" b="b"/>
              <a:pathLst>
                <a:path w="5522" h="5245" extrusionOk="0">
                  <a:moveTo>
                    <a:pt x="2852" y="1"/>
                  </a:moveTo>
                  <a:cubicBezTo>
                    <a:pt x="2838" y="1"/>
                    <a:pt x="2823" y="1"/>
                    <a:pt x="2809" y="1"/>
                  </a:cubicBezTo>
                  <a:cubicBezTo>
                    <a:pt x="1249" y="23"/>
                    <a:pt x="1" y="1214"/>
                    <a:pt x="21" y="2663"/>
                  </a:cubicBezTo>
                  <a:cubicBezTo>
                    <a:pt x="41" y="4097"/>
                    <a:pt x="1298" y="5245"/>
                    <a:pt x="2837" y="5245"/>
                  </a:cubicBezTo>
                  <a:cubicBezTo>
                    <a:pt x="2852" y="5245"/>
                    <a:pt x="2868" y="5245"/>
                    <a:pt x="2883" y="5244"/>
                  </a:cubicBezTo>
                  <a:cubicBezTo>
                    <a:pt x="4443" y="5223"/>
                    <a:pt x="5522" y="4037"/>
                    <a:pt x="5501" y="2588"/>
                  </a:cubicBezTo>
                  <a:cubicBezTo>
                    <a:pt x="5481" y="1153"/>
                    <a:pt x="4389" y="1"/>
                    <a:pt x="2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86;p66">
              <a:extLst>
                <a:ext uri="{FF2B5EF4-FFF2-40B4-BE49-F238E27FC236}">
                  <a16:creationId xmlns:a16="http://schemas.microsoft.com/office/drawing/2014/main" id="{3EEECA2A-D250-41CF-A68F-8BE03A0F46B8}"/>
                </a:ext>
              </a:extLst>
            </p:cNvPr>
            <p:cNvSpPr/>
            <p:nvPr/>
          </p:nvSpPr>
          <p:spPr>
            <a:xfrm>
              <a:off x="1408002" y="1706130"/>
              <a:ext cx="141358" cy="313044"/>
            </a:xfrm>
            <a:custGeom>
              <a:avLst/>
              <a:gdLst/>
              <a:ahLst/>
              <a:cxnLst/>
              <a:rect l="l" t="t" r="r" b="b"/>
              <a:pathLst>
                <a:path w="2214" h="4903" extrusionOk="0">
                  <a:moveTo>
                    <a:pt x="594" y="1"/>
                  </a:moveTo>
                  <a:lnTo>
                    <a:pt x="0" y="3867"/>
                  </a:lnTo>
                  <a:lnTo>
                    <a:pt x="1678" y="4903"/>
                  </a:lnTo>
                  <a:lnTo>
                    <a:pt x="2214" y="4005"/>
                  </a:lnTo>
                  <a:lnTo>
                    <a:pt x="2046" y="428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87;p66">
              <a:extLst>
                <a:ext uri="{FF2B5EF4-FFF2-40B4-BE49-F238E27FC236}">
                  <a16:creationId xmlns:a16="http://schemas.microsoft.com/office/drawing/2014/main" id="{BD162A81-EDE1-47EA-BAA2-3B955374256F}"/>
                </a:ext>
              </a:extLst>
            </p:cNvPr>
            <p:cNvSpPr/>
            <p:nvPr/>
          </p:nvSpPr>
          <p:spPr>
            <a:xfrm>
              <a:off x="1452249" y="1750696"/>
              <a:ext cx="93090" cy="125077"/>
            </a:xfrm>
            <a:custGeom>
              <a:avLst/>
              <a:gdLst/>
              <a:ahLst/>
              <a:cxnLst/>
              <a:rect l="l" t="t" r="r" b="b"/>
              <a:pathLst>
                <a:path w="1458" h="1959" extrusionOk="0">
                  <a:moveTo>
                    <a:pt x="1362" y="1"/>
                  </a:moveTo>
                  <a:lnTo>
                    <a:pt x="1" y="577"/>
                  </a:lnTo>
                  <a:lnTo>
                    <a:pt x="1458" y="1959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rgbClr val="A4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88;p66">
              <a:extLst>
                <a:ext uri="{FF2B5EF4-FFF2-40B4-BE49-F238E27FC236}">
                  <a16:creationId xmlns:a16="http://schemas.microsoft.com/office/drawing/2014/main" id="{7A3DFB98-9DD2-4F2E-812C-1B06506AED2D}"/>
                </a:ext>
              </a:extLst>
            </p:cNvPr>
            <p:cNvSpPr/>
            <p:nvPr/>
          </p:nvSpPr>
          <p:spPr>
            <a:xfrm>
              <a:off x="1303738" y="1434263"/>
              <a:ext cx="356333" cy="380467"/>
            </a:xfrm>
            <a:custGeom>
              <a:avLst/>
              <a:gdLst/>
              <a:ahLst/>
              <a:cxnLst/>
              <a:rect l="l" t="t" r="r" b="b"/>
              <a:pathLst>
                <a:path w="5581" h="5959" extrusionOk="0">
                  <a:moveTo>
                    <a:pt x="3187" y="1"/>
                  </a:moveTo>
                  <a:cubicBezTo>
                    <a:pt x="2880" y="1"/>
                    <a:pt x="2572" y="47"/>
                    <a:pt x="2277" y="134"/>
                  </a:cubicBezTo>
                  <a:cubicBezTo>
                    <a:pt x="0" y="789"/>
                    <a:pt x="1053" y="3172"/>
                    <a:pt x="1053" y="3172"/>
                  </a:cubicBezTo>
                  <a:lnTo>
                    <a:pt x="1443" y="4238"/>
                  </a:lnTo>
                  <a:cubicBezTo>
                    <a:pt x="1537" y="4621"/>
                    <a:pt x="1859" y="5304"/>
                    <a:pt x="2186" y="5488"/>
                  </a:cubicBezTo>
                  <a:cubicBezTo>
                    <a:pt x="2727" y="5793"/>
                    <a:pt x="3144" y="5959"/>
                    <a:pt x="3560" y="5959"/>
                  </a:cubicBezTo>
                  <a:cubicBezTo>
                    <a:pt x="3823" y="5959"/>
                    <a:pt x="4085" y="5892"/>
                    <a:pt x="4377" y="5754"/>
                  </a:cubicBezTo>
                  <a:cubicBezTo>
                    <a:pt x="5360" y="5287"/>
                    <a:pt x="5580" y="3784"/>
                    <a:pt x="5376" y="1785"/>
                  </a:cubicBezTo>
                  <a:cubicBezTo>
                    <a:pt x="5254" y="585"/>
                    <a:pt x="4406" y="183"/>
                    <a:pt x="3746" y="55"/>
                  </a:cubicBezTo>
                  <a:cubicBezTo>
                    <a:pt x="3562" y="18"/>
                    <a:pt x="3374" y="1"/>
                    <a:pt x="3187" y="1"/>
                  </a:cubicBez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89;p66">
              <a:extLst>
                <a:ext uri="{FF2B5EF4-FFF2-40B4-BE49-F238E27FC236}">
                  <a16:creationId xmlns:a16="http://schemas.microsoft.com/office/drawing/2014/main" id="{38131378-6AE6-4B9F-A6CC-412D81FE465A}"/>
                </a:ext>
              </a:extLst>
            </p:cNvPr>
            <p:cNvSpPr/>
            <p:nvPr/>
          </p:nvSpPr>
          <p:spPr>
            <a:xfrm>
              <a:off x="1573115" y="1666097"/>
              <a:ext cx="21644" cy="48333"/>
            </a:xfrm>
            <a:custGeom>
              <a:avLst/>
              <a:gdLst/>
              <a:ahLst/>
              <a:cxnLst/>
              <a:rect l="l" t="t" r="r" b="b"/>
              <a:pathLst>
                <a:path w="339" h="757" extrusionOk="0">
                  <a:moveTo>
                    <a:pt x="33" y="1"/>
                  </a:moveTo>
                  <a:cubicBezTo>
                    <a:pt x="29" y="1"/>
                    <a:pt x="24" y="2"/>
                    <a:pt x="19" y="4"/>
                  </a:cubicBezTo>
                  <a:cubicBezTo>
                    <a:pt x="6" y="11"/>
                    <a:pt x="0" y="29"/>
                    <a:pt x="7" y="44"/>
                  </a:cubicBezTo>
                  <a:lnTo>
                    <a:pt x="270" y="528"/>
                  </a:lnTo>
                  <a:lnTo>
                    <a:pt x="53" y="705"/>
                  </a:lnTo>
                  <a:cubicBezTo>
                    <a:pt x="40" y="714"/>
                    <a:pt x="38" y="733"/>
                    <a:pt x="48" y="744"/>
                  </a:cubicBezTo>
                  <a:cubicBezTo>
                    <a:pt x="54" y="752"/>
                    <a:pt x="63" y="756"/>
                    <a:pt x="70" y="756"/>
                  </a:cubicBezTo>
                  <a:cubicBezTo>
                    <a:pt x="77" y="756"/>
                    <a:pt x="83" y="753"/>
                    <a:pt x="88" y="749"/>
                  </a:cubicBezTo>
                  <a:lnTo>
                    <a:pt x="326" y="558"/>
                  </a:lnTo>
                  <a:cubicBezTo>
                    <a:pt x="336" y="549"/>
                    <a:pt x="339" y="534"/>
                    <a:pt x="333" y="521"/>
                  </a:cubicBezTo>
                  <a:lnTo>
                    <a:pt x="58" y="16"/>
                  </a:lnTo>
                  <a:cubicBezTo>
                    <a:pt x="54" y="6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90;p66">
              <a:extLst>
                <a:ext uri="{FF2B5EF4-FFF2-40B4-BE49-F238E27FC236}">
                  <a16:creationId xmlns:a16="http://schemas.microsoft.com/office/drawing/2014/main" id="{B25813D2-C095-414C-BEAE-E0436FFCC48C}"/>
                </a:ext>
              </a:extLst>
            </p:cNvPr>
            <p:cNvSpPr/>
            <p:nvPr/>
          </p:nvSpPr>
          <p:spPr>
            <a:xfrm>
              <a:off x="1586906" y="1547914"/>
              <a:ext cx="67934" cy="30072"/>
            </a:xfrm>
            <a:custGeom>
              <a:avLst/>
              <a:gdLst/>
              <a:ahLst/>
              <a:cxnLst/>
              <a:rect l="l" t="t" r="r" b="b"/>
              <a:pathLst>
                <a:path w="1064" h="471" extrusionOk="0">
                  <a:moveTo>
                    <a:pt x="400" y="1"/>
                  </a:moveTo>
                  <a:cubicBezTo>
                    <a:pt x="132" y="1"/>
                    <a:pt x="79" y="142"/>
                    <a:pt x="79" y="142"/>
                  </a:cubicBezTo>
                  <a:cubicBezTo>
                    <a:pt x="79" y="142"/>
                    <a:pt x="0" y="339"/>
                    <a:pt x="308" y="376"/>
                  </a:cubicBezTo>
                  <a:cubicBezTo>
                    <a:pt x="543" y="402"/>
                    <a:pt x="692" y="417"/>
                    <a:pt x="824" y="461"/>
                  </a:cubicBezTo>
                  <a:cubicBezTo>
                    <a:pt x="844" y="467"/>
                    <a:pt x="866" y="471"/>
                    <a:pt x="887" y="471"/>
                  </a:cubicBezTo>
                  <a:cubicBezTo>
                    <a:pt x="943" y="471"/>
                    <a:pt x="996" y="448"/>
                    <a:pt x="1028" y="408"/>
                  </a:cubicBezTo>
                  <a:cubicBezTo>
                    <a:pt x="1063" y="364"/>
                    <a:pt x="1063" y="309"/>
                    <a:pt x="1027" y="266"/>
                  </a:cubicBezTo>
                  <a:cubicBezTo>
                    <a:pt x="954" y="179"/>
                    <a:pt x="796" y="44"/>
                    <a:pt x="511" y="8"/>
                  </a:cubicBezTo>
                  <a:cubicBezTo>
                    <a:pt x="470" y="3"/>
                    <a:pt x="433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91;p66">
              <a:extLst>
                <a:ext uri="{FF2B5EF4-FFF2-40B4-BE49-F238E27FC236}">
                  <a16:creationId xmlns:a16="http://schemas.microsoft.com/office/drawing/2014/main" id="{6C1D1E75-5803-43DA-A8E5-F1C928335DA8}"/>
                </a:ext>
              </a:extLst>
            </p:cNvPr>
            <p:cNvSpPr/>
            <p:nvPr/>
          </p:nvSpPr>
          <p:spPr>
            <a:xfrm>
              <a:off x="1432967" y="1547914"/>
              <a:ext cx="106498" cy="35755"/>
            </a:xfrm>
            <a:custGeom>
              <a:avLst/>
              <a:gdLst/>
              <a:ahLst/>
              <a:cxnLst/>
              <a:rect l="l" t="t" r="r" b="b"/>
              <a:pathLst>
                <a:path w="1668" h="560" extrusionOk="0">
                  <a:moveTo>
                    <a:pt x="1143" y="1"/>
                  </a:moveTo>
                  <a:cubicBezTo>
                    <a:pt x="1089" y="1"/>
                    <a:pt x="1030" y="4"/>
                    <a:pt x="963" y="11"/>
                  </a:cubicBezTo>
                  <a:cubicBezTo>
                    <a:pt x="564" y="52"/>
                    <a:pt x="158" y="269"/>
                    <a:pt x="53" y="357"/>
                  </a:cubicBezTo>
                  <a:cubicBezTo>
                    <a:pt x="0" y="401"/>
                    <a:pt x="0" y="456"/>
                    <a:pt x="47" y="500"/>
                  </a:cubicBezTo>
                  <a:cubicBezTo>
                    <a:pt x="89" y="538"/>
                    <a:pt x="162" y="560"/>
                    <a:pt x="237" y="560"/>
                  </a:cubicBezTo>
                  <a:cubicBezTo>
                    <a:pt x="269" y="560"/>
                    <a:pt x="301" y="556"/>
                    <a:pt x="332" y="548"/>
                  </a:cubicBezTo>
                  <a:cubicBezTo>
                    <a:pt x="517" y="503"/>
                    <a:pt x="909" y="405"/>
                    <a:pt x="1236" y="374"/>
                  </a:cubicBezTo>
                  <a:cubicBezTo>
                    <a:pt x="1668" y="332"/>
                    <a:pt x="1563" y="136"/>
                    <a:pt x="1563" y="136"/>
                  </a:cubicBezTo>
                  <a:cubicBezTo>
                    <a:pt x="1563" y="136"/>
                    <a:pt x="1497" y="1"/>
                    <a:pt x="1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92;p66">
              <a:extLst>
                <a:ext uri="{FF2B5EF4-FFF2-40B4-BE49-F238E27FC236}">
                  <a16:creationId xmlns:a16="http://schemas.microsoft.com/office/drawing/2014/main" id="{6A752B7F-BA5A-4DD6-8BDD-0C091DEF9F4D}"/>
                </a:ext>
              </a:extLst>
            </p:cNvPr>
            <p:cNvSpPr/>
            <p:nvPr/>
          </p:nvSpPr>
          <p:spPr>
            <a:xfrm>
              <a:off x="1459720" y="1623319"/>
              <a:ext cx="79937" cy="38755"/>
            </a:xfrm>
            <a:custGeom>
              <a:avLst/>
              <a:gdLst/>
              <a:ahLst/>
              <a:cxnLst/>
              <a:rect l="l" t="t" r="r" b="b"/>
              <a:pathLst>
                <a:path w="1252" h="607" extrusionOk="0">
                  <a:moveTo>
                    <a:pt x="677" y="1"/>
                  </a:moveTo>
                  <a:cubicBezTo>
                    <a:pt x="505" y="1"/>
                    <a:pt x="284" y="59"/>
                    <a:pt x="2" y="220"/>
                  </a:cubicBezTo>
                  <a:cubicBezTo>
                    <a:pt x="1" y="220"/>
                    <a:pt x="236" y="607"/>
                    <a:pt x="684" y="607"/>
                  </a:cubicBezTo>
                  <a:cubicBezTo>
                    <a:pt x="846" y="607"/>
                    <a:pt x="1036" y="556"/>
                    <a:pt x="1252" y="419"/>
                  </a:cubicBezTo>
                  <a:cubicBezTo>
                    <a:pt x="1252" y="419"/>
                    <a:pt x="1138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93;p66">
              <a:extLst>
                <a:ext uri="{FF2B5EF4-FFF2-40B4-BE49-F238E27FC236}">
                  <a16:creationId xmlns:a16="http://schemas.microsoft.com/office/drawing/2014/main" id="{DEC157FB-E16A-4AFD-974F-C08B784A5F43}"/>
                </a:ext>
              </a:extLst>
            </p:cNvPr>
            <p:cNvSpPr/>
            <p:nvPr/>
          </p:nvSpPr>
          <p:spPr>
            <a:xfrm>
              <a:off x="1481045" y="1622425"/>
              <a:ext cx="44438" cy="43033"/>
            </a:xfrm>
            <a:custGeom>
              <a:avLst/>
              <a:gdLst/>
              <a:ahLst/>
              <a:cxnLst/>
              <a:rect l="l" t="t" r="r" b="b"/>
              <a:pathLst>
                <a:path w="696" h="674" extrusionOk="0">
                  <a:moveTo>
                    <a:pt x="346" y="1"/>
                  </a:moveTo>
                  <a:cubicBezTo>
                    <a:pt x="332" y="1"/>
                    <a:pt x="318" y="1"/>
                    <a:pt x="305" y="3"/>
                  </a:cubicBezTo>
                  <a:cubicBezTo>
                    <a:pt x="126" y="28"/>
                    <a:pt x="1" y="196"/>
                    <a:pt x="26" y="380"/>
                  </a:cubicBezTo>
                  <a:cubicBezTo>
                    <a:pt x="49" y="550"/>
                    <a:pt x="191" y="673"/>
                    <a:pt x="352" y="673"/>
                  </a:cubicBezTo>
                  <a:cubicBezTo>
                    <a:pt x="366" y="673"/>
                    <a:pt x="380" y="672"/>
                    <a:pt x="394" y="671"/>
                  </a:cubicBezTo>
                  <a:cubicBezTo>
                    <a:pt x="572" y="646"/>
                    <a:pt x="696" y="478"/>
                    <a:pt x="673" y="294"/>
                  </a:cubicBezTo>
                  <a:cubicBezTo>
                    <a:pt x="650" y="124"/>
                    <a:pt x="508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94;p66">
              <a:extLst>
                <a:ext uri="{FF2B5EF4-FFF2-40B4-BE49-F238E27FC236}">
                  <a16:creationId xmlns:a16="http://schemas.microsoft.com/office/drawing/2014/main" id="{F8A3C7F1-EF4D-416A-B41E-B8D38914075B}"/>
                </a:ext>
              </a:extLst>
            </p:cNvPr>
            <p:cNvSpPr/>
            <p:nvPr/>
          </p:nvSpPr>
          <p:spPr>
            <a:xfrm>
              <a:off x="1458124" y="1621212"/>
              <a:ext cx="83449" cy="29817"/>
            </a:xfrm>
            <a:custGeom>
              <a:avLst/>
              <a:gdLst/>
              <a:ahLst/>
              <a:cxnLst/>
              <a:rect l="l" t="t" r="r" b="b"/>
              <a:pathLst>
                <a:path w="1307" h="467" extrusionOk="0">
                  <a:moveTo>
                    <a:pt x="691" y="0"/>
                  </a:moveTo>
                  <a:cubicBezTo>
                    <a:pt x="664" y="0"/>
                    <a:pt x="636" y="4"/>
                    <a:pt x="610" y="6"/>
                  </a:cubicBezTo>
                  <a:cubicBezTo>
                    <a:pt x="579" y="9"/>
                    <a:pt x="548" y="14"/>
                    <a:pt x="518" y="19"/>
                  </a:cubicBezTo>
                  <a:cubicBezTo>
                    <a:pt x="458" y="30"/>
                    <a:pt x="398" y="44"/>
                    <a:pt x="339" y="65"/>
                  </a:cubicBezTo>
                  <a:cubicBezTo>
                    <a:pt x="221" y="103"/>
                    <a:pt x="110" y="158"/>
                    <a:pt x="12" y="235"/>
                  </a:cubicBezTo>
                  <a:cubicBezTo>
                    <a:pt x="2" y="243"/>
                    <a:pt x="1" y="256"/>
                    <a:pt x="8" y="266"/>
                  </a:cubicBezTo>
                  <a:cubicBezTo>
                    <a:pt x="12" y="272"/>
                    <a:pt x="19" y="276"/>
                    <a:pt x="26" y="276"/>
                  </a:cubicBezTo>
                  <a:cubicBezTo>
                    <a:pt x="31" y="276"/>
                    <a:pt x="36" y="274"/>
                    <a:pt x="40" y="271"/>
                  </a:cubicBezTo>
                  <a:cubicBezTo>
                    <a:pt x="135" y="202"/>
                    <a:pt x="243" y="151"/>
                    <a:pt x="355" y="119"/>
                  </a:cubicBezTo>
                  <a:cubicBezTo>
                    <a:pt x="412" y="101"/>
                    <a:pt x="471" y="89"/>
                    <a:pt x="529" y="81"/>
                  </a:cubicBezTo>
                  <a:cubicBezTo>
                    <a:pt x="558" y="76"/>
                    <a:pt x="588" y="72"/>
                    <a:pt x="617" y="70"/>
                  </a:cubicBezTo>
                  <a:cubicBezTo>
                    <a:pt x="637" y="69"/>
                    <a:pt x="657" y="68"/>
                    <a:pt x="676" y="68"/>
                  </a:cubicBezTo>
                  <a:cubicBezTo>
                    <a:pt x="685" y="68"/>
                    <a:pt x="693" y="68"/>
                    <a:pt x="702" y="69"/>
                  </a:cubicBezTo>
                  <a:cubicBezTo>
                    <a:pt x="818" y="76"/>
                    <a:pt x="932" y="104"/>
                    <a:pt x="1026" y="165"/>
                  </a:cubicBezTo>
                  <a:cubicBezTo>
                    <a:pt x="1071" y="196"/>
                    <a:pt x="1112" y="235"/>
                    <a:pt x="1143" y="281"/>
                  </a:cubicBezTo>
                  <a:cubicBezTo>
                    <a:pt x="1159" y="303"/>
                    <a:pt x="1172" y="326"/>
                    <a:pt x="1183" y="351"/>
                  </a:cubicBezTo>
                  <a:cubicBezTo>
                    <a:pt x="1189" y="364"/>
                    <a:pt x="1194" y="377"/>
                    <a:pt x="1198" y="389"/>
                  </a:cubicBezTo>
                  <a:cubicBezTo>
                    <a:pt x="1199" y="396"/>
                    <a:pt x="1202" y="402"/>
                    <a:pt x="1204" y="408"/>
                  </a:cubicBezTo>
                  <a:cubicBezTo>
                    <a:pt x="1205" y="414"/>
                    <a:pt x="1207" y="422"/>
                    <a:pt x="1207" y="425"/>
                  </a:cubicBezTo>
                  <a:lnTo>
                    <a:pt x="1207" y="427"/>
                  </a:lnTo>
                  <a:cubicBezTo>
                    <a:pt x="1208" y="427"/>
                    <a:pt x="1208" y="428"/>
                    <a:pt x="1208" y="428"/>
                  </a:cubicBezTo>
                  <a:cubicBezTo>
                    <a:pt x="1212" y="450"/>
                    <a:pt x="1233" y="467"/>
                    <a:pt x="1256" y="467"/>
                  </a:cubicBezTo>
                  <a:cubicBezTo>
                    <a:pt x="1258" y="467"/>
                    <a:pt x="1261" y="467"/>
                    <a:pt x="1264" y="466"/>
                  </a:cubicBezTo>
                  <a:cubicBezTo>
                    <a:pt x="1289" y="460"/>
                    <a:pt x="1306" y="436"/>
                    <a:pt x="1300" y="409"/>
                  </a:cubicBezTo>
                  <a:cubicBezTo>
                    <a:pt x="1299" y="399"/>
                    <a:pt x="1296" y="392"/>
                    <a:pt x="1294" y="383"/>
                  </a:cubicBezTo>
                  <a:cubicBezTo>
                    <a:pt x="1291" y="374"/>
                    <a:pt x="1289" y="367"/>
                    <a:pt x="1286" y="358"/>
                  </a:cubicBezTo>
                  <a:cubicBezTo>
                    <a:pt x="1280" y="342"/>
                    <a:pt x="1274" y="327"/>
                    <a:pt x="1267" y="313"/>
                  </a:cubicBezTo>
                  <a:cubicBezTo>
                    <a:pt x="1252" y="284"/>
                    <a:pt x="1235" y="254"/>
                    <a:pt x="1214" y="228"/>
                  </a:cubicBezTo>
                  <a:cubicBezTo>
                    <a:pt x="1175" y="176"/>
                    <a:pt x="1125" y="132"/>
                    <a:pt x="1070" y="98"/>
                  </a:cubicBezTo>
                  <a:cubicBezTo>
                    <a:pt x="1014" y="65"/>
                    <a:pt x="953" y="40"/>
                    <a:pt x="891" y="25"/>
                  </a:cubicBezTo>
                  <a:cubicBezTo>
                    <a:pt x="830" y="9"/>
                    <a:pt x="767" y="2"/>
                    <a:pt x="704" y="0"/>
                  </a:cubicBezTo>
                  <a:cubicBezTo>
                    <a:pt x="700" y="0"/>
                    <a:pt x="696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95;p66">
              <a:extLst>
                <a:ext uri="{FF2B5EF4-FFF2-40B4-BE49-F238E27FC236}">
                  <a16:creationId xmlns:a16="http://schemas.microsoft.com/office/drawing/2014/main" id="{127C4F52-E771-4146-9EAF-150B8C1E726E}"/>
                </a:ext>
              </a:extLst>
            </p:cNvPr>
            <p:cNvSpPr/>
            <p:nvPr/>
          </p:nvSpPr>
          <p:spPr>
            <a:xfrm>
              <a:off x="1589779" y="1620829"/>
              <a:ext cx="56186" cy="38947"/>
            </a:xfrm>
            <a:custGeom>
              <a:avLst/>
              <a:gdLst/>
              <a:ahLst/>
              <a:cxnLst/>
              <a:rect l="l" t="t" r="r" b="b"/>
              <a:pathLst>
                <a:path w="880" h="610" extrusionOk="0">
                  <a:moveTo>
                    <a:pt x="494" y="0"/>
                  </a:moveTo>
                  <a:cubicBezTo>
                    <a:pt x="167" y="0"/>
                    <a:pt x="0" y="440"/>
                    <a:pt x="0" y="440"/>
                  </a:cubicBezTo>
                  <a:cubicBezTo>
                    <a:pt x="139" y="563"/>
                    <a:pt x="262" y="609"/>
                    <a:pt x="370" y="609"/>
                  </a:cubicBezTo>
                  <a:cubicBezTo>
                    <a:pt x="697" y="609"/>
                    <a:pt x="880" y="186"/>
                    <a:pt x="880" y="186"/>
                  </a:cubicBezTo>
                  <a:cubicBezTo>
                    <a:pt x="733" y="51"/>
                    <a:pt x="604" y="0"/>
                    <a:pt x="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96;p66">
              <a:extLst>
                <a:ext uri="{FF2B5EF4-FFF2-40B4-BE49-F238E27FC236}">
                  <a16:creationId xmlns:a16="http://schemas.microsoft.com/office/drawing/2014/main" id="{092A5F60-8691-49CC-AD39-633668D2135F}"/>
                </a:ext>
              </a:extLst>
            </p:cNvPr>
            <p:cNvSpPr/>
            <p:nvPr/>
          </p:nvSpPr>
          <p:spPr>
            <a:xfrm>
              <a:off x="1601910" y="1620701"/>
              <a:ext cx="33903" cy="39075"/>
            </a:xfrm>
            <a:custGeom>
              <a:avLst/>
              <a:gdLst/>
              <a:ahLst/>
              <a:cxnLst/>
              <a:rect l="l" t="t" r="r" b="b"/>
              <a:pathLst>
                <a:path w="531" h="612" extrusionOk="0">
                  <a:moveTo>
                    <a:pt x="283" y="1"/>
                  </a:moveTo>
                  <a:cubicBezTo>
                    <a:pt x="161" y="1"/>
                    <a:pt x="48" y="114"/>
                    <a:pt x="25" y="270"/>
                  </a:cubicBezTo>
                  <a:cubicBezTo>
                    <a:pt x="0" y="438"/>
                    <a:pt x="86" y="590"/>
                    <a:pt x="219" y="610"/>
                  </a:cubicBezTo>
                  <a:cubicBezTo>
                    <a:pt x="229" y="611"/>
                    <a:pt x="238" y="612"/>
                    <a:pt x="247" y="612"/>
                  </a:cubicBezTo>
                  <a:cubicBezTo>
                    <a:pt x="370" y="612"/>
                    <a:pt x="482" y="499"/>
                    <a:pt x="506" y="343"/>
                  </a:cubicBezTo>
                  <a:cubicBezTo>
                    <a:pt x="530" y="175"/>
                    <a:pt x="444" y="23"/>
                    <a:pt x="311" y="3"/>
                  </a:cubicBezTo>
                  <a:cubicBezTo>
                    <a:pt x="302" y="1"/>
                    <a:pt x="293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97;p66">
              <a:extLst>
                <a:ext uri="{FF2B5EF4-FFF2-40B4-BE49-F238E27FC236}">
                  <a16:creationId xmlns:a16="http://schemas.microsoft.com/office/drawing/2014/main" id="{82724DED-F90A-46E6-B543-B1263B515F54}"/>
                </a:ext>
              </a:extLst>
            </p:cNvPr>
            <p:cNvSpPr/>
            <p:nvPr/>
          </p:nvSpPr>
          <p:spPr>
            <a:xfrm>
              <a:off x="1588119" y="1619424"/>
              <a:ext cx="59250" cy="30008"/>
            </a:xfrm>
            <a:custGeom>
              <a:avLst/>
              <a:gdLst/>
              <a:ahLst/>
              <a:cxnLst/>
              <a:rect l="l" t="t" r="r" b="b"/>
              <a:pathLst>
                <a:path w="928" h="470" extrusionOk="0">
                  <a:moveTo>
                    <a:pt x="574" y="0"/>
                  </a:moveTo>
                  <a:cubicBezTo>
                    <a:pt x="568" y="0"/>
                    <a:pt x="561" y="0"/>
                    <a:pt x="555" y="1"/>
                  </a:cubicBezTo>
                  <a:cubicBezTo>
                    <a:pt x="535" y="2"/>
                    <a:pt x="514" y="4"/>
                    <a:pt x="491" y="9"/>
                  </a:cubicBezTo>
                  <a:lnTo>
                    <a:pt x="495" y="8"/>
                  </a:lnTo>
                  <a:lnTo>
                    <a:pt x="495" y="8"/>
                  </a:lnTo>
                  <a:cubicBezTo>
                    <a:pt x="441" y="17"/>
                    <a:pt x="387" y="31"/>
                    <a:pt x="336" y="56"/>
                  </a:cubicBezTo>
                  <a:cubicBezTo>
                    <a:pt x="286" y="79"/>
                    <a:pt x="240" y="110"/>
                    <a:pt x="199" y="147"/>
                  </a:cubicBezTo>
                  <a:cubicBezTo>
                    <a:pt x="156" y="183"/>
                    <a:pt x="121" y="226"/>
                    <a:pt x="89" y="269"/>
                  </a:cubicBezTo>
                  <a:cubicBezTo>
                    <a:pt x="73" y="291"/>
                    <a:pt x="59" y="315"/>
                    <a:pt x="44" y="339"/>
                  </a:cubicBezTo>
                  <a:cubicBezTo>
                    <a:pt x="31" y="363"/>
                    <a:pt x="19" y="386"/>
                    <a:pt x="7" y="414"/>
                  </a:cubicBezTo>
                  <a:cubicBezTo>
                    <a:pt x="7" y="415"/>
                    <a:pt x="7" y="415"/>
                    <a:pt x="7" y="415"/>
                  </a:cubicBezTo>
                  <a:cubicBezTo>
                    <a:pt x="0" y="437"/>
                    <a:pt x="10" y="459"/>
                    <a:pt x="31" y="466"/>
                  </a:cubicBezTo>
                  <a:cubicBezTo>
                    <a:pt x="36" y="468"/>
                    <a:pt x="40" y="469"/>
                    <a:pt x="45" y="469"/>
                  </a:cubicBezTo>
                  <a:cubicBezTo>
                    <a:pt x="61" y="469"/>
                    <a:pt x="76" y="459"/>
                    <a:pt x="82" y="443"/>
                  </a:cubicBezTo>
                  <a:lnTo>
                    <a:pt x="83" y="442"/>
                  </a:lnTo>
                  <a:cubicBezTo>
                    <a:pt x="91" y="421"/>
                    <a:pt x="101" y="398"/>
                    <a:pt x="113" y="376"/>
                  </a:cubicBezTo>
                  <a:cubicBezTo>
                    <a:pt x="124" y="354"/>
                    <a:pt x="136" y="332"/>
                    <a:pt x="151" y="312"/>
                  </a:cubicBezTo>
                  <a:cubicBezTo>
                    <a:pt x="177" y="269"/>
                    <a:pt x="209" y="231"/>
                    <a:pt x="245" y="198"/>
                  </a:cubicBezTo>
                  <a:cubicBezTo>
                    <a:pt x="281" y="164"/>
                    <a:pt x="321" y="134"/>
                    <a:pt x="364" y="112"/>
                  </a:cubicBezTo>
                  <a:cubicBezTo>
                    <a:pt x="408" y="88"/>
                    <a:pt x="456" y="74"/>
                    <a:pt x="504" y="65"/>
                  </a:cubicBezTo>
                  <a:lnTo>
                    <a:pt x="505" y="65"/>
                  </a:lnTo>
                  <a:cubicBezTo>
                    <a:pt x="505" y="65"/>
                    <a:pt x="507" y="63"/>
                    <a:pt x="508" y="63"/>
                  </a:cubicBezTo>
                  <a:cubicBezTo>
                    <a:pt x="521" y="59"/>
                    <a:pt x="542" y="56"/>
                    <a:pt x="559" y="55"/>
                  </a:cubicBezTo>
                  <a:cubicBezTo>
                    <a:pt x="568" y="54"/>
                    <a:pt x="577" y="54"/>
                    <a:pt x="586" y="54"/>
                  </a:cubicBezTo>
                  <a:cubicBezTo>
                    <a:pt x="596" y="54"/>
                    <a:pt x="605" y="54"/>
                    <a:pt x="613" y="55"/>
                  </a:cubicBezTo>
                  <a:cubicBezTo>
                    <a:pt x="650" y="58"/>
                    <a:pt x="686" y="65"/>
                    <a:pt x="720" y="79"/>
                  </a:cubicBezTo>
                  <a:cubicBezTo>
                    <a:pt x="754" y="93"/>
                    <a:pt x="786" y="113"/>
                    <a:pt x="814" y="136"/>
                  </a:cubicBezTo>
                  <a:cubicBezTo>
                    <a:pt x="843" y="160"/>
                    <a:pt x="868" y="188"/>
                    <a:pt x="889" y="218"/>
                  </a:cubicBezTo>
                  <a:cubicBezTo>
                    <a:pt x="893" y="224"/>
                    <a:pt x="899" y="227"/>
                    <a:pt x="906" y="227"/>
                  </a:cubicBezTo>
                  <a:cubicBezTo>
                    <a:pt x="909" y="227"/>
                    <a:pt x="913" y="226"/>
                    <a:pt x="916" y="224"/>
                  </a:cubicBezTo>
                  <a:cubicBezTo>
                    <a:pt x="924" y="218"/>
                    <a:pt x="927" y="207"/>
                    <a:pt x="922" y="198"/>
                  </a:cubicBezTo>
                  <a:cubicBezTo>
                    <a:pt x="898" y="163"/>
                    <a:pt x="872" y="132"/>
                    <a:pt x="841" y="104"/>
                  </a:cubicBezTo>
                  <a:cubicBezTo>
                    <a:pt x="812" y="77"/>
                    <a:pt x="777" y="53"/>
                    <a:pt x="739" y="36"/>
                  </a:cubicBezTo>
                  <a:cubicBezTo>
                    <a:pt x="701" y="18"/>
                    <a:pt x="660" y="6"/>
                    <a:pt x="618" y="2"/>
                  </a:cubicBezTo>
                  <a:cubicBezTo>
                    <a:pt x="603" y="1"/>
                    <a:pt x="589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98;p66">
              <a:extLst>
                <a:ext uri="{FF2B5EF4-FFF2-40B4-BE49-F238E27FC236}">
                  <a16:creationId xmlns:a16="http://schemas.microsoft.com/office/drawing/2014/main" id="{F8D42099-766A-4EAF-A5D6-20A0A75D0DDF}"/>
                </a:ext>
              </a:extLst>
            </p:cNvPr>
            <p:cNvSpPr/>
            <p:nvPr/>
          </p:nvSpPr>
          <p:spPr>
            <a:xfrm>
              <a:off x="1520567" y="1732883"/>
              <a:ext cx="69849" cy="25858"/>
            </a:xfrm>
            <a:custGeom>
              <a:avLst/>
              <a:gdLst/>
              <a:ahLst/>
              <a:cxnLst/>
              <a:rect l="l" t="t" r="r" b="b"/>
              <a:pathLst>
                <a:path w="1094" h="405" extrusionOk="0">
                  <a:moveTo>
                    <a:pt x="1" y="1"/>
                  </a:moveTo>
                  <a:cubicBezTo>
                    <a:pt x="1" y="1"/>
                    <a:pt x="188" y="377"/>
                    <a:pt x="664" y="404"/>
                  </a:cubicBezTo>
                  <a:cubicBezTo>
                    <a:pt x="674" y="404"/>
                    <a:pt x="683" y="404"/>
                    <a:pt x="692" y="404"/>
                  </a:cubicBezTo>
                  <a:cubicBezTo>
                    <a:pt x="1016" y="404"/>
                    <a:pt x="1093" y="115"/>
                    <a:pt x="1093" y="11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5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99;p66">
              <a:extLst>
                <a:ext uri="{FF2B5EF4-FFF2-40B4-BE49-F238E27FC236}">
                  <a16:creationId xmlns:a16="http://schemas.microsoft.com/office/drawing/2014/main" id="{C59CC913-086A-4024-A0A1-3BD1407856BD}"/>
                </a:ext>
              </a:extLst>
            </p:cNvPr>
            <p:cNvSpPr/>
            <p:nvPr/>
          </p:nvSpPr>
          <p:spPr>
            <a:xfrm>
              <a:off x="1523377" y="1729563"/>
              <a:ext cx="65891" cy="11620"/>
            </a:xfrm>
            <a:custGeom>
              <a:avLst/>
              <a:gdLst/>
              <a:ahLst/>
              <a:cxnLst/>
              <a:rect l="l" t="t" r="r" b="b"/>
              <a:pathLst>
                <a:path w="1032" h="182" extrusionOk="0">
                  <a:moveTo>
                    <a:pt x="1032" y="156"/>
                  </a:moveTo>
                  <a:cubicBezTo>
                    <a:pt x="1032" y="156"/>
                    <a:pt x="1032" y="156"/>
                    <a:pt x="1032" y="156"/>
                  </a:cubicBezTo>
                  <a:cubicBezTo>
                    <a:pt x="1032" y="156"/>
                    <a:pt x="1032" y="156"/>
                    <a:pt x="1032" y="156"/>
                  </a:cubicBezTo>
                  <a:close/>
                  <a:moveTo>
                    <a:pt x="571" y="0"/>
                  </a:moveTo>
                  <a:cubicBezTo>
                    <a:pt x="296" y="0"/>
                    <a:pt x="1" y="51"/>
                    <a:pt x="1" y="51"/>
                  </a:cubicBezTo>
                  <a:cubicBezTo>
                    <a:pt x="180" y="155"/>
                    <a:pt x="438" y="181"/>
                    <a:pt x="652" y="181"/>
                  </a:cubicBezTo>
                  <a:cubicBezTo>
                    <a:pt x="861" y="181"/>
                    <a:pt x="1027" y="156"/>
                    <a:pt x="1032" y="156"/>
                  </a:cubicBezTo>
                  <a:cubicBezTo>
                    <a:pt x="1032" y="156"/>
                    <a:pt x="1032" y="156"/>
                    <a:pt x="1032" y="156"/>
                  </a:cubicBezTo>
                  <a:lnTo>
                    <a:pt x="1032" y="156"/>
                  </a:lnTo>
                  <a:cubicBezTo>
                    <a:pt x="1004" y="34"/>
                    <a:pt x="794" y="0"/>
                    <a:pt x="571" y="0"/>
                  </a:cubicBezTo>
                  <a:close/>
                </a:path>
              </a:pathLst>
            </a:custGeom>
            <a:solidFill>
              <a:srgbClr val="BE5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00;p66">
              <a:extLst>
                <a:ext uri="{FF2B5EF4-FFF2-40B4-BE49-F238E27FC236}">
                  <a16:creationId xmlns:a16="http://schemas.microsoft.com/office/drawing/2014/main" id="{5A79BDB7-6982-4F00-8317-3E9079CE9CC8}"/>
                </a:ext>
              </a:extLst>
            </p:cNvPr>
            <p:cNvSpPr/>
            <p:nvPr/>
          </p:nvSpPr>
          <p:spPr>
            <a:xfrm>
              <a:off x="1516289" y="1728413"/>
              <a:ext cx="79490" cy="16600"/>
            </a:xfrm>
            <a:custGeom>
              <a:avLst/>
              <a:gdLst/>
              <a:ahLst/>
              <a:cxnLst/>
              <a:rect l="l" t="t" r="r" b="b"/>
              <a:pathLst>
                <a:path w="1245" h="260" extrusionOk="0">
                  <a:moveTo>
                    <a:pt x="35" y="0"/>
                  </a:moveTo>
                  <a:cubicBezTo>
                    <a:pt x="25" y="0"/>
                    <a:pt x="15" y="6"/>
                    <a:pt x="10" y="15"/>
                  </a:cubicBezTo>
                  <a:cubicBezTo>
                    <a:pt x="1" y="30"/>
                    <a:pt x="7" y="47"/>
                    <a:pt x="20" y="55"/>
                  </a:cubicBezTo>
                  <a:cubicBezTo>
                    <a:pt x="309" y="214"/>
                    <a:pt x="567" y="259"/>
                    <a:pt x="772" y="259"/>
                  </a:cubicBezTo>
                  <a:cubicBezTo>
                    <a:pt x="1040" y="259"/>
                    <a:pt x="1213" y="179"/>
                    <a:pt x="1224" y="173"/>
                  </a:cubicBezTo>
                  <a:cubicBezTo>
                    <a:pt x="1239" y="167"/>
                    <a:pt x="1245" y="150"/>
                    <a:pt x="1239" y="135"/>
                  </a:cubicBezTo>
                  <a:cubicBezTo>
                    <a:pt x="1234" y="124"/>
                    <a:pt x="1223" y="118"/>
                    <a:pt x="1211" y="118"/>
                  </a:cubicBezTo>
                  <a:cubicBezTo>
                    <a:pt x="1207" y="118"/>
                    <a:pt x="1203" y="119"/>
                    <a:pt x="1200" y="120"/>
                  </a:cubicBezTo>
                  <a:cubicBezTo>
                    <a:pt x="1198" y="122"/>
                    <a:pt x="1071" y="182"/>
                    <a:pt x="867" y="196"/>
                  </a:cubicBezTo>
                  <a:cubicBezTo>
                    <a:pt x="837" y="199"/>
                    <a:pt x="805" y="200"/>
                    <a:pt x="770" y="200"/>
                  </a:cubicBezTo>
                  <a:cubicBezTo>
                    <a:pt x="585" y="200"/>
                    <a:pt x="331" y="160"/>
                    <a:pt x="48" y="4"/>
                  </a:cubicBezTo>
                  <a:cubicBezTo>
                    <a:pt x="44" y="1"/>
                    <a:pt x="39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01;p66">
              <a:extLst>
                <a:ext uri="{FF2B5EF4-FFF2-40B4-BE49-F238E27FC236}">
                  <a16:creationId xmlns:a16="http://schemas.microsoft.com/office/drawing/2014/main" id="{89C132DB-E400-41D3-AAFA-FBF4ED1C02D1}"/>
                </a:ext>
              </a:extLst>
            </p:cNvPr>
            <p:cNvSpPr/>
            <p:nvPr/>
          </p:nvSpPr>
          <p:spPr>
            <a:xfrm>
              <a:off x="1298885" y="1473402"/>
              <a:ext cx="164088" cy="200737"/>
            </a:xfrm>
            <a:custGeom>
              <a:avLst/>
              <a:gdLst/>
              <a:ahLst/>
              <a:cxnLst/>
              <a:rect l="l" t="t" r="r" b="b"/>
              <a:pathLst>
                <a:path w="2570" h="3144" extrusionOk="0">
                  <a:moveTo>
                    <a:pt x="893" y="0"/>
                  </a:moveTo>
                  <a:cubicBezTo>
                    <a:pt x="735" y="0"/>
                    <a:pt x="522" y="154"/>
                    <a:pt x="385" y="873"/>
                  </a:cubicBezTo>
                  <a:cubicBezTo>
                    <a:pt x="1" y="2883"/>
                    <a:pt x="1496" y="3143"/>
                    <a:pt x="1496" y="3143"/>
                  </a:cubicBezTo>
                  <a:cubicBezTo>
                    <a:pt x="1496" y="3143"/>
                    <a:pt x="2569" y="827"/>
                    <a:pt x="1096" y="86"/>
                  </a:cubicBezTo>
                  <a:cubicBezTo>
                    <a:pt x="1096" y="86"/>
                    <a:pt x="1010" y="0"/>
                    <a:pt x="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02;p66">
              <a:extLst>
                <a:ext uri="{FF2B5EF4-FFF2-40B4-BE49-F238E27FC236}">
                  <a16:creationId xmlns:a16="http://schemas.microsoft.com/office/drawing/2014/main" id="{B4FCCED9-9799-4312-A659-1F0B4025EF94}"/>
                </a:ext>
              </a:extLst>
            </p:cNvPr>
            <p:cNvSpPr/>
            <p:nvPr/>
          </p:nvSpPr>
          <p:spPr>
            <a:xfrm>
              <a:off x="1289627" y="1628171"/>
              <a:ext cx="126227" cy="101134"/>
            </a:xfrm>
            <a:custGeom>
              <a:avLst/>
              <a:gdLst/>
              <a:ahLst/>
              <a:cxnLst/>
              <a:rect l="l" t="t" r="r" b="b"/>
              <a:pathLst>
                <a:path w="1977" h="1584" extrusionOk="0">
                  <a:moveTo>
                    <a:pt x="956" y="1"/>
                  </a:moveTo>
                  <a:cubicBezTo>
                    <a:pt x="865" y="1"/>
                    <a:pt x="768" y="29"/>
                    <a:pt x="667" y="93"/>
                  </a:cubicBezTo>
                  <a:cubicBezTo>
                    <a:pt x="1" y="518"/>
                    <a:pt x="845" y="1582"/>
                    <a:pt x="1582" y="1584"/>
                  </a:cubicBezTo>
                  <a:cubicBezTo>
                    <a:pt x="1800" y="1584"/>
                    <a:pt x="1977" y="1411"/>
                    <a:pt x="1937" y="1239"/>
                  </a:cubicBezTo>
                  <a:cubicBezTo>
                    <a:pt x="1874" y="966"/>
                    <a:pt x="1765" y="705"/>
                    <a:pt x="1601" y="467"/>
                  </a:cubicBezTo>
                  <a:cubicBezTo>
                    <a:pt x="1435" y="227"/>
                    <a:pt x="1217" y="1"/>
                    <a:pt x="956" y="1"/>
                  </a:cubicBez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03;p66">
              <a:extLst>
                <a:ext uri="{FF2B5EF4-FFF2-40B4-BE49-F238E27FC236}">
                  <a16:creationId xmlns:a16="http://schemas.microsoft.com/office/drawing/2014/main" id="{3A52F6FE-D780-437A-ADBB-E59A724EA1FB}"/>
                </a:ext>
              </a:extLst>
            </p:cNvPr>
            <p:cNvSpPr/>
            <p:nvPr/>
          </p:nvSpPr>
          <p:spPr>
            <a:xfrm>
              <a:off x="1342238" y="1664246"/>
              <a:ext cx="55803" cy="31413"/>
            </a:xfrm>
            <a:custGeom>
              <a:avLst/>
              <a:gdLst/>
              <a:ahLst/>
              <a:cxnLst/>
              <a:rect l="l" t="t" r="r" b="b"/>
              <a:pathLst>
                <a:path w="874" h="492" extrusionOk="0">
                  <a:moveTo>
                    <a:pt x="234" y="1"/>
                  </a:moveTo>
                  <a:cubicBezTo>
                    <a:pt x="169" y="1"/>
                    <a:pt x="99" y="12"/>
                    <a:pt x="24" y="39"/>
                  </a:cubicBezTo>
                  <a:cubicBezTo>
                    <a:pt x="9" y="43"/>
                    <a:pt x="1" y="61"/>
                    <a:pt x="6" y="75"/>
                  </a:cubicBezTo>
                  <a:cubicBezTo>
                    <a:pt x="11" y="87"/>
                    <a:pt x="22" y="95"/>
                    <a:pt x="33" y="95"/>
                  </a:cubicBezTo>
                  <a:cubicBezTo>
                    <a:pt x="37" y="95"/>
                    <a:pt x="40" y="94"/>
                    <a:pt x="43" y="93"/>
                  </a:cubicBezTo>
                  <a:cubicBezTo>
                    <a:pt x="108" y="70"/>
                    <a:pt x="173" y="58"/>
                    <a:pt x="235" y="58"/>
                  </a:cubicBezTo>
                  <a:cubicBezTo>
                    <a:pt x="368" y="58"/>
                    <a:pt x="494" y="110"/>
                    <a:pt x="611" y="216"/>
                  </a:cubicBezTo>
                  <a:cubicBezTo>
                    <a:pt x="742" y="332"/>
                    <a:pt x="814" y="474"/>
                    <a:pt x="814" y="476"/>
                  </a:cubicBezTo>
                  <a:cubicBezTo>
                    <a:pt x="820" y="486"/>
                    <a:pt x="830" y="492"/>
                    <a:pt x="840" y="492"/>
                  </a:cubicBezTo>
                  <a:cubicBezTo>
                    <a:pt x="845" y="492"/>
                    <a:pt x="849" y="490"/>
                    <a:pt x="853" y="489"/>
                  </a:cubicBezTo>
                  <a:cubicBezTo>
                    <a:pt x="868" y="481"/>
                    <a:pt x="874" y="464"/>
                    <a:pt x="866" y="451"/>
                  </a:cubicBezTo>
                  <a:cubicBezTo>
                    <a:pt x="864" y="444"/>
                    <a:pt x="64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4;p66">
              <a:extLst>
                <a:ext uri="{FF2B5EF4-FFF2-40B4-BE49-F238E27FC236}">
                  <a16:creationId xmlns:a16="http://schemas.microsoft.com/office/drawing/2014/main" id="{2F8DD3C7-AAB6-4346-A863-82107F2972AD}"/>
                </a:ext>
              </a:extLst>
            </p:cNvPr>
            <p:cNvSpPr/>
            <p:nvPr/>
          </p:nvSpPr>
          <p:spPr>
            <a:xfrm>
              <a:off x="1371864" y="1712579"/>
              <a:ext cx="24071" cy="24007"/>
            </a:xfrm>
            <a:custGeom>
              <a:avLst/>
              <a:gdLst/>
              <a:ahLst/>
              <a:cxnLst/>
              <a:rect l="l" t="t" r="r" b="b"/>
              <a:pathLst>
                <a:path w="377" h="376" extrusionOk="0">
                  <a:moveTo>
                    <a:pt x="189" y="0"/>
                  </a:moveTo>
                  <a:cubicBezTo>
                    <a:pt x="86" y="0"/>
                    <a:pt x="1" y="84"/>
                    <a:pt x="1" y="187"/>
                  </a:cubicBezTo>
                  <a:cubicBezTo>
                    <a:pt x="1" y="291"/>
                    <a:pt x="86" y="376"/>
                    <a:pt x="189" y="376"/>
                  </a:cubicBezTo>
                  <a:cubicBezTo>
                    <a:pt x="293" y="376"/>
                    <a:pt x="376" y="291"/>
                    <a:pt x="376" y="187"/>
                  </a:cubicBezTo>
                  <a:cubicBezTo>
                    <a:pt x="376" y="84"/>
                    <a:pt x="293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5;p66">
              <a:extLst>
                <a:ext uri="{FF2B5EF4-FFF2-40B4-BE49-F238E27FC236}">
                  <a16:creationId xmlns:a16="http://schemas.microsoft.com/office/drawing/2014/main" id="{8DFE2306-7D62-4D96-B996-109B951DA856}"/>
                </a:ext>
              </a:extLst>
            </p:cNvPr>
            <p:cNvSpPr/>
            <p:nvPr/>
          </p:nvSpPr>
          <p:spPr>
            <a:xfrm>
              <a:off x="1379654" y="1420217"/>
              <a:ext cx="266308" cy="95771"/>
            </a:xfrm>
            <a:custGeom>
              <a:avLst/>
              <a:gdLst/>
              <a:ahLst/>
              <a:cxnLst/>
              <a:rect l="l" t="t" r="r" b="b"/>
              <a:pathLst>
                <a:path w="4171" h="1500" extrusionOk="0">
                  <a:moveTo>
                    <a:pt x="2139" y="0"/>
                  </a:moveTo>
                  <a:cubicBezTo>
                    <a:pt x="2074" y="0"/>
                    <a:pt x="2008" y="3"/>
                    <a:pt x="1939" y="7"/>
                  </a:cubicBezTo>
                  <a:cubicBezTo>
                    <a:pt x="102" y="134"/>
                    <a:pt x="0" y="1019"/>
                    <a:pt x="0" y="1019"/>
                  </a:cubicBezTo>
                  <a:cubicBezTo>
                    <a:pt x="0" y="1019"/>
                    <a:pt x="578" y="1258"/>
                    <a:pt x="1292" y="1258"/>
                  </a:cubicBezTo>
                  <a:cubicBezTo>
                    <a:pt x="1649" y="1258"/>
                    <a:pt x="2040" y="1198"/>
                    <a:pt x="2409" y="1019"/>
                  </a:cubicBezTo>
                  <a:cubicBezTo>
                    <a:pt x="2641" y="907"/>
                    <a:pt x="2853" y="863"/>
                    <a:pt x="3042" y="863"/>
                  </a:cubicBezTo>
                  <a:cubicBezTo>
                    <a:pt x="3762" y="863"/>
                    <a:pt x="4171" y="1500"/>
                    <a:pt x="4171" y="1500"/>
                  </a:cubicBezTo>
                  <a:cubicBezTo>
                    <a:pt x="4171" y="1500"/>
                    <a:pt x="3804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211957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13;p45">
            <a:extLst>
              <a:ext uri="{FF2B5EF4-FFF2-40B4-BE49-F238E27FC236}">
                <a16:creationId xmlns:a16="http://schemas.microsoft.com/office/drawing/2014/main" id="{3F88251F-B20D-428A-A12E-542AD11CB3AA}"/>
              </a:ext>
            </a:extLst>
          </p:cNvPr>
          <p:cNvSpPr/>
          <p:nvPr/>
        </p:nvSpPr>
        <p:spPr>
          <a:xfrm rot="4950743">
            <a:off x="3867571" y="1854810"/>
            <a:ext cx="745854" cy="570677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512;p62">
            <a:extLst>
              <a:ext uri="{FF2B5EF4-FFF2-40B4-BE49-F238E27FC236}">
                <a16:creationId xmlns:a16="http://schemas.microsoft.com/office/drawing/2014/main" id="{29086014-4010-4232-87B5-247E38BDB8A9}"/>
              </a:ext>
            </a:extLst>
          </p:cNvPr>
          <p:cNvSpPr/>
          <p:nvPr/>
        </p:nvSpPr>
        <p:spPr>
          <a:xfrm rot="436851">
            <a:off x="3754555" y="-1276834"/>
            <a:ext cx="6811883" cy="7966749"/>
          </a:xfrm>
          <a:custGeom>
            <a:avLst/>
            <a:gdLst/>
            <a:ahLst/>
            <a:cxnLst/>
            <a:rect l="l" t="t" r="r" b="b"/>
            <a:pathLst>
              <a:path w="40696" h="46192" extrusionOk="0">
                <a:moveTo>
                  <a:pt x="33607" y="1559"/>
                </a:moveTo>
                <a:cubicBezTo>
                  <a:pt x="34098" y="1559"/>
                  <a:pt x="34526" y="1923"/>
                  <a:pt x="34593" y="2423"/>
                </a:cubicBezTo>
                <a:cubicBezTo>
                  <a:pt x="34665" y="2968"/>
                  <a:pt x="34282" y="3469"/>
                  <a:pt x="33736" y="3540"/>
                </a:cubicBezTo>
                <a:cubicBezTo>
                  <a:pt x="33691" y="3546"/>
                  <a:pt x="33647" y="3549"/>
                  <a:pt x="33603" y="3549"/>
                </a:cubicBezTo>
                <a:cubicBezTo>
                  <a:pt x="33112" y="3549"/>
                  <a:pt x="32684" y="3184"/>
                  <a:pt x="32619" y="2685"/>
                </a:cubicBezTo>
                <a:cubicBezTo>
                  <a:pt x="32547" y="2140"/>
                  <a:pt x="32930" y="1639"/>
                  <a:pt x="33474" y="1567"/>
                </a:cubicBezTo>
                <a:cubicBezTo>
                  <a:pt x="33519" y="1561"/>
                  <a:pt x="33564" y="1559"/>
                  <a:pt x="33607" y="1559"/>
                </a:cubicBezTo>
                <a:close/>
                <a:moveTo>
                  <a:pt x="25805" y="2592"/>
                </a:moveTo>
                <a:cubicBezTo>
                  <a:pt x="26296" y="2592"/>
                  <a:pt x="26724" y="2957"/>
                  <a:pt x="26790" y="3457"/>
                </a:cubicBezTo>
                <a:cubicBezTo>
                  <a:pt x="26863" y="4002"/>
                  <a:pt x="26478" y="4502"/>
                  <a:pt x="25934" y="4574"/>
                </a:cubicBezTo>
                <a:cubicBezTo>
                  <a:pt x="25889" y="4580"/>
                  <a:pt x="25845" y="4583"/>
                  <a:pt x="25801" y="4583"/>
                </a:cubicBezTo>
                <a:cubicBezTo>
                  <a:pt x="25310" y="4583"/>
                  <a:pt x="24882" y="4218"/>
                  <a:pt x="24817" y="3718"/>
                </a:cubicBezTo>
                <a:cubicBezTo>
                  <a:pt x="24744" y="3174"/>
                  <a:pt x="25128" y="2673"/>
                  <a:pt x="25672" y="2601"/>
                </a:cubicBezTo>
                <a:cubicBezTo>
                  <a:pt x="25717" y="2595"/>
                  <a:pt x="25762" y="2592"/>
                  <a:pt x="25805" y="2592"/>
                </a:cubicBezTo>
                <a:close/>
                <a:moveTo>
                  <a:pt x="17943" y="3634"/>
                </a:moveTo>
                <a:cubicBezTo>
                  <a:pt x="18435" y="3634"/>
                  <a:pt x="18862" y="3997"/>
                  <a:pt x="18929" y="4498"/>
                </a:cubicBezTo>
                <a:cubicBezTo>
                  <a:pt x="19001" y="5043"/>
                  <a:pt x="18618" y="5544"/>
                  <a:pt x="18073" y="5617"/>
                </a:cubicBezTo>
                <a:cubicBezTo>
                  <a:pt x="18029" y="5622"/>
                  <a:pt x="17985" y="5625"/>
                  <a:pt x="17942" y="5625"/>
                </a:cubicBezTo>
                <a:cubicBezTo>
                  <a:pt x="17449" y="5625"/>
                  <a:pt x="17022" y="5261"/>
                  <a:pt x="16955" y="4759"/>
                </a:cubicBezTo>
                <a:cubicBezTo>
                  <a:pt x="16883" y="4215"/>
                  <a:pt x="17266" y="3714"/>
                  <a:pt x="17812" y="3642"/>
                </a:cubicBezTo>
                <a:cubicBezTo>
                  <a:pt x="17856" y="3637"/>
                  <a:pt x="17900" y="3634"/>
                  <a:pt x="17943" y="3634"/>
                </a:cubicBezTo>
                <a:close/>
                <a:moveTo>
                  <a:pt x="10430" y="4629"/>
                </a:moveTo>
                <a:cubicBezTo>
                  <a:pt x="10921" y="4629"/>
                  <a:pt x="11348" y="4994"/>
                  <a:pt x="11415" y="5494"/>
                </a:cubicBezTo>
                <a:cubicBezTo>
                  <a:pt x="11486" y="6039"/>
                  <a:pt x="11104" y="6539"/>
                  <a:pt x="10558" y="6613"/>
                </a:cubicBezTo>
                <a:cubicBezTo>
                  <a:pt x="10514" y="6618"/>
                  <a:pt x="10470" y="6621"/>
                  <a:pt x="10427" y="6621"/>
                </a:cubicBezTo>
                <a:cubicBezTo>
                  <a:pt x="9935" y="6621"/>
                  <a:pt x="9508" y="6257"/>
                  <a:pt x="9441" y="5755"/>
                </a:cubicBezTo>
                <a:cubicBezTo>
                  <a:pt x="9369" y="5211"/>
                  <a:pt x="9752" y="4710"/>
                  <a:pt x="10296" y="4638"/>
                </a:cubicBezTo>
                <a:cubicBezTo>
                  <a:pt x="10341" y="4632"/>
                  <a:pt x="10386" y="4629"/>
                  <a:pt x="10430" y="4629"/>
                </a:cubicBezTo>
                <a:close/>
                <a:moveTo>
                  <a:pt x="2576" y="5671"/>
                </a:moveTo>
                <a:cubicBezTo>
                  <a:pt x="3067" y="5671"/>
                  <a:pt x="3495" y="6035"/>
                  <a:pt x="3560" y="6535"/>
                </a:cubicBezTo>
                <a:cubicBezTo>
                  <a:pt x="3632" y="7080"/>
                  <a:pt x="3249" y="7581"/>
                  <a:pt x="2705" y="7652"/>
                </a:cubicBezTo>
                <a:cubicBezTo>
                  <a:pt x="2660" y="7658"/>
                  <a:pt x="2615" y="7661"/>
                  <a:pt x="2572" y="7661"/>
                </a:cubicBezTo>
                <a:cubicBezTo>
                  <a:pt x="2081" y="7661"/>
                  <a:pt x="1653" y="7296"/>
                  <a:pt x="1587" y="6796"/>
                </a:cubicBezTo>
                <a:cubicBezTo>
                  <a:pt x="1514" y="6252"/>
                  <a:pt x="1899" y="5751"/>
                  <a:pt x="2443" y="5679"/>
                </a:cubicBezTo>
                <a:cubicBezTo>
                  <a:pt x="2488" y="5673"/>
                  <a:pt x="2532" y="5671"/>
                  <a:pt x="2576" y="5671"/>
                </a:cubicBezTo>
                <a:close/>
                <a:moveTo>
                  <a:pt x="35827" y="1"/>
                </a:moveTo>
                <a:lnTo>
                  <a:pt x="0" y="4748"/>
                </a:lnTo>
                <a:lnTo>
                  <a:pt x="5492" y="46192"/>
                </a:lnTo>
                <a:lnTo>
                  <a:pt x="28545" y="43137"/>
                </a:lnTo>
                <a:lnTo>
                  <a:pt x="30396" y="42350"/>
                </a:lnTo>
                <a:lnTo>
                  <a:pt x="30922" y="40849"/>
                </a:lnTo>
                <a:lnTo>
                  <a:pt x="32511" y="39946"/>
                </a:lnTo>
                <a:lnTo>
                  <a:pt x="33717" y="40598"/>
                </a:lnTo>
                <a:lnTo>
                  <a:pt x="35447" y="40252"/>
                </a:lnTo>
                <a:lnTo>
                  <a:pt x="36361" y="38702"/>
                </a:lnTo>
                <a:lnTo>
                  <a:pt x="38127" y="38829"/>
                </a:lnTo>
                <a:lnTo>
                  <a:pt x="38952" y="36969"/>
                </a:lnTo>
                <a:lnTo>
                  <a:pt x="40695" y="36738"/>
                </a:lnTo>
                <a:lnTo>
                  <a:pt x="35827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กลุ่ม 10">
            <a:extLst>
              <a:ext uri="{FF2B5EF4-FFF2-40B4-BE49-F238E27FC236}">
                <a16:creationId xmlns:a16="http://schemas.microsoft.com/office/drawing/2014/main" id="{3BF96E31-A0F2-456C-A3F2-B018E98AE433}"/>
              </a:ext>
            </a:extLst>
          </p:cNvPr>
          <p:cNvGrpSpPr/>
          <p:nvPr/>
        </p:nvGrpSpPr>
        <p:grpSpPr>
          <a:xfrm>
            <a:off x="408363" y="1566470"/>
            <a:ext cx="3372789" cy="2145070"/>
            <a:chOff x="5325629" y="768608"/>
            <a:chExt cx="3464169" cy="2177066"/>
          </a:xfrm>
        </p:grpSpPr>
        <p:grpSp>
          <p:nvGrpSpPr>
            <p:cNvPr id="4" name="Google Shape;1869;p67">
              <a:extLst>
                <a:ext uri="{FF2B5EF4-FFF2-40B4-BE49-F238E27FC236}">
                  <a16:creationId xmlns:a16="http://schemas.microsoft.com/office/drawing/2014/main" id="{DC8CFEEC-FB47-4B37-9C0F-45CE968A06A5}"/>
                </a:ext>
              </a:extLst>
            </p:cNvPr>
            <p:cNvGrpSpPr/>
            <p:nvPr/>
          </p:nvGrpSpPr>
          <p:grpSpPr>
            <a:xfrm>
              <a:off x="5325629" y="768608"/>
              <a:ext cx="3464169" cy="2177066"/>
              <a:chOff x="4606516" y="1872074"/>
              <a:chExt cx="2228859" cy="1701642"/>
            </a:xfrm>
            <a:solidFill>
              <a:srgbClr val="073763"/>
            </a:solidFill>
          </p:grpSpPr>
          <p:sp>
            <p:nvSpPr>
              <p:cNvPr id="5" name="Google Shape;1870;p67">
                <a:extLst>
                  <a:ext uri="{FF2B5EF4-FFF2-40B4-BE49-F238E27FC236}">
                    <a16:creationId xmlns:a16="http://schemas.microsoft.com/office/drawing/2014/main" id="{49E17EF1-E3DC-4239-85F1-54C0CC91C464}"/>
                  </a:ext>
                </a:extLst>
              </p:cNvPr>
              <p:cNvSpPr/>
              <p:nvPr/>
            </p:nvSpPr>
            <p:spPr>
              <a:xfrm>
                <a:off x="5319881" y="3204076"/>
                <a:ext cx="832922" cy="369640"/>
              </a:xfrm>
              <a:custGeom>
                <a:avLst/>
                <a:gdLst/>
                <a:ahLst/>
                <a:cxnLst/>
                <a:rect l="l" t="t" r="r" b="b"/>
                <a:pathLst>
                  <a:path w="15557" h="6904" extrusionOk="0">
                    <a:moveTo>
                      <a:pt x="2528" y="1"/>
                    </a:moveTo>
                    <a:lnTo>
                      <a:pt x="2305" y="3234"/>
                    </a:lnTo>
                    <a:cubicBezTo>
                      <a:pt x="2305" y="3234"/>
                      <a:pt x="2423" y="3831"/>
                      <a:pt x="1589" y="4641"/>
                    </a:cubicBezTo>
                    <a:cubicBezTo>
                      <a:pt x="757" y="5452"/>
                      <a:pt x="97" y="6199"/>
                      <a:pt x="97" y="6199"/>
                    </a:cubicBezTo>
                    <a:cubicBezTo>
                      <a:pt x="97" y="6199"/>
                      <a:pt x="0" y="6381"/>
                      <a:pt x="0" y="6636"/>
                    </a:cubicBezTo>
                    <a:cubicBezTo>
                      <a:pt x="0" y="6893"/>
                      <a:pt x="139" y="6903"/>
                      <a:pt x="714" y="6903"/>
                    </a:cubicBezTo>
                    <a:lnTo>
                      <a:pt x="14841" y="6903"/>
                    </a:lnTo>
                    <a:cubicBezTo>
                      <a:pt x="15417" y="6903"/>
                      <a:pt x="15555" y="6893"/>
                      <a:pt x="15555" y="6636"/>
                    </a:cubicBezTo>
                    <a:cubicBezTo>
                      <a:pt x="15556" y="6381"/>
                      <a:pt x="15460" y="6199"/>
                      <a:pt x="15460" y="6199"/>
                    </a:cubicBezTo>
                    <a:cubicBezTo>
                      <a:pt x="15460" y="6199"/>
                      <a:pt x="14798" y="5452"/>
                      <a:pt x="13966" y="4641"/>
                    </a:cubicBezTo>
                    <a:cubicBezTo>
                      <a:pt x="13134" y="3831"/>
                      <a:pt x="13252" y="3234"/>
                      <a:pt x="13252" y="3234"/>
                    </a:cubicBezTo>
                    <a:lnTo>
                      <a:pt x="1302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871;p67">
                <a:extLst>
                  <a:ext uri="{FF2B5EF4-FFF2-40B4-BE49-F238E27FC236}">
                    <a16:creationId xmlns:a16="http://schemas.microsoft.com/office/drawing/2014/main" id="{B042BA82-56EF-444E-8BC6-F8EFF7298868}"/>
                  </a:ext>
                </a:extLst>
              </p:cNvPr>
              <p:cNvSpPr/>
              <p:nvPr/>
            </p:nvSpPr>
            <p:spPr>
              <a:xfrm>
                <a:off x="4606516" y="1872074"/>
                <a:ext cx="2228859" cy="1332002"/>
              </a:xfrm>
              <a:custGeom>
                <a:avLst/>
                <a:gdLst/>
                <a:ahLst/>
                <a:cxnLst/>
                <a:rect l="l" t="t" r="r" b="b"/>
                <a:pathLst>
                  <a:path w="43919" h="31410" extrusionOk="0">
                    <a:moveTo>
                      <a:pt x="1897" y="0"/>
                    </a:moveTo>
                    <a:cubicBezTo>
                      <a:pt x="850" y="0"/>
                      <a:pt x="1" y="741"/>
                      <a:pt x="1" y="1653"/>
                    </a:cubicBezTo>
                    <a:lnTo>
                      <a:pt x="1" y="29757"/>
                    </a:lnTo>
                    <a:cubicBezTo>
                      <a:pt x="1" y="30669"/>
                      <a:pt x="850" y="31410"/>
                      <a:pt x="1897" y="31410"/>
                    </a:cubicBezTo>
                    <a:lnTo>
                      <a:pt x="42023" y="31410"/>
                    </a:lnTo>
                    <a:cubicBezTo>
                      <a:pt x="43070" y="31410"/>
                      <a:pt x="43918" y="30669"/>
                      <a:pt x="43918" y="29757"/>
                    </a:cubicBezTo>
                    <a:lnTo>
                      <a:pt x="43918" y="1653"/>
                    </a:lnTo>
                    <a:cubicBezTo>
                      <a:pt x="43918" y="741"/>
                      <a:pt x="43070" y="0"/>
                      <a:pt x="420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872;p67">
                <a:extLst>
                  <a:ext uri="{FF2B5EF4-FFF2-40B4-BE49-F238E27FC236}">
                    <a16:creationId xmlns:a16="http://schemas.microsoft.com/office/drawing/2014/main" id="{5AB0A806-6DC3-4BCC-BBF8-9F7E6C412439}"/>
                  </a:ext>
                </a:extLst>
              </p:cNvPr>
              <p:cNvSpPr/>
              <p:nvPr/>
            </p:nvSpPr>
            <p:spPr>
              <a:xfrm>
                <a:off x="5689076" y="3041739"/>
                <a:ext cx="117269" cy="141342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2048" extrusionOk="0">
                    <a:moveTo>
                      <a:pt x="1024" y="0"/>
                    </a:moveTo>
                    <a:cubicBezTo>
                      <a:pt x="459" y="0"/>
                      <a:pt x="1" y="457"/>
                      <a:pt x="1" y="1024"/>
                    </a:cubicBezTo>
                    <a:cubicBezTo>
                      <a:pt x="1" y="1589"/>
                      <a:pt x="459" y="2048"/>
                      <a:pt x="1024" y="2048"/>
                    </a:cubicBezTo>
                    <a:cubicBezTo>
                      <a:pt x="1591" y="2048"/>
                      <a:pt x="2049" y="1589"/>
                      <a:pt x="2049" y="1024"/>
                    </a:cubicBezTo>
                    <a:cubicBezTo>
                      <a:pt x="2049" y="457"/>
                      <a:pt x="1591" y="0"/>
                      <a:pt x="10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13293923-AC38-4C70-9304-8554533D671D}"/>
                </a:ext>
              </a:extLst>
            </p:cNvPr>
            <p:cNvSpPr txBox="1"/>
            <p:nvPr/>
          </p:nvSpPr>
          <p:spPr>
            <a:xfrm>
              <a:off x="5454460" y="939725"/>
              <a:ext cx="3206504" cy="1207001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>
              <a:spAutoFit/>
            </a:bodyPr>
            <a:lstStyle/>
            <a:p>
              <a:pPr algn="thaiDist">
                <a:lnSpc>
                  <a:spcPct val="107000"/>
                </a:lnSpc>
                <a:spcAft>
                  <a:spcPts val="800"/>
                </a:spcAft>
              </a:pPr>
              <a:r>
                <a:rPr lang="th-TH" sz="2000" dirty="0"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8.เมื่อกดปุ่ม </a:t>
              </a:r>
              <a:r>
                <a:rPr lang="en-US" sz="2000" dirty="0"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next</a:t>
              </a:r>
              <a:r>
                <a:rPr lang="th-TH" sz="2000" dirty="0"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 ระบบจะทำการแสดงเส้นเชื่อมที่ถูกเลือก หรือ ตารางถัดไปที่ผ่านการประมวลผลตามวิธีการของ </a:t>
              </a:r>
              <a:r>
                <a:rPr lang="en-US" sz="2000" dirty="0">
                  <a:effectLst/>
                  <a:latin typeface="Peach TV" panose="02000000000000000000" pitchFamily="2" charset="0"/>
                  <a:ea typeface="Calibri" panose="020F0502020204030204" pitchFamily="34" charset="0"/>
                  <a:cs typeface="Peach TV" panose="02000000000000000000" pitchFamily="2" charset="0"/>
                </a:rPr>
                <a:t>Prim’s Algorithm</a:t>
              </a:r>
            </a:p>
          </p:txBody>
        </p:sp>
      </p:grp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8A65C1B-914F-4036-87E4-CBC3A2ACF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85" y="1039220"/>
            <a:ext cx="4667632" cy="2580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6" name="Google Shape;937;p45">
            <a:extLst>
              <a:ext uri="{FF2B5EF4-FFF2-40B4-BE49-F238E27FC236}">
                <a16:creationId xmlns:a16="http://schemas.microsoft.com/office/drawing/2014/main" id="{F1A924B8-30C4-4DEB-A0DF-248D0D054C8E}"/>
              </a:ext>
            </a:extLst>
          </p:cNvPr>
          <p:cNvSpPr/>
          <p:nvPr/>
        </p:nvSpPr>
        <p:spPr>
          <a:xfrm rot="4950743">
            <a:off x="3975364" y="1981963"/>
            <a:ext cx="512358" cy="388833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752;p66">
            <a:extLst>
              <a:ext uri="{FF2B5EF4-FFF2-40B4-BE49-F238E27FC236}">
                <a16:creationId xmlns:a16="http://schemas.microsoft.com/office/drawing/2014/main" id="{4312C760-E811-41EB-BB20-E2C88F82A862}"/>
              </a:ext>
            </a:extLst>
          </p:cNvPr>
          <p:cNvGrpSpPr/>
          <p:nvPr/>
        </p:nvGrpSpPr>
        <p:grpSpPr>
          <a:xfrm flipH="1">
            <a:off x="8410888" y="2406023"/>
            <a:ext cx="1133658" cy="2573302"/>
            <a:chOff x="902450" y="1376225"/>
            <a:chExt cx="1324914" cy="3223198"/>
          </a:xfrm>
        </p:grpSpPr>
        <p:sp>
          <p:nvSpPr>
            <p:cNvPr id="19" name="Google Shape;1753;p66">
              <a:extLst>
                <a:ext uri="{FF2B5EF4-FFF2-40B4-BE49-F238E27FC236}">
                  <a16:creationId xmlns:a16="http://schemas.microsoft.com/office/drawing/2014/main" id="{06CE9AE1-3F6F-43C5-8C1F-3189C941EB05}"/>
                </a:ext>
              </a:extLst>
            </p:cNvPr>
            <p:cNvSpPr/>
            <p:nvPr/>
          </p:nvSpPr>
          <p:spPr>
            <a:xfrm>
              <a:off x="1039022" y="4461704"/>
              <a:ext cx="375359" cy="137719"/>
            </a:xfrm>
            <a:custGeom>
              <a:avLst/>
              <a:gdLst/>
              <a:ahLst/>
              <a:cxnLst/>
              <a:rect l="l" t="t" r="r" b="b"/>
              <a:pathLst>
                <a:path w="5879" h="2157" extrusionOk="0">
                  <a:moveTo>
                    <a:pt x="5488" y="1"/>
                  </a:moveTo>
                  <a:lnTo>
                    <a:pt x="1476" y="835"/>
                  </a:lnTo>
                  <a:lnTo>
                    <a:pt x="216" y="1527"/>
                  </a:lnTo>
                  <a:cubicBezTo>
                    <a:pt x="83" y="1601"/>
                    <a:pt x="1" y="1769"/>
                    <a:pt x="43" y="1928"/>
                  </a:cubicBezTo>
                  <a:cubicBezTo>
                    <a:pt x="75" y="2054"/>
                    <a:pt x="183" y="2150"/>
                    <a:pt x="464" y="2156"/>
                  </a:cubicBezTo>
                  <a:cubicBezTo>
                    <a:pt x="473" y="2156"/>
                    <a:pt x="482" y="2157"/>
                    <a:pt x="492" y="2157"/>
                  </a:cubicBezTo>
                  <a:cubicBezTo>
                    <a:pt x="1182" y="2157"/>
                    <a:pt x="4510" y="1709"/>
                    <a:pt x="4510" y="1709"/>
                  </a:cubicBezTo>
                  <a:lnTo>
                    <a:pt x="4510" y="2064"/>
                  </a:lnTo>
                  <a:lnTo>
                    <a:pt x="5797" y="2067"/>
                  </a:lnTo>
                  <a:cubicBezTo>
                    <a:pt x="5797" y="2067"/>
                    <a:pt x="5878" y="240"/>
                    <a:pt x="5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4;p66">
              <a:extLst>
                <a:ext uri="{FF2B5EF4-FFF2-40B4-BE49-F238E27FC236}">
                  <a16:creationId xmlns:a16="http://schemas.microsoft.com/office/drawing/2014/main" id="{AD6C1C41-734E-4827-8BA1-71D48B904F80}"/>
                </a:ext>
              </a:extLst>
            </p:cNvPr>
            <p:cNvSpPr/>
            <p:nvPr/>
          </p:nvSpPr>
          <p:spPr>
            <a:xfrm>
              <a:off x="1133198" y="4431440"/>
              <a:ext cx="256284" cy="105923"/>
            </a:xfrm>
            <a:custGeom>
              <a:avLst/>
              <a:gdLst/>
              <a:ahLst/>
              <a:cxnLst/>
              <a:rect l="l" t="t" r="r" b="b"/>
              <a:pathLst>
                <a:path w="4014" h="1659" extrusionOk="0">
                  <a:moveTo>
                    <a:pt x="3838" y="0"/>
                  </a:moveTo>
                  <a:lnTo>
                    <a:pt x="2356" y="177"/>
                  </a:lnTo>
                  <a:lnTo>
                    <a:pt x="1" y="1309"/>
                  </a:lnTo>
                  <a:cubicBezTo>
                    <a:pt x="1" y="1309"/>
                    <a:pt x="498" y="1659"/>
                    <a:pt x="1153" y="1659"/>
                  </a:cubicBezTo>
                  <a:cubicBezTo>
                    <a:pt x="1371" y="1659"/>
                    <a:pt x="1606" y="1620"/>
                    <a:pt x="1846" y="1516"/>
                  </a:cubicBezTo>
                  <a:cubicBezTo>
                    <a:pt x="2809" y="1100"/>
                    <a:pt x="4013" y="475"/>
                    <a:pt x="4013" y="475"/>
                  </a:cubicBezTo>
                  <a:lnTo>
                    <a:pt x="3838" y="0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5;p66">
              <a:extLst>
                <a:ext uri="{FF2B5EF4-FFF2-40B4-BE49-F238E27FC236}">
                  <a16:creationId xmlns:a16="http://schemas.microsoft.com/office/drawing/2014/main" id="{A71CF3D4-C744-45A2-9CCD-2202B82FA14C}"/>
                </a:ext>
              </a:extLst>
            </p:cNvPr>
            <p:cNvSpPr/>
            <p:nvPr/>
          </p:nvSpPr>
          <p:spPr>
            <a:xfrm>
              <a:off x="1274112" y="4096427"/>
              <a:ext cx="115372" cy="381106"/>
            </a:xfrm>
            <a:custGeom>
              <a:avLst/>
              <a:gdLst/>
              <a:ahLst/>
              <a:cxnLst/>
              <a:rect l="l" t="t" r="r" b="b"/>
              <a:pathLst>
                <a:path w="1807" h="5969" extrusionOk="0">
                  <a:moveTo>
                    <a:pt x="1806" y="1"/>
                  </a:moveTo>
                  <a:lnTo>
                    <a:pt x="0" y="112"/>
                  </a:lnTo>
                  <a:lnTo>
                    <a:pt x="0" y="5969"/>
                  </a:lnTo>
                  <a:lnTo>
                    <a:pt x="1631" y="5247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6;p66">
              <a:extLst>
                <a:ext uri="{FF2B5EF4-FFF2-40B4-BE49-F238E27FC236}">
                  <a16:creationId xmlns:a16="http://schemas.microsoft.com/office/drawing/2014/main" id="{416CC6D5-C50B-49D7-8AEC-2FAFA87E18A6}"/>
                </a:ext>
              </a:extLst>
            </p:cNvPr>
            <p:cNvSpPr/>
            <p:nvPr/>
          </p:nvSpPr>
          <p:spPr>
            <a:xfrm>
              <a:off x="1852133" y="4461704"/>
              <a:ext cx="375232" cy="137719"/>
            </a:xfrm>
            <a:custGeom>
              <a:avLst/>
              <a:gdLst/>
              <a:ahLst/>
              <a:cxnLst/>
              <a:rect l="l" t="t" r="r" b="b"/>
              <a:pathLst>
                <a:path w="5877" h="2157" extrusionOk="0">
                  <a:moveTo>
                    <a:pt x="390" y="1"/>
                  </a:moveTo>
                  <a:cubicBezTo>
                    <a:pt x="1" y="240"/>
                    <a:pt x="100" y="2064"/>
                    <a:pt x="100" y="2064"/>
                  </a:cubicBezTo>
                  <a:lnTo>
                    <a:pt x="1369" y="2080"/>
                  </a:lnTo>
                  <a:lnTo>
                    <a:pt x="1369" y="1709"/>
                  </a:lnTo>
                  <a:cubicBezTo>
                    <a:pt x="1369" y="1709"/>
                    <a:pt x="4696" y="2157"/>
                    <a:pt x="5387" y="2157"/>
                  </a:cubicBezTo>
                  <a:cubicBezTo>
                    <a:pt x="5397" y="2157"/>
                    <a:pt x="5406" y="2156"/>
                    <a:pt x="5415" y="2156"/>
                  </a:cubicBezTo>
                  <a:cubicBezTo>
                    <a:pt x="5695" y="2150"/>
                    <a:pt x="5802" y="2054"/>
                    <a:pt x="5836" y="1928"/>
                  </a:cubicBezTo>
                  <a:cubicBezTo>
                    <a:pt x="5876" y="1769"/>
                    <a:pt x="5796" y="1601"/>
                    <a:pt x="5662" y="1527"/>
                  </a:cubicBezTo>
                  <a:lnTo>
                    <a:pt x="4403" y="83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7;p66">
              <a:extLst>
                <a:ext uri="{FF2B5EF4-FFF2-40B4-BE49-F238E27FC236}">
                  <a16:creationId xmlns:a16="http://schemas.microsoft.com/office/drawing/2014/main" id="{3B09CF37-AE66-4871-9957-07FBBAE16E9F}"/>
                </a:ext>
              </a:extLst>
            </p:cNvPr>
            <p:cNvSpPr/>
            <p:nvPr/>
          </p:nvSpPr>
          <p:spPr>
            <a:xfrm>
              <a:off x="1877034" y="4431440"/>
              <a:ext cx="256284" cy="105923"/>
            </a:xfrm>
            <a:custGeom>
              <a:avLst/>
              <a:gdLst/>
              <a:ahLst/>
              <a:cxnLst/>
              <a:rect l="l" t="t" r="r" b="b"/>
              <a:pathLst>
                <a:path w="4014" h="1659" extrusionOk="0">
                  <a:moveTo>
                    <a:pt x="176" y="0"/>
                  </a:moveTo>
                  <a:lnTo>
                    <a:pt x="0" y="475"/>
                  </a:lnTo>
                  <a:cubicBezTo>
                    <a:pt x="0" y="475"/>
                    <a:pt x="1205" y="1100"/>
                    <a:pt x="2166" y="1516"/>
                  </a:cubicBezTo>
                  <a:cubicBezTo>
                    <a:pt x="2406" y="1620"/>
                    <a:pt x="2642" y="1659"/>
                    <a:pt x="2861" y="1659"/>
                  </a:cubicBezTo>
                  <a:cubicBezTo>
                    <a:pt x="3515" y="1659"/>
                    <a:pt x="4013" y="1309"/>
                    <a:pt x="4013" y="1309"/>
                  </a:cubicBezTo>
                  <a:lnTo>
                    <a:pt x="1658" y="177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58;p66">
              <a:extLst>
                <a:ext uri="{FF2B5EF4-FFF2-40B4-BE49-F238E27FC236}">
                  <a16:creationId xmlns:a16="http://schemas.microsoft.com/office/drawing/2014/main" id="{069174D0-A7AD-48BB-B658-19EE74624459}"/>
                </a:ext>
              </a:extLst>
            </p:cNvPr>
            <p:cNvSpPr/>
            <p:nvPr/>
          </p:nvSpPr>
          <p:spPr>
            <a:xfrm>
              <a:off x="1803927" y="4096427"/>
              <a:ext cx="197736" cy="388767"/>
            </a:xfrm>
            <a:custGeom>
              <a:avLst/>
              <a:gdLst/>
              <a:ahLst/>
              <a:cxnLst/>
              <a:rect l="l" t="t" r="r" b="b"/>
              <a:pathLst>
                <a:path w="3097" h="6089" extrusionOk="0">
                  <a:moveTo>
                    <a:pt x="1" y="1"/>
                  </a:moveTo>
                  <a:lnTo>
                    <a:pt x="1321" y="5247"/>
                  </a:lnTo>
                  <a:lnTo>
                    <a:pt x="3096" y="6088"/>
                  </a:lnTo>
                  <a:lnTo>
                    <a:pt x="1805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9;p66">
              <a:extLst>
                <a:ext uri="{FF2B5EF4-FFF2-40B4-BE49-F238E27FC236}">
                  <a16:creationId xmlns:a16="http://schemas.microsoft.com/office/drawing/2014/main" id="{CC38A9EE-BCB0-4EDC-A550-BEFE38373554}"/>
                </a:ext>
              </a:extLst>
            </p:cNvPr>
            <p:cNvSpPr/>
            <p:nvPr/>
          </p:nvSpPr>
          <p:spPr>
            <a:xfrm>
              <a:off x="1186640" y="2480804"/>
              <a:ext cx="791007" cy="1849790"/>
            </a:xfrm>
            <a:custGeom>
              <a:avLst/>
              <a:gdLst/>
              <a:ahLst/>
              <a:cxnLst/>
              <a:rect l="l" t="t" r="r" b="b"/>
              <a:pathLst>
                <a:path w="12389" h="28972" extrusionOk="0">
                  <a:moveTo>
                    <a:pt x="2487" y="1"/>
                  </a:moveTo>
                  <a:cubicBezTo>
                    <a:pt x="2487" y="1"/>
                    <a:pt x="0" y="4053"/>
                    <a:pt x="62" y="7630"/>
                  </a:cubicBezTo>
                  <a:cubicBezTo>
                    <a:pt x="123" y="11208"/>
                    <a:pt x="1001" y="28963"/>
                    <a:pt x="1001" y="28963"/>
                  </a:cubicBezTo>
                  <a:lnTo>
                    <a:pt x="3981" y="28963"/>
                  </a:lnTo>
                  <a:lnTo>
                    <a:pt x="4581" y="6525"/>
                  </a:lnTo>
                  <a:lnTo>
                    <a:pt x="4940" y="6503"/>
                  </a:lnTo>
                  <a:lnTo>
                    <a:pt x="9590" y="28971"/>
                  </a:lnTo>
                  <a:lnTo>
                    <a:pt x="12389" y="28703"/>
                  </a:lnTo>
                  <a:lnTo>
                    <a:pt x="9439" y="7838"/>
                  </a:lnTo>
                  <a:cubicBezTo>
                    <a:pt x="9238" y="6548"/>
                    <a:pt x="8892" y="5282"/>
                    <a:pt x="8389" y="4078"/>
                  </a:cubicBezTo>
                  <a:cubicBezTo>
                    <a:pt x="7960" y="3047"/>
                    <a:pt x="7445" y="1312"/>
                    <a:pt x="6709" y="404"/>
                  </a:cubicBezTo>
                  <a:lnTo>
                    <a:pt x="2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0;p66">
              <a:extLst>
                <a:ext uri="{FF2B5EF4-FFF2-40B4-BE49-F238E27FC236}">
                  <a16:creationId xmlns:a16="http://schemas.microsoft.com/office/drawing/2014/main" id="{F830F0B3-06A4-41D5-BBEE-F523D6BA5DA6}"/>
                </a:ext>
              </a:extLst>
            </p:cNvPr>
            <p:cNvSpPr/>
            <p:nvPr/>
          </p:nvSpPr>
          <p:spPr>
            <a:xfrm>
              <a:off x="1478172" y="2889881"/>
              <a:ext cx="110265" cy="10343"/>
            </a:xfrm>
            <a:custGeom>
              <a:avLst/>
              <a:gdLst/>
              <a:ahLst/>
              <a:cxnLst/>
              <a:rect l="l" t="t" r="r" b="b"/>
              <a:pathLst>
                <a:path w="1727" h="162" extrusionOk="0">
                  <a:moveTo>
                    <a:pt x="1697" y="1"/>
                  </a:moveTo>
                  <a:cubicBezTo>
                    <a:pt x="1696" y="1"/>
                    <a:pt x="1695" y="1"/>
                    <a:pt x="1694" y="1"/>
                  </a:cubicBezTo>
                  <a:lnTo>
                    <a:pt x="28" y="102"/>
                  </a:lnTo>
                  <a:cubicBezTo>
                    <a:pt x="12" y="102"/>
                    <a:pt x="1" y="116"/>
                    <a:pt x="1" y="132"/>
                  </a:cubicBezTo>
                  <a:cubicBezTo>
                    <a:pt x="2" y="149"/>
                    <a:pt x="15" y="162"/>
                    <a:pt x="31" y="162"/>
                  </a:cubicBezTo>
                  <a:lnTo>
                    <a:pt x="33" y="162"/>
                  </a:lnTo>
                  <a:lnTo>
                    <a:pt x="1697" y="61"/>
                  </a:lnTo>
                  <a:cubicBezTo>
                    <a:pt x="1715" y="59"/>
                    <a:pt x="1727" y="45"/>
                    <a:pt x="1727" y="29"/>
                  </a:cubicBezTo>
                  <a:cubicBezTo>
                    <a:pt x="1725" y="14"/>
                    <a:pt x="1712" y="1"/>
                    <a:pt x="1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1;p66">
              <a:extLst>
                <a:ext uri="{FF2B5EF4-FFF2-40B4-BE49-F238E27FC236}">
                  <a16:creationId xmlns:a16="http://schemas.microsoft.com/office/drawing/2014/main" id="{A1065ACC-A592-4D8B-A7C6-13C97B4D9441}"/>
                </a:ext>
              </a:extLst>
            </p:cNvPr>
            <p:cNvSpPr/>
            <p:nvPr/>
          </p:nvSpPr>
          <p:spPr>
            <a:xfrm>
              <a:off x="902450" y="2191890"/>
              <a:ext cx="397323" cy="349948"/>
            </a:xfrm>
            <a:custGeom>
              <a:avLst/>
              <a:gdLst/>
              <a:ahLst/>
              <a:cxnLst/>
              <a:rect l="l" t="t" r="r" b="b"/>
              <a:pathLst>
                <a:path w="6223" h="5481" extrusionOk="0">
                  <a:moveTo>
                    <a:pt x="6223" y="0"/>
                  </a:moveTo>
                  <a:lnTo>
                    <a:pt x="2763" y="422"/>
                  </a:lnTo>
                  <a:lnTo>
                    <a:pt x="556" y="3724"/>
                  </a:lnTo>
                  <a:cubicBezTo>
                    <a:pt x="0" y="4592"/>
                    <a:pt x="798" y="5480"/>
                    <a:pt x="1601" y="5480"/>
                  </a:cubicBezTo>
                  <a:cubicBezTo>
                    <a:pt x="1915" y="5480"/>
                    <a:pt x="2229" y="5345"/>
                    <a:pt x="2464" y="5019"/>
                  </a:cubicBezTo>
                  <a:lnTo>
                    <a:pt x="6223" y="0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2;p66">
              <a:extLst>
                <a:ext uri="{FF2B5EF4-FFF2-40B4-BE49-F238E27FC236}">
                  <a16:creationId xmlns:a16="http://schemas.microsoft.com/office/drawing/2014/main" id="{40842FC7-66AB-4360-BED5-9A6EF6976242}"/>
                </a:ext>
              </a:extLst>
            </p:cNvPr>
            <p:cNvSpPr/>
            <p:nvPr/>
          </p:nvSpPr>
          <p:spPr>
            <a:xfrm>
              <a:off x="1005693" y="1970846"/>
              <a:ext cx="520293" cy="427331"/>
            </a:xfrm>
            <a:custGeom>
              <a:avLst/>
              <a:gdLst/>
              <a:ahLst/>
              <a:cxnLst/>
              <a:rect l="l" t="t" r="r" b="b"/>
              <a:pathLst>
                <a:path w="8149" h="6693" extrusionOk="0">
                  <a:moveTo>
                    <a:pt x="4104" y="1"/>
                  </a:moveTo>
                  <a:cubicBezTo>
                    <a:pt x="2717" y="1"/>
                    <a:pt x="790" y="3256"/>
                    <a:pt x="0" y="4476"/>
                  </a:cubicBezTo>
                  <a:lnTo>
                    <a:pt x="3366" y="6692"/>
                  </a:lnTo>
                  <a:cubicBezTo>
                    <a:pt x="3991" y="5666"/>
                    <a:pt x="8148" y="1529"/>
                    <a:pt x="4359" y="41"/>
                  </a:cubicBezTo>
                  <a:cubicBezTo>
                    <a:pt x="4276" y="14"/>
                    <a:pt x="4191" y="1"/>
                    <a:pt x="4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3;p66">
              <a:extLst>
                <a:ext uri="{FF2B5EF4-FFF2-40B4-BE49-F238E27FC236}">
                  <a16:creationId xmlns:a16="http://schemas.microsoft.com/office/drawing/2014/main" id="{BA11375F-9F86-42BB-831B-59D3C05C9ECB}"/>
                </a:ext>
              </a:extLst>
            </p:cNvPr>
            <p:cNvSpPr/>
            <p:nvPr/>
          </p:nvSpPr>
          <p:spPr>
            <a:xfrm>
              <a:off x="1638049" y="1970846"/>
              <a:ext cx="160257" cy="261009"/>
            </a:xfrm>
            <a:custGeom>
              <a:avLst/>
              <a:gdLst/>
              <a:ahLst/>
              <a:cxnLst/>
              <a:rect l="l" t="t" r="r" b="b"/>
              <a:pathLst>
                <a:path w="2510" h="4088" extrusionOk="0">
                  <a:moveTo>
                    <a:pt x="1" y="0"/>
                  </a:moveTo>
                  <a:lnTo>
                    <a:pt x="855" y="4087"/>
                  </a:lnTo>
                  <a:lnTo>
                    <a:pt x="2510" y="3705"/>
                  </a:lnTo>
                  <a:cubicBezTo>
                    <a:pt x="2413" y="15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64;p66">
              <a:extLst>
                <a:ext uri="{FF2B5EF4-FFF2-40B4-BE49-F238E27FC236}">
                  <a16:creationId xmlns:a16="http://schemas.microsoft.com/office/drawing/2014/main" id="{EABD6E3E-AD5E-4A2A-8808-CFAA88AE2F08}"/>
                </a:ext>
              </a:extLst>
            </p:cNvPr>
            <p:cNvSpPr/>
            <p:nvPr/>
          </p:nvSpPr>
          <p:spPr>
            <a:xfrm>
              <a:off x="1188236" y="1946775"/>
              <a:ext cx="616320" cy="614468"/>
            </a:xfrm>
            <a:custGeom>
              <a:avLst/>
              <a:gdLst/>
              <a:ahLst/>
              <a:cxnLst/>
              <a:rect l="l" t="t" r="r" b="b"/>
              <a:pathLst>
                <a:path w="9653" h="9624" extrusionOk="0">
                  <a:moveTo>
                    <a:pt x="4401" y="1"/>
                  </a:moveTo>
                  <a:cubicBezTo>
                    <a:pt x="3467" y="1"/>
                    <a:pt x="2448" y="124"/>
                    <a:pt x="1149" y="363"/>
                  </a:cubicBezTo>
                  <a:cubicBezTo>
                    <a:pt x="307" y="414"/>
                    <a:pt x="247" y="2087"/>
                    <a:pt x="0" y="2646"/>
                  </a:cubicBezTo>
                  <a:lnTo>
                    <a:pt x="1807" y="9623"/>
                  </a:lnTo>
                  <a:lnTo>
                    <a:pt x="7174" y="9623"/>
                  </a:lnTo>
                  <a:cubicBezTo>
                    <a:pt x="7712" y="7277"/>
                    <a:pt x="9652" y="1091"/>
                    <a:pt x="7361" y="441"/>
                  </a:cubicBezTo>
                  <a:cubicBezTo>
                    <a:pt x="6312" y="144"/>
                    <a:pt x="5406" y="1"/>
                    <a:pt x="4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65;p66">
              <a:extLst>
                <a:ext uri="{FF2B5EF4-FFF2-40B4-BE49-F238E27FC236}">
                  <a16:creationId xmlns:a16="http://schemas.microsoft.com/office/drawing/2014/main" id="{543EBC06-DCA3-48AA-A479-220703B1A5F8}"/>
                </a:ext>
              </a:extLst>
            </p:cNvPr>
            <p:cNvSpPr/>
            <p:nvPr/>
          </p:nvSpPr>
          <p:spPr>
            <a:xfrm>
              <a:off x="1211988" y="2198402"/>
              <a:ext cx="45076" cy="176921"/>
            </a:xfrm>
            <a:custGeom>
              <a:avLst/>
              <a:gdLst/>
              <a:ahLst/>
              <a:cxnLst/>
              <a:rect l="l" t="t" r="r" b="b"/>
              <a:pathLst>
                <a:path w="706" h="2771" extrusionOk="0">
                  <a:moveTo>
                    <a:pt x="32" y="0"/>
                  </a:moveTo>
                  <a:cubicBezTo>
                    <a:pt x="30" y="0"/>
                    <a:pt x="28" y="0"/>
                    <a:pt x="25" y="1"/>
                  </a:cubicBezTo>
                  <a:cubicBezTo>
                    <a:pt x="9" y="5"/>
                    <a:pt x="1" y="20"/>
                    <a:pt x="4" y="36"/>
                  </a:cubicBezTo>
                  <a:lnTo>
                    <a:pt x="646" y="2749"/>
                  </a:lnTo>
                  <a:cubicBezTo>
                    <a:pt x="649" y="2762"/>
                    <a:pt x="661" y="2771"/>
                    <a:pt x="674" y="2771"/>
                  </a:cubicBezTo>
                  <a:lnTo>
                    <a:pt x="681" y="2771"/>
                  </a:lnTo>
                  <a:cubicBezTo>
                    <a:pt x="696" y="2766"/>
                    <a:pt x="706" y="2752"/>
                    <a:pt x="702" y="2736"/>
                  </a:cubicBezTo>
                  <a:lnTo>
                    <a:pt x="60" y="23"/>
                  </a:lnTo>
                  <a:cubicBezTo>
                    <a:pt x="57" y="9"/>
                    <a:pt x="4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66;p66">
              <a:extLst>
                <a:ext uri="{FF2B5EF4-FFF2-40B4-BE49-F238E27FC236}">
                  <a16:creationId xmlns:a16="http://schemas.microsoft.com/office/drawing/2014/main" id="{499F298C-679E-4FAC-8FF0-C2A0973EA3D0}"/>
                </a:ext>
              </a:extLst>
            </p:cNvPr>
            <p:cNvSpPr/>
            <p:nvPr/>
          </p:nvSpPr>
          <p:spPr>
            <a:xfrm>
              <a:off x="1694746" y="2139087"/>
              <a:ext cx="28668" cy="177049"/>
            </a:xfrm>
            <a:custGeom>
              <a:avLst/>
              <a:gdLst/>
              <a:ahLst/>
              <a:cxnLst/>
              <a:rect l="l" t="t" r="r" b="b"/>
              <a:pathLst>
                <a:path w="449" h="2773" extrusionOk="0">
                  <a:moveTo>
                    <a:pt x="420" y="1"/>
                  </a:moveTo>
                  <a:cubicBezTo>
                    <a:pt x="405" y="1"/>
                    <a:pt x="392" y="11"/>
                    <a:pt x="389" y="26"/>
                  </a:cubicBezTo>
                  <a:lnTo>
                    <a:pt x="2" y="2739"/>
                  </a:lnTo>
                  <a:cubicBezTo>
                    <a:pt x="1" y="2755"/>
                    <a:pt x="11" y="2769"/>
                    <a:pt x="27" y="2771"/>
                  </a:cubicBezTo>
                  <a:cubicBezTo>
                    <a:pt x="28" y="2772"/>
                    <a:pt x="30" y="2772"/>
                    <a:pt x="31" y="2772"/>
                  </a:cubicBezTo>
                  <a:cubicBezTo>
                    <a:pt x="46" y="2772"/>
                    <a:pt x="58" y="2762"/>
                    <a:pt x="61" y="2748"/>
                  </a:cubicBezTo>
                  <a:lnTo>
                    <a:pt x="446" y="34"/>
                  </a:lnTo>
                  <a:cubicBezTo>
                    <a:pt x="449" y="18"/>
                    <a:pt x="437" y="4"/>
                    <a:pt x="423" y="1"/>
                  </a:cubicBezTo>
                  <a:cubicBezTo>
                    <a:pt x="422" y="1"/>
                    <a:pt x="421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7;p66">
              <a:extLst>
                <a:ext uri="{FF2B5EF4-FFF2-40B4-BE49-F238E27FC236}">
                  <a16:creationId xmlns:a16="http://schemas.microsoft.com/office/drawing/2014/main" id="{BAF47342-B3C5-4587-B95E-3A83DC0C5A22}"/>
                </a:ext>
              </a:extLst>
            </p:cNvPr>
            <p:cNvSpPr/>
            <p:nvPr/>
          </p:nvSpPr>
          <p:spPr>
            <a:xfrm>
              <a:off x="1344409" y="1916256"/>
              <a:ext cx="170728" cy="161087"/>
            </a:xfrm>
            <a:custGeom>
              <a:avLst/>
              <a:gdLst/>
              <a:ahLst/>
              <a:cxnLst/>
              <a:rect l="l" t="t" r="r" b="b"/>
              <a:pathLst>
                <a:path w="2674" h="2523" extrusionOk="0">
                  <a:moveTo>
                    <a:pt x="808" y="1"/>
                  </a:moveTo>
                  <a:cubicBezTo>
                    <a:pt x="694" y="1"/>
                    <a:pt x="584" y="46"/>
                    <a:pt x="502" y="128"/>
                  </a:cubicBezTo>
                  <a:lnTo>
                    <a:pt x="0" y="629"/>
                  </a:lnTo>
                  <a:lnTo>
                    <a:pt x="1155" y="2361"/>
                  </a:lnTo>
                  <a:cubicBezTo>
                    <a:pt x="1226" y="2467"/>
                    <a:pt x="1342" y="2523"/>
                    <a:pt x="1459" y="2523"/>
                  </a:cubicBezTo>
                  <a:cubicBezTo>
                    <a:pt x="1542" y="2523"/>
                    <a:pt x="1625" y="2495"/>
                    <a:pt x="1694" y="2437"/>
                  </a:cubicBezTo>
                  <a:lnTo>
                    <a:pt x="2674" y="1612"/>
                  </a:lnTo>
                  <a:lnTo>
                    <a:pt x="996" y="576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8;p66">
              <a:extLst>
                <a:ext uri="{FF2B5EF4-FFF2-40B4-BE49-F238E27FC236}">
                  <a16:creationId xmlns:a16="http://schemas.microsoft.com/office/drawing/2014/main" id="{CCD30ABA-F3DE-48C3-A19E-1F8896EF9342}"/>
                </a:ext>
              </a:extLst>
            </p:cNvPr>
            <p:cNvSpPr/>
            <p:nvPr/>
          </p:nvSpPr>
          <p:spPr>
            <a:xfrm>
              <a:off x="1515013" y="1916256"/>
              <a:ext cx="90663" cy="152532"/>
            </a:xfrm>
            <a:custGeom>
              <a:avLst/>
              <a:gdLst/>
              <a:ahLst/>
              <a:cxnLst/>
              <a:rect l="l" t="t" r="r" b="b"/>
              <a:pathLst>
                <a:path w="1420" h="2389" extrusionOk="0">
                  <a:moveTo>
                    <a:pt x="504" y="1"/>
                  </a:moveTo>
                  <a:lnTo>
                    <a:pt x="538" y="714"/>
                  </a:lnTo>
                  <a:lnTo>
                    <a:pt x="0" y="1612"/>
                  </a:lnTo>
                  <a:lnTo>
                    <a:pt x="954" y="2348"/>
                  </a:lnTo>
                  <a:cubicBezTo>
                    <a:pt x="990" y="2376"/>
                    <a:pt x="1032" y="2388"/>
                    <a:pt x="1072" y="2388"/>
                  </a:cubicBezTo>
                  <a:cubicBezTo>
                    <a:pt x="1167" y="2388"/>
                    <a:pt x="1257" y="2319"/>
                    <a:pt x="1268" y="2213"/>
                  </a:cubicBezTo>
                  <a:lnTo>
                    <a:pt x="1420" y="712"/>
                  </a:lnTo>
                  <a:lnTo>
                    <a:pt x="1072" y="194"/>
                  </a:lnTo>
                  <a:cubicBezTo>
                    <a:pt x="992" y="73"/>
                    <a:pt x="858" y="1"/>
                    <a:pt x="7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9;p66">
              <a:extLst>
                <a:ext uri="{FF2B5EF4-FFF2-40B4-BE49-F238E27FC236}">
                  <a16:creationId xmlns:a16="http://schemas.microsoft.com/office/drawing/2014/main" id="{92ED7472-F707-4F3B-A813-D93EED004D1B}"/>
                </a:ext>
              </a:extLst>
            </p:cNvPr>
            <p:cNvSpPr/>
            <p:nvPr/>
          </p:nvSpPr>
          <p:spPr>
            <a:xfrm>
              <a:off x="1504478" y="2054168"/>
              <a:ext cx="21197" cy="21325"/>
            </a:xfrm>
            <a:custGeom>
              <a:avLst/>
              <a:gdLst/>
              <a:ahLst/>
              <a:cxnLst/>
              <a:rect l="l" t="t" r="r" b="b"/>
              <a:pathLst>
                <a:path w="332" h="334" extrusionOk="0">
                  <a:moveTo>
                    <a:pt x="165" y="1"/>
                  </a:moveTo>
                  <a:cubicBezTo>
                    <a:pt x="75" y="1"/>
                    <a:pt x="0" y="75"/>
                    <a:pt x="0" y="167"/>
                  </a:cubicBezTo>
                  <a:cubicBezTo>
                    <a:pt x="0" y="259"/>
                    <a:pt x="75" y="334"/>
                    <a:pt x="165" y="334"/>
                  </a:cubicBezTo>
                  <a:cubicBezTo>
                    <a:pt x="257" y="334"/>
                    <a:pt x="332" y="259"/>
                    <a:pt x="332" y="167"/>
                  </a:cubicBezTo>
                  <a:cubicBezTo>
                    <a:pt x="332" y="75"/>
                    <a:pt x="257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70;p66">
              <a:extLst>
                <a:ext uri="{FF2B5EF4-FFF2-40B4-BE49-F238E27FC236}">
                  <a16:creationId xmlns:a16="http://schemas.microsoft.com/office/drawing/2014/main" id="{1272B135-5243-4DF5-8419-CF1517AFA82B}"/>
                </a:ext>
              </a:extLst>
            </p:cNvPr>
            <p:cNvSpPr/>
            <p:nvPr/>
          </p:nvSpPr>
          <p:spPr>
            <a:xfrm>
              <a:off x="1506776" y="2096436"/>
              <a:ext cx="21325" cy="21325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167" y="0"/>
                  </a:moveTo>
                  <a:cubicBezTo>
                    <a:pt x="75" y="0"/>
                    <a:pt x="1" y="75"/>
                    <a:pt x="1" y="167"/>
                  </a:cubicBezTo>
                  <a:cubicBezTo>
                    <a:pt x="1" y="259"/>
                    <a:pt x="75" y="333"/>
                    <a:pt x="167" y="333"/>
                  </a:cubicBezTo>
                  <a:cubicBezTo>
                    <a:pt x="259" y="333"/>
                    <a:pt x="334" y="259"/>
                    <a:pt x="334" y="167"/>
                  </a:cubicBezTo>
                  <a:cubicBezTo>
                    <a:pt x="334" y="75"/>
                    <a:pt x="259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71;p66">
              <a:extLst>
                <a:ext uri="{FF2B5EF4-FFF2-40B4-BE49-F238E27FC236}">
                  <a16:creationId xmlns:a16="http://schemas.microsoft.com/office/drawing/2014/main" id="{A248C16C-E9C8-49B6-AE1F-02CFB4AFF984}"/>
                </a:ext>
              </a:extLst>
            </p:cNvPr>
            <p:cNvSpPr/>
            <p:nvPr/>
          </p:nvSpPr>
          <p:spPr>
            <a:xfrm>
              <a:off x="1421474" y="2246544"/>
              <a:ext cx="216635" cy="149020"/>
            </a:xfrm>
            <a:custGeom>
              <a:avLst/>
              <a:gdLst/>
              <a:ahLst/>
              <a:cxnLst/>
              <a:rect l="l" t="t" r="r" b="b"/>
              <a:pathLst>
                <a:path w="3393" h="2334" extrusionOk="0">
                  <a:moveTo>
                    <a:pt x="1944" y="0"/>
                  </a:moveTo>
                  <a:cubicBezTo>
                    <a:pt x="559" y="0"/>
                    <a:pt x="1" y="989"/>
                    <a:pt x="1" y="989"/>
                  </a:cubicBezTo>
                  <a:lnTo>
                    <a:pt x="294" y="2261"/>
                  </a:lnTo>
                  <a:lnTo>
                    <a:pt x="2441" y="2334"/>
                  </a:lnTo>
                  <a:lnTo>
                    <a:pt x="3393" y="310"/>
                  </a:lnTo>
                  <a:cubicBezTo>
                    <a:pt x="2833" y="86"/>
                    <a:pt x="2352" y="0"/>
                    <a:pt x="1944" y="0"/>
                  </a:cubicBez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72;p66">
              <a:extLst>
                <a:ext uri="{FF2B5EF4-FFF2-40B4-BE49-F238E27FC236}">
                  <a16:creationId xmlns:a16="http://schemas.microsoft.com/office/drawing/2014/main" id="{FE923137-5965-4813-A9F4-696644D1AE35}"/>
                </a:ext>
              </a:extLst>
            </p:cNvPr>
            <p:cNvSpPr/>
            <p:nvPr/>
          </p:nvSpPr>
          <p:spPr>
            <a:xfrm>
              <a:off x="1000330" y="2309626"/>
              <a:ext cx="439973" cy="229340"/>
            </a:xfrm>
            <a:custGeom>
              <a:avLst/>
              <a:gdLst/>
              <a:ahLst/>
              <a:cxnLst/>
              <a:rect l="l" t="t" r="r" b="b"/>
              <a:pathLst>
                <a:path w="6891" h="3592" extrusionOk="0">
                  <a:moveTo>
                    <a:pt x="6597" y="1"/>
                  </a:moveTo>
                  <a:lnTo>
                    <a:pt x="1" y="1131"/>
                  </a:lnTo>
                  <a:lnTo>
                    <a:pt x="386" y="3591"/>
                  </a:lnTo>
                  <a:lnTo>
                    <a:pt x="6890" y="1273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73;p66">
              <a:extLst>
                <a:ext uri="{FF2B5EF4-FFF2-40B4-BE49-F238E27FC236}">
                  <a16:creationId xmlns:a16="http://schemas.microsoft.com/office/drawing/2014/main" id="{2D64A93A-24F4-4B27-8463-10BAAEAC4217}"/>
                </a:ext>
              </a:extLst>
            </p:cNvPr>
            <p:cNvSpPr/>
            <p:nvPr/>
          </p:nvSpPr>
          <p:spPr>
            <a:xfrm>
              <a:off x="1047131" y="2354001"/>
              <a:ext cx="107008" cy="21325"/>
            </a:xfrm>
            <a:custGeom>
              <a:avLst/>
              <a:gdLst/>
              <a:ahLst/>
              <a:cxnLst/>
              <a:rect l="l" t="t" r="r" b="b"/>
              <a:pathLst>
                <a:path w="1676" h="334" extrusionOk="0">
                  <a:moveTo>
                    <a:pt x="1645" y="0"/>
                  </a:moveTo>
                  <a:cubicBezTo>
                    <a:pt x="1643" y="0"/>
                    <a:pt x="1641" y="0"/>
                    <a:pt x="1639" y="1"/>
                  </a:cubicBezTo>
                  <a:lnTo>
                    <a:pt x="27" y="277"/>
                  </a:lnTo>
                  <a:cubicBezTo>
                    <a:pt x="11" y="280"/>
                    <a:pt x="1" y="294"/>
                    <a:pt x="4" y="310"/>
                  </a:cubicBezTo>
                  <a:cubicBezTo>
                    <a:pt x="7" y="323"/>
                    <a:pt x="18" y="334"/>
                    <a:pt x="33" y="334"/>
                  </a:cubicBezTo>
                  <a:lnTo>
                    <a:pt x="37" y="334"/>
                  </a:lnTo>
                  <a:lnTo>
                    <a:pt x="1650" y="58"/>
                  </a:lnTo>
                  <a:cubicBezTo>
                    <a:pt x="1666" y="55"/>
                    <a:pt x="1676" y="40"/>
                    <a:pt x="1673" y="24"/>
                  </a:cubicBezTo>
                  <a:cubicBezTo>
                    <a:pt x="1670" y="10"/>
                    <a:pt x="1659" y="0"/>
                    <a:pt x="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74;p66">
              <a:extLst>
                <a:ext uri="{FF2B5EF4-FFF2-40B4-BE49-F238E27FC236}">
                  <a16:creationId xmlns:a16="http://schemas.microsoft.com/office/drawing/2014/main" id="{09D41C8C-E412-4DFF-BB3A-4332D0A4CF11}"/>
                </a:ext>
              </a:extLst>
            </p:cNvPr>
            <p:cNvSpPr/>
            <p:nvPr/>
          </p:nvSpPr>
          <p:spPr>
            <a:xfrm>
              <a:off x="1422879" y="2181163"/>
              <a:ext cx="611851" cy="465193"/>
            </a:xfrm>
            <a:custGeom>
              <a:avLst/>
              <a:gdLst/>
              <a:ahLst/>
              <a:cxnLst/>
              <a:rect l="l" t="t" r="r" b="b"/>
              <a:pathLst>
                <a:path w="9583" h="7286" extrusionOk="0">
                  <a:moveTo>
                    <a:pt x="7295" y="1"/>
                  </a:moveTo>
                  <a:cubicBezTo>
                    <a:pt x="5161" y="1"/>
                    <a:pt x="2717" y="412"/>
                    <a:pt x="2717" y="412"/>
                  </a:cubicBezTo>
                  <a:lnTo>
                    <a:pt x="1" y="6789"/>
                  </a:lnTo>
                  <a:lnTo>
                    <a:pt x="447" y="7286"/>
                  </a:lnTo>
                  <a:lnTo>
                    <a:pt x="9583" y="268"/>
                  </a:lnTo>
                  <a:cubicBezTo>
                    <a:pt x="9001" y="70"/>
                    <a:pt x="8175" y="1"/>
                    <a:pt x="7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75;p66">
              <a:extLst>
                <a:ext uri="{FF2B5EF4-FFF2-40B4-BE49-F238E27FC236}">
                  <a16:creationId xmlns:a16="http://schemas.microsoft.com/office/drawing/2014/main" id="{098D5974-0B0D-446A-8E1C-EA928C6D5658}"/>
                </a:ext>
              </a:extLst>
            </p:cNvPr>
            <p:cNvSpPr/>
            <p:nvPr/>
          </p:nvSpPr>
          <p:spPr>
            <a:xfrm>
              <a:off x="1765682" y="2198211"/>
              <a:ext cx="269181" cy="404410"/>
            </a:xfrm>
            <a:custGeom>
              <a:avLst/>
              <a:gdLst/>
              <a:ahLst/>
              <a:cxnLst/>
              <a:rect l="l" t="t" r="r" b="b"/>
              <a:pathLst>
                <a:path w="4216" h="6334" extrusionOk="0">
                  <a:moveTo>
                    <a:pt x="4215" y="1"/>
                  </a:moveTo>
                  <a:lnTo>
                    <a:pt x="3155" y="145"/>
                  </a:lnTo>
                  <a:lnTo>
                    <a:pt x="1" y="6334"/>
                  </a:lnTo>
                  <a:cubicBezTo>
                    <a:pt x="1" y="6334"/>
                    <a:pt x="4" y="6334"/>
                    <a:pt x="9" y="6334"/>
                  </a:cubicBezTo>
                  <a:cubicBezTo>
                    <a:pt x="101" y="6334"/>
                    <a:pt x="938" y="6313"/>
                    <a:pt x="1325" y="5563"/>
                  </a:cubicBezTo>
                  <a:lnTo>
                    <a:pt x="42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76;p66">
              <a:extLst>
                <a:ext uri="{FF2B5EF4-FFF2-40B4-BE49-F238E27FC236}">
                  <a16:creationId xmlns:a16="http://schemas.microsoft.com/office/drawing/2014/main" id="{E11DF5DF-DE45-4249-A30A-AF03696B2D68}"/>
                </a:ext>
              </a:extLst>
            </p:cNvPr>
            <p:cNvSpPr/>
            <p:nvPr/>
          </p:nvSpPr>
          <p:spPr>
            <a:xfrm>
              <a:off x="1451419" y="2207469"/>
              <a:ext cx="515696" cy="438888"/>
            </a:xfrm>
            <a:custGeom>
              <a:avLst/>
              <a:gdLst/>
              <a:ahLst/>
              <a:cxnLst/>
              <a:rect l="l" t="t" r="r" b="b"/>
              <a:pathLst>
                <a:path w="8077" h="6874" extrusionOk="0">
                  <a:moveTo>
                    <a:pt x="8077" y="0"/>
                  </a:moveTo>
                  <a:lnTo>
                    <a:pt x="2651" y="482"/>
                  </a:lnTo>
                  <a:lnTo>
                    <a:pt x="0" y="6874"/>
                  </a:lnTo>
                  <a:lnTo>
                    <a:pt x="4923" y="6189"/>
                  </a:lnTo>
                  <a:lnTo>
                    <a:pt x="8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77;p66">
              <a:extLst>
                <a:ext uri="{FF2B5EF4-FFF2-40B4-BE49-F238E27FC236}">
                  <a16:creationId xmlns:a16="http://schemas.microsoft.com/office/drawing/2014/main" id="{F6778B41-F781-47F8-AF3B-507950C2DB41}"/>
                </a:ext>
              </a:extLst>
            </p:cNvPr>
            <p:cNvSpPr/>
            <p:nvPr/>
          </p:nvSpPr>
          <p:spPr>
            <a:xfrm>
              <a:off x="1638049" y="2303305"/>
              <a:ext cx="212548" cy="63656"/>
            </a:xfrm>
            <a:custGeom>
              <a:avLst/>
              <a:gdLst/>
              <a:ahLst/>
              <a:cxnLst/>
              <a:rect l="l" t="t" r="r" b="b"/>
              <a:pathLst>
                <a:path w="3329" h="997" extrusionOk="0">
                  <a:moveTo>
                    <a:pt x="3329" y="0"/>
                  </a:moveTo>
                  <a:lnTo>
                    <a:pt x="299" y="269"/>
                  </a:lnTo>
                  <a:lnTo>
                    <a:pt x="1" y="996"/>
                  </a:lnTo>
                  <a:lnTo>
                    <a:pt x="1" y="996"/>
                  </a:lnTo>
                  <a:lnTo>
                    <a:pt x="2952" y="716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78;p66">
              <a:extLst>
                <a:ext uri="{FF2B5EF4-FFF2-40B4-BE49-F238E27FC236}">
                  <a16:creationId xmlns:a16="http://schemas.microsoft.com/office/drawing/2014/main" id="{EAC5715B-957F-43D7-A008-9CCD7BF226B3}"/>
                </a:ext>
              </a:extLst>
            </p:cNvPr>
            <p:cNvSpPr/>
            <p:nvPr/>
          </p:nvSpPr>
          <p:spPr>
            <a:xfrm>
              <a:off x="1876587" y="2010560"/>
              <a:ext cx="158278" cy="187712"/>
            </a:xfrm>
            <a:custGeom>
              <a:avLst/>
              <a:gdLst/>
              <a:ahLst/>
              <a:cxnLst/>
              <a:rect l="l" t="t" r="r" b="b"/>
              <a:pathLst>
                <a:path w="2479" h="2940" extrusionOk="0">
                  <a:moveTo>
                    <a:pt x="1214" y="0"/>
                  </a:moveTo>
                  <a:lnTo>
                    <a:pt x="0" y="2788"/>
                  </a:lnTo>
                  <a:lnTo>
                    <a:pt x="2478" y="294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79;p66">
              <a:extLst>
                <a:ext uri="{FF2B5EF4-FFF2-40B4-BE49-F238E27FC236}">
                  <a16:creationId xmlns:a16="http://schemas.microsoft.com/office/drawing/2014/main" id="{2AE8415E-1A07-488E-BC1B-CF0E5C10E872}"/>
                </a:ext>
              </a:extLst>
            </p:cNvPr>
            <p:cNvSpPr/>
            <p:nvPr/>
          </p:nvSpPr>
          <p:spPr>
            <a:xfrm>
              <a:off x="1805268" y="2269402"/>
              <a:ext cx="207568" cy="211080"/>
            </a:xfrm>
            <a:custGeom>
              <a:avLst/>
              <a:gdLst/>
              <a:ahLst/>
              <a:cxnLst/>
              <a:rect l="l" t="t" r="r" b="b"/>
              <a:pathLst>
                <a:path w="3251" h="3306" extrusionOk="0">
                  <a:moveTo>
                    <a:pt x="1032" y="1"/>
                  </a:moveTo>
                  <a:cubicBezTo>
                    <a:pt x="991" y="1"/>
                    <a:pt x="950" y="16"/>
                    <a:pt x="919" y="47"/>
                  </a:cubicBezTo>
                  <a:cubicBezTo>
                    <a:pt x="853" y="111"/>
                    <a:pt x="853" y="217"/>
                    <a:pt x="919" y="282"/>
                  </a:cubicBezTo>
                  <a:lnTo>
                    <a:pt x="1828" y="1155"/>
                  </a:lnTo>
                  <a:lnTo>
                    <a:pt x="1828" y="1155"/>
                  </a:lnTo>
                  <a:lnTo>
                    <a:pt x="454" y="251"/>
                  </a:lnTo>
                  <a:cubicBezTo>
                    <a:pt x="416" y="226"/>
                    <a:pt x="374" y="214"/>
                    <a:pt x="332" y="214"/>
                  </a:cubicBezTo>
                  <a:cubicBezTo>
                    <a:pt x="258" y="214"/>
                    <a:pt x="186" y="252"/>
                    <a:pt x="145" y="321"/>
                  </a:cubicBezTo>
                  <a:cubicBezTo>
                    <a:pt x="86" y="416"/>
                    <a:pt x="110" y="539"/>
                    <a:pt x="197" y="607"/>
                  </a:cubicBezTo>
                  <a:lnTo>
                    <a:pt x="1470" y="1605"/>
                  </a:lnTo>
                  <a:lnTo>
                    <a:pt x="327" y="1012"/>
                  </a:lnTo>
                  <a:cubicBezTo>
                    <a:pt x="300" y="998"/>
                    <a:pt x="271" y="991"/>
                    <a:pt x="243" y="991"/>
                  </a:cubicBezTo>
                  <a:cubicBezTo>
                    <a:pt x="175" y="991"/>
                    <a:pt x="109" y="1029"/>
                    <a:pt x="77" y="1094"/>
                  </a:cubicBezTo>
                  <a:cubicBezTo>
                    <a:pt x="38" y="1174"/>
                    <a:pt x="61" y="1270"/>
                    <a:pt x="134" y="1323"/>
                  </a:cubicBezTo>
                  <a:lnTo>
                    <a:pt x="1298" y="2171"/>
                  </a:lnTo>
                  <a:lnTo>
                    <a:pt x="305" y="1697"/>
                  </a:lnTo>
                  <a:cubicBezTo>
                    <a:pt x="278" y="1684"/>
                    <a:pt x="249" y="1678"/>
                    <a:pt x="220" y="1678"/>
                  </a:cubicBezTo>
                  <a:cubicBezTo>
                    <a:pt x="149" y="1678"/>
                    <a:pt x="81" y="1716"/>
                    <a:pt x="45" y="1783"/>
                  </a:cubicBezTo>
                  <a:cubicBezTo>
                    <a:pt x="0" y="1869"/>
                    <a:pt x="25" y="1976"/>
                    <a:pt x="104" y="2034"/>
                  </a:cubicBezTo>
                  <a:lnTo>
                    <a:pt x="1444" y="3014"/>
                  </a:lnTo>
                  <a:lnTo>
                    <a:pt x="1304" y="3293"/>
                  </a:lnTo>
                  <a:cubicBezTo>
                    <a:pt x="1304" y="3293"/>
                    <a:pt x="1359" y="3306"/>
                    <a:pt x="1450" y="3306"/>
                  </a:cubicBezTo>
                  <a:cubicBezTo>
                    <a:pt x="1693" y="3306"/>
                    <a:pt x="2195" y="3213"/>
                    <a:pt x="2639" y="2536"/>
                  </a:cubicBezTo>
                  <a:cubicBezTo>
                    <a:pt x="3251" y="1603"/>
                    <a:pt x="2658" y="1108"/>
                    <a:pt x="2658" y="1108"/>
                  </a:cubicBezTo>
                  <a:lnTo>
                    <a:pt x="1126" y="31"/>
                  </a:lnTo>
                  <a:cubicBezTo>
                    <a:pt x="1098" y="11"/>
                    <a:pt x="1065" y="1"/>
                    <a:pt x="1032" y="1"/>
                  </a:cubicBez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80;p66">
              <a:extLst>
                <a:ext uri="{FF2B5EF4-FFF2-40B4-BE49-F238E27FC236}">
                  <a16:creationId xmlns:a16="http://schemas.microsoft.com/office/drawing/2014/main" id="{46799A4D-4866-4E18-B372-E32422F8DE27}"/>
                </a:ext>
              </a:extLst>
            </p:cNvPr>
            <p:cNvSpPr/>
            <p:nvPr/>
          </p:nvSpPr>
          <p:spPr>
            <a:xfrm>
              <a:off x="1588949" y="1622233"/>
              <a:ext cx="111158" cy="100879"/>
            </a:xfrm>
            <a:custGeom>
              <a:avLst/>
              <a:gdLst/>
              <a:ahLst/>
              <a:cxnLst/>
              <a:rect l="l" t="t" r="r" b="b"/>
              <a:pathLst>
                <a:path w="1741" h="1580" extrusionOk="0">
                  <a:moveTo>
                    <a:pt x="834" y="0"/>
                  </a:moveTo>
                  <a:cubicBezTo>
                    <a:pt x="558" y="0"/>
                    <a:pt x="363" y="259"/>
                    <a:pt x="228" y="528"/>
                  </a:cubicBezTo>
                  <a:cubicBezTo>
                    <a:pt x="105" y="771"/>
                    <a:pt x="37" y="1033"/>
                    <a:pt x="13" y="1299"/>
                  </a:cubicBezTo>
                  <a:cubicBezTo>
                    <a:pt x="0" y="1451"/>
                    <a:pt x="156" y="1580"/>
                    <a:pt x="339" y="1580"/>
                  </a:cubicBezTo>
                  <a:cubicBezTo>
                    <a:pt x="356" y="1580"/>
                    <a:pt x="374" y="1578"/>
                    <a:pt x="392" y="1576"/>
                  </a:cubicBezTo>
                  <a:cubicBezTo>
                    <a:pt x="1085" y="1478"/>
                    <a:pt x="1741" y="365"/>
                    <a:pt x="1059" y="53"/>
                  </a:cubicBezTo>
                  <a:cubicBezTo>
                    <a:pt x="979" y="16"/>
                    <a:pt x="904" y="0"/>
                    <a:pt x="834" y="0"/>
                  </a:cubicBezTo>
                  <a:close/>
                </a:path>
              </a:pathLst>
            </a:custGeom>
            <a:solidFill>
              <a:srgbClr val="A4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81;p66">
              <a:extLst>
                <a:ext uri="{FF2B5EF4-FFF2-40B4-BE49-F238E27FC236}">
                  <a16:creationId xmlns:a16="http://schemas.microsoft.com/office/drawing/2014/main" id="{72E5001E-5F68-4254-B6EC-8796D8EBAB60}"/>
                </a:ext>
              </a:extLst>
            </p:cNvPr>
            <p:cNvSpPr/>
            <p:nvPr/>
          </p:nvSpPr>
          <p:spPr>
            <a:xfrm>
              <a:off x="1635558" y="1699171"/>
              <a:ext cx="26433" cy="24071"/>
            </a:xfrm>
            <a:custGeom>
              <a:avLst/>
              <a:gdLst/>
              <a:ahLst/>
              <a:cxnLst/>
              <a:rect l="l" t="t" r="r" b="b"/>
              <a:pathLst>
                <a:path w="414" h="377" extrusionOk="0">
                  <a:moveTo>
                    <a:pt x="208" y="1"/>
                  </a:moveTo>
                  <a:cubicBezTo>
                    <a:pt x="194" y="1"/>
                    <a:pt x="179" y="2"/>
                    <a:pt x="164" y="6"/>
                  </a:cubicBezTo>
                  <a:cubicBezTo>
                    <a:pt x="63" y="29"/>
                    <a:pt x="0" y="132"/>
                    <a:pt x="24" y="232"/>
                  </a:cubicBezTo>
                  <a:cubicBezTo>
                    <a:pt x="45" y="318"/>
                    <a:pt x="121" y="376"/>
                    <a:pt x="206" y="376"/>
                  </a:cubicBezTo>
                  <a:cubicBezTo>
                    <a:pt x="220" y="376"/>
                    <a:pt x="235" y="375"/>
                    <a:pt x="250" y="371"/>
                  </a:cubicBezTo>
                  <a:cubicBezTo>
                    <a:pt x="351" y="348"/>
                    <a:pt x="414" y="245"/>
                    <a:pt x="390" y="145"/>
                  </a:cubicBezTo>
                  <a:cubicBezTo>
                    <a:pt x="369" y="59"/>
                    <a:pt x="293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82;p66">
              <a:extLst>
                <a:ext uri="{FF2B5EF4-FFF2-40B4-BE49-F238E27FC236}">
                  <a16:creationId xmlns:a16="http://schemas.microsoft.com/office/drawing/2014/main" id="{7C203EB6-C790-410F-88D2-5222F0A05341}"/>
                </a:ext>
              </a:extLst>
            </p:cNvPr>
            <p:cNvSpPr/>
            <p:nvPr/>
          </p:nvSpPr>
          <p:spPr>
            <a:xfrm>
              <a:off x="1203240" y="1629512"/>
              <a:ext cx="241216" cy="219827"/>
            </a:xfrm>
            <a:custGeom>
              <a:avLst/>
              <a:gdLst/>
              <a:ahLst/>
              <a:cxnLst/>
              <a:rect l="l" t="t" r="r" b="b"/>
              <a:pathLst>
                <a:path w="3778" h="3443" extrusionOk="0">
                  <a:moveTo>
                    <a:pt x="1889" y="0"/>
                  </a:moveTo>
                  <a:cubicBezTo>
                    <a:pt x="1448" y="0"/>
                    <a:pt x="1008" y="168"/>
                    <a:pt x="672" y="504"/>
                  </a:cubicBezTo>
                  <a:cubicBezTo>
                    <a:pt x="0" y="1176"/>
                    <a:pt x="0" y="2267"/>
                    <a:pt x="672" y="2938"/>
                  </a:cubicBezTo>
                  <a:cubicBezTo>
                    <a:pt x="1008" y="3274"/>
                    <a:pt x="1448" y="3442"/>
                    <a:pt x="1889" y="3442"/>
                  </a:cubicBezTo>
                  <a:cubicBezTo>
                    <a:pt x="2329" y="3442"/>
                    <a:pt x="2770" y="3274"/>
                    <a:pt x="3106" y="2938"/>
                  </a:cubicBezTo>
                  <a:cubicBezTo>
                    <a:pt x="3778" y="2267"/>
                    <a:pt x="3778" y="1176"/>
                    <a:pt x="3106" y="504"/>
                  </a:cubicBezTo>
                  <a:cubicBezTo>
                    <a:pt x="2770" y="168"/>
                    <a:pt x="2329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83;p66">
              <a:extLst>
                <a:ext uri="{FF2B5EF4-FFF2-40B4-BE49-F238E27FC236}">
                  <a16:creationId xmlns:a16="http://schemas.microsoft.com/office/drawing/2014/main" id="{F6B3CACA-6554-4E14-8035-083A600BDEDF}"/>
                </a:ext>
              </a:extLst>
            </p:cNvPr>
            <p:cNvSpPr/>
            <p:nvPr/>
          </p:nvSpPr>
          <p:spPr>
            <a:xfrm>
              <a:off x="1250297" y="1451630"/>
              <a:ext cx="100560" cy="203865"/>
            </a:xfrm>
            <a:custGeom>
              <a:avLst/>
              <a:gdLst/>
              <a:ahLst/>
              <a:cxnLst/>
              <a:rect l="l" t="t" r="r" b="b"/>
              <a:pathLst>
                <a:path w="1575" h="3193" extrusionOk="0">
                  <a:moveTo>
                    <a:pt x="1344" y="0"/>
                  </a:moveTo>
                  <a:cubicBezTo>
                    <a:pt x="1145" y="0"/>
                    <a:pt x="844" y="93"/>
                    <a:pt x="534" y="538"/>
                  </a:cubicBezTo>
                  <a:cubicBezTo>
                    <a:pt x="1" y="1301"/>
                    <a:pt x="84" y="2902"/>
                    <a:pt x="1170" y="3192"/>
                  </a:cubicBezTo>
                  <a:lnTo>
                    <a:pt x="1575" y="48"/>
                  </a:lnTo>
                  <a:cubicBezTo>
                    <a:pt x="1575" y="48"/>
                    <a:pt x="1486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84;p66">
              <a:extLst>
                <a:ext uri="{FF2B5EF4-FFF2-40B4-BE49-F238E27FC236}">
                  <a16:creationId xmlns:a16="http://schemas.microsoft.com/office/drawing/2014/main" id="{FBAC2823-3026-41A0-A444-C32E335891E0}"/>
                </a:ext>
              </a:extLst>
            </p:cNvPr>
            <p:cNvSpPr/>
            <p:nvPr/>
          </p:nvSpPr>
          <p:spPr>
            <a:xfrm>
              <a:off x="1350794" y="1376225"/>
              <a:ext cx="400260" cy="219380"/>
            </a:xfrm>
            <a:custGeom>
              <a:avLst/>
              <a:gdLst/>
              <a:ahLst/>
              <a:cxnLst/>
              <a:rect l="l" t="t" r="r" b="b"/>
              <a:pathLst>
                <a:path w="6269" h="3436" extrusionOk="0">
                  <a:moveTo>
                    <a:pt x="1960" y="1"/>
                  </a:moveTo>
                  <a:cubicBezTo>
                    <a:pt x="240" y="1"/>
                    <a:pt x="1" y="1229"/>
                    <a:pt x="1" y="1229"/>
                  </a:cubicBezTo>
                  <a:lnTo>
                    <a:pt x="4709" y="3436"/>
                  </a:lnTo>
                  <a:cubicBezTo>
                    <a:pt x="6268" y="1310"/>
                    <a:pt x="4785" y="349"/>
                    <a:pt x="2537" y="42"/>
                  </a:cubicBezTo>
                  <a:cubicBezTo>
                    <a:pt x="2328" y="14"/>
                    <a:pt x="2136" y="1"/>
                    <a:pt x="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85;p66">
              <a:extLst>
                <a:ext uri="{FF2B5EF4-FFF2-40B4-BE49-F238E27FC236}">
                  <a16:creationId xmlns:a16="http://schemas.microsoft.com/office/drawing/2014/main" id="{0A035653-9E1F-4D29-8AB8-BF49D7B9DD6C}"/>
                </a:ext>
              </a:extLst>
            </p:cNvPr>
            <p:cNvSpPr/>
            <p:nvPr/>
          </p:nvSpPr>
          <p:spPr>
            <a:xfrm>
              <a:off x="1297672" y="1404510"/>
              <a:ext cx="352566" cy="334880"/>
            </a:xfrm>
            <a:custGeom>
              <a:avLst/>
              <a:gdLst/>
              <a:ahLst/>
              <a:cxnLst/>
              <a:rect l="l" t="t" r="r" b="b"/>
              <a:pathLst>
                <a:path w="5522" h="5245" extrusionOk="0">
                  <a:moveTo>
                    <a:pt x="2852" y="1"/>
                  </a:moveTo>
                  <a:cubicBezTo>
                    <a:pt x="2838" y="1"/>
                    <a:pt x="2823" y="1"/>
                    <a:pt x="2809" y="1"/>
                  </a:cubicBezTo>
                  <a:cubicBezTo>
                    <a:pt x="1249" y="23"/>
                    <a:pt x="1" y="1214"/>
                    <a:pt x="21" y="2663"/>
                  </a:cubicBezTo>
                  <a:cubicBezTo>
                    <a:pt x="41" y="4097"/>
                    <a:pt x="1298" y="5245"/>
                    <a:pt x="2837" y="5245"/>
                  </a:cubicBezTo>
                  <a:cubicBezTo>
                    <a:pt x="2852" y="5245"/>
                    <a:pt x="2868" y="5245"/>
                    <a:pt x="2883" y="5244"/>
                  </a:cubicBezTo>
                  <a:cubicBezTo>
                    <a:pt x="4443" y="5223"/>
                    <a:pt x="5522" y="4037"/>
                    <a:pt x="5501" y="2588"/>
                  </a:cubicBezTo>
                  <a:cubicBezTo>
                    <a:pt x="5481" y="1153"/>
                    <a:pt x="4389" y="1"/>
                    <a:pt x="2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86;p66">
              <a:extLst>
                <a:ext uri="{FF2B5EF4-FFF2-40B4-BE49-F238E27FC236}">
                  <a16:creationId xmlns:a16="http://schemas.microsoft.com/office/drawing/2014/main" id="{D44B642E-0EA4-4BC3-A6BD-36BDD073A4BB}"/>
                </a:ext>
              </a:extLst>
            </p:cNvPr>
            <p:cNvSpPr/>
            <p:nvPr/>
          </p:nvSpPr>
          <p:spPr>
            <a:xfrm>
              <a:off x="1408002" y="1706130"/>
              <a:ext cx="141358" cy="313044"/>
            </a:xfrm>
            <a:custGeom>
              <a:avLst/>
              <a:gdLst/>
              <a:ahLst/>
              <a:cxnLst/>
              <a:rect l="l" t="t" r="r" b="b"/>
              <a:pathLst>
                <a:path w="2214" h="4903" extrusionOk="0">
                  <a:moveTo>
                    <a:pt x="594" y="1"/>
                  </a:moveTo>
                  <a:lnTo>
                    <a:pt x="0" y="3867"/>
                  </a:lnTo>
                  <a:lnTo>
                    <a:pt x="1678" y="4903"/>
                  </a:lnTo>
                  <a:lnTo>
                    <a:pt x="2214" y="4005"/>
                  </a:lnTo>
                  <a:lnTo>
                    <a:pt x="2046" y="428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87;p66">
              <a:extLst>
                <a:ext uri="{FF2B5EF4-FFF2-40B4-BE49-F238E27FC236}">
                  <a16:creationId xmlns:a16="http://schemas.microsoft.com/office/drawing/2014/main" id="{199922FD-6515-44D7-A768-9850EADF7C22}"/>
                </a:ext>
              </a:extLst>
            </p:cNvPr>
            <p:cNvSpPr/>
            <p:nvPr/>
          </p:nvSpPr>
          <p:spPr>
            <a:xfrm>
              <a:off x="1452249" y="1750696"/>
              <a:ext cx="93090" cy="125077"/>
            </a:xfrm>
            <a:custGeom>
              <a:avLst/>
              <a:gdLst/>
              <a:ahLst/>
              <a:cxnLst/>
              <a:rect l="l" t="t" r="r" b="b"/>
              <a:pathLst>
                <a:path w="1458" h="1959" extrusionOk="0">
                  <a:moveTo>
                    <a:pt x="1362" y="1"/>
                  </a:moveTo>
                  <a:lnTo>
                    <a:pt x="1" y="577"/>
                  </a:lnTo>
                  <a:lnTo>
                    <a:pt x="1458" y="1959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rgbClr val="A4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88;p66">
              <a:extLst>
                <a:ext uri="{FF2B5EF4-FFF2-40B4-BE49-F238E27FC236}">
                  <a16:creationId xmlns:a16="http://schemas.microsoft.com/office/drawing/2014/main" id="{2A3D0694-9508-44CB-9FAC-3924C3CF416D}"/>
                </a:ext>
              </a:extLst>
            </p:cNvPr>
            <p:cNvSpPr/>
            <p:nvPr/>
          </p:nvSpPr>
          <p:spPr>
            <a:xfrm>
              <a:off x="1303738" y="1434263"/>
              <a:ext cx="356333" cy="380467"/>
            </a:xfrm>
            <a:custGeom>
              <a:avLst/>
              <a:gdLst/>
              <a:ahLst/>
              <a:cxnLst/>
              <a:rect l="l" t="t" r="r" b="b"/>
              <a:pathLst>
                <a:path w="5581" h="5959" extrusionOk="0">
                  <a:moveTo>
                    <a:pt x="3187" y="1"/>
                  </a:moveTo>
                  <a:cubicBezTo>
                    <a:pt x="2880" y="1"/>
                    <a:pt x="2572" y="47"/>
                    <a:pt x="2277" y="134"/>
                  </a:cubicBezTo>
                  <a:cubicBezTo>
                    <a:pt x="0" y="789"/>
                    <a:pt x="1053" y="3172"/>
                    <a:pt x="1053" y="3172"/>
                  </a:cubicBezTo>
                  <a:lnTo>
                    <a:pt x="1443" y="4238"/>
                  </a:lnTo>
                  <a:cubicBezTo>
                    <a:pt x="1537" y="4621"/>
                    <a:pt x="1859" y="5304"/>
                    <a:pt x="2186" y="5488"/>
                  </a:cubicBezTo>
                  <a:cubicBezTo>
                    <a:pt x="2727" y="5793"/>
                    <a:pt x="3144" y="5959"/>
                    <a:pt x="3560" y="5959"/>
                  </a:cubicBezTo>
                  <a:cubicBezTo>
                    <a:pt x="3823" y="5959"/>
                    <a:pt x="4085" y="5892"/>
                    <a:pt x="4377" y="5754"/>
                  </a:cubicBezTo>
                  <a:cubicBezTo>
                    <a:pt x="5360" y="5287"/>
                    <a:pt x="5580" y="3784"/>
                    <a:pt x="5376" y="1785"/>
                  </a:cubicBezTo>
                  <a:cubicBezTo>
                    <a:pt x="5254" y="585"/>
                    <a:pt x="4406" y="183"/>
                    <a:pt x="3746" y="55"/>
                  </a:cubicBezTo>
                  <a:cubicBezTo>
                    <a:pt x="3562" y="18"/>
                    <a:pt x="3374" y="1"/>
                    <a:pt x="3187" y="1"/>
                  </a:cubicBez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89;p66">
              <a:extLst>
                <a:ext uri="{FF2B5EF4-FFF2-40B4-BE49-F238E27FC236}">
                  <a16:creationId xmlns:a16="http://schemas.microsoft.com/office/drawing/2014/main" id="{C7637E75-1BBC-41DA-8310-5579225C7473}"/>
                </a:ext>
              </a:extLst>
            </p:cNvPr>
            <p:cNvSpPr/>
            <p:nvPr/>
          </p:nvSpPr>
          <p:spPr>
            <a:xfrm>
              <a:off x="1573115" y="1666097"/>
              <a:ext cx="21644" cy="48333"/>
            </a:xfrm>
            <a:custGeom>
              <a:avLst/>
              <a:gdLst/>
              <a:ahLst/>
              <a:cxnLst/>
              <a:rect l="l" t="t" r="r" b="b"/>
              <a:pathLst>
                <a:path w="339" h="757" extrusionOk="0">
                  <a:moveTo>
                    <a:pt x="33" y="1"/>
                  </a:moveTo>
                  <a:cubicBezTo>
                    <a:pt x="29" y="1"/>
                    <a:pt x="24" y="2"/>
                    <a:pt x="19" y="4"/>
                  </a:cubicBezTo>
                  <a:cubicBezTo>
                    <a:pt x="6" y="11"/>
                    <a:pt x="0" y="29"/>
                    <a:pt x="7" y="44"/>
                  </a:cubicBezTo>
                  <a:lnTo>
                    <a:pt x="270" y="528"/>
                  </a:lnTo>
                  <a:lnTo>
                    <a:pt x="53" y="705"/>
                  </a:lnTo>
                  <a:cubicBezTo>
                    <a:pt x="40" y="714"/>
                    <a:pt x="38" y="733"/>
                    <a:pt x="48" y="744"/>
                  </a:cubicBezTo>
                  <a:cubicBezTo>
                    <a:pt x="54" y="752"/>
                    <a:pt x="63" y="756"/>
                    <a:pt x="70" y="756"/>
                  </a:cubicBezTo>
                  <a:cubicBezTo>
                    <a:pt x="77" y="756"/>
                    <a:pt x="83" y="753"/>
                    <a:pt x="88" y="749"/>
                  </a:cubicBezTo>
                  <a:lnTo>
                    <a:pt x="326" y="558"/>
                  </a:lnTo>
                  <a:cubicBezTo>
                    <a:pt x="336" y="549"/>
                    <a:pt x="339" y="534"/>
                    <a:pt x="333" y="521"/>
                  </a:cubicBezTo>
                  <a:lnTo>
                    <a:pt x="58" y="16"/>
                  </a:lnTo>
                  <a:cubicBezTo>
                    <a:pt x="54" y="6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90;p66">
              <a:extLst>
                <a:ext uri="{FF2B5EF4-FFF2-40B4-BE49-F238E27FC236}">
                  <a16:creationId xmlns:a16="http://schemas.microsoft.com/office/drawing/2014/main" id="{EBC62A63-7ED0-4989-8D88-304CD3F5973B}"/>
                </a:ext>
              </a:extLst>
            </p:cNvPr>
            <p:cNvSpPr/>
            <p:nvPr/>
          </p:nvSpPr>
          <p:spPr>
            <a:xfrm>
              <a:off x="1586906" y="1547914"/>
              <a:ext cx="67934" cy="30072"/>
            </a:xfrm>
            <a:custGeom>
              <a:avLst/>
              <a:gdLst/>
              <a:ahLst/>
              <a:cxnLst/>
              <a:rect l="l" t="t" r="r" b="b"/>
              <a:pathLst>
                <a:path w="1064" h="471" extrusionOk="0">
                  <a:moveTo>
                    <a:pt x="400" y="1"/>
                  </a:moveTo>
                  <a:cubicBezTo>
                    <a:pt x="132" y="1"/>
                    <a:pt x="79" y="142"/>
                    <a:pt x="79" y="142"/>
                  </a:cubicBezTo>
                  <a:cubicBezTo>
                    <a:pt x="79" y="142"/>
                    <a:pt x="0" y="339"/>
                    <a:pt x="308" y="376"/>
                  </a:cubicBezTo>
                  <a:cubicBezTo>
                    <a:pt x="543" y="402"/>
                    <a:pt x="692" y="417"/>
                    <a:pt x="824" y="461"/>
                  </a:cubicBezTo>
                  <a:cubicBezTo>
                    <a:pt x="844" y="467"/>
                    <a:pt x="866" y="471"/>
                    <a:pt x="887" y="471"/>
                  </a:cubicBezTo>
                  <a:cubicBezTo>
                    <a:pt x="943" y="471"/>
                    <a:pt x="996" y="448"/>
                    <a:pt x="1028" y="408"/>
                  </a:cubicBezTo>
                  <a:cubicBezTo>
                    <a:pt x="1063" y="364"/>
                    <a:pt x="1063" y="309"/>
                    <a:pt x="1027" y="266"/>
                  </a:cubicBezTo>
                  <a:cubicBezTo>
                    <a:pt x="954" y="179"/>
                    <a:pt x="796" y="44"/>
                    <a:pt x="511" y="8"/>
                  </a:cubicBezTo>
                  <a:cubicBezTo>
                    <a:pt x="470" y="3"/>
                    <a:pt x="433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91;p66">
              <a:extLst>
                <a:ext uri="{FF2B5EF4-FFF2-40B4-BE49-F238E27FC236}">
                  <a16:creationId xmlns:a16="http://schemas.microsoft.com/office/drawing/2014/main" id="{3C4349FB-DC2B-4C66-8BDC-B17EF0CEE0B5}"/>
                </a:ext>
              </a:extLst>
            </p:cNvPr>
            <p:cNvSpPr/>
            <p:nvPr/>
          </p:nvSpPr>
          <p:spPr>
            <a:xfrm>
              <a:off x="1432967" y="1547914"/>
              <a:ext cx="106498" cy="35755"/>
            </a:xfrm>
            <a:custGeom>
              <a:avLst/>
              <a:gdLst/>
              <a:ahLst/>
              <a:cxnLst/>
              <a:rect l="l" t="t" r="r" b="b"/>
              <a:pathLst>
                <a:path w="1668" h="560" extrusionOk="0">
                  <a:moveTo>
                    <a:pt x="1143" y="1"/>
                  </a:moveTo>
                  <a:cubicBezTo>
                    <a:pt x="1089" y="1"/>
                    <a:pt x="1030" y="4"/>
                    <a:pt x="963" y="11"/>
                  </a:cubicBezTo>
                  <a:cubicBezTo>
                    <a:pt x="564" y="52"/>
                    <a:pt x="158" y="269"/>
                    <a:pt x="53" y="357"/>
                  </a:cubicBezTo>
                  <a:cubicBezTo>
                    <a:pt x="0" y="401"/>
                    <a:pt x="0" y="456"/>
                    <a:pt x="47" y="500"/>
                  </a:cubicBezTo>
                  <a:cubicBezTo>
                    <a:pt x="89" y="538"/>
                    <a:pt x="162" y="560"/>
                    <a:pt x="237" y="560"/>
                  </a:cubicBezTo>
                  <a:cubicBezTo>
                    <a:pt x="269" y="560"/>
                    <a:pt x="301" y="556"/>
                    <a:pt x="332" y="548"/>
                  </a:cubicBezTo>
                  <a:cubicBezTo>
                    <a:pt x="517" y="503"/>
                    <a:pt x="909" y="405"/>
                    <a:pt x="1236" y="374"/>
                  </a:cubicBezTo>
                  <a:cubicBezTo>
                    <a:pt x="1668" y="332"/>
                    <a:pt x="1563" y="136"/>
                    <a:pt x="1563" y="136"/>
                  </a:cubicBezTo>
                  <a:cubicBezTo>
                    <a:pt x="1563" y="136"/>
                    <a:pt x="1497" y="1"/>
                    <a:pt x="1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92;p66">
              <a:extLst>
                <a:ext uri="{FF2B5EF4-FFF2-40B4-BE49-F238E27FC236}">
                  <a16:creationId xmlns:a16="http://schemas.microsoft.com/office/drawing/2014/main" id="{20D07FAA-37F4-41DC-9B43-1176BE28E241}"/>
                </a:ext>
              </a:extLst>
            </p:cNvPr>
            <p:cNvSpPr/>
            <p:nvPr/>
          </p:nvSpPr>
          <p:spPr>
            <a:xfrm>
              <a:off x="1459720" y="1623319"/>
              <a:ext cx="79937" cy="38755"/>
            </a:xfrm>
            <a:custGeom>
              <a:avLst/>
              <a:gdLst/>
              <a:ahLst/>
              <a:cxnLst/>
              <a:rect l="l" t="t" r="r" b="b"/>
              <a:pathLst>
                <a:path w="1252" h="607" extrusionOk="0">
                  <a:moveTo>
                    <a:pt x="677" y="1"/>
                  </a:moveTo>
                  <a:cubicBezTo>
                    <a:pt x="505" y="1"/>
                    <a:pt x="284" y="59"/>
                    <a:pt x="2" y="220"/>
                  </a:cubicBezTo>
                  <a:cubicBezTo>
                    <a:pt x="1" y="220"/>
                    <a:pt x="236" y="607"/>
                    <a:pt x="684" y="607"/>
                  </a:cubicBezTo>
                  <a:cubicBezTo>
                    <a:pt x="846" y="607"/>
                    <a:pt x="1036" y="556"/>
                    <a:pt x="1252" y="419"/>
                  </a:cubicBezTo>
                  <a:cubicBezTo>
                    <a:pt x="1252" y="419"/>
                    <a:pt x="1138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93;p66">
              <a:extLst>
                <a:ext uri="{FF2B5EF4-FFF2-40B4-BE49-F238E27FC236}">
                  <a16:creationId xmlns:a16="http://schemas.microsoft.com/office/drawing/2014/main" id="{8F070CCB-1C54-4AA1-831A-34F1AB8002A1}"/>
                </a:ext>
              </a:extLst>
            </p:cNvPr>
            <p:cNvSpPr/>
            <p:nvPr/>
          </p:nvSpPr>
          <p:spPr>
            <a:xfrm>
              <a:off x="1481045" y="1622425"/>
              <a:ext cx="44438" cy="43033"/>
            </a:xfrm>
            <a:custGeom>
              <a:avLst/>
              <a:gdLst/>
              <a:ahLst/>
              <a:cxnLst/>
              <a:rect l="l" t="t" r="r" b="b"/>
              <a:pathLst>
                <a:path w="696" h="674" extrusionOk="0">
                  <a:moveTo>
                    <a:pt x="346" y="1"/>
                  </a:moveTo>
                  <a:cubicBezTo>
                    <a:pt x="332" y="1"/>
                    <a:pt x="318" y="1"/>
                    <a:pt x="305" y="3"/>
                  </a:cubicBezTo>
                  <a:cubicBezTo>
                    <a:pt x="126" y="28"/>
                    <a:pt x="1" y="196"/>
                    <a:pt x="26" y="380"/>
                  </a:cubicBezTo>
                  <a:cubicBezTo>
                    <a:pt x="49" y="550"/>
                    <a:pt x="191" y="673"/>
                    <a:pt x="352" y="673"/>
                  </a:cubicBezTo>
                  <a:cubicBezTo>
                    <a:pt x="366" y="673"/>
                    <a:pt x="380" y="672"/>
                    <a:pt x="394" y="671"/>
                  </a:cubicBezTo>
                  <a:cubicBezTo>
                    <a:pt x="572" y="646"/>
                    <a:pt x="696" y="478"/>
                    <a:pt x="673" y="294"/>
                  </a:cubicBezTo>
                  <a:cubicBezTo>
                    <a:pt x="650" y="124"/>
                    <a:pt x="508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94;p66">
              <a:extLst>
                <a:ext uri="{FF2B5EF4-FFF2-40B4-BE49-F238E27FC236}">
                  <a16:creationId xmlns:a16="http://schemas.microsoft.com/office/drawing/2014/main" id="{608D4F99-31B9-4398-9508-6104F66BA8BE}"/>
                </a:ext>
              </a:extLst>
            </p:cNvPr>
            <p:cNvSpPr/>
            <p:nvPr/>
          </p:nvSpPr>
          <p:spPr>
            <a:xfrm>
              <a:off x="1458124" y="1621212"/>
              <a:ext cx="83449" cy="29817"/>
            </a:xfrm>
            <a:custGeom>
              <a:avLst/>
              <a:gdLst/>
              <a:ahLst/>
              <a:cxnLst/>
              <a:rect l="l" t="t" r="r" b="b"/>
              <a:pathLst>
                <a:path w="1307" h="467" extrusionOk="0">
                  <a:moveTo>
                    <a:pt x="691" y="0"/>
                  </a:moveTo>
                  <a:cubicBezTo>
                    <a:pt x="664" y="0"/>
                    <a:pt x="636" y="4"/>
                    <a:pt x="610" y="6"/>
                  </a:cubicBezTo>
                  <a:cubicBezTo>
                    <a:pt x="579" y="9"/>
                    <a:pt x="548" y="14"/>
                    <a:pt x="518" y="19"/>
                  </a:cubicBezTo>
                  <a:cubicBezTo>
                    <a:pt x="458" y="30"/>
                    <a:pt x="398" y="44"/>
                    <a:pt x="339" y="65"/>
                  </a:cubicBezTo>
                  <a:cubicBezTo>
                    <a:pt x="221" y="103"/>
                    <a:pt x="110" y="158"/>
                    <a:pt x="12" y="235"/>
                  </a:cubicBezTo>
                  <a:cubicBezTo>
                    <a:pt x="2" y="243"/>
                    <a:pt x="1" y="256"/>
                    <a:pt x="8" y="266"/>
                  </a:cubicBezTo>
                  <a:cubicBezTo>
                    <a:pt x="12" y="272"/>
                    <a:pt x="19" y="276"/>
                    <a:pt x="26" y="276"/>
                  </a:cubicBezTo>
                  <a:cubicBezTo>
                    <a:pt x="31" y="276"/>
                    <a:pt x="36" y="274"/>
                    <a:pt x="40" y="271"/>
                  </a:cubicBezTo>
                  <a:cubicBezTo>
                    <a:pt x="135" y="202"/>
                    <a:pt x="243" y="151"/>
                    <a:pt x="355" y="119"/>
                  </a:cubicBezTo>
                  <a:cubicBezTo>
                    <a:pt x="412" y="101"/>
                    <a:pt x="471" y="89"/>
                    <a:pt x="529" y="81"/>
                  </a:cubicBezTo>
                  <a:cubicBezTo>
                    <a:pt x="558" y="76"/>
                    <a:pt x="588" y="72"/>
                    <a:pt x="617" y="70"/>
                  </a:cubicBezTo>
                  <a:cubicBezTo>
                    <a:pt x="637" y="69"/>
                    <a:pt x="657" y="68"/>
                    <a:pt x="676" y="68"/>
                  </a:cubicBezTo>
                  <a:cubicBezTo>
                    <a:pt x="685" y="68"/>
                    <a:pt x="693" y="68"/>
                    <a:pt x="702" y="69"/>
                  </a:cubicBezTo>
                  <a:cubicBezTo>
                    <a:pt x="818" y="76"/>
                    <a:pt x="932" y="104"/>
                    <a:pt x="1026" y="165"/>
                  </a:cubicBezTo>
                  <a:cubicBezTo>
                    <a:pt x="1071" y="196"/>
                    <a:pt x="1112" y="235"/>
                    <a:pt x="1143" y="281"/>
                  </a:cubicBezTo>
                  <a:cubicBezTo>
                    <a:pt x="1159" y="303"/>
                    <a:pt x="1172" y="326"/>
                    <a:pt x="1183" y="351"/>
                  </a:cubicBezTo>
                  <a:cubicBezTo>
                    <a:pt x="1189" y="364"/>
                    <a:pt x="1194" y="377"/>
                    <a:pt x="1198" y="389"/>
                  </a:cubicBezTo>
                  <a:cubicBezTo>
                    <a:pt x="1199" y="396"/>
                    <a:pt x="1202" y="402"/>
                    <a:pt x="1204" y="408"/>
                  </a:cubicBezTo>
                  <a:cubicBezTo>
                    <a:pt x="1205" y="414"/>
                    <a:pt x="1207" y="422"/>
                    <a:pt x="1207" y="425"/>
                  </a:cubicBezTo>
                  <a:lnTo>
                    <a:pt x="1207" y="427"/>
                  </a:lnTo>
                  <a:cubicBezTo>
                    <a:pt x="1208" y="427"/>
                    <a:pt x="1208" y="428"/>
                    <a:pt x="1208" y="428"/>
                  </a:cubicBezTo>
                  <a:cubicBezTo>
                    <a:pt x="1212" y="450"/>
                    <a:pt x="1233" y="467"/>
                    <a:pt x="1256" y="467"/>
                  </a:cubicBezTo>
                  <a:cubicBezTo>
                    <a:pt x="1258" y="467"/>
                    <a:pt x="1261" y="467"/>
                    <a:pt x="1264" y="466"/>
                  </a:cubicBezTo>
                  <a:cubicBezTo>
                    <a:pt x="1289" y="460"/>
                    <a:pt x="1306" y="436"/>
                    <a:pt x="1300" y="409"/>
                  </a:cubicBezTo>
                  <a:cubicBezTo>
                    <a:pt x="1299" y="399"/>
                    <a:pt x="1296" y="392"/>
                    <a:pt x="1294" y="383"/>
                  </a:cubicBezTo>
                  <a:cubicBezTo>
                    <a:pt x="1291" y="374"/>
                    <a:pt x="1289" y="367"/>
                    <a:pt x="1286" y="358"/>
                  </a:cubicBezTo>
                  <a:cubicBezTo>
                    <a:pt x="1280" y="342"/>
                    <a:pt x="1274" y="327"/>
                    <a:pt x="1267" y="313"/>
                  </a:cubicBezTo>
                  <a:cubicBezTo>
                    <a:pt x="1252" y="284"/>
                    <a:pt x="1235" y="254"/>
                    <a:pt x="1214" y="228"/>
                  </a:cubicBezTo>
                  <a:cubicBezTo>
                    <a:pt x="1175" y="176"/>
                    <a:pt x="1125" y="132"/>
                    <a:pt x="1070" y="98"/>
                  </a:cubicBezTo>
                  <a:cubicBezTo>
                    <a:pt x="1014" y="65"/>
                    <a:pt x="953" y="40"/>
                    <a:pt x="891" y="25"/>
                  </a:cubicBezTo>
                  <a:cubicBezTo>
                    <a:pt x="830" y="9"/>
                    <a:pt x="767" y="2"/>
                    <a:pt x="704" y="0"/>
                  </a:cubicBezTo>
                  <a:cubicBezTo>
                    <a:pt x="700" y="0"/>
                    <a:pt x="696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95;p66">
              <a:extLst>
                <a:ext uri="{FF2B5EF4-FFF2-40B4-BE49-F238E27FC236}">
                  <a16:creationId xmlns:a16="http://schemas.microsoft.com/office/drawing/2014/main" id="{9C900790-3463-44EF-A4F3-A96C07DBBF15}"/>
                </a:ext>
              </a:extLst>
            </p:cNvPr>
            <p:cNvSpPr/>
            <p:nvPr/>
          </p:nvSpPr>
          <p:spPr>
            <a:xfrm>
              <a:off x="1589779" y="1620829"/>
              <a:ext cx="56186" cy="38947"/>
            </a:xfrm>
            <a:custGeom>
              <a:avLst/>
              <a:gdLst/>
              <a:ahLst/>
              <a:cxnLst/>
              <a:rect l="l" t="t" r="r" b="b"/>
              <a:pathLst>
                <a:path w="880" h="610" extrusionOk="0">
                  <a:moveTo>
                    <a:pt x="494" y="0"/>
                  </a:moveTo>
                  <a:cubicBezTo>
                    <a:pt x="167" y="0"/>
                    <a:pt x="0" y="440"/>
                    <a:pt x="0" y="440"/>
                  </a:cubicBezTo>
                  <a:cubicBezTo>
                    <a:pt x="139" y="563"/>
                    <a:pt x="262" y="609"/>
                    <a:pt x="370" y="609"/>
                  </a:cubicBezTo>
                  <a:cubicBezTo>
                    <a:pt x="697" y="609"/>
                    <a:pt x="880" y="186"/>
                    <a:pt x="880" y="186"/>
                  </a:cubicBezTo>
                  <a:cubicBezTo>
                    <a:pt x="733" y="51"/>
                    <a:pt x="604" y="0"/>
                    <a:pt x="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96;p66">
              <a:extLst>
                <a:ext uri="{FF2B5EF4-FFF2-40B4-BE49-F238E27FC236}">
                  <a16:creationId xmlns:a16="http://schemas.microsoft.com/office/drawing/2014/main" id="{7BD98004-A0C8-41B8-9361-714736C46D03}"/>
                </a:ext>
              </a:extLst>
            </p:cNvPr>
            <p:cNvSpPr/>
            <p:nvPr/>
          </p:nvSpPr>
          <p:spPr>
            <a:xfrm>
              <a:off x="1601910" y="1620701"/>
              <a:ext cx="33903" cy="39075"/>
            </a:xfrm>
            <a:custGeom>
              <a:avLst/>
              <a:gdLst/>
              <a:ahLst/>
              <a:cxnLst/>
              <a:rect l="l" t="t" r="r" b="b"/>
              <a:pathLst>
                <a:path w="531" h="612" extrusionOk="0">
                  <a:moveTo>
                    <a:pt x="283" y="1"/>
                  </a:moveTo>
                  <a:cubicBezTo>
                    <a:pt x="161" y="1"/>
                    <a:pt x="48" y="114"/>
                    <a:pt x="25" y="270"/>
                  </a:cubicBezTo>
                  <a:cubicBezTo>
                    <a:pt x="0" y="438"/>
                    <a:pt x="86" y="590"/>
                    <a:pt x="219" y="610"/>
                  </a:cubicBezTo>
                  <a:cubicBezTo>
                    <a:pt x="229" y="611"/>
                    <a:pt x="238" y="612"/>
                    <a:pt x="247" y="612"/>
                  </a:cubicBezTo>
                  <a:cubicBezTo>
                    <a:pt x="370" y="612"/>
                    <a:pt x="482" y="499"/>
                    <a:pt x="506" y="343"/>
                  </a:cubicBezTo>
                  <a:cubicBezTo>
                    <a:pt x="530" y="175"/>
                    <a:pt x="444" y="23"/>
                    <a:pt x="311" y="3"/>
                  </a:cubicBezTo>
                  <a:cubicBezTo>
                    <a:pt x="302" y="1"/>
                    <a:pt x="293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97;p66">
              <a:extLst>
                <a:ext uri="{FF2B5EF4-FFF2-40B4-BE49-F238E27FC236}">
                  <a16:creationId xmlns:a16="http://schemas.microsoft.com/office/drawing/2014/main" id="{0A6ECC3A-E4E2-46C9-B42F-603963BB0F86}"/>
                </a:ext>
              </a:extLst>
            </p:cNvPr>
            <p:cNvSpPr/>
            <p:nvPr/>
          </p:nvSpPr>
          <p:spPr>
            <a:xfrm>
              <a:off x="1588119" y="1619424"/>
              <a:ext cx="59250" cy="30008"/>
            </a:xfrm>
            <a:custGeom>
              <a:avLst/>
              <a:gdLst/>
              <a:ahLst/>
              <a:cxnLst/>
              <a:rect l="l" t="t" r="r" b="b"/>
              <a:pathLst>
                <a:path w="928" h="470" extrusionOk="0">
                  <a:moveTo>
                    <a:pt x="574" y="0"/>
                  </a:moveTo>
                  <a:cubicBezTo>
                    <a:pt x="568" y="0"/>
                    <a:pt x="561" y="0"/>
                    <a:pt x="555" y="1"/>
                  </a:cubicBezTo>
                  <a:cubicBezTo>
                    <a:pt x="535" y="2"/>
                    <a:pt x="514" y="4"/>
                    <a:pt x="491" y="9"/>
                  </a:cubicBezTo>
                  <a:lnTo>
                    <a:pt x="495" y="8"/>
                  </a:lnTo>
                  <a:lnTo>
                    <a:pt x="495" y="8"/>
                  </a:lnTo>
                  <a:cubicBezTo>
                    <a:pt x="441" y="17"/>
                    <a:pt x="387" y="31"/>
                    <a:pt x="336" y="56"/>
                  </a:cubicBezTo>
                  <a:cubicBezTo>
                    <a:pt x="286" y="79"/>
                    <a:pt x="240" y="110"/>
                    <a:pt x="199" y="147"/>
                  </a:cubicBezTo>
                  <a:cubicBezTo>
                    <a:pt x="156" y="183"/>
                    <a:pt x="121" y="226"/>
                    <a:pt x="89" y="269"/>
                  </a:cubicBezTo>
                  <a:cubicBezTo>
                    <a:pt x="73" y="291"/>
                    <a:pt x="59" y="315"/>
                    <a:pt x="44" y="339"/>
                  </a:cubicBezTo>
                  <a:cubicBezTo>
                    <a:pt x="31" y="363"/>
                    <a:pt x="19" y="386"/>
                    <a:pt x="7" y="414"/>
                  </a:cubicBezTo>
                  <a:cubicBezTo>
                    <a:pt x="7" y="415"/>
                    <a:pt x="7" y="415"/>
                    <a:pt x="7" y="415"/>
                  </a:cubicBezTo>
                  <a:cubicBezTo>
                    <a:pt x="0" y="437"/>
                    <a:pt x="10" y="459"/>
                    <a:pt x="31" y="466"/>
                  </a:cubicBezTo>
                  <a:cubicBezTo>
                    <a:pt x="36" y="468"/>
                    <a:pt x="40" y="469"/>
                    <a:pt x="45" y="469"/>
                  </a:cubicBezTo>
                  <a:cubicBezTo>
                    <a:pt x="61" y="469"/>
                    <a:pt x="76" y="459"/>
                    <a:pt x="82" y="443"/>
                  </a:cubicBezTo>
                  <a:lnTo>
                    <a:pt x="83" y="442"/>
                  </a:lnTo>
                  <a:cubicBezTo>
                    <a:pt x="91" y="421"/>
                    <a:pt x="101" y="398"/>
                    <a:pt x="113" y="376"/>
                  </a:cubicBezTo>
                  <a:cubicBezTo>
                    <a:pt x="124" y="354"/>
                    <a:pt x="136" y="332"/>
                    <a:pt x="151" y="312"/>
                  </a:cubicBezTo>
                  <a:cubicBezTo>
                    <a:pt x="177" y="269"/>
                    <a:pt x="209" y="231"/>
                    <a:pt x="245" y="198"/>
                  </a:cubicBezTo>
                  <a:cubicBezTo>
                    <a:pt x="281" y="164"/>
                    <a:pt x="321" y="134"/>
                    <a:pt x="364" y="112"/>
                  </a:cubicBezTo>
                  <a:cubicBezTo>
                    <a:pt x="408" y="88"/>
                    <a:pt x="456" y="74"/>
                    <a:pt x="504" y="65"/>
                  </a:cubicBezTo>
                  <a:lnTo>
                    <a:pt x="505" y="65"/>
                  </a:lnTo>
                  <a:cubicBezTo>
                    <a:pt x="505" y="65"/>
                    <a:pt x="507" y="63"/>
                    <a:pt x="508" y="63"/>
                  </a:cubicBezTo>
                  <a:cubicBezTo>
                    <a:pt x="521" y="59"/>
                    <a:pt x="542" y="56"/>
                    <a:pt x="559" y="55"/>
                  </a:cubicBezTo>
                  <a:cubicBezTo>
                    <a:pt x="568" y="54"/>
                    <a:pt x="577" y="54"/>
                    <a:pt x="586" y="54"/>
                  </a:cubicBezTo>
                  <a:cubicBezTo>
                    <a:pt x="596" y="54"/>
                    <a:pt x="605" y="54"/>
                    <a:pt x="613" y="55"/>
                  </a:cubicBezTo>
                  <a:cubicBezTo>
                    <a:pt x="650" y="58"/>
                    <a:pt x="686" y="65"/>
                    <a:pt x="720" y="79"/>
                  </a:cubicBezTo>
                  <a:cubicBezTo>
                    <a:pt x="754" y="93"/>
                    <a:pt x="786" y="113"/>
                    <a:pt x="814" y="136"/>
                  </a:cubicBezTo>
                  <a:cubicBezTo>
                    <a:pt x="843" y="160"/>
                    <a:pt x="868" y="188"/>
                    <a:pt x="889" y="218"/>
                  </a:cubicBezTo>
                  <a:cubicBezTo>
                    <a:pt x="893" y="224"/>
                    <a:pt x="899" y="227"/>
                    <a:pt x="906" y="227"/>
                  </a:cubicBezTo>
                  <a:cubicBezTo>
                    <a:pt x="909" y="227"/>
                    <a:pt x="913" y="226"/>
                    <a:pt x="916" y="224"/>
                  </a:cubicBezTo>
                  <a:cubicBezTo>
                    <a:pt x="924" y="218"/>
                    <a:pt x="927" y="207"/>
                    <a:pt x="922" y="198"/>
                  </a:cubicBezTo>
                  <a:cubicBezTo>
                    <a:pt x="898" y="163"/>
                    <a:pt x="872" y="132"/>
                    <a:pt x="841" y="104"/>
                  </a:cubicBezTo>
                  <a:cubicBezTo>
                    <a:pt x="812" y="77"/>
                    <a:pt x="777" y="53"/>
                    <a:pt x="739" y="36"/>
                  </a:cubicBezTo>
                  <a:cubicBezTo>
                    <a:pt x="701" y="18"/>
                    <a:pt x="660" y="6"/>
                    <a:pt x="618" y="2"/>
                  </a:cubicBezTo>
                  <a:cubicBezTo>
                    <a:pt x="603" y="1"/>
                    <a:pt x="589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98;p66">
              <a:extLst>
                <a:ext uri="{FF2B5EF4-FFF2-40B4-BE49-F238E27FC236}">
                  <a16:creationId xmlns:a16="http://schemas.microsoft.com/office/drawing/2014/main" id="{ED698C0C-3990-49B8-A2B2-24F04437C0C0}"/>
                </a:ext>
              </a:extLst>
            </p:cNvPr>
            <p:cNvSpPr/>
            <p:nvPr/>
          </p:nvSpPr>
          <p:spPr>
            <a:xfrm>
              <a:off x="1520567" y="1732883"/>
              <a:ext cx="69849" cy="25858"/>
            </a:xfrm>
            <a:custGeom>
              <a:avLst/>
              <a:gdLst/>
              <a:ahLst/>
              <a:cxnLst/>
              <a:rect l="l" t="t" r="r" b="b"/>
              <a:pathLst>
                <a:path w="1094" h="405" extrusionOk="0">
                  <a:moveTo>
                    <a:pt x="1" y="1"/>
                  </a:moveTo>
                  <a:cubicBezTo>
                    <a:pt x="1" y="1"/>
                    <a:pt x="188" y="377"/>
                    <a:pt x="664" y="404"/>
                  </a:cubicBezTo>
                  <a:cubicBezTo>
                    <a:pt x="674" y="404"/>
                    <a:pt x="683" y="404"/>
                    <a:pt x="692" y="404"/>
                  </a:cubicBezTo>
                  <a:cubicBezTo>
                    <a:pt x="1016" y="404"/>
                    <a:pt x="1093" y="115"/>
                    <a:pt x="1093" y="11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5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99;p66">
              <a:extLst>
                <a:ext uri="{FF2B5EF4-FFF2-40B4-BE49-F238E27FC236}">
                  <a16:creationId xmlns:a16="http://schemas.microsoft.com/office/drawing/2014/main" id="{F64C2007-B70B-4E7A-A354-0C6DFBE0D955}"/>
                </a:ext>
              </a:extLst>
            </p:cNvPr>
            <p:cNvSpPr/>
            <p:nvPr/>
          </p:nvSpPr>
          <p:spPr>
            <a:xfrm>
              <a:off x="1523377" y="1729563"/>
              <a:ext cx="65891" cy="11620"/>
            </a:xfrm>
            <a:custGeom>
              <a:avLst/>
              <a:gdLst/>
              <a:ahLst/>
              <a:cxnLst/>
              <a:rect l="l" t="t" r="r" b="b"/>
              <a:pathLst>
                <a:path w="1032" h="182" extrusionOk="0">
                  <a:moveTo>
                    <a:pt x="1032" y="156"/>
                  </a:moveTo>
                  <a:cubicBezTo>
                    <a:pt x="1032" y="156"/>
                    <a:pt x="1032" y="156"/>
                    <a:pt x="1032" y="156"/>
                  </a:cubicBezTo>
                  <a:cubicBezTo>
                    <a:pt x="1032" y="156"/>
                    <a:pt x="1032" y="156"/>
                    <a:pt x="1032" y="156"/>
                  </a:cubicBezTo>
                  <a:close/>
                  <a:moveTo>
                    <a:pt x="571" y="0"/>
                  </a:moveTo>
                  <a:cubicBezTo>
                    <a:pt x="296" y="0"/>
                    <a:pt x="1" y="51"/>
                    <a:pt x="1" y="51"/>
                  </a:cubicBezTo>
                  <a:cubicBezTo>
                    <a:pt x="180" y="155"/>
                    <a:pt x="438" y="181"/>
                    <a:pt x="652" y="181"/>
                  </a:cubicBezTo>
                  <a:cubicBezTo>
                    <a:pt x="861" y="181"/>
                    <a:pt x="1027" y="156"/>
                    <a:pt x="1032" y="156"/>
                  </a:cubicBezTo>
                  <a:cubicBezTo>
                    <a:pt x="1032" y="156"/>
                    <a:pt x="1032" y="156"/>
                    <a:pt x="1032" y="156"/>
                  </a:cubicBezTo>
                  <a:lnTo>
                    <a:pt x="1032" y="156"/>
                  </a:lnTo>
                  <a:cubicBezTo>
                    <a:pt x="1004" y="34"/>
                    <a:pt x="794" y="0"/>
                    <a:pt x="571" y="0"/>
                  </a:cubicBezTo>
                  <a:close/>
                </a:path>
              </a:pathLst>
            </a:custGeom>
            <a:solidFill>
              <a:srgbClr val="BE56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00;p66">
              <a:extLst>
                <a:ext uri="{FF2B5EF4-FFF2-40B4-BE49-F238E27FC236}">
                  <a16:creationId xmlns:a16="http://schemas.microsoft.com/office/drawing/2014/main" id="{C526070F-6548-4CCC-99A5-F73C65F709B7}"/>
                </a:ext>
              </a:extLst>
            </p:cNvPr>
            <p:cNvSpPr/>
            <p:nvPr/>
          </p:nvSpPr>
          <p:spPr>
            <a:xfrm>
              <a:off x="1516289" y="1728413"/>
              <a:ext cx="79490" cy="16600"/>
            </a:xfrm>
            <a:custGeom>
              <a:avLst/>
              <a:gdLst/>
              <a:ahLst/>
              <a:cxnLst/>
              <a:rect l="l" t="t" r="r" b="b"/>
              <a:pathLst>
                <a:path w="1245" h="260" extrusionOk="0">
                  <a:moveTo>
                    <a:pt x="35" y="0"/>
                  </a:moveTo>
                  <a:cubicBezTo>
                    <a:pt x="25" y="0"/>
                    <a:pt x="15" y="6"/>
                    <a:pt x="10" y="15"/>
                  </a:cubicBezTo>
                  <a:cubicBezTo>
                    <a:pt x="1" y="30"/>
                    <a:pt x="7" y="47"/>
                    <a:pt x="20" y="55"/>
                  </a:cubicBezTo>
                  <a:cubicBezTo>
                    <a:pt x="309" y="214"/>
                    <a:pt x="567" y="259"/>
                    <a:pt x="772" y="259"/>
                  </a:cubicBezTo>
                  <a:cubicBezTo>
                    <a:pt x="1040" y="259"/>
                    <a:pt x="1213" y="179"/>
                    <a:pt x="1224" y="173"/>
                  </a:cubicBezTo>
                  <a:cubicBezTo>
                    <a:pt x="1239" y="167"/>
                    <a:pt x="1245" y="150"/>
                    <a:pt x="1239" y="135"/>
                  </a:cubicBezTo>
                  <a:cubicBezTo>
                    <a:pt x="1234" y="124"/>
                    <a:pt x="1223" y="118"/>
                    <a:pt x="1211" y="118"/>
                  </a:cubicBezTo>
                  <a:cubicBezTo>
                    <a:pt x="1207" y="118"/>
                    <a:pt x="1203" y="119"/>
                    <a:pt x="1200" y="120"/>
                  </a:cubicBezTo>
                  <a:cubicBezTo>
                    <a:pt x="1198" y="122"/>
                    <a:pt x="1071" y="182"/>
                    <a:pt x="867" y="196"/>
                  </a:cubicBezTo>
                  <a:cubicBezTo>
                    <a:pt x="837" y="199"/>
                    <a:pt x="805" y="200"/>
                    <a:pt x="770" y="200"/>
                  </a:cubicBezTo>
                  <a:cubicBezTo>
                    <a:pt x="585" y="200"/>
                    <a:pt x="331" y="160"/>
                    <a:pt x="48" y="4"/>
                  </a:cubicBezTo>
                  <a:cubicBezTo>
                    <a:pt x="44" y="1"/>
                    <a:pt x="39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01;p66">
              <a:extLst>
                <a:ext uri="{FF2B5EF4-FFF2-40B4-BE49-F238E27FC236}">
                  <a16:creationId xmlns:a16="http://schemas.microsoft.com/office/drawing/2014/main" id="{7E0F93BC-64B1-481C-B3BD-799DF63B3F28}"/>
                </a:ext>
              </a:extLst>
            </p:cNvPr>
            <p:cNvSpPr/>
            <p:nvPr/>
          </p:nvSpPr>
          <p:spPr>
            <a:xfrm>
              <a:off x="1298885" y="1473402"/>
              <a:ext cx="164088" cy="200737"/>
            </a:xfrm>
            <a:custGeom>
              <a:avLst/>
              <a:gdLst/>
              <a:ahLst/>
              <a:cxnLst/>
              <a:rect l="l" t="t" r="r" b="b"/>
              <a:pathLst>
                <a:path w="2570" h="3144" extrusionOk="0">
                  <a:moveTo>
                    <a:pt x="893" y="0"/>
                  </a:moveTo>
                  <a:cubicBezTo>
                    <a:pt x="735" y="0"/>
                    <a:pt x="522" y="154"/>
                    <a:pt x="385" y="873"/>
                  </a:cubicBezTo>
                  <a:cubicBezTo>
                    <a:pt x="1" y="2883"/>
                    <a:pt x="1496" y="3143"/>
                    <a:pt x="1496" y="3143"/>
                  </a:cubicBezTo>
                  <a:cubicBezTo>
                    <a:pt x="1496" y="3143"/>
                    <a:pt x="2569" y="827"/>
                    <a:pt x="1096" y="86"/>
                  </a:cubicBezTo>
                  <a:cubicBezTo>
                    <a:pt x="1096" y="86"/>
                    <a:pt x="1010" y="0"/>
                    <a:pt x="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02;p66">
              <a:extLst>
                <a:ext uri="{FF2B5EF4-FFF2-40B4-BE49-F238E27FC236}">
                  <a16:creationId xmlns:a16="http://schemas.microsoft.com/office/drawing/2014/main" id="{3232070F-78C7-434A-991F-2BC6AB740004}"/>
                </a:ext>
              </a:extLst>
            </p:cNvPr>
            <p:cNvSpPr/>
            <p:nvPr/>
          </p:nvSpPr>
          <p:spPr>
            <a:xfrm>
              <a:off x="1289627" y="1628171"/>
              <a:ext cx="126227" cy="101134"/>
            </a:xfrm>
            <a:custGeom>
              <a:avLst/>
              <a:gdLst/>
              <a:ahLst/>
              <a:cxnLst/>
              <a:rect l="l" t="t" r="r" b="b"/>
              <a:pathLst>
                <a:path w="1977" h="1584" extrusionOk="0">
                  <a:moveTo>
                    <a:pt x="956" y="1"/>
                  </a:moveTo>
                  <a:cubicBezTo>
                    <a:pt x="865" y="1"/>
                    <a:pt x="768" y="29"/>
                    <a:pt x="667" y="93"/>
                  </a:cubicBezTo>
                  <a:cubicBezTo>
                    <a:pt x="1" y="518"/>
                    <a:pt x="845" y="1582"/>
                    <a:pt x="1582" y="1584"/>
                  </a:cubicBezTo>
                  <a:cubicBezTo>
                    <a:pt x="1800" y="1584"/>
                    <a:pt x="1977" y="1411"/>
                    <a:pt x="1937" y="1239"/>
                  </a:cubicBezTo>
                  <a:cubicBezTo>
                    <a:pt x="1874" y="966"/>
                    <a:pt x="1765" y="705"/>
                    <a:pt x="1601" y="467"/>
                  </a:cubicBezTo>
                  <a:cubicBezTo>
                    <a:pt x="1435" y="227"/>
                    <a:pt x="1217" y="1"/>
                    <a:pt x="956" y="1"/>
                  </a:cubicBezTo>
                  <a:close/>
                </a:path>
              </a:pathLst>
            </a:custGeom>
            <a:solidFill>
              <a:srgbClr val="C67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03;p66">
              <a:extLst>
                <a:ext uri="{FF2B5EF4-FFF2-40B4-BE49-F238E27FC236}">
                  <a16:creationId xmlns:a16="http://schemas.microsoft.com/office/drawing/2014/main" id="{5991608A-6AF1-4F2C-94C0-CABAC0FD1F13}"/>
                </a:ext>
              </a:extLst>
            </p:cNvPr>
            <p:cNvSpPr/>
            <p:nvPr/>
          </p:nvSpPr>
          <p:spPr>
            <a:xfrm>
              <a:off x="1342238" y="1664246"/>
              <a:ext cx="55803" cy="31413"/>
            </a:xfrm>
            <a:custGeom>
              <a:avLst/>
              <a:gdLst/>
              <a:ahLst/>
              <a:cxnLst/>
              <a:rect l="l" t="t" r="r" b="b"/>
              <a:pathLst>
                <a:path w="874" h="492" extrusionOk="0">
                  <a:moveTo>
                    <a:pt x="234" y="1"/>
                  </a:moveTo>
                  <a:cubicBezTo>
                    <a:pt x="169" y="1"/>
                    <a:pt x="99" y="12"/>
                    <a:pt x="24" y="39"/>
                  </a:cubicBezTo>
                  <a:cubicBezTo>
                    <a:pt x="9" y="43"/>
                    <a:pt x="1" y="61"/>
                    <a:pt x="6" y="75"/>
                  </a:cubicBezTo>
                  <a:cubicBezTo>
                    <a:pt x="11" y="87"/>
                    <a:pt x="22" y="95"/>
                    <a:pt x="33" y="95"/>
                  </a:cubicBezTo>
                  <a:cubicBezTo>
                    <a:pt x="37" y="95"/>
                    <a:pt x="40" y="94"/>
                    <a:pt x="43" y="93"/>
                  </a:cubicBezTo>
                  <a:cubicBezTo>
                    <a:pt x="108" y="70"/>
                    <a:pt x="173" y="58"/>
                    <a:pt x="235" y="58"/>
                  </a:cubicBezTo>
                  <a:cubicBezTo>
                    <a:pt x="368" y="58"/>
                    <a:pt x="494" y="110"/>
                    <a:pt x="611" y="216"/>
                  </a:cubicBezTo>
                  <a:cubicBezTo>
                    <a:pt x="742" y="332"/>
                    <a:pt x="814" y="474"/>
                    <a:pt x="814" y="476"/>
                  </a:cubicBezTo>
                  <a:cubicBezTo>
                    <a:pt x="820" y="486"/>
                    <a:pt x="830" y="492"/>
                    <a:pt x="840" y="492"/>
                  </a:cubicBezTo>
                  <a:cubicBezTo>
                    <a:pt x="845" y="492"/>
                    <a:pt x="849" y="490"/>
                    <a:pt x="853" y="489"/>
                  </a:cubicBezTo>
                  <a:cubicBezTo>
                    <a:pt x="868" y="481"/>
                    <a:pt x="874" y="464"/>
                    <a:pt x="866" y="451"/>
                  </a:cubicBezTo>
                  <a:cubicBezTo>
                    <a:pt x="864" y="444"/>
                    <a:pt x="641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04;p66">
              <a:extLst>
                <a:ext uri="{FF2B5EF4-FFF2-40B4-BE49-F238E27FC236}">
                  <a16:creationId xmlns:a16="http://schemas.microsoft.com/office/drawing/2014/main" id="{45BEFA21-31C1-422C-9912-24D035421775}"/>
                </a:ext>
              </a:extLst>
            </p:cNvPr>
            <p:cNvSpPr/>
            <p:nvPr/>
          </p:nvSpPr>
          <p:spPr>
            <a:xfrm>
              <a:off x="1371864" y="1712579"/>
              <a:ext cx="24071" cy="24007"/>
            </a:xfrm>
            <a:custGeom>
              <a:avLst/>
              <a:gdLst/>
              <a:ahLst/>
              <a:cxnLst/>
              <a:rect l="l" t="t" r="r" b="b"/>
              <a:pathLst>
                <a:path w="377" h="376" extrusionOk="0">
                  <a:moveTo>
                    <a:pt x="189" y="0"/>
                  </a:moveTo>
                  <a:cubicBezTo>
                    <a:pt x="86" y="0"/>
                    <a:pt x="1" y="84"/>
                    <a:pt x="1" y="187"/>
                  </a:cubicBezTo>
                  <a:cubicBezTo>
                    <a:pt x="1" y="291"/>
                    <a:pt x="86" y="376"/>
                    <a:pt x="189" y="376"/>
                  </a:cubicBezTo>
                  <a:cubicBezTo>
                    <a:pt x="293" y="376"/>
                    <a:pt x="376" y="291"/>
                    <a:pt x="376" y="187"/>
                  </a:cubicBezTo>
                  <a:cubicBezTo>
                    <a:pt x="376" y="84"/>
                    <a:pt x="293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05;p66">
              <a:extLst>
                <a:ext uri="{FF2B5EF4-FFF2-40B4-BE49-F238E27FC236}">
                  <a16:creationId xmlns:a16="http://schemas.microsoft.com/office/drawing/2014/main" id="{C222403B-6C55-4506-ACE1-BB7D01AD6AD4}"/>
                </a:ext>
              </a:extLst>
            </p:cNvPr>
            <p:cNvSpPr/>
            <p:nvPr/>
          </p:nvSpPr>
          <p:spPr>
            <a:xfrm>
              <a:off x="1379654" y="1420217"/>
              <a:ext cx="266308" cy="95771"/>
            </a:xfrm>
            <a:custGeom>
              <a:avLst/>
              <a:gdLst/>
              <a:ahLst/>
              <a:cxnLst/>
              <a:rect l="l" t="t" r="r" b="b"/>
              <a:pathLst>
                <a:path w="4171" h="1500" extrusionOk="0">
                  <a:moveTo>
                    <a:pt x="2139" y="0"/>
                  </a:moveTo>
                  <a:cubicBezTo>
                    <a:pt x="2074" y="0"/>
                    <a:pt x="2008" y="3"/>
                    <a:pt x="1939" y="7"/>
                  </a:cubicBezTo>
                  <a:cubicBezTo>
                    <a:pt x="102" y="134"/>
                    <a:pt x="0" y="1019"/>
                    <a:pt x="0" y="1019"/>
                  </a:cubicBezTo>
                  <a:cubicBezTo>
                    <a:pt x="0" y="1019"/>
                    <a:pt x="578" y="1258"/>
                    <a:pt x="1292" y="1258"/>
                  </a:cubicBezTo>
                  <a:cubicBezTo>
                    <a:pt x="1649" y="1258"/>
                    <a:pt x="2040" y="1198"/>
                    <a:pt x="2409" y="1019"/>
                  </a:cubicBezTo>
                  <a:cubicBezTo>
                    <a:pt x="2641" y="907"/>
                    <a:pt x="2853" y="863"/>
                    <a:pt x="3042" y="863"/>
                  </a:cubicBezTo>
                  <a:cubicBezTo>
                    <a:pt x="3762" y="863"/>
                    <a:pt x="4171" y="1500"/>
                    <a:pt x="4171" y="1500"/>
                  </a:cubicBezTo>
                  <a:cubicBezTo>
                    <a:pt x="4171" y="1500"/>
                    <a:pt x="3804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899787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231;p55">
            <a:extLst>
              <a:ext uri="{FF2B5EF4-FFF2-40B4-BE49-F238E27FC236}">
                <a16:creationId xmlns:a16="http://schemas.microsoft.com/office/drawing/2014/main" id="{2AE1E860-119D-4A3B-9DE5-3326D7190AAB}"/>
              </a:ext>
            </a:extLst>
          </p:cNvPr>
          <p:cNvSpPr/>
          <p:nvPr/>
        </p:nvSpPr>
        <p:spPr>
          <a:xfrm rot="16649257" flipH="1">
            <a:off x="3537115" y="4193343"/>
            <a:ext cx="520194" cy="387232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36;p55">
            <a:extLst>
              <a:ext uri="{FF2B5EF4-FFF2-40B4-BE49-F238E27FC236}">
                <a16:creationId xmlns:a16="http://schemas.microsoft.com/office/drawing/2014/main" id="{8F592519-665D-4AFF-A069-DC196685DBAD}"/>
              </a:ext>
            </a:extLst>
          </p:cNvPr>
          <p:cNvSpPr/>
          <p:nvPr/>
        </p:nvSpPr>
        <p:spPr>
          <a:xfrm rot="4950743">
            <a:off x="4826508" y="1238573"/>
            <a:ext cx="520194" cy="387232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19121C9-F973-4439-9396-A0F4678C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akso Sapi" pitchFamily="50" charset="0"/>
                <a:cs typeface="Peach TV" panose="02000000000000000000" pitchFamily="2" charset="0"/>
              </a:rPr>
              <a:t>เมื่อกดปุ่ม </a:t>
            </a:r>
            <a:r>
              <a:rPr lang="en-US" dirty="0">
                <a:latin typeface="Bakso Sapi" pitchFamily="50" charset="0"/>
                <a:cs typeface="Peach TV" panose="02000000000000000000" pitchFamily="2" charset="0"/>
              </a:rPr>
              <a:t>next </a:t>
            </a:r>
            <a:r>
              <a:rPr lang="th-TH" dirty="0">
                <a:latin typeface="Bakso Sapi" pitchFamily="50" charset="0"/>
                <a:cs typeface="Peach TV" panose="02000000000000000000" pitchFamily="2" charset="0"/>
              </a:rPr>
              <a:t>ตาราง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1B73CE39-A517-4942-94A9-7D98A004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0" y="1263765"/>
            <a:ext cx="4890614" cy="261596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505FD2E5-DD76-45F2-A96E-38CE26611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12" y="2306878"/>
            <a:ext cx="4890614" cy="261597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8" name="Google Shape;1309;p55">
            <a:extLst>
              <a:ext uri="{FF2B5EF4-FFF2-40B4-BE49-F238E27FC236}">
                <a16:creationId xmlns:a16="http://schemas.microsoft.com/office/drawing/2014/main" id="{B8F027CB-4A10-4C48-AC69-161B9785790E}"/>
              </a:ext>
            </a:extLst>
          </p:cNvPr>
          <p:cNvSpPr/>
          <p:nvPr/>
        </p:nvSpPr>
        <p:spPr>
          <a:xfrm rot="4950743">
            <a:off x="4939903" y="1211483"/>
            <a:ext cx="357343" cy="263842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35;p55">
            <a:extLst>
              <a:ext uri="{FF2B5EF4-FFF2-40B4-BE49-F238E27FC236}">
                <a16:creationId xmlns:a16="http://schemas.microsoft.com/office/drawing/2014/main" id="{DF0300D1-93FC-4D4B-8A36-F8EDF4FC359A}"/>
              </a:ext>
            </a:extLst>
          </p:cNvPr>
          <p:cNvSpPr/>
          <p:nvPr/>
        </p:nvSpPr>
        <p:spPr>
          <a:xfrm rot="16649257" flipH="1">
            <a:off x="3618541" y="4166267"/>
            <a:ext cx="357343" cy="263842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34838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10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06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205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52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9CED4A28-7642-4F8E-9F8F-376E7B7048C4}"/>
              </a:ext>
            </a:extLst>
          </p:cNvPr>
          <p:cNvSpPr txBox="1"/>
          <p:nvPr/>
        </p:nvSpPr>
        <p:spPr>
          <a:xfrm>
            <a:off x="5401273" y="2100473"/>
            <a:ext cx="34533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คือ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Tree</a:t>
            </a:r>
            <a:r>
              <a:rPr lang="th-T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อิสระที่เชื่อมต่อ</a:t>
            </a:r>
            <a:r>
              <a:rPr lang="th-TH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ทุกๆ</a:t>
            </a:r>
            <a:r>
              <a:rPr lang="th-T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Vertix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ใน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Graph</a:t>
            </a:r>
            <a:r>
              <a:rPr lang="th-T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โดยพยายามหาค่าให้มีค่าต่ำสุดในการสร้าง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Graph</a:t>
            </a:r>
            <a:endParaRPr lang="th-TH" sz="2400" dirty="0">
              <a:solidFill>
                <a:schemeClr val="tx1">
                  <a:lumMod val="75000"/>
                  <a:lumOff val="25000"/>
                </a:schemeClr>
              </a:solidFill>
              <a:latin typeface="Bakso Sapi" pitchFamily="50" charset="0"/>
              <a:cs typeface="Peach TV" panose="02000000000000000000" pitchFamily="2" charset="0"/>
            </a:endParaRPr>
          </a:p>
        </p:txBody>
      </p:sp>
      <p:grpSp>
        <p:nvGrpSpPr>
          <p:cNvPr id="858" name="กลุ่ม 857">
            <a:extLst>
              <a:ext uri="{FF2B5EF4-FFF2-40B4-BE49-F238E27FC236}">
                <a16:creationId xmlns:a16="http://schemas.microsoft.com/office/drawing/2014/main" id="{204FF23C-A155-442E-BEFA-C16984B01556}"/>
              </a:ext>
            </a:extLst>
          </p:cNvPr>
          <p:cNvGrpSpPr/>
          <p:nvPr/>
        </p:nvGrpSpPr>
        <p:grpSpPr>
          <a:xfrm>
            <a:off x="1533529" y="1288340"/>
            <a:ext cx="2761529" cy="2685264"/>
            <a:chOff x="1533529" y="1288340"/>
            <a:chExt cx="2761529" cy="2685264"/>
          </a:xfrm>
        </p:grpSpPr>
        <p:cxnSp>
          <p:nvCxnSpPr>
            <p:cNvPr id="55" name="ตัวเชื่อมต่อตรง 54">
              <a:extLst>
                <a:ext uri="{FF2B5EF4-FFF2-40B4-BE49-F238E27FC236}">
                  <a16:creationId xmlns:a16="http://schemas.microsoft.com/office/drawing/2014/main" id="{AF06B070-E4A9-41C9-A274-AE79F41B3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1291" y="2571749"/>
              <a:ext cx="558532" cy="1157396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7" name="กลุ่ม 856">
              <a:extLst>
                <a:ext uri="{FF2B5EF4-FFF2-40B4-BE49-F238E27FC236}">
                  <a16:creationId xmlns:a16="http://schemas.microsoft.com/office/drawing/2014/main" id="{9AA4EF16-7157-4536-92C3-272B8EE9A636}"/>
                </a:ext>
              </a:extLst>
            </p:cNvPr>
            <p:cNvGrpSpPr/>
            <p:nvPr/>
          </p:nvGrpSpPr>
          <p:grpSpPr>
            <a:xfrm>
              <a:off x="1533529" y="1288340"/>
              <a:ext cx="2761529" cy="2685264"/>
              <a:chOff x="1533529" y="1288340"/>
              <a:chExt cx="2761529" cy="2685264"/>
            </a:xfrm>
          </p:grpSpPr>
          <p:cxnSp>
            <p:nvCxnSpPr>
              <p:cNvPr id="37" name="ตัวเชื่อมต่อตรง 36">
                <a:extLst>
                  <a:ext uri="{FF2B5EF4-FFF2-40B4-BE49-F238E27FC236}">
                    <a16:creationId xmlns:a16="http://schemas.microsoft.com/office/drawing/2014/main" id="{ABDC9903-47A9-4894-AE34-8B1D4F64CF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298" y="1531088"/>
                <a:ext cx="147209" cy="1138771"/>
              </a:xfrm>
              <a:prstGeom prst="line">
                <a:avLst/>
              </a:prstGeom>
              <a:ln w="38100">
                <a:solidFill>
                  <a:srgbClr val="8BCDC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ตัวเชื่อมต่อตรง 59">
                <a:extLst>
                  <a:ext uri="{FF2B5EF4-FFF2-40B4-BE49-F238E27FC236}">
                    <a16:creationId xmlns:a16="http://schemas.microsoft.com/office/drawing/2014/main" id="{496362AA-166B-4598-9AC2-9C84BF00D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72" y="3566377"/>
                <a:ext cx="1410428" cy="162768"/>
              </a:xfrm>
              <a:prstGeom prst="line">
                <a:avLst/>
              </a:prstGeom>
              <a:ln w="38100">
                <a:solidFill>
                  <a:srgbClr val="8BCDC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56" name="กลุ่ม 855">
                <a:extLst>
                  <a:ext uri="{FF2B5EF4-FFF2-40B4-BE49-F238E27FC236}">
                    <a16:creationId xmlns:a16="http://schemas.microsoft.com/office/drawing/2014/main" id="{E3A4D6A1-B250-481C-A445-B306F9E933F5}"/>
                  </a:ext>
                </a:extLst>
              </p:cNvPr>
              <p:cNvGrpSpPr/>
              <p:nvPr/>
            </p:nvGrpSpPr>
            <p:grpSpPr>
              <a:xfrm>
                <a:off x="1533529" y="1288340"/>
                <a:ext cx="2761529" cy="2685264"/>
                <a:chOff x="1533529" y="1288340"/>
                <a:chExt cx="2761529" cy="2685264"/>
              </a:xfrm>
            </p:grpSpPr>
            <p:cxnSp>
              <p:nvCxnSpPr>
                <p:cNvPr id="36" name="ตัวเชื่อมต่อตรง 35">
                  <a:extLst>
                    <a:ext uri="{FF2B5EF4-FFF2-40B4-BE49-F238E27FC236}">
                      <a16:creationId xmlns:a16="http://schemas.microsoft.com/office/drawing/2014/main" id="{508C1134-4458-42ED-9E54-AFC92385C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147" y="2112323"/>
                  <a:ext cx="938274" cy="557535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ตัวเชื่อมต่อตรง 40">
                  <a:extLst>
                    <a:ext uri="{FF2B5EF4-FFF2-40B4-BE49-F238E27FC236}">
                      <a16:creationId xmlns:a16="http://schemas.microsoft.com/office/drawing/2014/main" id="{F2639C38-2488-420D-9687-114C7F6556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85934" y="2527351"/>
                  <a:ext cx="927750" cy="201517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ตัวเชื่อมต่อตรง 45">
                  <a:extLst>
                    <a:ext uri="{FF2B5EF4-FFF2-40B4-BE49-F238E27FC236}">
                      <a16:creationId xmlns:a16="http://schemas.microsoft.com/office/drawing/2014/main" id="{C176B69E-9296-400B-B4A7-2A12147F09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10982" y="2835251"/>
                  <a:ext cx="829660" cy="578726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ตัวเชื่อมต่อตรง 49">
                  <a:extLst>
                    <a:ext uri="{FF2B5EF4-FFF2-40B4-BE49-F238E27FC236}">
                      <a16:creationId xmlns:a16="http://schemas.microsoft.com/office/drawing/2014/main" id="{C8A24436-8BD6-4113-90ED-AD0F04E834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829750" y="2981468"/>
                  <a:ext cx="829660" cy="578726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ตัวเชื่อมต่อตรง 50">
                  <a:extLst>
                    <a:ext uri="{FF2B5EF4-FFF2-40B4-BE49-F238E27FC236}">
                      <a16:creationId xmlns:a16="http://schemas.microsoft.com/office/drawing/2014/main" id="{D5C9EDA1-F568-413A-8D73-115A29027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88096" y="2308093"/>
                  <a:ext cx="159449" cy="1105884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ตัวเชื่อมต่อตรง 28">
                  <a:extLst>
                    <a:ext uri="{FF2B5EF4-FFF2-40B4-BE49-F238E27FC236}">
                      <a16:creationId xmlns:a16="http://schemas.microsoft.com/office/drawing/2014/main" id="{491FCBB1-6830-4D03-B32B-EA8E11D67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67983" y="1531088"/>
                  <a:ext cx="1165840" cy="529171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ตัวเชื่อมต่อตรง 33">
                  <a:extLst>
                    <a:ext uri="{FF2B5EF4-FFF2-40B4-BE49-F238E27FC236}">
                      <a16:creationId xmlns:a16="http://schemas.microsoft.com/office/drawing/2014/main" id="{64BE25C6-84BA-428E-8EAB-D8A35EBB4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82682" y="1535852"/>
                  <a:ext cx="1034936" cy="960953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วงรี 14">
                  <a:extLst>
                    <a:ext uri="{FF2B5EF4-FFF2-40B4-BE49-F238E27FC236}">
                      <a16:creationId xmlns:a16="http://schemas.microsoft.com/office/drawing/2014/main" id="{6413FDDD-0064-46DB-9366-312A26090A9E}"/>
                    </a:ext>
                  </a:extLst>
                </p:cNvPr>
                <p:cNvSpPr/>
                <p:nvPr/>
              </p:nvSpPr>
              <p:spPr>
                <a:xfrm>
                  <a:off x="1696410" y="3218691"/>
                  <a:ext cx="531628" cy="503275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9" name="วงรี 18">
                  <a:extLst>
                    <a:ext uri="{FF2B5EF4-FFF2-40B4-BE49-F238E27FC236}">
                      <a16:creationId xmlns:a16="http://schemas.microsoft.com/office/drawing/2014/main" id="{6A0A4CED-9083-4A0F-9FD8-A94AD779C5E4}"/>
                    </a:ext>
                  </a:extLst>
                </p:cNvPr>
                <p:cNvSpPr/>
                <p:nvPr/>
              </p:nvSpPr>
              <p:spPr>
                <a:xfrm>
                  <a:off x="2649150" y="2485480"/>
                  <a:ext cx="531628" cy="503275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21" name="วงรี 20">
                  <a:extLst>
                    <a:ext uri="{FF2B5EF4-FFF2-40B4-BE49-F238E27FC236}">
                      <a16:creationId xmlns:a16="http://schemas.microsoft.com/office/drawing/2014/main" id="{70F5D4F2-D931-4232-B1AF-B7AFEC337686}"/>
                    </a:ext>
                  </a:extLst>
                </p:cNvPr>
                <p:cNvSpPr/>
                <p:nvPr/>
              </p:nvSpPr>
              <p:spPr>
                <a:xfrm>
                  <a:off x="3235477" y="3470329"/>
                  <a:ext cx="531628" cy="503275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12" name="วงรี 11">
                  <a:extLst>
                    <a:ext uri="{FF2B5EF4-FFF2-40B4-BE49-F238E27FC236}">
                      <a16:creationId xmlns:a16="http://schemas.microsoft.com/office/drawing/2014/main" id="{F131DBFD-F810-438F-9778-127623FF5AC1}"/>
                    </a:ext>
                  </a:extLst>
                </p:cNvPr>
                <p:cNvSpPr/>
                <p:nvPr/>
              </p:nvSpPr>
              <p:spPr>
                <a:xfrm>
                  <a:off x="2840642" y="1288340"/>
                  <a:ext cx="531628" cy="503275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16" name="วงรี 15">
                  <a:extLst>
                    <a:ext uri="{FF2B5EF4-FFF2-40B4-BE49-F238E27FC236}">
                      <a16:creationId xmlns:a16="http://schemas.microsoft.com/office/drawing/2014/main" id="{CB66555D-5D6D-4A4A-97FE-187E22B82773}"/>
                    </a:ext>
                  </a:extLst>
                </p:cNvPr>
                <p:cNvSpPr/>
                <p:nvPr/>
              </p:nvSpPr>
              <p:spPr>
                <a:xfrm>
                  <a:off x="1533529" y="1881862"/>
                  <a:ext cx="531628" cy="503275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7" name="วงรี 16">
                  <a:extLst>
                    <a:ext uri="{FF2B5EF4-FFF2-40B4-BE49-F238E27FC236}">
                      <a16:creationId xmlns:a16="http://schemas.microsoft.com/office/drawing/2014/main" id="{115C6ED1-B14C-4D2F-B84B-8665E29C5297}"/>
                    </a:ext>
                  </a:extLst>
                </p:cNvPr>
                <p:cNvSpPr/>
                <p:nvPr/>
              </p:nvSpPr>
              <p:spPr>
                <a:xfrm>
                  <a:off x="3763430" y="2223054"/>
                  <a:ext cx="531628" cy="503275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</p:grpSp>
      </p:grpSp>
      <p:sp>
        <p:nvSpPr>
          <p:cNvPr id="28" name="Google Shape;845;p43">
            <a:extLst>
              <a:ext uri="{FF2B5EF4-FFF2-40B4-BE49-F238E27FC236}">
                <a16:creationId xmlns:a16="http://schemas.microsoft.com/office/drawing/2014/main" id="{81AF3244-1F74-4A9B-B6D2-B09B887AA45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458062">
            <a:off x="2954607" y="1187908"/>
            <a:ext cx="306943" cy="57882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  <a:endParaRPr sz="3200" b="1" dirty="0">
              <a:solidFill>
                <a:srgbClr val="073763"/>
              </a:solidFill>
              <a:latin typeface="Peach TV" panose="02000000000000000000" pitchFamily="2" charset="0"/>
              <a:cs typeface="Peach TV" panose="02000000000000000000" pitchFamily="2" charset="0"/>
            </a:endParaRPr>
          </a:p>
        </p:txBody>
      </p:sp>
      <p:sp>
        <p:nvSpPr>
          <p:cNvPr id="80" name="Google Shape;845;p43">
            <a:extLst>
              <a:ext uri="{FF2B5EF4-FFF2-40B4-BE49-F238E27FC236}">
                <a16:creationId xmlns:a16="http://schemas.microsoft.com/office/drawing/2014/main" id="{EACE8E8B-5FB2-4980-924D-C4388FCC851C}"/>
              </a:ext>
            </a:extLst>
          </p:cNvPr>
          <p:cNvSpPr txBox="1">
            <a:spLocks/>
          </p:cNvSpPr>
          <p:nvPr/>
        </p:nvSpPr>
        <p:spPr>
          <a:xfrm rot="458062">
            <a:off x="3869288" y="2110804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  <p:sp>
        <p:nvSpPr>
          <p:cNvPr id="81" name="Google Shape;845;p43">
            <a:extLst>
              <a:ext uri="{FF2B5EF4-FFF2-40B4-BE49-F238E27FC236}">
                <a16:creationId xmlns:a16="http://schemas.microsoft.com/office/drawing/2014/main" id="{FF2F1614-45C9-4B50-9DD8-EE061017B9BA}"/>
              </a:ext>
            </a:extLst>
          </p:cNvPr>
          <p:cNvSpPr txBox="1">
            <a:spLocks/>
          </p:cNvSpPr>
          <p:nvPr/>
        </p:nvSpPr>
        <p:spPr>
          <a:xfrm rot="458062">
            <a:off x="1647179" y="1763004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2</a:t>
            </a:r>
          </a:p>
        </p:txBody>
      </p:sp>
      <p:sp>
        <p:nvSpPr>
          <p:cNvPr id="841" name="Google Shape;845;p43">
            <a:extLst>
              <a:ext uri="{FF2B5EF4-FFF2-40B4-BE49-F238E27FC236}">
                <a16:creationId xmlns:a16="http://schemas.microsoft.com/office/drawing/2014/main" id="{AE10E467-2C1D-4D5B-B7DC-F899096C1E06}"/>
              </a:ext>
            </a:extLst>
          </p:cNvPr>
          <p:cNvSpPr txBox="1">
            <a:spLocks/>
          </p:cNvSpPr>
          <p:nvPr/>
        </p:nvSpPr>
        <p:spPr>
          <a:xfrm rot="458062">
            <a:off x="2777817" y="2380769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3</a:t>
            </a:r>
          </a:p>
        </p:txBody>
      </p:sp>
      <p:sp>
        <p:nvSpPr>
          <p:cNvPr id="842" name="Google Shape;845;p43">
            <a:extLst>
              <a:ext uri="{FF2B5EF4-FFF2-40B4-BE49-F238E27FC236}">
                <a16:creationId xmlns:a16="http://schemas.microsoft.com/office/drawing/2014/main" id="{24E840EC-058B-4786-9BD4-B45092A15E8C}"/>
              </a:ext>
            </a:extLst>
          </p:cNvPr>
          <p:cNvSpPr txBox="1">
            <a:spLocks/>
          </p:cNvSpPr>
          <p:nvPr/>
        </p:nvSpPr>
        <p:spPr>
          <a:xfrm rot="458062">
            <a:off x="1804716" y="3106159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  <p:sp>
        <p:nvSpPr>
          <p:cNvPr id="843" name="Google Shape;845;p43">
            <a:extLst>
              <a:ext uri="{FF2B5EF4-FFF2-40B4-BE49-F238E27FC236}">
                <a16:creationId xmlns:a16="http://schemas.microsoft.com/office/drawing/2014/main" id="{15A0D25E-CB49-4841-B5C8-6ECF8A4065B2}"/>
              </a:ext>
            </a:extLst>
          </p:cNvPr>
          <p:cNvSpPr txBox="1">
            <a:spLocks/>
          </p:cNvSpPr>
          <p:nvPr/>
        </p:nvSpPr>
        <p:spPr>
          <a:xfrm rot="801905">
            <a:off x="3361382" y="3358346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  <p:sp>
        <p:nvSpPr>
          <p:cNvPr id="847" name="Google Shape;845;p43">
            <a:extLst>
              <a:ext uri="{FF2B5EF4-FFF2-40B4-BE49-F238E27FC236}">
                <a16:creationId xmlns:a16="http://schemas.microsoft.com/office/drawing/2014/main" id="{535BDDD2-B3E4-48C2-A550-75F86C0C307C}"/>
              </a:ext>
            </a:extLst>
          </p:cNvPr>
          <p:cNvSpPr txBox="1">
            <a:spLocks/>
          </p:cNvSpPr>
          <p:nvPr/>
        </p:nvSpPr>
        <p:spPr>
          <a:xfrm rot="458062">
            <a:off x="3816916" y="2855355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2</a:t>
            </a:r>
          </a:p>
        </p:txBody>
      </p:sp>
      <p:sp>
        <p:nvSpPr>
          <p:cNvPr id="848" name="Google Shape;845;p43">
            <a:extLst>
              <a:ext uri="{FF2B5EF4-FFF2-40B4-BE49-F238E27FC236}">
                <a16:creationId xmlns:a16="http://schemas.microsoft.com/office/drawing/2014/main" id="{366A5BFD-2CCD-4988-9DD2-583328BB3C45}"/>
              </a:ext>
            </a:extLst>
          </p:cNvPr>
          <p:cNvSpPr txBox="1">
            <a:spLocks/>
          </p:cNvSpPr>
          <p:nvPr/>
        </p:nvSpPr>
        <p:spPr>
          <a:xfrm rot="458062">
            <a:off x="3004675" y="1847595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849" name="Google Shape;845;p43">
            <a:extLst>
              <a:ext uri="{FF2B5EF4-FFF2-40B4-BE49-F238E27FC236}">
                <a16:creationId xmlns:a16="http://schemas.microsoft.com/office/drawing/2014/main" id="{573FA134-C091-467E-902B-99B39263F0BA}"/>
              </a:ext>
            </a:extLst>
          </p:cNvPr>
          <p:cNvSpPr txBox="1">
            <a:spLocks/>
          </p:cNvSpPr>
          <p:nvPr/>
        </p:nvSpPr>
        <p:spPr>
          <a:xfrm rot="458062">
            <a:off x="1543475" y="2539642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3</a:t>
            </a:r>
          </a:p>
        </p:txBody>
      </p:sp>
      <p:sp>
        <p:nvSpPr>
          <p:cNvPr id="850" name="Google Shape;845;p43">
            <a:extLst>
              <a:ext uri="{FF2B5EF4-FFF2-40B4-BE49-F238E27FC236}">
                <a16:creationId xmlns:a16="http://schemas.microsoft.com/office/drawing/2014/main" id="{771DD07B-2EF4-465A-9C7E-931B2A9FF505}"/>
              </a:ext>
            </a:extLst>
          </p:cNvPr>
          <p:cNvSpPr txBox="1">
            <a:spLocks/>
          </p:cNvSpPr>
          <p:nvPr/>
        </p:nvSpPr>
        <p:spPr>
          <a:xfrm rot="613995">
            <a:off x="2361354" y="2018517"/>
            <a:ext cx="286795" cy="46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  <p:sp>
        <p:nvSpPr>
          <p:cNvPr id="851" name="Google Shape;845;p43">
            <a:extLst>
              <a:ext uri="{FF2B5EF4-FFF2-40B4-BE49-F238E27FC236}">
                <a16:creationId xmlns:a16="http://schemas.microsoft.com/office/drawing/2014/main" id="{A9A805C1-CEE5-4B43-A52C-FB9E235E782D}"/>
              </a:ext>
            </a:extLst>
          </p:cNvPr>
          <p:cNvSpPr txBox="1">
            <a:spLocks/>
          </p:cNvSpPr>
          <p:nvPr/>
        </p:nvSpPr>
        <p:spPr>
          <a:xfrm rot="887285">
            <a:off x="2230142" y="2678732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  <p:sp>
        <p:nvSpPr>
          <p:cNvPr id="852" name="Google Shape;845;p43">
            <a:extLst>
              <a:ext uri="{FF2B5EF4-FFF2-40B4-BE49-F238E27FC236}">
                <a16:creationId xmlns:a16="http://schemas.microsoft.com/office/drawing/2014/main" id="{6EF327AA-0736-41A8-BF1C-18A1E62C50F4}"/>
              </a:ext>
            </a:extLst>
          </p:cNvPr>
          <p:cNvSpPr txBox="1">
            <a:spLocks/>
          </p:cNvSpPr>
          <p:nvPr/>
        </p:nvSpPr>
        <p:spPr>
          <a:xfrm rot="450190">
            <a:off x="3197638" y="2822790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  <p:sp>
        <p:nvSpPr>
          <p:cNvPr id="853" name="Google Shape;845;p43">
            <a:extLst>
              <a:ext uri="{FF2B5EF4-FFF2-40B4-BE49-F238E27FC236}">
                <a16:creationId xmlns:a16="http://schemas.microsoft.com/office/drawing/2014/main" id="{A5E64F7C-12D2-48FA-800C-2213109C2689}"/>
              </a:ext>
            </a:extLst>
          </p:cNvPr>
          <p:cNvSpPr txBox="1">
            <a:spLocks/>
          </p:cNvSpPr>
          <p:nvPr/>
        </p:nvSpPr>
        <p:spPr>
          <a:xfrm rot="477244">
            <a:off x="3307881" y="2177816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  <p:sp>
        <p:nvSpPr>
          <p:cNvPr id="854" name="Google Shape;845;p43">
            <a:extLst>
              <a:ext uri="{FF2B5EF4-FFF2-40B4-BE49-F238E27FC236}">
                <a16:creationId xmlns:a16="http://schemas.microsoft.com/office/drawing/2014/main" id="{D2FC38A6-49BB-4E29-953E-4A1EC980672C}"/>
              </a:ext>
            </a:extLst>
          </p:cNvPr>
          <p:cNvSpPr txBox="1">
            <a:spLocks/>
          </p:cNvSpPr>
          <p:nvPr/>
        </p:nvSpPr>
        <p:spPr>
          <a:xfrm rot="311817">
            <a:off x="2263175" y="1350629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  <p:sp>
        <p:nvSpPr>
          <p:cNvPr id="855" name="Google Shape;845;p43">
            <a:extLst>
              <a:ext uri="{FF2B5EF4-FFF2-40B4-BE49-F238E27FC236}">
                <a16:creationId xmlns:a16="http://schemas.microsoft.com/office/drawing/2014/main" id="{52699056-96C3-49C4-ADDD-AA91846BD2F3}"/>
              </a:ext>
            </a:extLst>
          </p:cNvPr>
          <p:cNvSpPr txBox="1">
            <a:spLocks/>
          </p:cNvSpPr>
          <p:nvPr/>
        </p:nvSpPr>
        <p:spPr>
          <a:xfrm rot="513107">
            <a:off x="3497339" y="1523701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  <p:sp>
        <p:nvSpPr>
          <p:cNvPr id="859" name="Google Shape;845;p43">
            <a:extLst>
              <a:ext uri="{FF2B5EF4-FFF2-40B4-BE49-F238E27FC236}">
                <a16:creationId xmlns:a16="http://schemas.microsoft.com/office/drawing/2014/main" id="{E1FCB5A6-520D-41AA-ACD6-B7F69E8070B5}"/>
              </a:ext>
            </a:extLst>
          </p:cNvPr>
          <p:cNvSpPr txBox="1">
            <a:spLocks/>
          </p:cNvSpPr>
          <p:nvPr/>
        </p:nvSpPr>
        <p:spPr>
          <a:xfrm rot="638796">
            <a:off x="2666033" y="3183749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  <p:sp>
        <p:nvSpPr>
          <p:cNvPr id="111" name="Google Shape;804;p38">
            <a:extLst>
              <a:ext uri="{FF2B5EF4-FFF2-40B4-BE49-F238E27FC236}">
                <a16:creationId xmlns:a16="http://schemas.microsoft.com/office/drawing/2014/main" id="{E560DE72-7127-4027-8433-A6F0E7CB9B27}"/>
              </a:ext>
            </a:extLst>
          </p:cNvPr>
          <p:cNvSpPr txBox="1">
            <a:spLocks/>
          </p:cNvSpPr>
          <p:nvPr/>
        </p:nvSpPr>
        <p:spPr>
          <a:xfrm>
            <a:off x="4890782" y="728635"/>
            <a:ext cx="4474290" cy="101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redoka One"/>
              <a:buNone/>
              <a:defRPr sz="5500" b="1" i="0" u="none" strike="noStrike" cap="none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9pPr>
          </a:lstStyle>
          <a:p>
            <a:r>
              <a:rPr lang="en-US" sz="3200" dirty="0">
                <a:ln w="95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  <a:cs typeface="Peach TV" panose="02000000000000000000" pitchFamily="2" charset="0"/>
              </a:rPr>
              <a:t>MINIMUM</a:t>
            </a:r>
            <a:r>
              <a:rPr lang="en-US" sz="2800" dirty="0">
                <a:ln w="95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  <a:cs typeface="Peach TV" panose="02000000000000000000" pitchFamily="2" charset="0"/>
              </a:rPr>
              <a:t> </a:t>
            </a:r>
          </a:p>
          <a:p>
            <a:r>
              <a:rPr lang="en-US" sz="2800" dirty="0">
                <a:ln w="95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  <a:cs typeface="Peach TV" panose="02000000000000000000" pitchFamily="2" charset="0"/>
              </a:rPr>
              <a:t>SPANNING TREE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8" grpId="1" build="p"/>
      <p:bldP spid="28" grpId="2" build="p"/>
      <p:bldP spid="80" grpId="1"/>
      <p:bldP spid="80" grpId="2"/>
      <p:bldP spid="81" grpId="1"/>
      <p:bldP spid="81" grpId="2"/>
      <p:bldP spid="841" grpId="1"/>
      <p:bldP spid="841" grpId="2"/>
      <p:bldP spid="842" grpId="1"/>
      <p:bldP spid="842" grpId="2"/>
      <p:bldP spid="843" grpId="1"/>
      <p:bldP spid="843" grpId="2"/>
      <p:bldP spid="847" grpId="1"/>
      <p:bldP spid="847" grpId="2"/>
      <p:bldP spid="848" grpId="1"/>
      <p:bldP spid="848" grpId="2"/>
      <p:bldP spid="849" grpId="1"/>
      <p:bldP spid="849" grpId="2"/>
      <p:bldP spid="850" grpId="1"/>
      <p:bldP spid="850" grpId="2"/>
      <p:bldP spid="851" grpId="1"/>
      <p:bldP spid="851" grpId="2"/>
      <p:bldP spid="852" grpId="1"/>
      <p:bldP spid="852" grpId="2"/>
      <p:bldP spid="853" grpId="1"/>
      <p:bldP spid="853" grpId="2"/>
      <p:bldP spid="854" grpId="1"/>
      <p:bldP spid="854" grpId="2"/>
      <p:bldP spid="855" grpId="1"/>
      <p:bldP spid="855" grpId="2"/>
      <p:bldP spid="859" grpId="1"/>
      <p:bldP spid="859" grpId="2"/>
      <p:bldP spid="111" grpId="0"/>
      <p:bldP spid="1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38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618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69;p67">
            <a:extLst>
              <a:ext uri="{FF2B5EF4-FFF2-40B4-BE49-F238E27FC236}">
                <a16:creationId xmlns:a16="http://schemas.microsoft.com/office/drawing/2014/main" id="{274BA66E-1C52-4B1E-B4DD-5DB3A58CAF6A}"/>
              </a:ext>
            </a:extLst>
          </p:cNvPr>
          <p:cNvGrpSpPr/>
          <p:nvPr/>
        </p:nvGrpSpPr>
        <p:grpSpPr>
          <a:xfrm>
            <a:off x="4722442" y="1620821"/>
            <a:ext cx="2351423" cy="2023342"/>
            <a:chOff x="4571999" y="1821354"/>
            <a:chExt cx="2351423" cy="2023342"/>
          </a:xfrm>
        </p:grpSpPr>
        <p:sp>
          <p:nvSpPr>
            <p:cNvPr id="6" name="Google Shape;1870;p67">
              <a:extLst>
                <a:ext uri="{FF2B5EF4-FFF2-40B4-BE49-F238E27FC236}">
                  <a16:creationId xmlns:a16="http://schemas.microsoft.com/office/drawing/2014/main" id="{229B4B33-9FE6-436C-90BF-BAEE73D62FEA}"/>
                </a:ext>
              </a:extLst>
            </p:cNvPr>
            <p:cNvSpPr/>
            <p:nvPr/>
          </p:nvSpPr>
          <p:spPr>
            <a:xfrm>
              <a:off x="5331327" y="3475056"/>
              <a:ext cx="832922" cy="369640"/>
            </a:xfrm>
            <a:custGeom>
              <a:avLst/>
              <a:gdLst/>
              <a:ahLst/>
              <a:cxnLst/>
              <a:rect l="l" t="t" r="r" b="b"/>
              <a:pathLst>
                <a:path w="15557" h="6904" extrusionOk="0">
                  <a:moveTo>
                    <a:pt x="2528" y="1"/>
                  </a:moveTo>
                  <a:lnTo>
                    <a:pt x="2305" y="3234"/>
                  </a:lnTo>
                  <a:cubicBezTo>
                    <a:pt x="2305" y="3234"/>
                    <a:pt x="2423" y="3831"/>
                    <a:pt x="1589" y="4641"/>
                  </a:cubicBezTo>
                  <a:cubicBezTo>
                    <a:pt x="757" y="5452"/>
                    <a:pt x="97" y="6199"/>
                    <a:pt x="97" y="6199"/>
                  </a:cubicBezTo>
                  <a:cubicBezTo>
                    <a:pt x="97" y="6199"/>
                    <a:pt x="0" y="6381"/>
                    <a:pt x="0" y="6636"/>
                  </a:cubicBezTo>
                  <a:cubicBezTo>
                    <a:pt x="0" y="6893"/>
                    <a:pt x="139" y="6903"/>
                    <a:pt x="714" y="6903"/>
                  </a:cubicBezTo>
                  <a:lnTo>
                    <a:pt x="14841" y="6903"/>
                  </a:lnTo>
                  <a:cubicBezTo>
                    <a:pt x="15417" y="6903"/>
                    <a:pt x="15555" y="6893"/>
                    <a:pt x="15555" y="6636"/>
                  </a:cubicBezTo>
                  <a:cubicBezTo>
                    <a:pt x="15556" y="6381"/>
                    <a:pt x="15460" y="6199"/>
                    <a:pt x="15460" y="6199"/>
                  </a:cubicBezTo>
                  <a:cubicBezTo>
                    <a:pt x="15460" y="6199"/>
                    <a:pt x="14798" y="5452"/>
                    <a:pt x="13966" y="4641"/>
                  </a:cubicBezTo>
                  <a:cubicBezTo>
                    <a:pt x="13134" y="3831"/>
                    <a:pt x="13252" y="3234"/>
                    <a:pt x="13252" y="3234"/>
                  </a:cubicBezTo>
                  <a:lnTo>
                    <a:pt x="13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1;p67">
              <a:extLst>
                <a:ext uri="{FF2B5EF4-FFF2-40B4-BE49-F238E27FC236}">
                  <a16:creationId xmlns:a16="http://schemas.microsoft.com/office/drawing/2014/main" id="{138DAF3D-5AB6-4DE6-927F-A2D96A299D1D}"/>
                </a:ext>
              </a:extLst>
            </p:cNvPr>
            <p:cNvSpPr/>
            <p:nvPr/>
          </p:nvSpPr>
          <p:spPr>
            <a:xfrm>
              <a:off x="4571999" y="1821354"/>
              <a:ext cx="2351423" cy="1681691"/>
            </a:xfrm>
            <a:custGeom>
              <a:avLst/>
              <a:gdLst/>
              <a:ahLst/>
              <a:cxnLst/>
              <a:rect l="l" t="t" r="r" b="b"/>
              <a:pathLst>
                <a:path w="43919" h="31410" extrusionOk="0">
                  <a:moveTo>
                    <a:pt x="1897" y="0"/>
                  </a:moveTo>
                  <a:cubicBezTo>
                    <a:pt x="850" y="0"/>
                    <a:pt x="1" y="741"/>
                    <a:pt x="1" y="1653"/>
                  </a:cubicBezTo>
                  <a:lnTo>
                    <a:pt x="1" y="29757"/>
                  </a:lnTo>
                  <a:cubicBezTo>
                    <a:pt x="1" y="30669"/>
                    <a:pt x="850" y="31410"/>
                    <a:pt x="1897" y="31410"/>
                  </a:cubicBezTo>
                  <a:lnTo>
                    <a:pt x="42023" y="31410"/>
                  </a:lnTo>
                  <a:cubicBezTo>
                    <a:pt x="43070" y="31410"/>
                    <a:pt x="43918" y="30669"/>
                    <a:pt x="43918" y="29757"/>
                  </a:cubicBezTo>
                  <a:lnTo>
                    <a:pt x="43918" y="1653"/>
                  </a:lnTo>
                  <a:cubicBezTo>
                    <a:pt x="43918" y="741"/>
                    <a:pt x="43070" y="0"/>
                    <a:pt x="42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2;p67">
              <a:extLst>
                <a:ext uri="{FF2B5EF4-FFF2-40B4-BE49-F238E27FC236}">
                  <a16:creationId xmlns:a16="http://schemas.microsoft.com/office/drawing/2014/main" id="{F9B6AE35-F9E9-41B1-9248-F289240DAAD7}"/>
                </a:ext>
              </a:extLst>
            </p:cNvPr>
            <p:cNvSpPr/>
            <p:nvPr/>
          </p:nvSpPr>
          <p:spPr>
            <a:xfrm>
              <a:off x="5692037" y="3308861"/>
              <a:ext cx="109757" cy="109650"/>
            </a:xfrm>
            <a:custGeom>
              <a:avLst/>
              <a:gdLst/>
              <a:ahLst/>
              <a:cxnLst/>
              <a:rect l="l" t="t" r="r" b="b"/>
              <a:pathLst>
                <a:path w="2050" h="2048" extrusionOk="0">
                  <a:moveTo>
                    <a:pt x="1024" y="0"/>
                  </a:moveTo>
                  <a:cubicBezTo>
                    <a:pt x="459" y="0"/>
                    <a:pt x="1" y="457"/>
                    <a:pt x="1" y="1024"/>
                  </a:cubicBezTo>
                  <a:cubicBezTo>
                    <a:pt x="1" y="1589"/>
                    <a:pt x="459" y="2048"/>
                    <a:pt x="1024" y="2048"/>
                  </a:cubicBezTo>
                  <a:cubicBezTo>
                    <a:pt x="1591" y="2048"/>
                    <a:pt x="2049" y="1589"/>
                    <a:pt x="2049" y="1024"/>
                  </a:cubicBezTo>
                  <a:cubicBezTo>
                    <a:pt x="2049" y="457"/>
                    <a:pt x="1591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319F08F0-4840-40FC-89B8-673382843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40" t="28410" r="24706" b="18983"/>
          <a:stretch/>
        </p:blipFill>
        <p:spPr>
          <a:xfrm>
            <a:off x="4876177" y="1771786"/>
            <a:ext cx="2042362" cy="1251837"/>
          </a:xfrm>
          <a:prstGeom prst="rect">
            <a:avLst/>
          </a:prstGeom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5F1539A8-924C-4E83-8AD8-3090EAD53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29" y="2810803"/>
            <a:ext cx="1648782" cy="993508"/>
          </a:xfrm>
          <a:prstGeom prst="rect">
            <a:avLst/>
          </a:prstGeom>
        </p:spPr>
      </p:pic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B2FD147-6493-47B6-8155-58326ED39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537097">
            <a:off x="1047620" y="1144557"/>
            <a:ext cx="3231358" cy="767741"/>
          </a:xfrm>
        </p:spPr>
        <p:txBody>
          <a:bodyPr/>
          <a:lstStyle/>
          <a:p>
            <a:r>
              <a:rPr lang="th-TH" sz="6600" dirty="0">
                <a:latin typeface="Peach TV" panose="02000000000000000000" pitchFamily="2" charset="0"/>
                <a:cs typeface="Peach TV" panose="02000000000000000000" pitchFamily="2" charset="0"/>
              </a:rPr>
              <a:t>จบการนำเสนอ</a:t>
            </a:r>
          </a:p>
        </p:txBody>
      </p:sp>
      <p:sp>
        <p:nvSpPr>
          <p:cNvPr id="20" name="ชื่อเรื่องรอง 2">
            <a:extLst>
              <a:ext uri="{FF2B5EF4-FFF2-40B4-BE49-F238E27FC236}">
                <a16:creationId xmlns:a16="http://schemas.microsoft.com/office/drawing/2014/main" id="{A72580F0-8716-460E-97CA-1CCE3A875928}"/>
              </a:ext>
            </a:extLst>
          </p:cNvPr>
          <p:cNvSpPr txBox="1">
            <a:spLocks/>
          </p:cNvSpPr>
          <p:nvPr/>
        </p:nvSpPr>
        <p:spPr>
          <a:xfrm rot="-537097">
            <a:off x="1131729" y="1945018"/>
            <a:ext cx="3552617" cy="76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th-TH" sz="6600" dirty="0">
                <a:latin typeface="Peach TV" panose="02000000000000000000" pitchFamily="2" charset="0"/>
                <a:cs typeface="Peach TV" panose="02000000000000000000" pitchFamily="2" charset="0"/>
              </a:rPr>
              <a:t>ขอบคุณค่ะ/ครับ</a:t>
            </a:r>
          </a:p>
        </p:txBody>
      </p:sp>
      <p:grpSp>
        <p:nvGrpSpPr>
          <p:cNvPr id="10" name="Google Shape;1874;p67">
            <a:extLst>
              <a:ext uri="{FF2B5EF4-FFF2-40B4-BE49-F238E27FC236}">
                <a16:creationId xmlns:a16="http://schemas.microsoft.com/office/drawing/2014/main" id="{819A997B-0E83-4A9A-BEC5-9B77612BCC39}"/>
              </a:ext>
            </a:extLst>
          </p:cNvPr>
          <p:cNvGrpSpPr/>
          <p:nvPr/>
        </p:nvGrpSpPr>
        <p:grpSpPr>
          <a:xfrm>
            <a:off x="6452668" y="2752521"/>
            <a:ext cx="2128500" cy="1414596"/>
            <a:chOff x="6302225" y="2724454"/>
            <a:chExt cx="2128500" cy="1414596"/>
          </a:xfrm>
        </p:grpSpPr>
        <p:sp>
          <p:nvSpPr>
            <p:cNvPr id="11" name="Google Shape;1875;p67">
              <a:extLst>
                <a:ext uri="{FF2B5EF4-FFF2-40B4-BE49-F238E27FC236}">
                  <a16:creationId xmlns:a16="http://schemas.microsoft.com/office/drawing/2014/main" id="{3F572C3B-4393-4760-B843-F0F2D7F63962}"/>
                </a:ext>
              </a:extLst>
            </p:cNvPr>
            <p:cNvSpPr/>
            <p:nvPr/>
          </p:nvSpPr>
          <p:spPr>
            <a:xfrm>
              <a:off x="6499698" y="2724454"/>
              <a:ext cx="1733424" cy="1119756"/>
            </a:xfrm>
            <a:custGeom>
              <a:avLst/>
              <a:gdLst/>
              <a:ahLst/>
              <a:cxnLst/>
              <a:rect l="l" t="t" r="r" b="b"/>
              <a:pathLst>
                <a:path w="26264" h="16966" extrusionOk="0">
                  <a:moveTo>
                    <a:pt x="25185" y="1337"/>
                  </a:moveTo>
                  <a:lnTo>
                    <a:pt x="25185" y="15626"/>
                  </a:lnTo>
                  <a:lnTo>
                    <a:pt x="1079" y="15626"/>
                  </a:lnTo>
                  <a:lnTo>
                    <a:pt x="1079" y="1337"/>
                  </a:lnTo>
                  <a:close/>
                  <a:moveTo>
                    <a:pt x="1491" y="1"/>
                  </a:moveTo>
                  <a:cubicBezTo>
                    <a:pt x="668" y="1"/>
                    <a:pt x="0" y="617"/>
                    <a:pt x="0" y="1375"/>
                  </a:cubicBezTo>
                  <a:lnTo>
                    <a:pt x="0" y="15589"/>
                  </a:lnTo>
                  <a:cubicBezTo>
                    <a:pt x="0" y="16349"/>
                    <a:pt x="668" y="16966"/>
                    <a:pt x="1491" y="16966"/>
                  </a:cubicBezTo>
                  <a:lnTo>
                    <a:pt x="24773" y="16966"/>
                  </a:lnTo>
                  <a:cubicBezTo>
                    <a:pt x="25598" y="16966"/>
                    <a:pt x="26262" y="16349"/>
                    <a:pt x="26262" y="15589"/>
                  </a:cubicBezTo>
                  <a:lnTo>
                    <a:pt x="26262" y="1375"/>
                  </a:lnTo>
                  <a:cubicBezTo>
                    <a:pt x="26264" y="617"/>
                    <a:pt x="25598" y="1"/>
                    <a:pt x="24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76;p67">
              <a:extLst>
                <a:ext uri="{FF2B5EF4-FFF2-40B4-BE49-F238E27FC236}">
                  <a16:creationId xmlns:a16="http://schemas.microsoft.com/office/drawing/2014/main" id="{93280D65-4FEC-4FC7-993E-0475150085D6}"/>
                </a:ext>
              </a:extLst>
            </p:cNvPr>
            <p:cNvSpPr/>
            <p:nvPr/>
          </p:nvSpPr>
          <p:spPr>
            <a:xfrm>
              <a:off x="6304733" y="3776244"/>
              <a:ext cx="2123352" cy="291390"/>
            </a:xfrm>
            <a:custGeom>
              <a:avLst/>
              <a:gdLst/>
              <a:ahLst/>
              <a:cxnLst/>
              <a:rect l="l" t="t" r="r" b="b"/>
              <a:pathLst>
                <a:path w="32172" h="4415" extrusionOk="0">
                  <a:moveTo>
                    <a:pt x="3474" y="0"/>
                  </a:moveTo>
                  <a:lnTo>
                    <a:pt x="0" y="4414"/>
                  </a:lnTo>
                  <a:lnTo>
                    <a:pt x="32172" y="4414"/>
                  </a:lnTo>
                  <a:lnTo>
                    <a:pt x="28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77;p67">
              <a:extLst>
                <a:ext uri="{FF2B5EF4-FFF2-40B4-BE49-F238E27FC236}">
                  <a16:creationId xmlns:a16="http://schemas.microsoft.com/office/drawing/2014/main" id="{14B0ACEA-861F-450E-8255-CF2B18744B02}"/>
                </a:ext>
              </a:extLst>
            </p:cNvPr>
            <p:cNvSpPr/>
            <p:nvPr/>
          </p:nvSpPr>
          <p:spPr>
            <a:xfrm>
              <a:off x="6302225" y="4067572"/>
              <a:ext cx="2128500" cy="71478"/>
            </a:xfrm>
            <a:custGeom>
              <a:avLst/>
              <a:gdLst/>
              <a:ahLst/>
              <a:cxnLst/>
              <a:rect l="l" t="t" r="r" b="b"/>
              <a:pathLst>
                <a:path w="32250" h="1083" extrusionOk="0">
                  <a:moveTo>
                    <a:pt x="38" y="0"/>
                  </a:moveTo>
                  <a:cubicBezTo>
                    <a:pt x="38" y="0"/>
                    <a:pt x="0" y="1082"/>
                    <a:pt x="2433" y="1082"/>
                  </a:cubicBezTo>
                  <a:lnTo>
                    <a:pt x="29815" y="1082"/>
                  </a:lnTo>
                  <a:cubicBezTo>
                    <a:pt x="32249" y="1082"/>
                    <a:pt x="32210" y="0"/>
                    <a:pt x="32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78;p67">
              <a:extLst>
                <a:ext uri="{FF2B5EF4-FFF2-40B4-BE49-F238E27FC236}">
                  <a16:creationId xmlns:a16="http://schemas.microsoft.com/office/drawing/2014/main" id="{5B16B8AB-DC73-4CE3-9789-77B2CED74E77}"/>
                </a:ext>
              </a:extLst>
            </p:cNvPr>
            <p:cNvSpPr/>
            <p:nvPr/>
          </p:nvSpPr>
          <p:spPr>
            <a:xfrm>
              <a:off x="6304733" y="3776244"/>
              <a:ext cx="2123352" cy="291390"/>
            </a:xfrm>
            <a:custGeom>
              <a:avLst/>
              <a:gdLst/>
              <a:ahLst/>
              <a:cxnLst/>
              <a:rect l="l" t="t" r="r" b="b"/>
              <a:pathLst>
                <a:path w="32172" h="4415" extrusionOk="0">
                  <a:moveTo>
                    <a:pt x="3474" y="0"/>
                  </a:moveTo>
                  <a:lnTo>
                    <a:pt x="0" y="4414"/>
                  </a:lnTo>
                  <a:lnTo>
                    <a:pt x="32172" y="4414"/>
                  </a:lnTo>
                  <a:lnTo>
                    <a:pt x="28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804;p38">
            <a:extLst>
              <a:ext uri="{FF2B5EF4-FFF2-40B4-BE49-F238E27FC236}">
                <a16:creationId xmlns:a16="http://schemas.microsoft.com/office/drawing/2014/main" id="{E560DE72-7127-4027-8433-A6F0E7CB9B27}"/>
              </a:ext>
            </a:extLst>
          </p:cNvPr>
          <p:cNvSpPr txBox="1">
            <a:spLocks/>
          </p:cNvSpPr>
          <p:nvPr/>
        </p:nvSpPr>
        <p:spPr>
          <a:xfrm>
            <a:off x="4720660" y="2223699"/>
            <a:ext cx="4474290" cy="69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redoka One"/>
              <a:buNone/>
              <a:defRPr sz="5500" b="1" i="0" u="none" strike="noStrike" cap="none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9pPr>
          </a:lstStyle>
          <a:p>
            <a:r>
              <a:rPr lang="en-US" sz="3600" dirty="0">
                <a:ln w="95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  <a:cs typeface="Peach TV" panose="02000000000000000000" pitchFamily="2" charset="0"/>
              </a:rPr>
              <a:t>SPANNING TREE</a:t>
            </a:r>
          </a:p>
        </p:txBody>
      </p:sp>
      <p:grpSp>
        <p:nvGrpSpPr>
          <p:cNvPr id="58" name="กลุ่ม 57">
            <a:extLst>
              <a:ext uri="{FF2B5EF4-FFF2-40B4-BE49-F238E27FC236}">
                <a16:creationId xmlns:a16="http://schemas.microsoft.com/office/drawing/2014/main" id="{DC699110-5B67-41B7-9A62-D500E982596A}"/>
              </a:ext>
            </a:extLst>
          </p:cNvPr>
          <p:cNvGrpSpPr/>
          <p:nvPr/>
        </p:nvGrpSpPr>
        <p:grpSpPr>
          <a:xfrm>
            <a:off x="1581422" y="1377779"/>
            <a:ext cx="2775143" cy="2673283"/>
            <a:chOff x="1602687" y="1271453"/>
            <a:chExt cx="2775143" cy="2673283"/>
          </a:xfrm>
        </p:grpSpPr>
        <p:cxnSp>
          <p:nvCxnSpPr>
            <p:cNvPr id="56" name="ตัวเชื่อมต่อตรง 55">
              <a:extLst>
                <a:ext uri="{FF2B5EF4-FFF2-40B4-BE49-F238E27FC236}">
                  <a16:creationId xmlns:a16="http://schemas.microsoft.com/office/drawing/2014/main" id="{7981D9AB-7436-4D70-9C4E-DB3596F94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6625" y="1591827"/>
              <a:ext cx="96794" cy="935861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ตัวเชื่อมต่อตรง 58">
              <a:extLst>
                <a:ext uri="{FF2B5EF4-FFF2-40B4-BE49-F238E27FC236}">
                  <a16:creationId xmlns:a16="http://schemas.microsoft.com/office/drawing/2014/main" id="{7AB32EEA-D475-4582-9A00-4B44851E99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1133" y="2455565"/>
              <a:ext cx="285466" cy="1074502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ตัวเชื่อมต่อตรง 61">
              <a:extLst>
                <a:ext uri="{FF2B5EF4-FFF2-40B4-BE49-F238E27FC236}">
                  <a16:creationId xmlns:a16="http://schemas.microsoft.com/office/drawing/2014/main" id="{093CC5B2-853E-4EDD-84DB-F2F1204E5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5427" y="2726973"/>
              <a:ext cx="573919" cy="966125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ตัวเชื่อมต่อตรง 70">
              <a:extLst>
                <a:ext uri="{FF2B5EF4-FFF2-40B4-BE49-F238E27FC236}">
                  <a16:creationId xmlns:a16="http://schemas.microsoft.com/office/drawing/2014/main" id="{5936CE45-0E7E-4F77-A61B-D66B35F20F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8697" y="2603458"/>
              <a:ext cx="453090" cy="1178246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ตัวเชื่อมต่อตรง 73">
              <a:extLst>
                <a:ext uri="{FF2B5EF4-FFF2-40B4-BE49-F238E27FC236}">
                  <a16:creationId xmlns:a16="http://schemas.microsoft.com/office/drawing/2014/main" id="{308F602E-E282-4483-B169-9730A17130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9819" y="2487752"/>
              <a:ext cx="1156354" cy="105810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วงรี 5">
              <a:extLst>
                <a:ext uri="{FF2B5EF4-FFF2-40B4-BE49-F238E27FC236}">
                  <a16:creationId xmlns:a16="http://schemas.microsoft.com/office/drawing/2014/main" id="{14E83D18-FC88-43B5-B6B4-521B6EA986AF}"/>
                </a:ext>
              </a:extLst>
            </p:cNvPr>
            <p:cNvSpPr/>
            <p:nvPr/>
          </p:nvSpPr>
          <p:spPr>
            <a:xfrm>
              <a:off x="2883765" y="1271453"/>
              <a:ext cx="531628" cy="503275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7" name="วงรี 6">
              <a:extLst>
                <a:ext uri="{FF2B5EF4-FFF2-40B4-BE49-F238E27FC236}">
                  <a16:creationId xmlns:a16="http://schemas.microsoft.com/office/drawing/2014/main" id="{0910C172-913B-47BC-8281-E972A8C6A824}"/>
                </a:ext>
              </a:extLst>
            </p:cNvPr>
            <p:cNvSpPr/>
            <p:nvPr/>
          </p:nvSpPr>
          <p:spPr>
            <a:xfrm>
              <a:off x="3846202" y="2475336"/>
              <a:ext cx="531628" cy="503275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8" name="วงรี 7">
              <a:extLst>
                <a:ext uri="{FF2B5EF4-FFF2-40B4-BE49-F238E27FC236}">
                  <a16:creationId xmlns:a16="http://schemas.microsoft.com/office/drawing/2014/main" id="{94FECB99-DBD8-4349-81D4-EA3CBF4C1DD9}"/>
                </a:ext>
              </a:extLst>
            </p:cNvPr>
            <p:cNvSpPr/>
            <p:nvPr/>
          </p:nvSpPr>
          <p:spPr>
            <a:xfrm>
              <a:off x="3282486" y="3441461"/>
              <a:ext cx="531628" cy="503275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9" name="วงรี 8">
              <a:extLst>
                <a:ext uri="{FF2B5EF4-FFF2-40B4-BE49-F238E27FC236}">
                  <a16:creationId xmlns:a16="http://schemas.microsoft.com/office/drawing/2014/main" id="{C8772320-540B-48CD-A500-E7F6D56A6B2F}"/>
                </a:ext>
              </a:extLst>
            </p:cNvPr>
            <p:cNvSpPr/>
            <p:nvPr/>
          </p:nvSpPr>
          <p:spPr>
            <a:xfrm>
              <a:off x="2761560" y="2344786"/>
              <a:ext cx="531628" cy="503275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0" name="วงรี 9">
              <a:extLst>
                <a:ext uri="{FF2B5EF4-FFF2-40B4-BE49-F238E27FC236}">
                  <a16:creationId xmlns:a16="http://schemas.microsoft.com/office/drawing/2014/main" id="{AF984A92-B0F3-4604-AEC6-C66A851E0FE7}"/>
                </a:ext>
              </a:extLst>
            </p:cNvPr>
            <p:cNvSpPr/>
            <p:nvPr/>
          </p:nvSpPr>
          <p:spPr>
            <a:xfrm>
              <a:off x="1602687" y="2223699"/>
              <a:ext cx="531628" cy="503275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1" name="วงรี 10">
              <a:extLst>
                <a:ext uri="{FF2B5EF4-FFF2-40B4-BE49-F238E27FC236}">
                  <a16:creationId xmlns:a16="http://schemas.microsoft.com/office/drawing/2014/main" id="{E5978B6C-776F-4C96-9FE7-F8EF899AB6BD}"/>
                </a:ext>
              </a:extLst>
            </p:cNvPr>
            <p:cNvSpPr/>
            <p:nvPr/>
          </p:nvSpPr>
          <p:spPr>
            <a:xfrm>
              <a:off x="1873032" y="3278429"/>
              <a:ext cx="531628" cy="503275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84" name="Google Shape;845;p43">
            <a:extLst>
              <a:ext uri="{FF2B5EF4-FFF2-40B4-BE49-F238E27FC236}">
                <a16:creationId xmlns:a16="http://schemas.microsoft.com/office/drawing/2014/main" id="{F12A3FED-3A39-49F9-B268-CF2B89C44D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458062">
            <a:off x="2974842" y="1268272"/>
            <a:ext cx="306943" cy="57882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  <a:endParaRPr sz="3200" b="1" dirty="0">
              <a:solidFill>
                <a:srgbClr val="073763"/>
              </a:solidFill>
              <a:latin typeface="Peach TV" panose="02000000000000000000" pitchFamily="2" charset="0"/>
              <a:cs typeface="Peach TV" panose="02000000000000000000" pitchFamily="2" charset="0"/>
            </a:endParaRPr>
          </a:p>
        </p:txBody>
      </p:sp>
      <p:sp>
        <p:nvSpPr>
          <p:cNvPr id="85" name="Google Shape;845;p43">
            <a:extLst>
              <a:ext uri="{FF2B5EF4-FFF2-40B4-BE49-F238E27FC236}">
                <a16:creationId xmlns:a16="http://schemas.microsoft.com/office/drawing/2014/main" id="{DDE4FD6E-5292-4DB4-A4C6-5B71E4FFD031}"/>
              </a:ext>
            </a:extLst>
          </p:cNvPr>
          <p:cNvSpPr txBox="1">
            <a:spLocks/>
          </p:cNvSpPr>
          <p:nvPr/>
        </p:nvSpPr>
        <p:spPr>
          <a:xfrm rot="458062">
            <a:off x="3949993" y="2455279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  <p:sp>
        <p:nvSpPr>
          <p:cNvPr id="86" name="Google Shape;845;p43">
            <a:extLst>
              <a:ext uri="{FF2B5EF4-FFF2-40B4-BE49-F238E27FC236}">
                <a16:creationId xmlns:a16="http://schemas.microsoft.com/office/drawing/2014/main" id="{93195421-24EA-497B-A218-E781038B098E}"/>
              </a:ext>
            </a:extLst>
          </p:cNvPr>
          <p:cNvSpPr txBox="1">
            <a:spLocks/>
          </p:cNvSpPr>
          <p:nvPr/>
        </p:nvSpPr>
        <p:spPr>
          <a:xfrm rot="458062">
            <a:off x="1691312" y="2205138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2</a:t>
            </a:r>
          </a:p>
        </p:txBody>
      </p:sp>
      <p:sp>
        <p:nvSpPr>
          <p:cNvPr id="87" name="Google Shape;845;p43">
            <a:extLst>
              <a:ext uri="{FF2B5EF4-FFF2-40B4-BE49-F238E27FC236}">
                <a16:creationId xmlns:a16="http://schemas.microsoft.com/office/drawing/2014/main" id="{4AF6476F-60BB-47B4-9056-CCD7854A7365}"/>
              </a:ext>
            </a:extLst>
          </p:cNvPr>
          <p:cNvSpPr txBox="1">
            <a:spLocks/>
          </p:cNvSpPr>
          <p:nvPr/>
        </p:nvSpPr>
        <p:spPr>
          <a:xfrm rot="458062">
            <a:off x="2850354" y="2334061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3</a:t>
            </a:r>
          </a:p>
        </p:txBody>
      </p:sp>
      <p:sp>
        <p:nvSpPr>
          <p:cNvPr id="88" name="Google Shape;845;p43">
            <a:extLst>
              <a:ext uri="{FF2B5EF4-FFF2-40B4-BE49-F238E27FC236}">
                <a16:creationId xmlns:a16="http://schemas.microsoft.com/office/drawing/2014/main" id="{72E9F4EC-68A7-4C13-B62E-0F062F213DB9}"/>
              </a:ext>
            </a:extLst>
          </p:cNvPr>
          <p:cNvSpPr txBox="1">
            <a:spLocks/>
          </p:cNvSpPr>
          <p:nvPr/>
        </p:nvSpPr>
        <p:spPr>
          <a:xfrm rot="458062">
            <a:off x="1974620" y="3269167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  <p:sp>
        <p:nvSpPr>
          <p:cNvPr id="89" name="Google Shape;845;p43">
            <a:extLst>
              <a:ext uri="{FF2B5EF4-FFF2-40B4-BE49-F238E27FC236}">
                <a16:creationId xmlns:a16="http://schemas.microsoft.com/office/drawing/2014/main" id="{72502108-B521-43FB-AB65-33611FB4319A}"/>
              </a:ext>
            </a:extLst>
          </p:cNvPr>
          <p:cNvSpPr txBox="1">
            <a:spLocks/>
          </p:cNvSpPr>
          <p:nvPr/>
        </p:nvSpPr>
        <p:spPr>
          <a:xfrm rot="801905">
            <a:off x="3389459" y="3420258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  <p:sp>
        <p:nvSpPr>
          <p:cNvPr id="96" name="Google Shape;845;p43">
            <a:extLst>
              <a:ext uri="{FF2B5EF4-FFF2-40B4-BE49-F238E27FC236}">
                <a16:creationId xmlns:a16="http://schemas.microsoft.com/office/drawing/2014/main" id="{9ADC10DA-716C-4984-9DC3-A16BF6352CE2}"/>
              </a:ext>
            </a:extLst>
          </p:cNvPr>
          <p:cNvSpPr txBox="1">
            <a:spLocks/>
          </p:cNvSpPr>
          <p:nvPr/>
        </p:nvSpPr>
        <p:spPr>
          <a:xfrm rot="458062">
            <a:off x="3803845" y="3123582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2</a:t>
            </a:r>
          </a:p>
        </p:txBody>
      </p:sp>
      <p:sp>
        <p:nvSpPr>
          <p:cNvPr id="97" name="Google Shape;845;p43">
            <a:extLst>
              <a:ext uri="{FF2B5EF4-FFF2-40B4-BE49-F238E27FC236}">
                <a16:creationId xmlns:a16="http://schemas.microsoft.com/office/drawing/2014/main" id="{B0AE8F69-4367-4CBA-A500-E892B80EDEEA}"/>
              </a:ext>
            </a:extLst>
          </p:cNvPr>
          <p:cNvSpPr txBox="1">
            <a:spLocks/>
          </p:cNvSpPr>
          <p:nvPr/>
        </p:nvSpPr>
        <p:spPr>
          <a:xfrm rot="458062">
            <a:off x="3082218" y="1882710"/>
            <a:ext cx="306943" cy="58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98" name="Google Shape;845;p43">
            <a:extLst>
              <a:ext uri="{FF2B5EF4-FFF2-40B4-BE49-F238E27FC236}">
                <a16:creationId xmlns:a16="http://schemas.microsoft.com/office/drawing/2014/main" id="{E9DF70BA-C861-42F2-A3A0-D827362B2D67}"/>
              </a:ext>
            </a:extLst>
          </p:cNvPr>
          <p:cNvSpPr txBox="1">
            <a:spLocks/>
          </p:cNvSpPr>
          <p:nvPr/>
        </p:nvSpPr>
        <p:spPr>
          <a:xfrm rot="458062">
            <a:off x="1999535" y="2734829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3</a:t>
            </a:r>
          </a:p>
        </p:txBody>
      </p:sp>
      <p:sp>
        <p:nvSpPr>
          <p:cNvPr id="99" name="Google Shape;845;p43">
            <a:extLst>
              <a:ext uri="{FF2B5EF4-FFF2-40B4-BE49-F238E27FC236}">
                <a16:creationId xmlns:a16="http://schemas.microsoft.com/office/drawing/2014/main" id="{DC2B3E92-315D-40C8-8545-E96869B4598D}"/>
              </a:ext>
            </a:extLst>
          </p:cNvPr>
          <p:cNvSpPr txBox="1">
            <a:spLocks/>
          </p:cNvSpPr>
          <p:nvPr/>
        </p:nvSpPr>
        <p:spPr>
          <a:xfrm rot="450190">
            <a:off x="3280976" y="2847503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  <p:sp>
        <p:nvSpPr>
          <p:cNvPr id="101" name="Google Shape;845;p43">
            <a:extLst>
              <a:ext uri="{FF2B5EF4-FFF2-40B4-BE49-F238E27FC236}">
                <a16:creationId xmlns:a16="http://schemas.microsoft.com/office/drawing/2014/main" id="{F716ED59-8563-401A-923D-3885EBBB3CB0}"/>
              </a:ext>
            </a:extLst>
          </p:cNvPr>
          <p:cNvSpPr txBox="1">
            <a:spLocks/>
          </p:cNvSpPr>
          <p:nvPr/>
        </p:nvSpPr>
        <p:spPr>
          <a:xfrm rot="513107">
            <a:off x="2287095" y="2168568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8153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85" grpId="0"/>
      <p:bldP spid="86" grpId="0"/>
      <p:bldP spid="87" grpId="0"/>
      <p:bldP spid="88" grpId="0"/>
      <p:bldP spid="89" grpId="0"/>
      <p:bldP spid="96" grpId="0"/>
      <p:bldP spid="97" grpId="0"/>
      <p:bldP spid="98" grpId="0"/>
      <p:bldP spid="99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BEBC308-DC2A-4907-AC70-AF7C98EED53B}"/>
              </a:ext>
            </a:extLst>
          </p:cNvPr>
          <p:cNvSpPr txBox="1"/>
          <p:nvPr/>
        </p:nvSpPr>
        <p:spPr>
          <a:xfrm>
            <a:off x="289334" y="545113"/>
            <a:ext cx="61367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n w="13462">
                  <a:noFill/>
                  <a:prstDash val="solid"/>
                </a:ln>
                <a:solidFill>
                  <a:srgbClr val="073763"/>
                </a:solidFill>
                <a:latin typeface="Bakso Sapi" pitchFamily="50" charset="0"/>
                <a:ea typeface="Calibri" panose="020F0502020204030204" pitchFamily="34" charset="0"/>
                <a:cs typeface="4711_AtNoon_Regular" panose="02000000000000000000" pitchFamily="2" charset="0"/>
              </a:rPr>
              <a:t>MINIMUM-COST SPANNING TREE</a:t>
            </a:r>
            <a:endParaRPr lang="th-TH" sz="2700" dirty="0">
              <a:solidFill>
                <a:srgbClr val="073763"/>
              </a:solidFill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EAF7884-0189-433F-947D-32499A8D4603}"/>
              </a:ext>
            </a:extLst>
          </p:cNvPr>
          <p:cNvSpPr txBox="1"/>
          <p:nvPr/>
        </p:nvSpPr>
        <p:spPr>
          <a:xfrm>
            <a:off x="1177797" y="1296683"/>
            <a:ext cx="67884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13462">
                  <a:noFill/>
                  <a:prstDash val="solid"/>
                </a:ln>
                <a:solidFill>
                  <a:srgbClr val="073763"/>
                </a:solidFill>
                <a:latin typeface="Bakso Sapi" pitchFamily="50" charset="0"/>
                <a:ea typeface="Calibri" panose="020F0502020204030204" pitchFamily="34" charset="0"/>
                <a:cs typeface="4711_AtNoon_Regular" panose="02000000000000000000" pitchFamily="2" charset="0"/>
              </a:rPr>
              <a:t>2</a:t>
            </a:r>
            <a:r>
              <a:rPr lang="en-US" sz="2800" dirty="0">
                <a:ln w="13462">
                  <a:noFill/>
                  <a:prstDash val="solid"/>
                </a:ln>
                <a:solidFill>
                  <a:srgbClr val="073763"/>
                </a:solidFill>
                <a:latin typeface="Bakso Sapi" pitchFamily="50" charset="0"/>
                <a:ea typeface="Calibri" panose="020F0502020204030204" pitchFamily="34" charset="0"/>
                <a:cs typeface="4711_AtNoon_Regular" panose="02000000000000000000" pitchFamily="2" charset="0"/>
              </a:rPr>
              <a:t> </a:t>
            </a:r>
            <a:r>
              <a:rPr lang="th-TH" sz="2800" dirty="0">
                <a:ln w="13462">
                  <a:noFill/>
                  <a:prstDash val="solid"/>
                </a:ln>
                <a:solidFill>
                  <a:srgbClr val="073763"/>
                </a:solidFill>
                <a:latin typeface="Bakso Sapi" pitchFamily="50" charset="0"/>
                <a:ea typeface="Calibri" panose="020F0502020204030204" pitchFamily="34" charset="0"/>
                <a:cs typeface="4711_AtNoon_Regular" panose="02000000000000000000" pitchFamily="2" charset="0"/>
              </a:rPr>
              <a:t>วิธีในการหา </a:t>
            </a:r>
            <a:r>
              <a:rPr lang="en-US" sz="1800" dirty="0">
                <a:ln w="13462">
                  <a:noFill/>
                  <a:prstDash val="solid"/>
                </a:ln>
                <a:solidFill>
                  <a:srgbClr val="073763"/>
                </a:solidFill>
                <a:latin typeface="Bakso Sapi" pitchFamily="50" charset="0"/>
                <a:ea typeface="Calibri" panose="020F0502020204030204" pitchFamily="34" charset="0"/>
                <a:cs typeface="4711_AtNoon_Regular" panose="02000000000000000000" pitchFamily="2" charset="0"/>
              </a:rPr>
              <a:t>minimum-cost spanning tree </a:t>
            </a:r>
            <a:r>
              <a:rPr lang="th-TH" sz="2800" dirty="0">
                <a:ln w="13462">
                  <a:noFill/>
                  <a:prstDash val="solid"/>
                </a:ln>
                <a:solidFill>
                  <a:srgbClr val="073763"/>
                </a:solidFill>
                <a:latin typeface="Bakso Sapi" pitchFamily="50" charset="0"/>
                <a:ea typeface="Calibri" panose="020F0502020204030204" pitchFamily="34" charset="0"/>
                <a:cs typeface="4711_AtNoon_Regular" panose="02000000000000000000" pitchFamily="2" charset="0"/>
              </a:rPr>
              <a:t>ได้แก่</a:t>
            </a:r>
            <a:endParaRPr lang="th-TH" sz="2800" dirty="0">
              <a:solidFill>
                <a:srgbClr val="073763"/>
              </a:solidFill>
            </a:endParaRPr>
          </a:p>
        </p:txBody>
      </p:sp>
      <p:grpSp>
        <p:nvGrpSpPr>
          <p:cNvPr id="24" name="กลุ่ม 23">
            <a:extLst>
              <a:ext uri="{FF2B5EF4-FFF2-40B4-BE49-F238E27FC236}">
                <a16:creationId xmlns:a16="http://schemas.microsoft.com/office/drawing/2014/main" id="{6D7CC45B-D0E1-4B5B-9232-39071EB2B9C3}"/>
              </a:ext>
            </a:extLst>
          </p:cNvPr>
          <p:cNvGrpSpPr/>
          <p:nvPr/>
        </p:nvGrpSpPr>
        <p:grpSpPr>
          <a:xfrm>
            <a:off x="1771521" y="1982468"/>
            <a:ext cx="4829198" cy="1083629"/>
            <a:chOff x="1771521" y="1982468"/>
            <a:chExt cx="4829198" cy="1083629"/>
          </a:xfrm>
        </p:grpSpPr>
        <p:sp>
          <p:nvSpPr>
            <p:cNvPr id="22" name="Google Shape;912;p45">
              <a:extLst>
                <a:ext uri="{FF2B5EF4-FFF2-40B4-BE49-F238E27FC236}">
                  <a16:creationId xmlns:a16="http://schemas.microsoft.com/office/drawing/2014/main" id="{AA58DE72-1376-400B-BD25-DE77F6607030}"/>
                </a:ext>
              </a:extLst>
            </p:cNvPr>
            <p:cNvSpPr/>
            <p:nvPr/>
          </p:nvSpPr>
          <p:spPr>
            <a:xfrm rot="5046897">
              <a:off x="5988978" y="2048950"/>
              <a:ext cx="520193" cy="387229"/>
            </a:xfrm>
            <a:custGeom>
              <a:avLst/>
              <a:gdLst/>
              <a:ahLst/>
              <a:cxnLst/>
              <a:rect l="l" t="t" r="r" b="b"/>
              <a:pathLst>
                <a:path w="8500" h="5674" extrusionOk="0">
                  <a:moveTo>
                    <a:pt x="1497" y="316"/>
                  </a:moveTo>
                  <a:cubicBezTo>
                    <a:pt x="1656" y="316"/>
                    <a:pt x="1813" y="352"/>
                    <a:pt x="1956" y="426"/>
                  </a:cubicBezTo>
                  <a:lnTo>
                    <a:pt x="7429" y="3235"/>
                  </a:lnTo>
                  <a:cubicBezTo>
                    <a:pt x="7949" y="3503"/>
                    <a:pt x="8140" y="4171"/>
                    <a:pt x="7855" y="4726"/>
                  </a:cubicBezTo>
                  <a:cubicBezTo>
                    <a:pt x="7749" y="4935"/>
                    <a:pt x="7586" y="5104"/>
                    <a:pt x="7386" y="5217"/>
                  </a:cubicBezTo>
                  <a:cubicBezTo>
                    <a:pt x="7219" y="5312"/>
                    <a:pt x="7036" y="5359"/>
                    <a:pt x="6855" y="5359"/>
                  </a:cubicBezTo>
                  <a:cubicBezTo>
                    <a:pt x="6696" y="5359"/>
                    <a:pt x="6538" y="5323"/>
                    <a:pt x="6395" y="5249"/>
                  </a:cubicBezTo>
                  <a:lnTo>
                    <a:pt x="922" y="2440"/>
                  </a:lnTo>
                  <a:cubicBezTo>
                    <a:pt x="672" y="2311"/>
                    <a:pt x="490" y="2086"/>
                    <a:pt x="408" y="1807"/>
                  </a:cubicBezTo>
                  <a:cubicBezTo>
                    <a:pt x="326" y="1524"/>
                    <a:pt x="357" y="1219"/>
                    <a:pt x="496" y="949"/>
                  </a:cubicBezTo>
                  <a:cubicBezTo>
                    <a:pt x="602" y="740"/>
                    <a:pt x="766" y="570"/>
                    <a:pt x="964" y="458"/>
                  </a:cubicBezTo>
                  <a:cubicBezTo>
                    <a:pt x="1132" y="364"/>
                    <a:pt x="1316" y="316"/>
                    <a:pt x="1497" y="316"/>
                  </a:cubicBezTo>
                  <a:close/>
                  <a:moveTo>
                    <a:pt x="1497" y="1"/>
                  </a:moveTo>
                  <a:cubicBezTo>
                    <a:pt x="1262" y="1"/>
                    <a:pt x="1026" y="62"/>
                    <a:pt x="810" y="183"/>
                  </a:cubicBezTo>
                  <a:cubicBezTo>
                    <a:pt x="555" y="327"/>
                    <a:pt x="351" y="541"/>
                    <a:pt x="215" y="804"/>
                  </a:cubicBezTo>
                  <a:cubicBezTo>
                    <a:pt x="40" y="1147"/>
                    <a:pt x="1" y="1534"/>
                    <a:pt x="106" y="1895"/>
                  </a:cubicBezTo>
                  <a:cubicBezTo>
                    <a:pt x="211" y="2258"/>
                    <a:pt x="450" y="2550"/>
                    <a:pt x="779" y="2720"/>
                  </a:cubicBezTo>
                  <a:lnTo>
                    <a:pt x="6252" y="5529"/>
                  </a:lnTo>
                  <a:cubicBezTo>
                    <a:pt x="6440" y="5626"/>
                    <a:pt x="6646" y="5674"/>
                    <a:pt x="6855" y="5674"/>
                  </a:cubicBezTo>
                  <a:cubicBezTo>
                    <a:pt x="7089" y="5674"/>
                    <a:pt x="7325" y="5613"/>
                    <a:pt x="7541" y="5491"/>
                  </a:cubicBezTo>
                  <a:cubicBezTo>
                    <a:pt x="7794" y="5348"/>
                    <a:pt x="8000" y="5134"/>
                    <a:pt x="8135" y="4871"/>
                  </a:cubicBezTo>
                  <a:cubicBezTo>
                    <a:pt x="8499" y="4161"/>
                    <a:pt x="8246" y="3301"/>
                    <a:pt x="7572" y="2955"/>
                  </a:cubicBezTo>
                  <a:lnTo>
                    <a:pt x="2099" y="146"/>
                  </a:lnTo>
                  <a:cubicBezTo>
                    <a:pt x="1911" y="49"/>
                    <a:pt x="1705" y="1"/>
                    <a:pt x="1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1C78091D-3C36-4376-9564-59404D42BB62}"/>
                </a:ext>
              </a:extLst>
            </p:cNvPr>
            <p:cNvGrpSpPr/>
            <p:nvPr/>
          </p:nvGrpSpPr>
          <p:grpSpPr>
            <a:xfrm>
              <a:off x="1771521" y="2077402"/>
              <a:ext cx="4829198" cy="988695"/>
              <a:chOff x="1771521" y="2077402"/>
              <a:chExt cx="4829198" cy="988695"/>
            </a:xfrm>
          </p:grpSpPr>
          <p:sp>
            <p:nvSpPr>
              <p:cNvPr id="917" name="Google Shape;917;p45"/>
              <p:cNvSpPr/>
              <p:nvPr/>
            </p:nvSpPr>
            <p:spPr>
              <a:xfrm>
                <a:off x="3217019" y="2235912"/>
                <a:ext cx="3383700" cy="757792"/>
              </a:xfrm>
              <a:prstGeom prst="roundRect">
                <a:avLst>
                  <a:gd name="adj" fmla="val 7854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กลุ่ม 18">
                <a:extLst>
                  <a:ext uri="{FF2B5EF4-FFF2-40B4-BE49-F238E27FC236}">
                    <a16:creationId xmlns:a16="http://schemas.microsoft.com/office/drawing/2014/main" id="{AFCC0BFD-F4F4-4254-BBBA-94079975AE4F}"/>
                  </a:ext>
                </a:extLst>
              </p:cNvPr>
              <p:cNvGrpSpPr/>
              <p:nvPr/>
            </p:nvGrpSpPr>
            <p:grpSpPr>
              <a:xfrm>
                <a:off x="1771521" y="2077402"/>
                <a:ext cx="4776681" cy="988695"/>
                <a:chOff x="1771521" y="2077402"/>
                <a:chExt cx="4776681" cy="988695"/>
              </a:xfrm>
            </p:grpSpPr>
            <p:sp>
              <p:nvSpPr>
                <p:cNvPr id="918" name="Google Shape;918;p45"/>
                <p:cNvSpPr/>
                <p:nvPr/>
              </p:nvSpPr>
              <p:spPr>
                <a:xfrm>
                  <a:off x="3164502" y="2192854"/>
                  <a:ext cx="3383700" cy="757792"/>
                </a:xfrm>
                <a:prstGeom prst="roundRect">
                  <a:avLst>
                    <a:gd name="adj" fmla="val 7854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49" name="Picture 29">
                  <a:extLst>
                    <a:ext uri="{FF2B5EF4-FFF2-40B4-BE49-F238E27FC236}">
                      <a16:creationId xmlns:a16="http://schemas.microsoft.com/office/drawing/2014/main" id="{EA6D2566-9B39-4C55-A4A6-61650EEE3C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1521" y="2077402"/>
                  <a:ext cx="946160" cy="988695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sp>
            <p:nvSpPr>
              <p:cNvPr id="919" name="Google Shape;919;p45"/>
              <p:cNvSpPr/>
              <p:nvPr/>
            </p:nvSpPr>
            <p:spPr>
              <a:xfrm>
                <a:off x="3324572" y="2346212"/>
                <a:ext cx="3063900" cy="460663"/>
              </a:xfrm>
              <a:prstGeom prst="roundRect">
                <a:avLst>
                  <a:gd name="adj" fmla="val 785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5C937931-CEFC-4528-A3B7-89D4D0DAC0E1}"/>
                  </a:ext>
                </a:extLst>
              </p:cNvPr>
              <p:cNvSpPr/>
              <p:nvPr/>
            </p:nvSpPr>
            <p:spPr>
              <a:xfrm>
                <a:off x="3691228" y="2371503"/>
                <a:ext cx="2435282" cy="400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Bakso Sapi" pitchFamily="50" charset="0"/>
                    <a:ea typeface="Calibri" panose="020F0502020204030204" pitchFamily="34" charset="0"/>
                    <a:cs typeface="4711_AtNoon_Regular" panose="02000000000000000000" pitchFamily="2" charset="0"/>
                  </a:rPr>
                  <a:t>Prim</a:t>
                </a:r>
                <a:r>
                  <a:rPr lang="en-US" sz="1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MV Boli" panose="02000500030200090000" pitchFamily="2" charset="0"/>
                    <a:ea typeface="Calibri" panose="020F0502020204030204" pitchFamily="34" charset="0"/>
                    <a:cs typeface="MV Boli" panose="02000500030200090000" pitchFamily="2" charset="0"/>
                  </a:rPr>
                  <a:t>’</a:t>
                </a:r>
                <a:r>
                  <a:rPr lang="en-US" sz="1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Bakso Sapi" pitchFamily="50" charset="0"/>
                    <a:ea typeface="Calibri" panose="020F0502020204030204" pitchFamily="34" charset="0"/>
                    <a:cs typeface="MV Boli" panose="02000500030200090000" pitchFamily="2" charset="0"/>
                  </a:rPr>
                  <a:t>s</a:t>
                </a:r>
                <a:r>
                  <a:rPr lang="en-US" sz="1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Bakso Sapi" pitchFamily="50" charset="0"/>
                    <a:ea typeface="Calibri" panose="020F0502020204030204" pitchFamily="34" charset="0"/>
                    <a:cs typeface="4711_AtNoon_Regular" panose="02000000000000000000" pitchFamily="2" charset="0"/>
                  </a:rPr>
                  <a:t> algorithm</a:t>
                </a:r>
              </a:p>
            </p:txBody>
          </p:sp>
        </p:grpSp>
        <p:sp>
          <p:nvSpPr>
            <p:cNvPr id="23" name="Google Shape;938;p45">
              <a:extLst>
                <a:ext uri="{FF2B5EF4-FFF2-40B4-BE49-F238E27FC236}">
                  <a16:creationId xmlns:a16="http://schemas.microsoft.com/office/drawing/2014/main" id="{EFDC242A-7A53-41CC-91DF-53B8D2A5B52F}"/>
                </a:ext>
              </a:extLst>
            </p:cNvPr>
            <p:cNvSpPr/>
            <p:nvPr/>
          </p:nvSpPr>
          <p:spPr>
            <a:xfrm rot="5046897">
              <a:off x="6070405" y="2095245"/>
              <a:ext cx="357342" cy="263840"/>
            </a:xfrm>
            <a:custGeom>
              <a:avLst/>
              <a:gdLst/>
              <a:ahLst/>
              <a:cxnLst/>
              <a:rect l="l" t="t" r="r" b="b"/>
              <a:pathLst>
                <a:path w="5839" h="3866" extrusionOk="0">
                  <a:moveTo>
                    <a:pt x="1121" y="316"/>
                  </a:moveTo>
                  <a:cubicBezTo>
                    <a:pt x="1225" y="316"/>
                    <a:pt x="1329" y="341"/>
                    <a:pt x="1424" y="390"/>
                  </a:cubicBezTo>
                  <a:lnTo>
                    <a:pt x="5127" y="2291"/>
                  </a:lnTo>
                  <a:cubicBezTo>
                    <a:pt x="5286" y="2372"/>
                    <a:pt x="5403" y="2510"/>
                    <a:pt x="5457" y="2679"/>
                  </a:cubicBezTo>
                  <a:cubicBezTo>
                    <a:pt x="5513" y="2849"/>
                    <a:pt x="5498" y="3030"/>
                    <a:pt x="5416" y="3187"/>
                  </a:cubicBezTo>
                  <a:cubicBezTo>
                    <a:pt x="5357" y="3304"/>
                    <a:pt x="5265" y="3399"/>
                    <a:pt x="5152" y="3463"/>
                  </a:cubicBezTo>
                  <a:cubicBezTo>
                    <a:pt x="5049" y="3521"/>
                    <a:pt x="4936" y="3550"/>
                    <a:pt x="4823" y="3550"/>
                  </a:cubicBezTo>
                  <a:cubicBezTo>
                    <a:pt x="4719" y="3550"/>
                    <a:pt x="4614" y="3525"/>
                    <a:pt x="4518" y="3476"/>
                  </a:cubicBezTo>
                  <a:lnTo>
                    <a:pt x="817" y="1577"/>
                  </a:lnTo>
                  <a:cubicBezTo>
                    <a:pt x="490" y="1409"/>
                    <a:pt x="360" y="1006"/>
                    <a:pt x="528" y="679"/>
                  </a:cubicBezTo>
                  <a:cubicBezTo>
                    <a:pt x="587" y="562"/>
                    <a:pt x="679" y="467"/>
                    <a:pt x="793" y="403"/>
                  </a:cubicBezTo>
                  <a:cubicBezTo>
                    <a:pt x="895" y="345"/>
                    <a:pt x="1008" y="316"/>
                    <a:pt x="1121" y="316"/>
                  </a:cubicBezTo>
                  <a:close/>
                  <a:moveTo>
                    <a:pt x="1120" y="1"/>
                  </a:moveTo>
                  <a:cubicBezTo>
                    <a:pt x="954" y="1"/>
                    <a:pt x="788" y="43"/>
                    <a:pt x="639" y="128"/>
                  </a:cubicBezTo>
                  <a:cubicBezTo>
                    <a:pt x="471" y="222"/>
                    <a:pt x="335" y="363"/>
                    <a:pt x="247" y="534"/>
                  </a:cubicBezTo>
                  <a:cubicBezTo>
                    <a:pt x="0" y="1016"/>
                    <a:pt x="190" y="1609"/>
                    <a:pt x="672" y="1856"/>
                  </a:cubicBezTo>
                  <a:lnTo>
                    <a:pt x="4375" y="3757"/>
                  </a:lnTo>
                  <a:cubicBezTo>
                    <a:pt x="4517" y="3829"/>
                    <a:pt x="4671" y="3865"/>
                    <a:pt x="4824" y="3865"/>
                  </a:cubicBezTo>
                  <a:cubicBezTo>
                    <a:pt x="4990" y="3865"/>
                    <a:pt x="5156" y="3823"/>
                    <a:pt x="5305" y="3738"/>
                  </a:cubicBezTo>
                  <a:cubicBezTo>
                    <a:pt x="5473" y="3644"/>
                    <a:pt x="5609" y="3503"/>
                    <a:pt x="5697" y="3332"/>
                  </a:cubicBezTo>
                  <a:cubicBezTo>
                    <a:pt x="5816" y="3098"/>
                    <a:pt x="5838" y="2832"/>
                    <a:pt x="5758" y="2583"/>
                  </a:cubicBezTo>
                  <a:cubicBezTo>
                    <a:pt x="5678" y="2333"/>
                    <a:pt x="5504" y="2130"/>
                    <a:pt x="5272" y="2010"/>
                  </a:cubicBezTo>
                  <a:lnTo>
                    <a:pt x="1569" y="109"/>
                  </a:lnTo>
                  <a:cubicBezTo>
                    <a:pt x="1427" y="37"/>
                    <a:pt x="1273" y="1"/>
                    <a:pt x="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กลุ่ม 29">
            <a:extLst>
              <a:ext uri="{FF2B5EF4-FFF2-40B4-BE49-F238E27FC236}">
                <a16:creationId xmlns:a16="http://schemas.microsoft.com/office/drawing/2014/main" id="{8163B7BE-BC4E-45F8-A05C-027593B19E26}"/>
              </a:ext>
            </a:extLst>
          </p:cNvPr>
          <p:cNvGrpSpPr/>
          <p:nvPr/>
        </p:nvGrpSpPr>
        <p:grpSpPr>
          <a:xfrm>
            <a:off x="1771521" y="3223042"/>
            <a:ext cx="4820553" cy="1054236"/>
            <a:chOff x="1780336" y="3131459"/>
            <a:chExt cx="4820553" cy="1054236"/>
          </a:xfrm>
        </p:grpSpPr>
        <p:sp>
          <p:nvSpPr>
            <p:cNvPr id="26" name="Google Shape;912;p45">
              <a:extLst>
                <a:ext uri="{FF2B5EF4-FFF2-40B4-BE49-F238E27FC236}">
                  <a16:creationId xmlns:a16="http://schemas.microsoft.com/office/drawing/2014/main" id="{5E4E0DC1-1ACF-4324-A951-613AA1C622C5}"/>
                </a:ext>
              </a:extLst>
            </p:cNvPr>
            <p:cNvSpPr/>
            <p:nvPr/>
          </p:nvSpPr>
          <p:spPr>
            <a:xfrm rot="2539794">
              <a:off x="3351968" y="3131459"/>
              <a:ext cx="520193" cy="387229"/>
            </a:xfrm>
            <a:custGeom>
              <a:avLst/>
              <a:gdLst/>
              <a:ahLst/>
              <a:cxnLst/>
              <a:rect l="l" t="t" r="r" b="b"/>
              <a:pathLst>
                <a:path w="8500" h="5674" extrusionOk="0">
                  <a:moveTo>
                    <a:pt x="1497" y="316"/>
                  </a:moveTo>
                  <a:cubicBezTo>
                    <a:pt x="1656" y="316"/>
                    <a:pt x="1813" y="352"/>
                    <a:pt x="1956" y="426"/>
                  </a:cubicBezTo>
                  <a:lnTo>
                    <a:pt x="7429" y="3235"/>
                  </a:lnTo>
                  <a:cubicBezTo>
                    <a:pt x="7949" y="3503"/>
                    <a:pt x="8140" y="4171"/>
                    <a:pt x="7855" y="4726"/>
                  </a:cubicBezTo>
                  <a:cubicBezTo>
                    <a:pt x="7749" y="4935"/>
                    <a:pt x="7586" y="5104"/>
                    <a:pt x="7386" y="5217"/>
                  </a:cubicBezTo>
                  <a:cubicBezTo>
                    <a:pt x="7219" y="5312"/>
                    <a:pt x="7036" y="5359"/>
                    <a:pt x="6855" y="5359"/>
                  </a:cubicBezTo>
                  <a:cubicBezTo>
                    <a:pt x="6696" y="5359"/>
                    <a:pt x="6538" y="5323"/>
                    <a:pt x="6395" y="5249"/>
                  </a:cubicBezTo>
                  <a:lnTo>
                    <a:pt x="922" y="2440"/>
                  </a:lnTo>
                  <a:cubicBezTo>
                    <a:pt x="672" y="2311"/>
                    <a:pt x="490" y="2086"/>
                    <a:pt x="408" y="1807"/>
                  </a:cubicBezTo>
                  <a:cubicBezTo>
                    <a:pt x="326" y="1524"/>
                    <a:pt x="357" y="1219"/>
                    <a:pt x="496" y="949"/>
                  </a:cubicBezTo>
                  <a:cubicBezTo>
                    <a:pt x="602" y="740"/>
                    <a:pt x="766" y="570"/>
                    <a:pt x="964" y="458"/>
                  </a:cubicBezTo>
                  <a:cubicBezTo>
                    <a:pt x="1132" y="364"/>
                    <a:pt x="1316" y="316"/>
                    <a:pt x="1497" y="316"/>
                  </a:cubicBezTo>
                  <a:close/>
                  <a:moveTo>
                    <a:pt x="1497" y="1"/>
                  </a:moveTo>
                  <a:cubicBezTo>
                    <a:pt x="1262" y="1"/>
                    <a:pt x="1026" y="62"/>
                    <a:pt x="810" y="183"/>
                  </a:cubicBezTo>
                  <a:cubicBezTo>
                    <a:pt x="555" y="327"/>
                    <a:pt x="351" y="541"/>
                    <a:pt x="215" y="804"/>
                  </a:cubicBezTo>
                  <a:cubicBezTo>
                    <a:pt x="40" y="1147"/>
                    <a:pt x="1" y="1534"/>
                    <a:pt x="106" y="1895"/>
                  </a:cubicBezTo>
                  <a:cubicBezTo>
                    <a:pt x="211" y="2258"/>
                    <a:pt x="450" y="2550"/>
                    <a:pt x="779" y="2720"/>
                  </a:cubicBezTo>
                  <a:lnTo>
                    <a:pt x="6252" y="5529"/>
                  </a:lnTo>
                  <a:cubicBezTo>
                    <a:pt x="6440" y="5626"/>
                    <a:pt x="6646" y="5674"/>
                    <a:pt x="6855" y="5674"/>
                  </a:cubicBezTo>
                  <a:cubicBezTo>
                    <a:pt x="7089" y="5674"/>
                    <a:pt x="7325" y="5613"/>
                    <a:pt x="7541" y="5491"/>
                  </a:cubicBezTo>
                  <a:cubicBezTo>
                    <a:pt x="7794" y="5348"/>
                    <a:pt x="8000" y="5134"/>
                    <a:pt x="8135" y="4871"/>
                  </a:cubicBezTo>
                  <a:cubicBezTo>
                    <a:pt x="8499" y="4161"/>
                    <a:pt x="8246" y="3301"/>
                    <a:pt x="7572" y="2955"/>
                  </a:cubicBezTo>
                  <a:lnTo>
                    <a:pt x="2099" y="146"/>
                  </a:lnTo>
                  <a:cubicBezTo>
                    <a:pt x="1911" y="49"/>
                    <a:pt x="1705" y="1"/>
                    <a:pt x="1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26C83FF-9EB0-4102-B993-9F66DF0B4FCA}"/>
                </a:ext>
              </a:extLst>
            </p:cNvPr>
            <p:cNvGrpSpPr/>
            <p:nvPr/>
          </p:nvGrpSpPr>
          <p:grpSpPr>
            <a:xfrm>
              <a:off x="1780336" y="3177754"/>
              <a:ext cx="4820553" cy="1007941"/>
              <a:chOff x="1780336" y="3177754"/>
              <a:chExt cx="4820553" cy="1007941"/>
            </a:xfrm>
          </p:grpSpPr>
          <p:sp>
            <p:nvSpPr>
              <p:cNvPr id="914" name="Google Shape;914;p45"/>
              <p:cNvSpPr/>
              <p:nvPr/>
            </p:nvSpPr>
            <p:spPr>
              <a:xfrm>
                <a:off x="3217189" y="3352731"/>
                <a:ext cx="3383700" cy="757792"/>
              </a:xfrm>
              <a:prstGeom prst="roundRect">
                <a:avLst>
                  <a:gd name="adj" fmla="val 7854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กลุ่ม 24">
                <a:extLst>
                  <a:ext uri="{FF2B5EF4-FFF2-40B4-BE49-F238E27FC236}">
                    <a16:creationId xmlns:a16="http://schemas.microsoft.com/office/drawing/2014/main" id="{55906C8A-5EA6-4560-A58E-527CBD964CB1}"/>
                  </a:ext>
                </a:extLst>
              </p:cNvPr>
              <p:cNvGrpSpPr/>
              <p:nvPr/>
            </p:nvGrpSpPr>
            <p:grpSpPr>
              <a:xfrm>
                <a:off x="1780336" y="3197000"/>
                <a:ext cx="4776681" cy="988695"/>
                <a:chOff x="1771521" y="3194221"/>
                <a:chExt cx="4776681" cy="988695"/>
              </a:xfrm>
            </p:grpSpPr>
            <p:sp>
              <p:nvSpPr>
                <p:cNvPr id="915" name="Google Shape;915;p45"/>
                <p:cNvSpPr/>
                <p:nvPr/>
              </p:nvSpPr>
              <p:spPr>
                <a:xfrm>
                  <a:off x="3164502" y="3296179"/>
                  <a:ext cx="3383700" cy="757792"/>
                </a:xfrm>
                <a:prstGeom prst="roundRect">
                  <a:avLst>
                    <a:gd name="adj" fmla="val 7854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pic>
              <p:nvPicPr>
                <p:cNvPr id="17" name="Picture 29">
                  <a:extLst>
                    <a:ext uri="{FF2B5EF4-FFF2-40B4-BE49-F238E27FC236}">
                      <a16:creationId xmlns:a16="http://schemas.microsoft.com/office/drawing/2014/main" id="{83C8E3E0-E2E7-44EF-A98A-687E994DF3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1521" y="3194221"/>
                  <a:ext cx="946160" cy="988695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sp>
            <p:nvSpPr>
              <p:cNvPr id="916" name="Google Shape;916;p45"/>
              <p:cNvSpPr/>
              <p:nvPr/>
            </p:nvSpPr>
            <p:spPr>
              <a:xfrm>
                <a:off x="3324742" y="3463031"/>
                <a:ext cx="3063900" cy="460663"/>
              </a:xfrm>
              <a:prstGeom prst="roundRect">
                <a:avLst>
                  <a:gd name="adj" fmla="val 785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88E7E296-328F-4C9C-A362-43B57EC6B716}"/>
                  </a:ext>
                </a:extLst>
              </p:cNvPr>
              <p:cNvSpPr/>
              <p:nvPr/>
            </p:nvSpPr>
            <p:spPr>
              <a:xfrm>
                <a:off x="3469213" y="3463031"/>
                <a:ext cx="2879314" cy="400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8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Bakso Sapi" pitchFamily="50" charset="0"/>
                    <a:ea typeface="Calibri" panose="020F0502020204030204" pitchFamily="34" charset="0"/>
                    <a:cs typeface="4711_AtNoon_Regular" panose="02000000000000000000" pitchFamily="2" charset="0"/>
                  </a:rPr>
                  <a:t>kruskal</a:t>
                </a:r>
                <a:r>
                  <a:rPr lang="en-US" sz="18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MV Boli" panose="02000500030200090000" pitchFamily="2" charset="0"/>
                    <a:ea typeface="Calibri" panose="020F0502020204030204" pitchFamily="34" charset="0"/>
                    <a:cs typeface="MV Boli" panose="02000500030200090000" pitchFamily="2" charset="0"/>
                  </a:rPr>
                  <a:t>’</a:t>
                </a:r>
                <a:r>
                  <a:rPr lang="en-US" sz="18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Bakso Sapi" pitchFamily="50" charset="0"/>
                    <a:ea typeface="Calibri" panose="020F0502020204030204" pitchFamily="34" charset="0"/>
                    <a:cs typeface="MV Boli" panose="02000500030200090000" pitchFamily="2" charset="0"/>
                  </a:rPr>
                  <a:t>s</a:t>
                </a:r>
                <a:r>
                  <a:rPr lang="en-US" sz="1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Bakso Sapi" pitchFamily="50" charset="0"/>
                    <a:ea typeface="Calibri" panose="020F0502020204030204" pitchFamily="34" charset="0"/>
                    <a:cs typeface="4711_AtNoon_Regular" panose="02000000000000000000" pitchFamily="2" charset="0"/>
                  </a:rPr>
                  <a:t> algorithm</a:t>
                </a:r>
              </a:p>
            </p:txBody>
          </p:sp>
          <p:sp>
            <p:nvSpPr>
              <p:cNvPr id="27" name="Google Shape;938;p45">
                <a:extLst>
                  <a:ext uri="{FF2B5EF4-FFF2-40B4-BE49-F238E27FC236}">
                    <a16:creationId xmlns:a16="http://schemas.microsoft.com/office/drawing/2014/main" id="{3667D527-EF95-44D3-BBFF-BDB2717FC012}"/>
                  </a:ext>
                </a:extLst>
              </p:cNvPr>
              <p:cNvSpPr/>
              <p:nvPr/>
            </p:nvSpPr>
            <p:spPr>
              <a:xfrm rot="2539794">
                <a:off x="3433395" y="3177754"/>
                <a:ext cx="357342" cy="26384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866" extrusionOk="0">
                    <a:moveTo>
                      <a:pt x="1121" y="316"/>
                    </a:moveTo>
                    <a:cubicBezTo>
                      <a:pt x="1225" y="316"/>
                      <a:pt x="1329" y="341"/>
                      <a:pt x="1424" y="390"/>
                    </a:cubicBezTo>
                    <a:lnTo>
                      <a:pt x="5127" y="2291"/>
                    </a:lnTo>
                    <a:cubicBezTo>
                      <a:pt x="5286" y="2372"/>
                      <a:pt x="5403" y="2510"/>
                      <a:pt x="5457" y="2679"/>
                    </a:cubicBezTo>
                    <a:cubicBezTo>
                      <a:pt x="5513" y="2849"/>
                      <a:pt x="5498" y="3030"/>
                      <a:pt x="5416" y="3187"/>
                    </a:cubicBezTo>
                    <a:cubicBezTo>
                      <a:pt x="5357" y="3304"/>
                      <a:pt x="5265" y="3399"/>
                      <a:pt x="5152" y="3463"/>
                    </a:cubicBezTo>
                    <a:cubicBezTo>
                      <a:pt x="5049" y="3521"/>
                      <a:pt x="4936" y="3550"/>
                      <a:pt x="4823" y="3550"/>
                    </a:cubicBezTo>
                    <a:cubicBezTo>
                      <a:pt x="4719" y="3550"/>
                      <a:pt x="4614" y="3525"/>
                      <a:pt x="4518" y="3476"/>
                    </a:cubicBezTo>
                    <a:lnTo>
                      <a:pt x="817" y="1577"/>
                    </a:lnTo>
                    <a:cubicBezTo>
                      <a:pt x="490" y="1409"/>
                      <a:pt x="360" y="1006"/>
                      <a:pt x="528" y="679"/>
                    </a:cubicBezTo>
                    <a:cubicBezTo>
                      <a:pt x="587" y="562"/>
                      <a:pt x="679" y="467"/>
                      <a:pt x="793" y="403"/>
                    </a:cubicBezTo>
                    <a:cubicBezTo>
                      <a:pt x="895" y="345"/>
                      <a:pt x="1008" y="316"/>
                      <a:pt x="1121" y="316"/>
                    </a:cubicBezTo>
                    <a:close/>
                    <a:moveTo>
                      <a:pt x="1120" y="1"/>
                    </a:moveTo>
                    <a:cubicBezTo>
                      <a:pt x="954" y="1"/>
                      <a:pt x="788" y="43"/>
                      <a:pt x="639" y="128"/>
                    </a:cubicBezTo>
                    <a:cubicBezTo>
                      <a:pt x="471" y="222"/>
                      <a:pt x="335" y="363"/>
                      <a:pt x="247" y="534"/>
                    </a:cubicBezTo>
                    <a:cubicBezTo>
                      <a:pt x="0" y="1016"/>
                      <a:pt x="190" y="1609"/>
                      <a:pt x="672" y="1856"/>
                    </a:cubicBezTo>
                    <a:lnTo>
                      <a:pt x="4375" y="3757"/>
                    </a:lnTo>
                    <a:cubicBezTo>
                      <a:pt x="4517" y="3829"/>
                      <a:pt x="4671" y="3865"/>
                      <a:pt x="4824" y="3865"/>
                    </a:cubicBezTo>
                    <a:cubicBezTo>
                      <a:pt x="4990" y="3865"/>
                      <a:pt x="5156" y="3823"/>
                      <a:pt x="5305" y="3738"/>
                    </a:cubicBezTo>
                    <a:cubicBezTo>
                      <a:pt x="5473" y="3644"/>
                      <a:pt x="5609" y="3503"/>
                      <a:pt x="5697" y="3332"/>
                    </a:cubicBezTo>
                    <a:cubicBezTo>
                      <a:pt x="5816" y="3098"/>
                      <a:pt x="5838" y="2832"/>
                      <a:pt x="5758" y="2583"/>
                    </a:cubicBezTo>
                    <a:cubicBezTo>
                      <a:pt x="5678" y="2333"/>
                      <a:pt x="5504" y="2130"/>
                      <a:pt x="5272" y="2010"/>
                    </a:cubicBezTo>
                    <a:lnTo>
                      <a:pt x="1569" y="109"/>
                    </a:lnTo>
                    <a:cubicBezTo>
                      <a:pt x="1427" y="37"/>
                      <a:pt x="1273" y="1"/>
                      <a:pt x="1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กลุ่ม 7">
            <a:extLst>
              <a:ext uri="{FF2B5EF4-FFF2-40B4-BE49-F238E27FC236}">
                <a16:creationId xmlns:a16="http://schemas.microsoft.com/office/drawing/2014/main" id="{AA0110A4-70D4-4FF9-A29E-A4AACD7F0F45}"/>
              </a:ext>
            </a:extLst>
          </p:cNvPr>
          <p:cNvGrpSpPr/>
          <p:nvPr/>
        </p:nvGrpSpPr>
        <p:grpSpPr>
          <a:xfrm>
            <a:off x="686172" y="1706127"/>
            <a:ext cx="7999944" cy="2315974"/>
            <a:chOff x="686172" y="1706127"/>
            <a:chExt cx="7999944" cy="2315974"/>
          </a:xfrm>
        </p:grpSpPr>
        <p:sp>
          <p:nvSpPr>
            <p:cNvPr id="851" name="Google Shape;851;p44"/>
            <p:cNvSpPr/>
            <p:nvPr/>
          </p:nvSpPr>
          <p:spPr>
            <a:xfrm>
              <a:off x="706682" y="1760077"/>
              <a:ext cx="7979434" cy="2262024"/>
            </a:xfrm>
            <a:prstGeom prst="roundRect">
              <a:avLst>
                <a:gd name="adj" fmla="val 785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686172" y="1706127"/>
              <a:ext cx="7979434" cy="2262024"/>
            </a:xfrm>
            <a:prstGeom prst="roundRect">
              <a:avLst>
                <a:gd name="adj" fmla="val 785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1001264" y="1898277"/>
              <a:ext cx="7436054" cy="1988609"/>
            </a:xfrm>
            <a:prstGeom prst="roundRect">
              <a:avLst>
                <a:gd name="adj" fmla="val 785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DD74E90-7E3B-49DF-AB7F-60BAC7A419D1}"/>
              </a:ext>
            </a:extLst>
          </p:cNvPr>
          <p:cNvSpPr txBox="1"/>
          <p:nvPr/>
        </p:nvSpPr>
        <p:spPr>
          <a:xfrm>
            <a:off x="289334" y="545113"/>
            <a:ext cx="6136774" cy="55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700" b="1" dirty="0">
                <a:ln w="13462">
                  <a:noFill/>
                  <a:prstDash val="solid"/>
                </a:ln>
                <a:solidFill>
                  <a:srgbClr val="073763"/>
                </a:solidFill>
                <a:latin typeface="Bakso Sapi" pitchFamily="50" charset="0"/>
                <a:ea typeface="Calibri" panose="020F0502020204030204" pitchFamily="34" charset="0"/>
                <a:cs typeface="4711_AtNoon_Regular" panose="02000000000000000000" pitchFamily="2" charset="0"/>
              </a:rPr>
              <a:t>Prim</a:t>
            </a:r>
            <a:r>
              <a:rPr lang="en-US" sz="2700" b="1" dirty="0">
                <a:ln w="13462">
                  <a:noFill/>
                  <a:prstDash val="solid"/>
                </a:ln>
                <a:solidFill>
                  <a:srgbClr val="073763"/>
                </a:solidFill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’</a:t>
            </a:r>
            <a:r>
              <a:rPr lang="en-US" sz="2700" b="1" dirty="0">
                <a:ln w="13462">
                  <a:noFill/>
                  <a:prstDash val="solid"/>
                </a:ln>
                <a:solidFill>
                  <a:srgbClr val="073763"/>
                </a:solidFill>
                <a:latin typeface="Bakso Sapi" pitchFamily="50" charset="0"/>
                <a:ea typeface="Calibri" panose="020F0502020204030204" pitchFamily="34" charset="0"/>
                <a:cs typeface="MV Boli" panose="02000500030200090000" pitchFamily="2" charset="0"/>
              </a:rPr>
              <a:t>s</a:t>
            </a:r>
            <a:r>
              <a:rPr lang="en-US" sz="2700" b="1" dirty="0">
                <a:ln w="13462">
                  <a:noFill/>
                  <a:prstDash val="solid"/>
                </a:ln>
                <a:solidFill>
                  <a:srgbClr val="073763"/>
                </a:solidFill>
                <a:latin typeface="Bakso Sapi" pitchFamily="50" charset="0"/>
                <a:ea typeface="Calibri" panose="020F0502020204030204" pitchFamily="34" charset="0"/>
                <a:cs typeface="4711_AtNoon_Regular" panose="02000000000000000000" pitchFamily="2" charset="0"/>
              </a:rPr>
              <a:t> algorithm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6887FFAD-C806-46FE-81AE-21C8D652162D}"/>
              </a:ext>
            </a:extLst>
          </p:cNvPr>
          <p:cNvSpPr txBox="1"/>
          <p:nvPr/>
        </p:nvSpPr>
        <p:spPr>
          <a:xfrm>
            <a:off x="1050691" y="2033331"/>
            <a:ext cx="30761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000" dirty="0">
                <a:solidFill>
                  <a:schemeClr val="bg2">
                    <a:lumMod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จะเริ่มหา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edge </a:t>
            </a:r>
            <a:r>
              <a:rPr lang="th-TH" sz="2000" dirty="0">
                <a:solidFill>
                  <a:schemeClr val="bg2">
                    <a:lumMod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ที่มีค่าต่ำสุดในหมู่เซ็ต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V</a:t>
            </a:r>
            <a:endParaRPr lang="th-TH" sz="2000" dirty="0">
              <a:solidFill>
                <a:schemeClr val="bg2">
                  <a:lumMod val="25000"/>
                </a:schemeClr>
              </a:solidFill>
              <a:latin typeface="Bakso Sapi" pitchFamily="50" charset="0"/>
              <a:cs typeface="Peach TV" panose="02000000000000000000" pitchFamily="2" charset="0"/>
            </a:endParaRPr>
          </a:p>
        </p:txBody>
      </p:sp>
      <p:sp>
        <p:nvSpPr>
          <p:cNvPr id="7" name="ชื่อเรื่องรอง 6">
            <a:extLst>
              <a:ext uri="{FF2B5EF4-FFF2-40B4-BE49-F238E27FC236}">
                <a16:creationId xmlns:a16="http://schemas.microsoft.com/office/drawing/2014/main" id="{C5D7CC38-347D-4F33-84A9-9955E61A66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6769" y="2332009"/>
            <a:ext cx="7299859" cy="1415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sz="2400" dirty="0"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rPr>
              <a:t>เช่น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edge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ระหว่าง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vertix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และ</a:t>
            </a:r>
            <a:r>
              <a:rPr lang="th-T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3</a:t>
            </a:r>
            <a:r>
              <a:rPr lang="th-T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จากนั้นจะหา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edge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ที่ต่ำสุด ใน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set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ของ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U = {1,3}</a:t>
            </a:r>
            <a:r>
              <a:rPr lang="th-T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กับ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vertices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อื่นๆ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ข้างนอกโดยไม่ </a:t>
            </a:r>
            <a:r>
              <a:rPr lang="th-TH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ทําให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้เกิดการวน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loop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ต่อมาจะเลือก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edge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ระหว่าง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vertex  3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และ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6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จากนั้นจะได้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set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ของ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ใหม่เป็น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{1,3,6}</a:t>
            </a:r>
            <a:r>
              <a:rPr lang="th-TH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จากนั้นจะ</a:t>
            </a:r>
            <a:r>
              <a:rPr lang="th-TH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ทํา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ไป</a:t>
            </a:r>
            <a:r>
              <a:rPr lang="th-TH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เรื่อยๆ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จนกระทั่ง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set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ของ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kso Sapi" pitchFamily="50" charset="0"/>
                <a:cs typeface="Peach TV" panose="02000000000000000000" pitchFamily="2" charset="0"/>
              </a:rPr>
              <a:t>U = V</a:t>
            </a:r>
            <a:endParaRPr lang="th-TH" sz="2000" dirty="0">
              <a:solidFill>
                <a:schemeClr val="tx1">
                  <a:lumMod val="75000"/>
                  <a:lumOff val="25000"/>
                </a:schemeClr>
              </a:solidFill>
              <a:latin typeface="Bakso Sapi" pitchFamily="50" charset="0"/>
              <a:cs typeface="Peach TV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087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  <p:bldP spid="7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04;p38">
            <a:extLst>
              <a:ext uri="{FF2B5EF4-FFF2-40B4-BE49-F238E27FC236}">
                <a16:creationId xmlns:a16="http://schemas.microsoft.com/office/drawing/2014/main" id="{195FDD86-B4F2-431F-B9EB-C4E3DF23FBD3}"/>
              </a:ext>
            </a:extLst>
          </p:cNvPr>
          <p:cNvSpPr txBox="1">
            <a:spLocks/>
          </p:cNvSpPr>
          <p:nvPr/>
        </p:nvSpPr>
        <p:spPr>
          <a:xfrm>
            <a:off x="818267" y="526498"/>
            <a:ext cx="2587379" cy="101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redoka One"/>
              <a:buNone/>
              <a:defRPr sz="5500" b="1" i="0" u="none" strike="noStrike" cap="none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9pPr>
          </a:lstStyle>
          <a:p>
            <a:r>
              <a:rPr lang="en-US" sz="3600" u="sng" dirty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  <a:cs typeface="Peach TV" panose="02000000000000000000" pitchFamily="2" charset="0"/>
              </a:rPr>
              <a:t>example</a:t>
            </a:r>
            <a:endParaRPr lang="en-US" sz="3200" u="sng" dirty="0">
              <a:ln w="9525">
                <a:noFill/>
                <a:prstDash val="solid"/>
              </a:ln>
              <a:solidFill>
                <a:srgbClr val="00B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kso Sapi" pitchFamily="50" charset="0"/>
              <a:cs typeface="Peach TV" panose="02000000000000000000" pitchFamily="2" charset="0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4A8AB4E1-AEC3-4433-A75A-2C68CF99F4F5}"/>
              </a:ext>
            </a:extLst>
          </p:cNvPr>
          <p:cNvSpPr txBox="1"/>
          <p:nvPr/>
        </p:nvSpPr>
        <p:spPr>
          <a:xfrm>
            <a:off x="451648" y="1740752"/>
            <a:ext cx="3173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latin typeface="Bakso Sapi" pitchFamily="50" charset="0"/>
                <a:cs typeface="Peach TV" panose="02000000000000000000" pitchFamily="2" charset="0"/>
              </a:rPr>
              <a:t>* พิจารณา </a:t>
            </a:r>
            <a:r>
              <a:rPr lang="en-US" sz="2000" dirty="0">
                <a:latin typeface="Bakso Sapi" pitchFamily="50" charset="0"/>
                <a:cs typeface="Peach TV" panose="02000000000000000000" pitchFamily="2" charset="0"/>
              </a:rPr>
              <a:t>node</a:t>
            </a:r>
            <a:r>
              <a:rPr lang="en-US" sz="2400" dirty="0"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400" dirty="0">
                <a:latin typeface="Bakso Sapi" pitchFamily="50" charset="0"/>
                <a:cs typeface="Peach TV" panose="02000000000000000000" pitchFamily="2" charset="0"/>
              </a:rPr>
              <a:t>เป็น</a:t>
            </a:r>
            <a:r>
              <a:rPr lang="th-TH" sz="2400" dirty="0" err="1">
                <a:latin typeface="Bakso Sapi" pitchFamily="50" charset="0"/>
                <a:cs typeface="Peach TV" panose="02000000000000000000" pitchFamily="2" charset="0"/>
              </a:rPr>
              <a:t>สําคัญ</a:t>
            </a:r>
            <a:endParaRPr lang="th-TH" sz="2400" dirty="0">
              <a:latin typeface="Bakso Sapi" pitchFamily="50" charset="0"/>
              <a:cs typeface="Peach TV" panose="02000000000000000000" pitchFamily="2" charset="0"/>
            </a:endParaRPr>
          </a:p>
          <a:p>
            <a:pPr algn="thaiDist"/>
            <a:r>
              <a:rPr lang="th-TH" sz="2400" dirty="0">
                <a:latin typeface="Bakso Sapi" pitchFamily="50" charset="0"/>
                <a:cs typeface="Peach TV" panose="02000000000000000000" pitchFamily="2" charset="0"/>
              </a:rPr>
              <a:t>ในการเลือก </a:t>
            </a:r>
            <a:r>
              <a:rPr lang="en-US" sz="2000" dirty="0">
                <a:latin typeface="Bakso Sapi" pitchFamily="50" charset="0"/>
                <a:cs typeface="Peach TV" panose="02000000000000000000" pitchFamily="2" charset="0"/>
              </a:rPr>
              <a:t>edge</a:t>
            </a:r>
            <a:r>
              <a:rPr lang="en-US" sz="2400" dirty="0">
                <a:latin typeface="Bakso Sapi" pitchFamily="50" charset="0"/>
                <a:cs typeface="Peach TV" panose="02000000000000000000" pitchFamily="2" charset="0"/>
              </a:rPr>
              <a:t> </a:t>
            </a:r>
            <a:r>
              <a:rPr lang="th-TH" sz="2400" dirty="0">
                <a:latin typeface="Bakso Sapi" pitchFamily="50" charset="0"/>
                <a:cs typeface="Peach TV" panose="02000000000000000000" pitchFamily="2" charset="0"/>
              </a:rPr>
              <a:t>ที่มีค่าน้อยที่สุดด้วย</a:t>
            </a:r>
          </a:p>
        </p:txBody>
      </p:sp>
      <p:grpSp>
        <p:nvGrpSpPr>
          <p:cNvPr id="45" name="กลุ่ม 44">
            <a:extLst>
              <a:ext uri="{FF2B5EF4-FFF2-40B4-BE49-F238E27FC236}">
                <a16:creationId xmlns:a16="http://schemas.microsoft.com/office/drawing/2014/main" id="{A8A6EEDD-5692-4B35-86FB-737D2F16C726}"/>
              </a:ext>
            </a:extLst>
          </p:cNvPr>
          <p:cNvGrpSpPr/>
          <p:nvPr/>
        </p:nvGrpSpPr>
        <p:grpSpPr>
          <a:xfrm>
            <a:off x="4354366" y="1229117"/>
            <a:ext cx="2761529" cy="2685264"/>
            <a:chOff x="1533529" y="1288340"/>
            <a:chExt cx="2761529" cy="2685264"/>
          </a:xfrm>
        </p:grpSpPr>
        <p:cxnSp>
          <p:nvCxnSpPr>
            <p:cNvPr id="46" name="ตัวเชื่อมต่อตรง 45">
              <a:extLst>
                <a:ext uri="{FF2B5EF4-FFF2-40B4-BE49-F238E27FC236}">
                  <a16:creationId xmlns:a16="http://schemas.microsoft.com/office/drawing/2014/main" id="{79BBB8AC-3FAF-4C17-A476-E0CE142FE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1291" y="2571749"/>
              <a:ext cx="558532" cy="1157396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กลุ่ม 46">
              <a:extLst>
                <a:ext uri="{FF2B5EF4-FFF2-40B4-BE49-F238E27FC236}">
                  <a16:creationId xmlns:a16="http://schemas.microsoft.com/office/drawing/2014/main" id="{F79BF391-442D-40A1-9313-BC411A2B5DB2}"/>
                </a:ext>
              </a:extLst>
            </p:cNvPr>
            <p:cNvGrpSpPr/>
            <p:nvPr/>
          </p:nvGrpSpPr>
          <p:grpSpPr>
            <a:xfrm>
              <a:off x="1533529" y="1288340"/>
              <a:ext cx="2761529" cy="2685264"/>
              <a:chOff x="1533529" y="1288340"/>
              <a:chExt cx="2761529" cy="2685264"/>
            </a:xfrm>
          </p:grpSpPr>
          <p:cxnSp>
            <p:nvCxnSpPr>
              <p:cNvPr id="48" name="ตัวเชื่อมต่อตรง 47">
                <a:extLst>
                  <a:ext uri="{FF2B5EF4-FFF2-40B4-BE49-F238E27FC236}">
                    <a16:creationId xmlns:a16="http://schemas.microsoft.com/office/drawing/2014/main" id="{1BDB3909-3EDD-4EC1-8618-B0EE35775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298" y="1531088"/>
                <a:ext cx="147209" cy="1138771"/>
              </a:xfrm>
              <a:prstGeom prst="line">
                <a:avLst/>
              </a:prstGeom>
              <a:ln w="38100">
                <a:solidFill>
                  <a:srgbClr val="8BCDC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ตัวเชื่อมต่อตรง 48">
                <a:extLst>
                  <a:ext uri="{FF2B5EF4-FFF2-40B4-BE49-F238E27FC236}">
                    <a16:creationId xmlns:a16="http://schemas.microsoft.com/office/drawing/2014/main" id="{4E5350E5-B88E-4DF9-85DA-3CFC9BD16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72" y="3566377"/>
                <a:ext cx="1410428" cy="162768"/>
              </a:xfrm>
              <a:prstGeom prst="line">
                <a:avLst/>
              </a:prstGeom>
              <a:ln w="38100">
                <a:solidFill>
                  <a:srgbClr val="8BCDC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" name="กลุ่ม 49">
                <a:extLst>
                  <a:ext uri="{FF2B5EF4-FFF2-40B4-BE49-F238E27FC236}">
                    <a16:creationId xmlns:a16="http://schemas.microsoft.com/office/drawing/2014/main" id="{ED4D999A-A986-4FF1-9212-E2E30EF36242}"/>
                  </a:ext>
                </a:extLst>
              </p:cNvPr>
              <p:cNvGrpSpPr/>
              <p:nvPr/>
            </p:nvGrpSpPr>
            <p:grpSpPr>
              <a:xfrm>
                <a:off x="1533529" y="1288340"/>
                <a:ext cx="2761529" cy="2685264"/>
                <a:chOff x="1533529" y="1288340"/>
                <a:chExt cx="2761529" cy="2685264"/>
              </a:xfrm>
            </p:grpSpPr>
            <p:cxnSp>
              <p:nvCxnSpPr>
                <p:cNvPr id="51" name="ตัวเชื่อมต่อตรง 50">
                  <a:extLst>
                    <a:ext uri="{FF2B5EF4-FFF2-40B4-BE49-F238E27FC236}">
                      <a16:creationId xmlns:a16="http://schemas.microsoft.com/office/drawing/2014/main" id="{85F35906-CAD2-4E8D-A6C6-97344CC60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147" y="2112323"/>
                  <a:ext cx="938274" cy="557535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ตัวเชื่อมต่อตรง 51">
                  <a:extLst>
                    <a:ext uri="{FF2B5EF4-FFF2-40B4-BE49-F238E27FC236}">
                      <a16:creationId xmlns:a16="http://schemas.microsoft.com/office/drawing/2014/main" id="{CFFC0F9A-EF2A-41AA-8955-05EEBEEA1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85934" y="2527351"/>
                  <a:ext cx="927750" cy="201517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ตัวเชื่อมต่อตรง 52">
                  <a:extLst>
                    <a:ext uri="{FF2B5EF4-FFF2-40B4-BE49-F238E27FC236}">
                      <a16:creationId xmlns:a16="http://schemas.microsoft.com/office/drawing/2014/main" id="{42B2DC7A-8D16-48A6-BF01-77940B6024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10982" y="2835251"/>
                  <a:ext cx="829660" cy="578726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ตัวเชื่อมต่อตรง 53">
                  <a:extLst>
                    <a:ext uri="{FF2B5EF4-FFF2-40B4-BE49-F238E27FC236}">
                      <a16:creationId xmlns:a16="http://schemas.microsoft.com/office/drawing/2014/main" id="{487DCFA3-E9BE-4A64-8EE9-904DF1AE2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829750" y="2981468"/>
                  <a:ext cx="829660" cy="578726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ตัวเชื่อมต่อตรง 54">
                  <a:extLst>
                    <a:ext uri="{FF2B5EF4-FFF2-40B4-BE49-F238E27FC236}">
                      <a16:creationId xmlns:a16="http://schemas.microsoft.com/office/drawing/2014/main" id="{45326C55-8559-41B9-BA3F-568787BEF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88096" y="2308093"/>
                  <a:ext cx="159449" cy="1105884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ตัวเชื่อมต่อตรง 55">
                  <a:extLst>
                    <a:ext uri="{FF2B5EF4-FFF2-40B4-BE49-F238E27FC236}">
                      <a16:creationId xmlns:a16="http://schemas.microsoft.com/office/drawing/2014/main" id="{42D30728-0BC5-46B3-A78D-916012854C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67983" y="1531088"/>
                  <a:ext cx="1165840" cy="529171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ตัวเชื่อมต่อตรง 56">
                  <a:extLst>
                    <a:ext uri="{FF2B5EF4-FFF2-40B4-BE49-F238E27FC236}">
                      <a16:creationId xmlns:a16="http://schemas.microsoft.com/office/drawing/2014/main" id="{50812A89-154E-4909-BA2A-820632C7D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82682" y="1535852"/>
                  <a:ext cx="1034936" cy="960953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วงรี 57">
                  <a:extLst>
                    <a:ext uri="{FF2B5EF4-FFF2-40B4-BE49-F238E27FC236}">
                      <a16:creationId xmlns:a16="http://schemas.microsoft.com/office/drawing/2014/main" id="{AA379B36-6EB6-434F-89A8-71ABCB35D7BE}"/>
                    </a:ext>
                  </a:extLst>
                </p:cNvPr>
                <p:cNvSpPr/>
                <p:nvPr/>
              </p:nvSpPr>
              <p:spPr>
                <a:xfrm>
                  <a:off x="1696410" y="3218691"/>
                  <a:ext cx="531628" cy="503275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59" name="วงรี 58">
                  <a:extLst>
                    <a:ext uri="{FF2B5EF4-FFF2-40B4-BE49-F238E27FC236}">
                      <a16:creationId xmlns:a16="http://schemas.microsoft.com/office/drawing/2014/main" id="{572E3D6F-A28D-4DFD-93A6-594040D3CABD}"/>
                    </a:ext>
                  </a:extLst>
                </p:cNvPr>
                <p:cNvSpPr/>
                <p:nvPr/>
              </p:nvSpPr>
              <p:spPr>
                <a:xfrm>
                  <a:off x="2642066" y="2471743"/>
                  <a:ext cx="531628" cy="503275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60" name="วงรี 59">
                  <a:extLst>
                    <a:ext uri="{FF2B5EF4-FFF2-40B4-BE49-F238E27FC236}">
                      <a16:creationId xmlns:a16="http://schemas.microsoft.com/office/drawing/2014/main" id="{1BB5817D-6895-4A40-9959-21735010C26D}"/>
                    </a:ext>
                  </a:extLst>
                </p:cNvPr>
                <p:cNvSpPr/>
                <p:nvPr/>
              </p:nvSpPr>
              <p:spPr>
                <a:xfrm>
                  <a:off x="3235477" y="3470329"/>
                  <a:ext cx="531628" cy="503275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61" name="วงรี 60">
                  <a:extLst>
                    <a:ext uri="{FF2B5EF4-FFF2-40B4-BE49-F238E27FC236}">
                      <a16:creationId xmlns:a16="http://schemas.microsoft.com/office/drawing/2014/main" id="{E280C883-6A03-4D02-B0EC-790531158C78}"/>
                    </a:ext>
                  </a:extLst>
                </p:cNvPr>
                <p:cNvSpPr/>
                <p:nvPr/>
              </p:nvSpPr>
              <p:spPr>
                <a:xfrm>
                  <a:off x="2840642" y="1288340"/>
                  <a:ext cx="531628" cy="503275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62" name="วงรี 61">
                  <a:extLst>
                    <a:ext uri="{FF2B5EF4-FFF2-40B4-BE49-F238E27FC236}">
                      <a16:creationId xmlns:a16="http://schemas.microsoft.com/office/drawing/2014/main" id="{CB50B614-0CED-45AF-86FB-3C195C1BA201}"/>
                    </a:ext>
                  </a:extLst>
                </p:cNvPr>
                <p:cNvSpPr/>
                <p:nvPr/>
              </p:nvSpPr>
              <p:spPr>
                <a:xfrm>
                  <a:off x="1533529" y="1881862"/>
                  <a:ext cx="531628" cy="503275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63" name="วงรี 62">
                  <a:extLst>
                    <a:ext uri="{FF2B5EF4-FFF2-40B4-BE49-F238E27FC236}">
                      <a16:creationId xmlns:a16="http://schemas.microsoft.com/office/drawing/2014/main" id="{9F47153C-EEBE-4594-A2B5-DCE551C6C212}"/>
                    </a:ext>
                  </a:extLst>
                </p:cNvPr>
                <p:cNvSpPr/>
                <p:nvPr/>
              </p:nvSpPr>
              <p:spPr>
                <a:xfrm>
                  <a:off x="3763430" y="2223054"/>
                  <a:ext cx="531628" cy="503275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</p:grpSp>
      </p:grpSp>
      <p:sp>
        <p:nvSpPr>
          <p:cNvPr id="64" name="Google Shape;845;p43">
            <a:extLst>
              <a:ext uri="{FF2B5EF4-FFF2-40B4-BE49-F238E27FC236}">
                <a16:creationId xmlns:a16="http://schemas.microsoft.com/office/drawing/2014/main" id="{98B371AE-50CC-434A-9180-18C2C3E41B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458062">
            <a:off x="5775444" y="1128685"/>
            <a:ext cx="306943" cy="57882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  <a:endParaRPr sz="3200" b="1" dirty="0">
              <a:solidFill>
                <a:srgbClr val="073763"/>
              </a:solidFill>
              <a:latin typeface="Peach TV" panose="02000000000000000000" pitchFamily="2" charset="0"/>
              <a:cs typeface="Peach TV" panose="02000000000000000000" pitchFamily="2" charset="0"/>
            </a:endParaRPr>
          </a:p>
        </p:txBody>
      </p:sp>
      <p:sp>
        <p:nvSpPr>
          <p:cNvPr id="65" name="Google Shape;845;p43">
            <a:extLst>
              <a:ext uri="{FF2B5EF4-FFF2-40B4-BE49-F238E27FC236}">
                <a16:creationId xmlns:a16="http://schemas.microsoft.com/office/drawing/2014/main" id="{91013371-E68C-4466-B1A6-8C2DCF02DA1E}"/>
              </a:ext>
            </a:extLst>
          </p:cNvPr>
          <p:cNvSpPr txBox="1">
            <a:spLocks/>
          </p:cNvSpPr>
          <p:nvPr/>
        </p:nvSpPr>
        <p:spPr>
          <a:xfrm rot="458062">
            <a:off x="6690125" y="2051581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  <p:sp>
        <p:nvSpPr>
          <p:cNvPr id="66" name="Google Shape;845;p43">
            <a:extLst>
              <a:ext uri="{FF2B5EF4-FFF2-40B4-BE49-F238E27FC236}">
                <a16:creationId xmlns:a16="http://schemas.microsoft.com/office/drawing/2014/main" id="{4C4F2151-8E54-4F78-8C8D-F7F03872C44C}"/>
              </a:ext>
            </a:extLst>
          </p:cNvPr>
          <p:cNvSpPr txBox="1">
            <a:spLocks/>
          </p:cNvSpPr>
          <p:nvPr/>
        </p:nvSpPr>
        <p:spPr>
          <a:xfrm rot="458062">
            <a:off x="4468016" y="1703781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2</a:t>
            </a:r>
          </a:p>
        </p:txBody>
      </p:sp>
      <p:sp>
        <p:nvSpPr>
          <p:cNvPr id="67" name="Google Shape;845;p43">
            <a:extLst>
              <a:ext uri="{FF2B5EF4-FFF2-40B4-BE49-F238E27FC236}">
                <a16:creationId xmlns:a16="http://schemas.microsoft.com/office/drawing/2014/main" id="{FCDB01EA-81BF-4B29-BDBF-88C72D512CB2}"/>
              </a:ext>
            </a:extLst>
          </p:cNvPr>
          <p:cNvSpPr txBox="1">
            <a:spLocks/>
          </p:cNvSpPr>
          <p:nvPr/>
        </p:nvSpPr>
        <p:spPr>
          <a:xfrm rot="653024">
            <a:off x="5591625" y="2298367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3</a:t>
            </a:r>
          </a:p>
        </p:txBody>
      </p:sp>
      <p:sp>
        <p:nvSpPr>
          <p:cNvPr id="68" name="Google Shape;845;p43">
            <a:extLst>
              <a:ext uri="{FF2B5EF4-FFF2-40B4-BE49-F238E27FC236}">
                <a16:creationId xmlns:a16="http://schemas.microsoft.com/office/drawing/2014/main" id="{9693F617-B2ED-4F08-9E82-5458E94C7242}"/>
              </a:ext>
            </a:extLst>
          </p:cNvPr>
          <p:cNvSpPr txBox="1">
            <a:spLocks/>
          </p:cNvSpPr>
          <p:nvPr/>
        </p:nvSpPr>
        <p:spPr>
          <a:xfrm rot="458062">
            <a:off x="4625553" y="3046936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  <p:sp>
        <p:nvSpPr>
          <p:cNvPr id="69" name="Google Shape;845;p43">
            <a:extLst>
              <a:ext uri="{FF2B5EF4-FFF2-40B4-BE49-F238E27FC236}">
                <a16:creationId xmlns:a16="http://schemas.microsoft.com/office/drawing/2014/main" id="{F1F39BA6-6863-4BBF-BED5-AB467E38E99C}"/>
              </a:ext>
            </a:extLst>
          </p:cNvPr>
          <p:cNvSpPr txBox="1">
            <a:spLocks/>
          </p:cNvSpPr>
          <p:nvPr/>
        </p:nvSpPr>
        <p:spPr>
          <a:xfrm rot="801905">
            <a:off x="6182219" y="3299123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  <p:sp>
        <p:nvSpPr>
          <p:cNvPr id="70" name="Google Shape;845;p43">
            <a:extLst>
              <a:ext uri="{FF2B5EF4-FFF2-40B4-BE49-F238E27FC236}">
                <a16:creationId xmlns:a16="http://schemas.microsoft.com/office/drawing/2014/main" id="{74EBC258-8919-47F0-AE13-70DC64ACE807}"/>
              </a:ext>
            </a:extLst>
          </p:cNvPr>
          <p:cNvSpPr txBox="1">
            <a:spLocks/>
          </p:cNvSpPr>
          <p:nvPr/>
        </p:nvSpPr>
        <p:spPr>
          <a:xfrm rot="458062">
            <a:off x="6637753" y="2796132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2</a:t>
            </a:r>
          </a:p>
        </p:txBody>
      </p:sp>
      <p:sp>
        <p:nvSpPr>
          <p:cNvPr id="71" name="Google Shape;845;p43">
            <a:extLst>
              <a:ext uri="{FF2B5EF4-FFF2-40B4-BE49-F238E27FC236}">
                <a16:creationId xmlns:a16="http://schemas.microsoft.com/office/drawing/2014/main" id="{DD78E6E8-181C-46CE-ACFA-1C5C9CCDC73E}"/>
              </a:ext>
            </a:extLst>
          </p:cNvPr>
          <p:cNvSpPr txBox="1">
            <a:spLocks/>
          </p:cNvSpPr>
          <p:nvPr/>
        </p:nvSpPr>
        <p:spPr>
          <a:xfrm rot="458062">
            <a:off x="5825512" y="1788372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72" name="Google Shape;845;p43">
            <a:extLst>
              <a:ext uri="{FF2B5EF4-FFF2-40B4-BE49-F238E27FC236}">
                <a16:creationId xmlns:a16="http://schemas.microsoft.com/office/drawing/2014/main" id="{07DCE664-032D-4AF4-81DC-333264268402}"/>
              </a:ext>
            </a:extLst>
          </p:cNvPr>
          <p:cNvSpPr txBox="1">
            <a:spLocks/>
          </p:cNvSpPr>
          <p:nvPr/>
        </p:nvSpPr>
        <p:spPr>
          <a:xfrm rot="458062">
            <a:off x="4364312" y="2480419"/>
            <a:ext cx="306943" cy="57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3</a:t>
            </a:r>
          </a:p>
        </p:txBody>
      </p:sp>
      <p:sp>
        <p:nvSpPr>
          <p:cNvPr id="73" name="Google Shape;845;p43">
            <a:extLst>
              <a:ext uri="{FF2B5EF4-FFF2-40B4-BE49-F238E27FC236}">
                <a16:creationId xmlns:a16="http://schemas.microsoft.com/office/drawing/2014/main" id="{3672E763-990E-4B70-B0AE-60A531B66A14}"/>
              </a:ext>
            </a:extLst>
          </p:cNvPr>
          <p:cNvSpPr txBox="1">
            <a:spLocks/>
          </p:cNvSpPr>
          <p:nvPr/>
        </p:nvSpPr>
        <p:spPr>
          <a:xfrm rot="613995">
            <a:off x="5182191" y="1959294"/>
            <a:ext cx="286795" cy="46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  <p:sp>
        <p:nvSpPr>
          <p:cNvPr id="74" name="Google Shape;845;p43">
            <a:extLst>
              <a:ext uri="{FF2B5EF4-FFF2-40B4-BE49-F238E27FC236}">
                <a16:creationId xmlns:a16="http://schemas.microsoft.com/office/drawing/2014/main" id="{AE3AF39F-CF22-4D61-9806-9F65429F5D63}"/>
              </a:ext>
            </a:extLst>
          </p:cNvPr>
          <p:cNvSpPr txBox="1">
            <a:spLocks/>
          </p:cNvSpPr>
          <p:nvPr/>
        </p:nvSpPr>
        <p:spPr>
          <a:xfrm rot="887285">
            <a:off x="5050979" y="2619509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  <p:sp>
        <p:nvSpPr>
          <p:cNvPr id="75" name="Google Shape;845;p43">
            <a:extLst>
              <a:ext uri="{FF2B5EF4-FFF2-40B4-BE49-F238E27FC236}">
                <a16:creationId xmlns:a16="http://schemas.microsoft.com/office/drawing/2014/main" id="{681CA198-994D-4E0B-9C34-8F98075973D7}"/>
              </a:ext>
            </a:extLst>
          </p:cNvPr>
          <p:cNvSpPr txBox="1">
            <a:spLocks/>
          </p:cNvSpPr>
          <p:nvPr/>
        </p:nvSpPr>
        <p:spPr>
          <a:xfrm rot="450190">
            <a:off x="6018475" y="2763567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  <p:sp>
        <p:nvSpPr>
          <p:cNvPr id="76" name="Google Shape;845;p43">
            <a:extLst>
              <a:ext uri="{FF2B5EF4-FFF2-40B4-BE49-F238E27FC236}">
                <a16:creationId xmlns:a16="http://schemas.microsoft.com/office/drawing/2014/main" id="{55E3980D-BE41-44CE-BD48-5929D3181946}"/>
              </a:ext>
            </a:extLst>
          </p:cNvPr>
          <p:cNvSpPr txBox="1">
            <a:spLocks/>
          </p:cNvSpPr>
          <p:nvPr/>
        </p:nvSpPr>
        <p:spPr>
          <a:xfrm rot="477244">
            <a:off x="6128718" y="2118593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  <p:sp>
        <p:nvSpPr>
          <p:cNvPr id="77" name="Google Shape;845;p43">
            <a:extLst>
              <a:ext uri="{FF2B5EF4-FFF2-40B4-BE49-F238E27FC236}">
                <a16:creationId xmlns:a16="http://schemas.microsoft.com/office/drawing/2014/main" id="{43EA7E8E-3573-4810-A103-4B4983E252BE}"/>
              </a:ext>
            </a:extLst>
          </p:cNvPr>
          <p:cNvSpPr txBox="1">
            <a:spLocks/>
          </p:cNvSpPr>
          <p:nvPr/>
        </p:nvSpPr>
        <p:spPr>
          <a:xfrm rot="311817">
            <a:off x="5084012" y="1291406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  <p:sp>
        <p:nvSpPr>
          <p:cNvPr id="78" name="Google Shape;845;p43">
            <a:extLst>
              <a:ext uri="{FF2B5EF4-FFF2-40B4-BE49-F238E27FC236}">
                <a16:creationId xmlns:a16="http://schemas.microsoft.com/office/drawing/2014/main" id="{136CF939-B63C-4A53-BAA4-FA52DC5DB7C1}"/>
              </a:ext>
            </a:extLst>
          </p:cNvPr>
          <p:cNvSpPr txBox="1">
            <a:spLocks/>
          </p:cNvSpPr>
          <p:nvPr/>
        </p:nvSpPr>
        <p:spPr>
          <a:xfrm rot="513107">
            <a:off x="6318176" y="1464478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  <p:sp>
        <p:nvSpPr>
          <p:cNvPr id="79" name="Google Shape;845;p43">
            <a:extLst>
              <a:ext uri="{FF2B5EF4-FFF2-40B4-BE49-F238E27FC236}">
                <a16:creationId xmlns:a16="http://schemas.microsoft.com/office/drawing/2014/main" id="{3AA087AE-9BC7-4328-8A96-02DA24256307}"/>
              </a:ext>
            </a:extLst>
          </p:cNvPr>
          <p:cNvSpPr txBox="1">
            <a:spLocks/>
          </p:cNvSpPr>
          <p:nvPr/>
        </p:nvSpPr>
        <p:spPr>
          <a:xfrm rot="638796">
            <a:off x="5486870" y="3124526"/>
            <a:ext cx="286795" cy="5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86543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กลุ่ม 177">
            <a:extLst>
              <a:ext uri="{FF2B5EF4-FFF2-40B4-BE49-F238E27FC236}">
                <a16:creationId xmlns:a16="http://schemas.microsoft.com/office/drawing/2014/main" id="{232FB85B-0997-467C-B3BF-75A2C72C35E0}"/>
              </a:ext>
            </a:extLst>
          </p:cNvPr>
          <p:cNvGrpSpPr/>
          <p:nvPr/>
        </p:nvGrpSpPr>
        <p:grpSpPr>
          <a:xfrm rot="21129670">
            <a:off x="5702855" y="21712"/>
            <a:ext cx="3391923" cy="3430852"/>
            <a:chOff x="5774115" y="77532"/>
            <a:chExt cx="3175457" cy="3305759"/>
          </a:xfrm>
        </p:grpSpPr>
        <p:sp>
          <p:nvSpPr>
            <p:cNvPr id="3" name="Google Shape;1512;p62">
              <a:extLst>
                <a:ext uri="{FF2B5EF4-FFF2-40B4-BE49-F238E27FC236}">
                  <a16:creationId xmlns:a16="http://schemas.microsoft.com/office/drawing/2014/main" id="{F8E8CA89-656E-4118-8857-879F97574A0F}"/>
                </a:ext>
              </a:extLst>
            </p:cNvPr>
            <p:cNvSpPr/>
            <p:nvPr/>
          </p:nvSpPr>
          <p:spPr>
            <a:xfrm rot="908330">
              <a:off x="5774115" y="77532"/>
              <a:ext cx="3175457" cy="3305759"/>
            </a:xfrm>
            <a:custGeom>
              <a:avLst/>
              <a:gdLst/>
              <a:ahLst/>
              <a:cxnLst/>
              <a:rect l="l" t="t" r="r" b="b"/>
              <a:pathLst>
                <a:path w="40696" h="46192" extrusionOk="0">
                  <a:moveTo>
                    <a:pt x="33607" y="1559"/>
                  </a:moveTo>
                  <a:cubicBezTo>
                    <a:pt x="34098" y="1559"/>
                    <a:pt x="34526" y="1923"/>
                    <a:pt x="34593" y="2423"/>
                  </a:cubicBezTo>
                  <a:cubicBezTo>
                    <a:pt x="34665" y="2968"/>
                    <a:pt x="34282" y="3469"/>
                    <a:pt x="33736" y="3540"/>
                  </a:cubicBezTo>
                  <a:cubicBezTo>
                    <a:pt x="33691" y="3546"/>
                    <a:pt x="33647" y="3549"/>
                    <a:pt x="33603" y="3549"/>
                  </a:cubicBezTo>
                  <a:cubicBezTo>
                    <a:pt x="33112" y="3549"/>
                    <a:pt x="32684" y="3184"/>
                    <a:pt x="32619" y="2685"/>
                  </a:cubicBezTo>
                  <a:cubicBezTo>
                    <a:pt x="32547" y="2140"/>
                    <a:pt x="32930" y="1639"/>
                    <a:pt x="33474" y="1567"/>
                  </a:cubicBezTo>
                  <a:cubicBezTo>
                    <a:pt x="33519" y="1561"/>
                    <a:pt x="33564" y="1559"/>
                    <a:pt x="33607" y="1559"/>
                  </a:cubicBezTo>
                  <a:close/>
                  <a:moveTo>
                    <a:pt x="25805" y="2592"/>
                  </a:moveTo>
                  <a:cubicBezTo>
                    <a:pt x="26296" y="2592"/>
                    <a:pt x="26724" y="2957"/>
                    <a:pt x="26790" y="3457"/>
                  </a:cubicBezTo>
                  <a:cubicBezTo>
                    <a:pt x="26863" y="4002"/>
                    <a:pt x="26478" y="4502"/>
                    <a:pt x="25934" y="4574"/>
                  </a:cubicBezTo>
                  <a:cubicBezTo>
                    <a:pt x="25889" y="4580"/>
                    <a:pt x="25845" y="4583"/>
                    <a:pt x="25801" y="4583"/>
                  </a:cubicBezTo>
                  <a:cubicBezTo>
                    <a:pt x="25310" y="4583"/>
                    <a:pt x="24882" y="4218"/>
                    <a:pt x="24817" y="3718"/>
                  </a:cubicBezTo>
                  <a:cubicBezTo>
                    <a:pt x="24744" y="3174"/>
                    <a:pt x="25128" y="2673"/>
                    <a:pt x="25672" y="2601"/>
                  </a:cubicBezTo>
                  <a:cubicBezTo>
                    <a:pt x="25717" y="2595"/>
                    <a:pt x="25762" y="2592"/>
                    <a:pt x="25805" y="2592"/>
                  </a:cubicBezTo>
                  <a:close/>
                  <a:moveTo>
                    <a:pt x="17943" y="3634"/>
                  </a:moveTo>
                  <a:cubicBezTo>
                    <a:pt x="18435" y="3634"/>
                    <a:pt x="18862" y="3997"/>
                    <a:pt x="18929" y="4498"/>
                  </a:cubicBezTo>
                  <a:cubicBezTo>
                    <a:pt x="19001" y="5043"/>
                    <a:pt x="18618" y="5544"/>
                    <a:pt x="18073" y="5617"/>
                  </a:cubicBezTo>
                  <a:cubicBezTo>
                    <a:pt x="18029" y="5622"/>
                    <a:pt x="17985" y="5625"/>
                    <a:pt x="17942" y="5625"/>
                  </a:cubicBezTo>
                  <a:cubicBezTo>
                    <a:pt x="17449" y="5625"/>
                    <a:pt x="17022" y="5261"/>
                    <a:pt x="16955" y="4759"/>
                  </a:cubicBezTo>
                  <a:cubicBezTo>
                    <a:pt x="16883" y="4215"/>
                    <a:pt x="17266" y="3714"/>
                    <a:pt x="17812" y="3642"/>
                  </a:cubicBezTo>
                  <a:cubicBezTo>
                    <a:pt x="17856" y="3637"/>
                    <a:pt x="17900" y="3634"/>
                    <a:pt x="17943" y="3634"/>
                  </a:cubicBezTo>
                  <a:close/>
                  <a:moveTo>
                    <a:pt x="10430" y="4629"/>
                  </a:moveTo>
                  <a:cubicBezTo>
                    <a:pt x="10921" y="4629"/>
                    <a:pt x="11348" y="4994"/>
                    <a:pt x="11415" y="5494"/>
                  </a:cubicBezTo>
                  <a:cubicBezTo>
                    <a:pt x="11486" y="6039"/>
                    <a:pt x="11104" y="6539"/>
                    <a:pt x="10558" y="6613"/>
                  </a:cubicBezTo>
                  <a:cubicBezTo>
                    <a:pt x="10514" y="6618"/>
                    <a:pt x="10470" y="6621"/>
                    <a:pt x="10427" y="6621"/>
                  </a:cubicBezTo>
                  <a:cubicBezTo>
                    <a:pt x="9935" y="6621"/>
                    <a:pt x="9508" y="6257"/>
                    <a:pt x="9441" y="5755"/>
                  </a:cubicBezTo>
                  <a:cubicBezTo>
                    <a:pt x="9369" y="5211"/>
                    <a:pt x="9752" y="4710"/>
                    <a:pt x="10296" y="4638"/>
                  </a:cubicBezTo>
                  <a:cubicBezTo>
                    <a:pt x="10341" y="4632"/>
                    <a:pt x="10386" y="4629"/>
                    <a:pt x="10430" y="4629"/>
                  </a:cubicBezTo>
                  <a:close/>
                  <a:moveTo>
                    <a:pt x="2576" y="5671"/>
                  </a:moveTo>
                  <a:cubicBezTo>
                    <a:pt x="3067" y="5671"/>
                    <a:pt x="3495" y="6035"/>
                    <a:pt x="3560" y="6535"/>
                  </a:cubicBezTo>
                  <a:cubicBezTo>
                    <a:pt x="3632" y="7080"/>
                    <a:pt x="3249" y="7581"/>
                    <a:pt x="2705" y="7652"/>
                  </a:cubicBezTo>
                  <a:cubicBezTo>
                    <a:pt x="2660" y="7658"/>
                    <a:pt x="2615" y="7661"/>
                    <a:pt x="2572" y="7661"/>
                  </a:cubicBezTo>
                  <a:cubicBezTo>
                    <a:pt x="2081" y="7661"/>
                    <a:pt x="1653" y="7296"/>
                    <a:pt x="1587" y="6796"/>
                  </a:cubicBezTo>
                  <a:cubicBezTo>
                    <a:pt x="1514" y="6252"/>
                    <a:pt x="1899" y="5751"/>
                    <a:pt x="2443" y="5679"/>
                  </a:cubicBezTo>
                  <a:cubicBezTo>
                    <a:pt x="2488" y="5673"/>
                    <a:pt x="2532" y="5671"/>
                    <a:pt x="2576" y="5671"/>
                  </a:cubicBezTo>
                  <a:close/>
                  <a:moveTo>
                    <a:pt x="35827" y="1"/>
                  </a:moveTo>
                  <a:lnTo>
                    <a:pt x="0" y="4748"/>
                  </a:lnTo>
                  <a:lnTo>
                    <a:pt x="5492" y="46192"/>
                  </a:lnTo>
                  <a:lnTo>
                    <a:pt x="28545" y="43137"/>
                  </a:lnTo>
                  <a:lnTo>
                    <a:pt x="30396" y="42350"/>
                  </a:lnTo>
                  <a:lnTo>
                    <a:pt x="30922" y="40849"/>
                  </a:lnTo>
                  <a:lnTo>
                    <a:pt x="32511" y="39946"/>
                  </a:lnTo>
                  <a:lnTo>
                    <a:pt x="33717" y="40598"/>
                  </a:lnTo>
                  <a:lnTo>
                    <a:pt x="35447" y="40252"/>
                  </a:lnTo>
                  <a:lnTo>
                    <a:pt x="36361" y="38702"/>
                  </a:lnTo>
                  <a:lnTo>
                    <a:pt x="38127" y="38829"/>
                  </a:lnTo>
                  <a:lnTo>
                    <a:pt x="38952" y="36969"/>
                  </a:lnTo>
                  <a:lnTo>
                    <a:pt x="40695" y="36738"/>
                  </a:lnTo>
                  <a:lnTo>
                    <a:pt x="358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7" name="กลุ่ม 66">
              <a:extLst>
                <a:ext uri="{FF2B5EF4-FFF2-40B4-BE49-F238E27FC236}">
                  <a16:creationId xmlns:a16="http://schemas.microsoft.com/office/drawing/2014/main" id="{D05FF96C-8151-4CA4-8726-F380B8BCE210}"/>
                </a:ext>
              </a:extLst>
            </p:cNvPr>
            <p:cNvGrpSpPr/>
            <p:nvPr/>
          </p:nvGrpSpPr>
          <p:grpSpPr>
            <a:xfrm>
              <a:off x="6415783" y="684315"/>
              <a:ext cx="2226399" cy="2191551"/>
              <a:chOff x="1533529" y="1288340"/>
              <a:chExt cx="2761529" cy="2685264"/>
            </a:xfrm>
          </p:grpSpPr>
          <p:cxnSp>
            <p:nvCxnSpPr>
              <p:cNvPr id="68" name="ตัวเชื่อมต่อตรง 67">
                <a:extLst>
                  <a:ext uri="{FF2B5EF4-FFF2-40B4-BE49-F238E27FC236}">
                    <a16:creationId xmlns:a16="http://schemas.microsoft.com/office/drawing/2014/main" id="{2495D8C8-8B2A-4F14-BF7E-855166B0D4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1291" y="2571749"/>
                <a:ext cx="558532" cy="1157396"/>
              </a:xfrm>
              <a:prstGeom prst="line">
                <a:avLst/>
              </a:prstGeom>
              <a:ln w="38100">
                <a:solidFill>
                  <a:srgbClr val="8BCDC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" name="กลุ่ม 68">
                <a:extLst>
                  <a:ext uri="{FF2B5EF4-FFF2-40B4-BE49-F238E27FC236}">
                    <a16:creationId xmlns:a16="http://schemas.microsoft.com/office/drawing/2014/main" id="{7116CC12-5AEA-4C3C-9AEE-225A1182CF38}"/>
                  </a:ext>
                </a:extLst>
              </p:cNvPr>
              <p:cNvGrpSpPr/>
              <p:nvPr/>
            </p:nvGrpSpPr>
            <p:grpSpPr>
              <a:xfrm>
                <a:off x="1533529" y="1288340"/>
                <a:ext cx="2761529" cy="2685264"/>
                <a:chOff x="1533529" y="1288340"/>
                <a:chExt cx="2761529" cy="2685264"/>
              </a:xfrm>
            </p:grpSpPr>
            <p:cxnSp>
              <p:nvCxnSpPr>
                <p:cNvPr id="70" name="ตัวเชื่อมต่อตรง 69">
                  <a:extLst>
                    <a:ext uri="{FF2B5EF4-FFF2-40B4-BE49-F238E27FC236}">
                      <a16:creationId xmlns:a16="http://schemas.microsoft.com/office/drawing/2014/main" id="{5002955E-4546-4594-8E52-9C0C60BC71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298" y="1531088"/>
                  <a:ext cx="147209" cy="1138771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ตัวเชื่อมต่อตรง 70">
                  <a:extLst>
                    <a:ext uri="{FF2B5EF4-FFF2-40B4-BE49-F238E27FC236}">
                      <a16:creationId xmlns:a16="http://schemas.microsoft.com/office/drawing/2014/main" id="{41A7EDB0-E224-41B0-AB09-06218D28C0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6072" y="3566377"/>
                  <a:ext cx="1410428" cy="162768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กลุ่ม 71">
                  <a:extLst>
                    <a:ext uri="{FF2B5EF4-FFF2-40B4-BE49-F238E27FC236}">
                      <a16:creationId xmlns:a16="http://schemas.microsoft.com/office/drawing/2014/main" id="{50DE2CFE-6154-4F9B-BAD8-5FD8274B24DF}"/>
                    </a:ext>
                  </a:extLst>
                </p:cNvPr>
                <p:cNvGrpSpPr/>
                <p:nvPr/>
              </p:nvGrpSpPr>
              <p:grpSpPr>
                <a:xfrm>
                  <a:off x="1533529" y="1288340"/>
                  <a:ext cx="2761529" cy="2685264"/>
                  <a:chOff x="1533529" y="1288340"/>
                  <a:chExt cx="2761529" cy="2685264"/>
                </a:xfrm>
              </p:grpSpPr>
              <p:cxnSp>
                <p:nvCxnSpPr>
                  <p:cNvPr id="73" name="ตัวเชื่อมต่อตรง 72">
                    <a:extLst>
                      <a:ext uri="{FF2B5EF4-FFF2-40B4-BE49-F238E27FC236}">
                        <a16:creationId xmlns:a16="http://schemas.microsoft.com/office/drawing/2014/main" id="{97DD8705-87AF-4CA4-BBB2-EFAB07E5D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27147" y="2112323"/>
                    <a:ext cx="938274" cy="557535"/>
                  </a:xfrm>
                  <a:prstGeom prst="line">
                    <a:avLst/>
                  </a:prstGeom>
                  <a:ln w="38100">
                    <a:solidFill>
                      <a:srgbClr val="8BCDCD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ตัวเชื่อมต่อตรง 73">
                    <a:extLst>
                      <a:ext uri="{FF2B5EF4-FFF2-40B4-BE49-F238E27FC236}">
                        <a16:creationId xmlns:a16="http://schemas.microsoft.com/office/drawing/2014/main" id="{235ADE3B-6BBF-40DA-8178-2ADE15976D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85934" y="2527351"/>
                    <a:ext cx="927750" cy="201517"/>
                  </a:xfrm>
                  <a:prstGeom prst="line">
                    <a:avLst/>
                  </a:prstGeom>
                  <a:ln w="38100">
                    <a:solidFill>
                      <a:srgbClr val="8BCDCD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ตัวเชื่อมต่อตรง 74">
                    <a:extLst>
                      <a:ext uri="{FF2B5EF4-FFF2-40B4-BE49-F238E27FC236}">
                        <a16:creationId xmlns:a16="http://schemas.microsoft.com/office/drawing/2014/main" id="{22FC2B85-0A14-4A5A-B0C3-359F6770A4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10982" y="2835251"/>
                    <a:ext cx="829660" cy="578726"/>
                  </a:xfrm>
                  <a:prstGeom prst="line">
                    <a:avLst/>
                  </a:prstGeom>
                  <a:ln w="38100">
                    <a:solidFill>
                      <a:srgbClr val="8BCDCD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ตัวเชื่อมต่อตรง 75">
                    <a:extLst>
                      <a:ext uri="{FF2B5EF4-FFF2-40B4-BE49-F238E27FC236}">
                        <a16:creationId xmlns:a16="http://schemas.microsoft.com/office/drawing/2014/main" id="{98B681B1-6895-40F9-8465-3294D96AE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2829750" y="2981468"/>
                    <a:ext cx="829660" cy="578726"/>
                  </a:xfrm>
                  <a:prstGeom prst="line">
                    <a:avLst/>
                  </a:prstGeom>
                  <a:ln w="38100">
                    <a:solidFill>
                      <a:srgbClr val="8BCDCD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ตัวเชื่อมต่อตรง 76">
                    <a:extLst>
                      <a:ext uri="{FF2B5EF4-FFF2-40B4-BE49-F238E27FC236}">
                        <a16:creationId xmlns:a16="http://schemas.microsoft.com/office/drawing/2014/main" id="{C7D86A6E-30AA-4C62-A233-15099E1B21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788096" y="2308093"/>
                    <a:ext cx="159449" cy="1105884"/>
                  </a:xfrm>
                  <a:prstGeom prst="line">
                    <a:avLst/>
                  </a:prstGeom>
                  <a:ln w="38100">
                    <a:solidFill>
                      <a:srgbClr val="8BCDCD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ตัวเชื่อมต่อตรง 77">
                    <a:extLst>
                      <a:ext uri="{FF2B5EF4-FFF2-40B4-BE49-F238E27FC236}">
                        <a16:creationId xmlns:a16="http://schemas.microsoft.com/office/drawing/2014/main" id="{EB85AF36-5E3B-4D7C-AF97-60FD092D20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67983" y="1531088"/>
                    <a:ext cx="1165840" cy="529171"/>
                  </a:xfrm>
                  <a:prstGeom prst="line">
                    <a:avLst/>
                  </a:prstGeom>
                  <a:ln w="38100">
                    <a:solidFill>
                      <a:srgbClr val="8BCDCD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ตัวเชื่อมต่อตรง 78">
                    <a:extLst>
                      <a:ext uri="{FF2B5EF4-FFF2-40B4-BE49-F238E27FC236}">
                        <a16:creationId xmlns:a16="http://schemas.microsoft.com/office/drawing/2014/main" id="{77AF6837-F350-4CAE-A907-654E375BD3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82682" y="1535852"/>
                    <a:ext cx="1034936" cy="960953"/>
                  </a:xfrm>
                  <a:prstGeom prst="line">
                    <a:avLst/>
                  </a:prstGeom>
                  <a:ln w="38100">
                    <a:solidFill>
                      <a:srgbClr val="8BCDCD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วงรี 79">
                    <a:extLst>
                      <a:ext uri="{FF2B5EF4-FFF2-40B4-BE49-F238E27FC236}">
                        <a16:creationId xmlns:a16="http://schemas.microsoft.com/office/drawing/2014/main" id="{2FF05172-DC3F-4E6E-97E3-9B8C64B27356}"/>
                      </a:ext>
                    </a:extLst>
                  </p:cNvPr>
                  <p:cNvSpPr/>
                  <p:nvPr/>
                </p:nvSpPr>
                <p:spPr>
                  <a:xfrm>
                    <a:off x="1696410" y="3218691"/>
                    <a:ext cx="531628" cy="503275"/>
                  </a:xfrm>
                  <a:prstGeom prst="ellipse">
                    <a:avLst/>
                  </a:prstGeom>
                  <a:solidFill>
                    <a:srgbClr val="FCF876"/>
                  </a:solidFill>
                  <a:ln>
                    <a:solidFill>
                      <a:srgbClr val="0737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sp>
                <p:nvSpPr>
                  <p:cNvPr id="81" name="วงรี 80">
                    <a:extLst>
                      <a:ext uri="{FF2B5EF4-FFF2-40B4-BE49-F238E27FC236}">
                        <a16:creationId xmlns:a16="http://schemas.microsoft.com/office/drawing/2014/main" id="{3DCBEA46-BA3B-4129-AED4-4D47E4231294}"/>
                      </a:ext>
                    </a:extLst>
                  </p:cNvPr>
                  <p:cNvSpPr/>
                  <p:nvPr/>
                </p:nvSpPr>
                <p:spPr>
                  <a:xfrm>
                    <a:off x="2649150" y="2485480"/>
                    <a:ext cx="531628" cy="503275"/>
                  </a:xfrm>
                  <a:prstGeom prst="ellipse">
                    <a:avLst/>
                  </a:prstGeom>
                  <a:solidFill>
                    <a:srgbClr val="FCF876"/>
                  </a:solidFill>
                  <a:ln>
                    <a:solidFill>
                      <a:srgbClr val="0737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sp>
                <p:nvSpPr>
                  <p:cNvPr id="82" name="วงรี 81">
                    <a:extLst>
                      <a:ext uri="{FF2B5EF4-FFF2-40B4-BE49-F238E27FC236}">
                        <a16:creationId xmlns:a16="http://schemas.microsoft.com/office/drawing/2014/main" id="{0538DC85-17D6-464F-A9B5-A833580E63BF}"/>
                      </a:ext>
                    </a:extLst>
                  </p:cNvPr>
                  <p:cNvSpPr/>
                  <p:nvPr/>
                </p:nvSpPr>
                <p:spPr>
                  <a:xfrm>
                    <a:off x="3235477" y="3470329"/>
                    <a:ext cx="531628" cy="503275"/>
                  </a:xfrm>
                  <a:prstGeom prst="ellipse">
                    <a:avLst/>
                  </a:prstGeom>
                  <a:solidFill>
                    <a:srgbClr val="FCF876"/>
                  </a:solidFill>
                  <a:ln>
                    <a:solidFill>
                      <a:srgbClr val="0737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sp>
                <p:nvSpPr>
                  <p:cNvPr id="83" name="วงรี 82">
                    <a:extLst>
                      <a:ext uri="{FF2B5EF4-FFF2-40B4-BE49-F238E27FC236}">
                        <a16:creationId xmlns:a16="http://schemas.microsoft.com/office/drawing/2014/main" id="{E1CCF69D-32D1-4DB9-B5A2-318EE2170AE0}"/>
                      </a:ext>
                    </a:extLst>
                  </p:cNvPr>
                  <p:cNvSpPr/>
                  <p:nvPr/>
                </p:nvSpPr>
                <p:spPr>
                  <a:xfrm>
                    <a:off x="2840642" y="1288340"/>
                    <a:ext cx="531628" cy="503275"/>
                  </a:xfrm>
                  <a:prstGeom prst="ellipse">
                    <a:avLst/>
                  </a:prstGeom>
                  <a:solidFill>
                    <a:srgbClr val="FCF876"/>
                  </a:solidFill>
                  <a:ln>
                    <a:solidFill>
                      <a:srgbClr val="0737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sp>
                <p:nvSpPr>
                  <p:cNvPr id="84" name="วงรี 83">
                    <a:extLst>
                      <a:ext uri="{FF2B5EF4-FFF2-40B4-BE49-F238E27FC236}">
                        <a16:creationId xmlns:a16="http://schemas.microsoft.com/office/drawing/2014/main" id="{F4EC6D04-10D2-4C7B-BE69-168B3E99435D}"/>
                      </a:ext>
                    </a:extLst>
                  </p:cNvPr>
                  <p:cNvSpPr/>
                  <p:nvPr/>
                </p:nvSpPr>
                <p:spPr>
                  <a:xfrm>
                    <a:off x="1533529" y="1881862"/>
                    <a:ext cx="531628" cy="503275"/>
                  </a:xfrm>
                  <a:prstGeom prst="ellipse">
                    <a:avLst/>
                  </a:prstGeom>
                  <a:solidFill>
                    <a:srgbClr val="FCF876"/>
                  </a:solidFill>
                  <a:ln>
                    <a:solidFill>
                      <a:srgbClr val="0737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sp>
                <p:nvSpPr>
                  <p:cNvPr id="85" name="วงรี 84">
                    <a:extLst>
                      <a:ext uri="{FF2B5EF4-FFF2-40B4-BE49-F238E27FC236}">
                        <a16:creationId xmlns:a16="http://schemas.microsoft.com/office/drawing/2014/main" id="{1FA8C320-1248-4CD6-8FBD-1467363AEC9E}"/>
                      </a:ext>
                    </a:extLst>
                  </p:cNvPr>
                  <p:cNvSpPr/>
                  <p:nvPr/>
                </p:nvSpPr>
                <p:spPr>
                  <a:xfrm>
                    <a:off x="3763430" y="2223054"/>
                    <a:ext cx="531628" cy="503275"/>
                  </a:xfrm>
                  <a:prstGeom prst="ellipse">
                    <a:avLst/>
                  </a:prstGeom>
                  <a:solidFill>
                    <a:srgbClr val="FCF876"/>
                  </a:solidFill>
                  <a:ln>
                    <a:solidFill>
                      <a:srgbClr val="0737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</p:grpSp>
          </p:grpSp>
        </p:grpSp>
        <p:sp>
          <p:nvSpPr>
            <p:cNvPr id="86" name="Google Shape;845;p43">
              <a:extLst>
                <a:ext uri="{FF2B5EF4-FFF2-40B4-BE49-F238E27FC236}">
                  <a16:creationId xmlns:a16="http://schemas.microsoft.com/office/drawing/2014/main" id="{FD0212B0-7343-4D42-B4E5-1651E8DAB8F1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7560672" y="514104"/>
              <a:ext cx="271772" cy="439960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th-TH" sz="3200" b="1" dirty="0">
                  <a:solidFill>
                    <a:srgbClr val="073763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1</a:t>
              </a:r>
            </a:p>
          </p:txBody>
        </p:sp>
        <p:sp>
          <p:nvSpPr>
            <p:cNvPr id="87" name="Google Shape;845;p43">
              <a:extLst>
                <a:ext uri="{FF2B5EF4-FFF2-40B4-BE49-F238E27FC236}">
                  <a16:creationId xmlns:a16="http://schemas.microsoft.com/office/drawing/2014/main" id="{FB648105-448A-444C-8AFA-C77BE6955A99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8278754" y="1280326"/>
              <a:ext cx="304224" cy="569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3200" b="1" dirty="0">
                  <a:solidFill>
                    <a:srgbClr val="073763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4</a:t>
              </a:r>
            </a:p>
          </p:txBody>
        </p:sp>
        <p:sp>
          <p:nvSpPr>
            <p:cNvPr id="88" name="Google Shape;845;p43">
              <a:extLst>
                <a:ext uri="{FF2B5EF4-FFF2-40B4-BE49-F238E27FC236}">
                  <a16:creationId xmlns:a16="http://schemas.microsoft.com/office/drawing/2014/main" id="{9A41EB3A-6EB5-4CD9-819C-A7A95DEB4098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6494819" y="999053"/>
              <a:ext cx="236493" cy="459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3200" b="1" dirty="0">
                  <a:solidFill>
                    <a:srgbClr val="073763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2</a:t>
              </a:r>
            </a:p>
          </p:txBody>
        </p:sp>
        <p:sp>
          <p:nvSpPr>
            <p:cNvPr id="89" name="Google Shape;845;p43">
              <a:extLst>
                <a:ext uri="{FF2B5EF4-FFF2-40B4-BE49-F238E27FC236}">
                  <a16:creationId xmlns:a16="http://schemas.microsoft.com/office/drawing/2014/main" id="{E25F8C9B-762D-4844-B409-7396983866B0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7383787" y="1494223"/>
              <a:ext cx="304224" cy="569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3200" b="1" dirty="0">
                  <a:solidFill>
                    <a:srgbClr val="073763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3</a:t>
              </a:r>
            </a:p>
          </p:txBody>
        </p:sp>
        <p:sp>
          <p:nvSpPr>
            <p:cNvPr id="90" name="Google Shape;845;p43">
              <a:extLst>
                <a:ext uri="{FF2B5EF4-FFF2-40B4-BE49-F238E27FC236}">
                  <a16:creationId xmlns:a16="http://schemas.microsoft.com/office/drawing/2014/main" id="{DF23B2AA-24C2-414E-A849-FC072EB059D7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6610055" y="2122566"/>
              <a:ext cx="304224" cy="569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3200" b="1" dirty="0">
                  <a:solidFill>
                    <a:srgbClr val="073763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5</a:t>
              </a:r>
            </a:p>
          </p:txBody>
        </p:sp>
        <p:sp>
          <p:nvSpPr>
            <p:cNvPr id="91" name="Google Shape;845;p43">
              <a:extLst>
                <a:ext uri="{FF2B5EF4-FFF2-40B4-BE49-F238E27FC236}">
                  <a16:creationId xmlns:a16="http://schemas.microsoft.com/office/drawing/2014/main" id="{72F385A7-5210-4DEC-99FD-05AA5FAA5E47}"/>
                </a:ext>
              </a:extLst>
            </p:cNvPr>
            <p:cNvSpPr txBox="1">
              <a:spLocks/>
            </p:cNvSpPr>
            <p:nvPr/>
          </p:nvSpPr>
          <p:spPr>
            <a:xfrm rot="801905">
              <a:off x="7861572" y="2320268"/>
              <a:ext cx="304294" cy="704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3200" b="1" dirty="0">
                  <a:solidFill>
                    <a:srgbClr val="073763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6</a:t>
              </a:r>
            </a:p>
          </p:txBody>
        </p:sp>
        <p:sp>
          <p:nvSpPr>
            <p:cNvPr id="92" name="Google Shape;845;p43">
              <a:extLst>
                <a:ext uri="{FF2B5EF4-FFF2-40B4-BE49-F238E27FC236}">
                  <a16:creationId xmlns:a16="http://schemas.microsoft.com/office/drawing/2014/main" id="{09B92981-D03E-4374-805E-0A372560D416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8223951" y="2000940"/>
              <a:ext cx="304224" cy="569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2</a:t>
              </a:r>
            </a:p>
          </p:txBody>
        </p:sp>
        <p:sp>
          <p:nvSpPr>
            <p:cNvPr id="93" name="Google Shape;845;p43">
              <a:extLst>
                <a:ext uri="{FF2B5EF4-FFF2-40B4-BE49-F238E27FC236}">
                  <a16:creationId xmlns:a16="http://schemas.microsoft.com/office/drawing/2014/main" id="{A8E5F13C-0198-4553-B76E-4A01855DFB95}"/>
                </a:ext>
              </a:extLst>
            </p:cNvPr>
            <p:cNvSpPr txBox="1">
              <a:spLocks/>
            </p:cNvSpPr>
            <p:nvPr/>
          </p:nvSpPr>
          <p:spPr>
            <a:xfrm rot="674501">
              <a:off x="7566440" y="1089038"/>
              <a:ext cx="304224" cy="569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1</a:t>
              </a:r>
            </a:p>
          </p:txBody>
        </p:sp>
        <p:sp>
          <p:nvSpPr>
            <p:cNvPr id="94" name="Google Shape;845;p43">
              <a:extLst>
                <a:ext uri="{FF2B5EF4-FFF2-40B4-BE49-F238E27FC236}">
                  <a16:creationId xmlns:a16="http://schemas.microsoft.com/office/drawing/2014/main" id="{E8E6A54B-7D1A-477E-AAF9-87D455E2314A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6391455" y="1694234"/>
              <a:ext cx="304224" cy="569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3</a:t>
              </a:r>
            </a:p>
          </p:txBody>
        </p:sp>
        <p:sp>
          <p:nvSpPr>
            <p:cNvPr id="95" name="Google Shape;845;p43">
              <a:extLst>
                <a:ext uri="{FF2B5EF4-FFF2-40B4-BE49-F238E27FC236}">
                  <a16:creationId xmlns:a16="http://schemas.microsoft.com/office/drawing/2014/main" id="{5E5035F4-E6B1-4055-B3A5-6DA0658BA167}"/>
                </a:ext>
              </a:extLst>
            </p:cNvPr>
            <p:cNvSpPr txBox="1">
              <a:spLocks/>
            </p:cNvSpPr>
            <p:nvPr/>
          </p:nvSpPr>
          <p:spPr>
            <a:xfrm rot="613995">
              <a:off x="7053576" y="1180889"/>
              <a:ext cx="284254" cy="454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5</a:t>
              </a:r>
            </a:p>
          </p:txBody>
        </p:sp>
        <p:sp>
          <p:nvSpPr>
            <p:cNvPr id="96" name="Google Shape;845;p43">
              <a:extLst>
                <a:ext uri="{FF2B5EF4-FFF2-40B4-BE49-F238E27FC236}">
                  <a16:creationId xmlns:a16="http://schemas.microsoft.com/office/drawing/2014/main" id="{69FCC48C-922E-4BAD-A8F9-767BA10AF729}"/>
                </a:ext>
              </a:extLst>
            </p:cNvPr>
            <p:cNvSpPr txBox="1">
              <a:spLocks/>
            </p:cNvSpPr>
            <p:nvPr/>
          </p:nvSpPr>
          <p:spPr>
            <a:xfrm rot="887285">
              <a:off x="6912961" y="1804968"/>
              <a:ext cx="284254" cy="49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6</a:t>
              </a:r>
            </a:p>
          </p:txBody>
        </p:sp>
        <p:sp>
          <p:nvSpPr>
            <p:cNvPr id="97" name="Google Shape;845;p43">
              <a:extLst>
                <a:ext uri="{FF2B5EF4-FFF2-40B4-BE49-F238E27FC236}">
                  <a16:creationId xmlns:a16="http://schemas.microsoft.com/office/drawing/2014/main" id="{27225E1B-FA1C-424B-9D54-BB6957884A18}"/>
                </a:ext>
              </a:extLst>
            </p:cNvPr>
            <p:cNvSpPr txBox="1">
              <a:spLocks/>
            </p:cNvSpPr>
            <p:nvPr/>
          </p:nvSpPr>
          <p:spPr>
            <a:xfrm rot="450190">
              <a:off x="7803150" y="1927799"/>
              <a:ext cx="284254" cy="4949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4</a:t>
              </a:r>
            </a:p>
          </p:txBody>
        </p:sp>
        <p:sp>
          <p:nvSpPr>
            <p:cNvPr id="98" name="Google Shape;845;p43">
              <a:extLst>
                <a:ext uri="{FF2B5EF4-FFF2-40B4-BE49-F238E27FC236}">
                  <a16:creationId xmlns:a16="http://schemas.microsoft.com/office/drawing/2014/main" id="{1FC929D8-D418-434D-A9A6-CB4B0B6E6184}"/>
                </a:ext>
              </a:extLst>
            </p:cNvPr>
            <p:cNvSpPr txBox="1">
              <a:spLocks/>
            </p:cNvSpPr>
            <p:nvPr/>
          </p:nvSpPr>
          <p:spPr>
            <a:xfrm rot="477244">
              <a:off x="7914581" y="1307714"/>
              <a:ext cx="284254" cy="49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5</a:t>
              </a:r>
            </a:p>
          </p:txBody>
        </p:sp>
        <p:sp>
          <p:nvSpPr>
            <p:cNvPr id="99" name="Google Shape;845;p43">
              <a:extLst>
                <a:ext uri="{FF2B5EF4-FFF2-40B4-BE49-F238E27FC236}">
                  <a16:creationId xmlns:a16="http://schemas.microsoft.com/office/drawing/2014/main" id="{C856BCDF-2B0F-4EC5-A67E-935D72EE0E15}"/>
                </a:ext>
              </a:extLst>
            </p:cNvPr>
            <p:cNvSpPr txBox="1">
              <a:spLocks/>
            </p:cNvSpPr>
            <p:nvPr/>
          </p:nvSpPr>
          <p:spPr>
            <a:xfrm rot="311817">
              <a:off x="6946506" y="652691"/>
              <a:ext cx="284254" cy="49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6</a:t>
              </a:r>
            </a:p>
          </p:txBody>
        </p:sp>
        <p:sp>
          <p:nvSpPr>
            <p:cNvPr id="100" name="Google Shape;845;p43">
              <a:extLst>
                <a:ext uri="{FF2B5EF4-FFF2-40B4-BE49-F238E27FC236}">
                  <a16:creationId xmlns:a16="http://schemas.microsoft.com/office/drawing/2014/main" id="{42F545F4-A941-4D7B-AB1E-45240920E45E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8041396" y="817269"/>
              <a:ext cx="284254" cy="49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5</a:t>
              </a:r>
            </a:p>
          </p:txBody>
        </p:sp>
        <p:sp>
          <p:nvSpPr>
            <p:cNvPr id="101" name="Google Shape;845;p43">
              <a:extLst>
                <a:ext uri="{FF2B5EF4-FFF2-40B4-BE49-F238E27FC236}">
                  <a16:creationId xmlns:a16="http://schemas.microsoft.com/office/drawing/2014/main" id="{62722A10-4278-4A44-AC3A-8CCA0208BEA3}"/>
                </a:ext>
              </a:extLst>
            </p:cNvPr>
            <p:cNvSpPr txBox="1">
              <a:spLocks/>
            </p:cNvSpPr>
            <p:nvPr/>
          </p:nvSpPr>
          <p:spPr>
            <a:xfrm rot="638796">
              <a:off x="7273690" y="2486926"/>
              <a:ext cx="284254" cy="494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 algn="l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6</a:t>
              </a:r>
            </a:p>
          </p:txBody>
        </p:sp>
        <p:sp>
          <p:nvSpPr>
            <p:cNvPr id="103" name="Google Shape;804;p38">
              <a:extLst>
                <a:ext uri="{FF2B5EF4-FFF2-40B4-BE49-F238E27FC236}">
                  <a16:creationId xmlns:a16="http://schemas.microsoft.com/office/drawing/2014/main" id="{1A1AC85C-F223-4AA8-9E48-97FF0EDA1DD0}"/>
                </a:ext>
              </a:extLst>
            </p:cNvPr>
            <p:cNvSpPr txBox="1">
              <a:spLocks/>
            </p:cNvSpPr>
            <p:nvPr/>
          </p:nvSpPr>
          <p:spPr>
            <a:xfrm rot="411433">
              <a:off x="6049105" y="250365"/>
              <a:ext cx="1691161" cy="568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500"/>
                <a:buFont typeface="Fredoka One"/>
                <a:buNone/>
                <a:defRPr sz="5500" b="1" i="0" u="none" strike="noStrike" cap="none">
                  <a:solidFill>
                    <a:schemeClr val="lt2"/>
                  </a:solidFill>
                  <a:latin typeface="Fredoka One"/>
                  <a:ea typeface="Fredoka One"/>
                  <a:cs typeface="Fredoka One"/>
                  <a:sym typeface="Fredok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9pPr>
            </a:lstStyle>
            <a:p>
              <a:r>
                <a:rPr lang="en-US" sz="1800" u="sng" dirty="0">
                  <a:ln w="9525">
                    <a:noFill/>
                    <a:prstDash val="solid"/>
                  </a:ln>
                  <a:solidFill>
                    <a:srgbClr val="00B05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akso Sapi" pitchFamily="50" charset="0"/>
                  <a:cs typeface="Peach TV" panose="02000000000000000000" pitchFamily="2" charset="0"/>
                </a:rPr>
                <a:t>example</a:t>
              </a:r>
              <a:endParaRPr lang="en-US" sz="1600" u="sng" dirty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  <a:cs typeface="Peach TV" panose="02000000000000000000" pitchFamily="2" charset="0"/>
              </a:endParaRPr>
            </a:p>
          </p:txBody>
        </p:sp>
      </p:grpSp>
      <p:grpSp>
        <p:nvGrpSpPr>
          <p:cNvPr id="128" name="กลุ่ม 127">
            <a:extLst>
              <a:ext uri="{FF2B5EF4-FFF2-40B4-BE49-F238E27FC236}">
                <a16:creationId xmlns:a16="http://schemas.microsoft.com/office/drawing/2014/main" id="{8BDF426E-BD92-4EFF-993B-354F3CECEC6E}"/>
              </a:ext>
            </a:extLst>
          </p:cNvPr>
          <p:cNvGrpSpPr/>
          <p:nvPr/>
        </p:nvGrpSpPr>
        <p:grpSpPr>
          <a:xfrm>
            <a:off x="1032965" y="495148"/>
            <a:ext cx="436602" cy="1485399"/>
            <a:chOff x="789726" y="407851"/>
            <a:chExt cx="439646" cy="1419144"/>
          </a:xfrm>
        </p:grpSpPr>
        <p:cxnSp>
          <p:nvCxnSpPr>
            <p:cNvPr id="125" name="ตัวเชื่อมต่อตรง 124">
              <a:extLst>
                <a:ext uri="{FF2B5EF4-FFF2-40B4-BE49-F238E27FC236}">
                  <a16:creationId xmlns:a16="http://schemas.microsoft.com/office/drawing/2014/main" id="{78305794-2391-4474-84FC-E0B68C12CB74}"/>
                </a:ext>
              </a:extLst>
            </p:cNvPr>
            <p:cNvCxnSpPr>
              <a:cxnSpLocks/>
            </p:cNvCxnSpPr>
            <p:nvPr/>
          </p:nvCxnSpPr>
          <p:spPr>
            <a:xfrm rot="21124265" flipV="1">
              <a:off x="944690" y="633856"/>
              <a:ext cx="118683" cy="929396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วงรี 125">
              <a:extLst>
                <a:ext uri="{FF2B5EF4-FFF2-40B4-BE49-F238E27FC236}">
                  <a16:creationId xmlns:a16="http://schemas.microsoft.com/office/drawing/2014/main" id="{C2CE9E72-037B-44A2-9F06-326FE51FA7FB}"/>
                </a:ext>
              </a:extLst>
            </p:cNvPr>
            <p:cNvSpPr/>
            <p:nvPr/>
          </p:nvSpPr>
          <p:spPr>
            <a:xfrm rot="21124265">
              <a:off x="800763" y="1416252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7" name="วงรี 126">
              <a:extLst>
                <a:ext uri="{FF2B5EF4-FFF2-40B4-BE49-F238E27FC236}">
                  <a16:creationId xmlns:a16="http://schemas.microsoft.com/office/drawing/2014/main" id="{4D19809F-6C33-4CD2-924A-7B78FBDBAEBF}"/>
                </a:ext>
              </a:extLst>
            </p:cNvPr>
            <p:cNvSpPr/>
            <p:nvPr/>
          </p:nvSpPr>
          <p:spPr>
            <a:xfrm rot="21124265">
              <a:off x="789726" y="407851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grpSp>
        <p:nvGrpSpPr>
          <p:cNvPr id="137" name="กลุ่ม 136">
            <a:extLst>
              <a:ext uri="{FF2B5EF4-FFF2-40B4-BE49-F238E27FC236}">
                <a16:creationId xmlns:a16="http://schemas.microsoft.com/office/drawing/2014/main" id="{1750AD65-9F8D-4129-AFF8-7EE9847A3194}"/>
              </a:ext>
            </a:extLst>
          </p:cNvPr>
          <p:cNvGrpSpPr/>
          <p:nvPr/>
        </p:nvGrpSpPr>
        <p:grpSpPr>
          <a:xfrm>
            <a:off x="3120015" y="467845"/>
            <a:ext cx="1149549" cy="2073074"/>
            <a:chOff x="1933694" y="459140"/>
            <a:chExt cx="1195195" cy="2123734"/>
          </a:xfrm>
        </p:grpSpPr>
        <p:cxnSp>
          <p:nvCxnSpPr>
            <p:cNvPr id="133" name="ตัวเชื่อมต่อตรง 132">
              <a:extLst>
                <a:ext uri="{FF2B5EF4-FFF2-40B4-BE49-F238E27FC236}">
                  <a16:creationId xmlns:a16="http://schemas.microsoft.com/office/drawing/2014/main" id="{13549A42-7E7F-4DE1-8AB5-877F0C7BA1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9127" y="1695521"/>
              <a:ext cx="623333" cy="543159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วงรี 133">
              <a:extLst>
                <a:ext uri="{FF2B5EF4-FFF2-40B4-BE49-F238E27FC236}">
                  <a16:creationId xmlns:a16="http://schemas.microsoft.com/office/drawing/2014/main" id="{24F4A9FD-13A7-40CF-A51B-84280C7BFA37}"/>
                </a:ext>
              </a:extLst>
            </p:cNvPr>
            <p:cNvSpPr/>
            <p:nvPr/>
          </p:nvSpPr>
          <p:spPr>
            <a:xfrm rot="20634901">
              <a:off x="2700280" y="2172131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129" name="กลุ่ม 128">
              <a:extLst>
                <a:ext uri="{FF2B5EF4-FFF2-40B4-BE49-F238E27FC236}">
                  <a16:creationId xmlns:a16="http://schemas.microsoft.com/office/drawing/2014/main" id="{FB5BBE79-0353-4995-BB80-EBFF6FE4B59B}"/>
                </a:ext>
              </a:extLst>
            </p:cNvPr>
            <p:cNvGrpSpPr/>
            <p:nvPr/>
          </p:nvGrpSpPr>
          <p:grpSpPr>
            <a:xfrm>
              <a:off x="1933694" y="459140"/>
              <a:ext cx="439391" cy="1513177"/>
              <a:chOff x="789726" y="407851"/>
              <a:chExt cx="439391" cy="1513177"/>
            </a:xfrm>
          </p:grpSpPr>
          <p:cxnSp>
            <p:nvCxnSpPr>
              <p:cNvPr id="130" name="ตัวเชื่อมต่อตรง 129">
                <a:extLst>
                  <a:ext uri="{FF2B5EF4-FFF2-40B4-BE49-F238E27FC236}">
                    <a16:creationId xmlns:a16="http://schemas.microsoft.com/office/drawing/2014/main" id="{4E345F11-7001-4F6F-9E53-CA6139C1181E}"/>
                  </a:ext>
                </a:extLst>
              </p:cNvPr>
              <p:cNvCxnSpPr>
                <a:cxnSpLocks/>
              </p:cNvCxnSpPr>
              <p:nvPr/>
            </p:nvCxnSpPr>
            <p:spPr>
              <a:xfrm rot="21124265" flipV="1">
                <a:off x="944690" y="633856"/>
                <a:ext cx="118683" cy="929396"/>
              </a:xfrm>
              <a:prstGeom prst="line">
                <a:avLst/>
              </a:prstGeom>
              <a:ln w="38100">
                <a:solidFill>
                  <a:srgbClr val="8BCDC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วงรี 130">
                <a:extLst>
                  <a:ext uri="{FF2B5EF4-FFF2-40B4-BE49-F238E27FC236}">
                    <a16:creationId xmlns:a16="http://schemas.microsoft.com/office/drawing/2014/main" id="{4B8AB713-2293-4CE5-8A9C-E1FC5840A6FC}"/>
                  </a:ext>
                </a:extLst>
              </p:cNvPr>
              <p:cNvSpPr/>
              <p:nvPr/>
            </p:nvSpPr>
            <p:spPr>
              <a:xfrm rot="21124265">
                <a:off x="800508" y="1510285"/>
                <a:ext cx="428609" cy="410743"/>
              </a:xfrm>
              <a:prstGeom prst="ellipse">
                <a:avLst/>
              </a:prstGeom>
              <a:solidFill>
                <a:srgbClr val="FCF876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32" name="วงรี 131">
                <a:extLst>
                  <a:ext uri="{FF2B5EF4-FFF2-40B4-BE49-F238E27FC236}">
                    <a16:creationId xmlns:a16="http://schemas.microsoft.com/office/drawing/2014/main" id="{28E63EA8-8EBF-46A1-ABD9-362460914F70}"/>
                  </a:ext>
                </a:extLst>
              </p:cNvPr>
              <p:cNvSpPr/>
              <p:nvPr/>
            </p:nvSpPr>
            <p:spPr>
              <a:xfrm rot="21124265">
                <a:off x="789726" y="407851"/>
                <a:ext cx="428609" cy="410743"/>
              </a:xfrm>
              <a:prstGeom prst="ellipse">
                <a:avLst/>
              </a:prstGeom>
              <a:solidFill>
                <a:srgbClr val="FCF876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</p:grpSp>
      </p:grpSp>
      <p:grpSp>
        <p:nvGrpSpPr>
          <p:cNvPr id="148" name="กลุ่ม 147">
            <a:extLst>
              <a:ext uri="{FF2B5EF4-FFF2-40B4-BE49-F238E27FC236}">
                <a16:creationId xmlns:a16="http://schemas.microsoft.com/office/drawing/2014/main" id="{46EFD3C5-CDC5-4AE7-9E86-3A9F25DD037B}"/>
              </a:ext>
            </a:extLst>
          </p:cNvPr>
          <p:cNvGrpSpPr/>
          <p:nvPr/>
        </p:nvGrpSpPr>
        <p:grpSpPr>
          <a:xfrm>
            <a:off x="335269" y="2692855"/>
            <a:ext cx="1495255" cy="1752612"/>
            <a:chOff x="694882" y="2363773"/>
            <a:chExt cx="1737509" cy="2020708"/>
          </a:xfrm>
        </p:grpSpPr>
        <p:cxnSp>
          <p:nvCxnSpPr>
            <p:cNvPr id="145" name="ตัวเชื่อมต่อตรง 144">
              <a:extLst>
                <a:ext uri="{FF2B5EF4-FFF2-40B4-BE49-F238E27FC236}">
                  <a16:creationId xmlns:a16="http://schemas.microsoft.com/office/drawing/2014/main" id="{1A5545FF-3B48-4379-8B57-7C2E7BA34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872" y="3655959"/>
              <a:ext cx="531132" cy="561997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วงรี 145">
              <a:extLst>
                <a:ext uri="{FF2B5EF4-FFF2-40B4-BE49-F238E27FC236}">
                  <a16:creationId xmlns:a16="http://schemas.microsoft.com/office/drawing/2014/main" id="{1973B729-1DF9-4513-B4D8-95D26DB099EA}"/>
                </a:ext>
              </a:extLst>
            </p:cNvPr>
            <p:cNvSpPr/>
            <p:nvPr/>
          </p:nvSpPr>
          <p:spPr>
            <a:xfrm rot="21124265">
              <a:off x="2003782" y="3372173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138" name="กลุ่ม 137">
              <a:extLst>
                <a:ext uri="{FF2B5EF4-FFF2-40B4-BE49-F238E27FC236}">
                  <a16:creationId xmlns:a16="http://schemas.microsoft.com/office/drawing/2014/main" id="{3794B441-8629-47A7-BE69-094D75B9B937}"/>
                </a:ext>
              </a:extLst>
            </p:cNvPr>
            <p:cNvGrpSpPr/>
            <p:nvPr/>
          </p:nvGrpSpPr>
          <p:grpSpPr>
            <a:xfrm>
              <a:off x="694882" y="2363773"/>
              <a:ext cx="1109128" cy="2020708"/>
              <a:chOff x="1933694" y="459140"/>
              <a:chExt cx="1109128" cy="2020708"/>
            </a:xfrm>
          </p:grpSpPr>
          <p:cxnSp>
            <p:nvCxnSpPr>
              <p:cNvPr id="139" name="ตัวเชื่อมต่อตรง 138">
                <a:extLst>
                  <a:ext uri="{FF2B5EF4-FFF2-40B4-BE49-F238E27FC236}">
                    <a16:creationId xmlns:a16="http://schemas.microsoft.com/office/drawing/2014/main" id="{11D18B60-F0EA-4CD3-81B6-0C4FD73DC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9127" y="1695521"/>
                <a:ext cx="623333" cy="543159"/>
              </a:xfrm>
              <a:prstGeom prst="line">
                <a:avLst/>
              </a:prstGeom>
              <a:ln w="38100">
                <a:solidFill>
                  <a:srgbClr val="8BCDCD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วงรี 139">
                <a:extLst>
                  <a:ext uri="{FF2B5EF4-FFF2-40B4-BE49-F238E27FC236}">
                    <a16:creationId xmlns:a16="http://schemas.microsoft.com/office/drawing/2014/main" id="{86762168-A685-4BB0-A89D-B573EEF45889}"/>
                  </a:ext>
                </a:extLst>
              </p:cNvPr>
              <p:cNvSpPr/>
              <p:nvPr/>
            </p:nvSpPr>
            <p:spPr>
              <a:xfrm rot="20634901">
                <a:off x="2614213" y="2069105"/>
                <a:ext cx="428609" cy="410743"/>
              </a:xfrm>
              <a:prstGeom prst="ellipse">
                <a:avLst/>
              </a:prstGeom>
              <a:solidFill>
                <a:srgbClr val="FCF876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grpSp>
            <p:nvGrpSpPr>
              <p:cNvPr id="141" name="กลุ่ม 140">
                <a:extLst>
                  <a:ext uri="{FF2B5EF4-FFF2-40B4-BE49-F238E27FC236}">
                    <a16:creationId xmlns:a16="http://schemas.microsoft.com/office/drawing/2014/main" id="{FC720C3D-87D0-4DC1-A1CB-9BEC80CC4DFA}"/>
                  </a:ext>
                </a:extLst>
              </p:cNvPr>
              <p:cNvGrpSpPr/>
              <p:nvPr/>
            </p:nvGrpSpPr>
            <p:grpSpPr>
              <a:xfrm>
                <a:off x="1933694" y="459140"/>
                <a:ext cx="439646" cy="1419144"/>
                <a:chOff x="789726" y="407851"/>
                <a:chExt cx="439646" cy="1419144"/>
              </a:xfrm>
            </p:grpSpPr>
            <p:cxnSp>
              <p:nvCxnSpPr>
                <p:cNvPr id="142" name="ตัวเชื่อมต่อตรง 141">
                  <a:extLst>
                    <a:ext uri="{FF2B5EF4-FFF2-40B4-BE49-F238E27FC236}">
                      <a16:creationId xmlns:a16="http://schemas.microsoft.com/office/drawing/2014/main" id="{990671C7-FCA3-4F21-952E-C60763164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124265" flipV="1">
                  <a:off x="944690" y="633856"/>
                  <a:ext cx="118683" cy="929396"/>
                </a:xfrm>
                <a:prstGeom prst="line">
                  <a:avLst/>
                </a:prstGeom>
                <a:ln w="38100">
                  <a:solidFill>
                    <a:srgbClr val="8BCDCD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วงรี 142">
                  <a:extLst>
                    <a:ext uri="{FF2B5EF4-FFF2-40B4-BE49-F238E27FC236}">
                      <a16:creationId xmlns:a16="http://schemas.microsoft.com/office/drawing/2014/main" id="{4DE70725-8B3E-400F-A5D9-CF2285EE4B19}"/>
                    </a:ext>
                  </a:extLst>
                </p:cNvPr>
                <p:cNvSpPr/>
                <p:nvPr/>
              </p:nvSpPr>
              <p:spPr>
                <a:xfrm rot="21124265">
                  <a:off x="800763" y="1416252"/>
                  <a:ext cx="428609" cy="410743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44" name="วงรี 143">
                  <a:extLst>
                    <a:ext uri="{FF2B5EF4-FFF2-40B4-BE49-F238E27FC236}">
                      <a16:creationId xmlns:a16="http://schemas.microsoft.com/office/drawing/2014/main" id="{79E70450-2F1A-49BB-BDF3-DF8B4746F448}"/>
                    </a:ext>
                  </a:extLst>
                </p:cNvPr>
                <p:cNvSpPr/>
                <p:nvPr/>
              </p:nvSpPr>
              <p:spPr>
                <a:xfrm rot="21124265">
                  <a:off x="789726" y="407851"/>
                  <a:ext cx="428609" cy="410743"/>
                </a:xfrm>
                <a:prstGeom prst="ellipse">
                  <a:avLst/>
                </a:prstGeom>
                <a:solidFill>
                  <a:srgbClr val="FCF876"/>
                </a:solidFill>
                <a:ln>
                  <a:solidFill>
                    <a:srgbClr val="0737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</p:grpSp>
        </p:grpSp>
      </p:grpSp>
      <p:grpSp>
        <p:nvGrpSpPr>
          <p:cNvPr id="176" name="กลุ่ม 175">
            <a:extLst>
              <a:ext uri="{FF2B5EF4-FFF2-40B4-BE49-F238E27FC236}">
                <a16:creationId xmlns:a16="http://schemas.microsoft.com/office/drawing/2014/main" id="{06DCE23A-54A0-405E-964B-073717EDA974}"/>
              </a:ext>
            </a:extLst>
          </p:cNvPr>
          <p:cNvGrpSpPr/>
          <p:nvPr/>
        </p:nvGrpSpPr>
        <p:grpSpPr>
          <a:xfrm>
            <a:off x="2228320" y="2832445"/>
            <a:ext cx="2094755" cy="1731422"/>
            <a:chOff x="2313632" y="2472550"/>
            <a:chExt cx="2691835" cy="2149702"/>
          </a:xfrm>
        </p:grpSpPr>
        <p:cxnSp>
          <p:nvCxnSpPr>
            <p:cNvPr id="151" name="ตัวเชื่อมต่อตรง 150">
              <a:extLst>
                <a:ext uri="{FF2B5EF4-FFF2-40B4-BE49-F238E27FC236}">
                  <a16:creationId xmlns:a16="http://schemas.microsoft.com/office/drawing/2014/main" id="{1EDDDBE4-8F65-420D-9112-B00C1EFA15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9315" y="3737892"/>
              <a:ext cx="520615" cy="593602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วงรี 151">
              <a:extLst>
                <a:ext uri="{FF2B5EF4-FFF2-40B4-BE49-F238E27FC236}">
                  <a16:creationId xmlns:a16="http://schemas.microsoft.com/office/drawing/2014/main" id="{68FFAA13-7DAD-4356-88CC-E9237E9AB08F}"/>
                </a:ext>
              </a:extLst>
            </p:cNvPr>
            <p:cNvSpPr/>
            <p:nvPr/>
          </p:nvSpPr>
          <p:spPr>
            <a:xfrm rot="20634901">
              <a:off x="2949178" y="4211509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154" name="ตัวเชื่อมต่อตรง 153">
              <a:extLst>
                <a:ext uri="{FF2B5EF4-FFF2-40B4-BE49-F238E27FC236}">
                  <a16:creationId xmlns:a16="http://schemas.microsoft.com/office/drawing/2014/main" id="{F54DEC38-AACA-4017-A3A0-9C3E2C620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710" y="3620586"/>
              <a:ext cx="846440" cy="1214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วงรี 152">
              <a:extLst>
                <a:ext uri="{FF2B5EF4-FFF2-40B4-BE49-F238E27FC236}">
                  <a16:creationId xmlns:a16="http://schemas.microsoft.com/office/drawing/2014/main" id="{6E5319F8-8A86-4861-97B2-498D3EEF9153}"/>
                </a:ext>
              </a:extLst>
            </p:cNvPr>
            <p:cNvSpPr/>
            <p:nvPr/>
          </p:nvSpPr>
          <p:spPr>
            <a:xfrm rot="21124265">
              <a:off x="2313632" y="3423397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58" name="ตัวเชื่อมต่อตรง 157">
              <a:extLst>
                <a:ext uri="{FF2B5EF4-FFF2-40B4-BE49-F238E27FC236}">
                  <a16:creationId xmlns:a16="http://schemas.microsoft.com/office/drawing/2014/main" id="{34ED0460-D390-40D0-B1EB-30208AAED5A2}"/>
                </a:ext>
              </a:extLst>
            </p:cNvPr>
            <p:cNvCxnSpPr>
              <a:cxnSpLocks/>
            </p:cNvCxnSpPr>
            <p:nvPr/>
          </p:nvCxnSpPr>
          <p:spPr>
            <a:xfrm rot="21124265" flipV="1">
              <a:off x="3403024" y="2698555"/>
              <a:ext cx="118683" cy="929396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วงรี 158">
              <a:extLst>
                <a:ext uri="{FF2B5EF4-FFF2-40B4-BE49-F238E27FC236}">
                  <a16:creationId xmlns:a16="http://schemas.microsoft.com/office/drawing/2014/main" id="{5E9957D9-B200-4B83-B2AA-812A8D119AD8}"/>
                </a:ext>
              </a:extLst>
            </p:cNvPr>
            <p:cNvSpPr/>
            <p:nvPr/>
          </p:nvSpPr>
          <p:spPr>
            <a:xfrm rot="21124265">
              <a:off x="3248060" y="2472550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161" name="ตัวเชื่อมต่อตรง 160">
              <a:extLst>
                <a:ext uri="{FF2B5EF4-FFF2-40B4-BE49-F238E27FC236}">
                  <a16:creationId xmlns:a16="http://schemas.microsoft.com/office/drawing/2014/main" id="{BA845088-1885-4067-A9FF-724C18EEFF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15" y="3722827"/>
              <a:ext cx="520615" cy="593602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วงรี 154">
              <a:extLst>
                <a:ext uri="{FF2B5EF4-FFF2-40B4-BE49-F238E27FC236}">
                  <a16:creationId xmlns:a16="http://schemas.microsoft.com/office/drawing/2014/main" id="{22CCF67C-CE64-429A-8514-A53AC275C864}"/>
                </a:ext>
              </a:extLst>
            </p:cNvPr>
            <p:cNvSpPr/>
            <p:nvPr/>
          </p:nvSpPr>
          <p:spPr>
            <a:xfrm rot="21124265">
              <a:off x="3251699" y="3416429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164" name="ตัวเชื่อมต่อตรง 163">
              <a:extLst>
                <a:ext uri="{FF2B5EF4-FFF2-40B4-BE49-F238E27FC236}">
                  <a16:creationId xmlns:a16="http://schemas.microsoft.com/office/drawing/2014/main" id="{0D0CAB8B-4F4F-46CB-8DB5-A1ED85EA2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6948" y="3736168"/>
              <a:ext cx="531132" cy="561997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วงรี 164">
              <a:extLst>
                <a:ext uri="{FF2B5EF4-FFF2-40B4-BE49-F238E27FC236}">
                  <a16:creationId xmlns:a16="http://schemas.microsoft.com/office/drawing/2014/main" id="{4FF5320B-3A7E-4E5D-B8DA-B344B95715B1}"/>
                </a:ext>
              </a:extLst>
            </p:cNvPr>
            <p:cNvSpPr/>
            <p:nvPr/>
          </p:nvSpPr>
          <p:spPr>
            <a:xfrm rot="21124265">
              <a:off x="4576858" y="3452382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62" name="วงรี 161">
              <a:extLst>
                <a:ext uri="{FF2B5EF4-FFF2-40B4-BE49-F238E27FC236}">
                  <a16:creationId xmlns:a16="http://schemas.microsoft.com/office/drawing/2014/main" id="{153A75E5-3856-4181-BF1F-D6F13ED59997}"/>
                </a:ext>
              </a:extLst>
            </p:cNvPr>
            <p:cNvSpPr/>
            <p:nvPr/>
          </p:nvSpPr>
          <p:spPr>
            <a:xfrm rot="20634901">
              <a:off x="3955578" y="4196444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grpSp>
        <p:nvGrpSpPr>
          <p:cNvPr id="177" name="กลุ่ม 176">
            <a:extLst>
              <a:ext uri="{FF2B5EF4-FFF2-40B4-BE49-F238E27FC236}">
                <a16:creationId xmlns:a16="http://schemas.microsoft.com/office/drawing/2014/main" id="{BE69FBA4-3302-4347-B282-45F264F51830}"/>
              </a:ext>
            </a:extLst>
          </p:cNvPr>
          <p:cNvGrpSpPr/>
          <p:nvPr/>
        </p:nvGrpSpPr>
        <p:grpSpPr>
          <a:xfrm>
            <a:off x="4619515" y="2813952"/>
            <a:ext cx="2212572" cy="1817046"/>
            <a:chOff x="5323578" y="3720976"/>
            <a:chExt cx="2691835" cy="2134637"/>
          </a:xfrm>
        </p:grpSpPr>
        <p:cxnSp>
          <p:nvCxnSpPr>
            <p:cNvPr id="167" name="ตัวเชื่อมต่อตรง 166">
              <a:extLst>
                <a:ext uri="{FF2B5EF4-FFF2-40B4-BE49-F238E27FC236}">
                  <a16:creationId xmlns:a16="http://schemas.microsoft.com/office/drawing/2014/main" id="{159CFE32-3F96-4CD4-92EE-9481AE6287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6656" y="4869012"/>
              <a:ext cx="846440" cy="1214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วงรี 167">
              <a:extLst>
                <a:ext uri="{FF2B5EF4-FFF2-40B4-BE49-F238E27FC236}">
                  <a16:creationId xmlns:a16="http://schemas.microsoft.com/office/drawing/2014/main" id="{892D1F07-B232-43A0-8276-883B4F60BBB9}"/>
                </a:ext>
              </a:extLst>
            </p:cNvPr>
            <p:cNvSpPr/>
            <p:nvPr/>
          </p:nvSpPr>
          <p:spPr>
            <a:xfrm rot="21124265">
              <a:off x="5323578" y="4671823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69" name="ตัวเชื่อมต่อตรง 168">
              <a:extLst>
                <a:ext uri="{FF2B5EF4-FFF2-40B4-BE49-F238E27FC236}">
                  <a16:creationId xmlns:a16="http://schemas.microsoft.com/office/drawing/2014/main" id="{330249DF-B87A-4B47-B720-A5B3A596E07C}"/>
                </a:ext>
              </a:extLst>
            </p:cNvPr>
            <p:cNvCxnSpPr>
              <a:cxnSpLocks/>
            </p:cNvCxnSpPr>
            <p:nvPr/>
          </p:nvCxnSpPr>
          <p:spPr>
            <a:xfrm rot="21124265" flipV="1">
              <a:off x="6412970" y="3946981"/>
              <a:ext cx="118683" cy="929396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วงรี 169">
              <a:extLst>
                <a:ext uri="{FF2B5EF4-FFF2-40B4-BE49-F238E27FC236}">
                  <a16:creationId xmlns:a16="http://schemas.microsoft.com/office/drawing/2014/main" id="{5720CF30-FA97-4FDA-BC67-CA9171142A6A}"/>
                </a:ext>
              </a:extLst>
            </p:cNvPr>
            <p:cNvSpPr/>
            <p:nvPr/>
          </p:nvSpPr>
          <p:spPr>
            <a:xfrm rot="21124265">
              <a:off x="6258006" y="3720976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171" name="ตัวเชื่อมต่อตรง 170">
              <a:extLst>
                <a:ext uri="{FF2B5EF4-FFF2-40B4-BE49-F238E27FC236}">
                  <a16:creationId xmlns:a16="http://schemas.microsoft.com/office/drawing/2014/main" id="{A2EDE05E-C70F-4B14-9E0E-CC2B6BC7F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5661" y="4971253"/>
              <a:ext cx="520615" cy="593602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วงรี 171">
              <a:extLst>
                <a:ext uri="{FF2B5EF4-FFF2-40B4-BE49-F238E27FC236}">
                  <a16:creationId xmlns:a16="http://schemas.microsoft.com/office/drawing/2014/main" id="{947B4501-2134-4394-9900-9FB154556869}"/>
                </a:ext>
              </a:extLst>
            </p:cNvPr>
            <p:cNvSpPr/>
            <p:nvPr/>
          </p:nvSpPr>
          <p:spPr>
            <a:xfrm rot="21124265">
              <a:off x="6261645" y="4664855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173" name="ตัวเชื่อมต่อตรง 172">
              <a:extLst>
                <a:ext uri="{FF2B5EF4-FFF2-40B4-BE49-F238E27FC236}">
                  <a16:creationId xmlns:a16="http://schemas.microsoft.com/office/drawing/2014/main" id="{C5A2964E-C0F2-4C49-A4DD-A46A0B29C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6894" y="4984594"/>
              <a:ext cx="531132" cy="561997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วงรี 173">
              <a:extLst>
                <a:ext uri="{FF2B5EF4-FFF2-40B4-BE49-F238E27FC236}">
                  <a16:creationId xmlns:a16="http://schemas.microsoft.com/office/drawing/2014/main" id="{E0624044-471B-4CA7-A6A2-6C2DCA9E8F99}"/>
                </a:ext>
              </a:extLst>
            </p:cNvPr>
            <p:cNvSpPr/>
            <p:nvPr/>
          </p:nvSpPr>
          <p:spPr>
            <a:xfrm rot="21124265">
              <a:off x="7586804" y="4700808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75" name="วงรี 174">
              <a:extLst>
                <a:ext uri="{FF2B5EF4-FFF2-40B4-BE49-F238E27FC236}">
                  <a16:creationId xmlns:a16="http://schemas.microsoft.com/office/drawing/2014/main" id="{79D894DE-0B13-4B84-9293-3B1848085A6B}"/>
                </a:ext>
              </a:extLst>
            </p:cNvPr>
            <p:cNvSpPr/>
            <p:nvPr/>
          </p:nvSpPr>
          <p:spPr>
            <a:xfrm rot="20634901">
              <a:off x="6965524" y="5444870"/>
              <a:ext cx="428609" cy="410743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180" name="กล่องข้อความ 179">
            <a:extLst>
              <a:ext uri="{FF2B5EF4-FFF2-40B4-BE49-F238E27FC236}">
                <a16:creationId xmlns:a16="http://schemas.microsoft.com/office/drawing/2014/main" id="{BB094E8C-3191-4F08-859A-B0AAF9D56DE2}"/>
              </a:ext>
            </a:extLst>
          </p:cNvPr>
          <p:cNvSpPr txBox="1"/>
          <p:nvPr/>
        </p:nvSpPr>
        <p:spPr>
          <a:xfrm>
            <a:off x="6532093" y="4626232"/>
            <a:ext cx="2530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CF876"/>
                </a:solidFill>
                <a:latin typeface="Bakso Sapi" pitchFamily="50" charset="0"/>
              </a:rPr>
              <a:t>Cost = 3+5+1+4+2=15</a:t>
            </a:r>
            <a:endParaRPr lang="th-TH" sz="1800" dirty="0">
              <a:solidFill>
                <a:srgbClr val="FCF876"/>
              </a:solidFill>
              <a:latin typeface="Bakso Sapi" pitchFamily="50" charset="0"/>
            </a:endParaRPr>
          </a:p>
        </p:txBody>
      </p:sp>
      <p:sp>
        <p:nvSpPr>
          <p:cNvPr id="182" name="Google Shape;845;p43">
            <a:extLst>
              <a:ext uri="{FF2B5EF4-FFF2-40B4-BE49-F238E27FC236}">
                <a16:creationId xmlns:a16="http://schemas.microsoft.com/office/drawing/2014/main" id="{55AB9A04-79A6-418B-8C6B-36F5002DBE1E}"/>
              </a:ext>
            </a:extLst>
          </p:cNvPr>
          <p:cNvSpPr txBox="1">
            <a:spLocks/>
          </p:cNvSpPr>
          <p:nvPr/>
        </p:nvSpPr>
        <p:spPr>
          <a:xfrm rot="21587732">
            <a:off x="1098692" y="342435"/>
            <a:ext cx="271772" cy="43996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184" name="Google Shape;845;p43">
            <a:extLst>
              <a:ext uri="{FF2B5EF4-FFF2-40B4-BE49-F238E27FC236}">
                <a16:creationId xmlns:a16="http://schemas.microsoft.com/office/drawing/2014/main" id="{A04FA49C-62D2-4BC9-B22D-35475FD54360}"/>
              </a:ext>
            </a:extLst>
          </p:cNvPr>
          <p:cNvSpPr txBox="1">
            <a:spLocks/>
          </p:cNvSpPr>
          <p:nvPr/>
        </p:nvSpPr>
        <p:spPr>
          <a:xfrm rot="21587732">
            <a:off x="1102746" y="1419364"/>
            <a:ext cx="376025" cy="54635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3</a:t>
            </a:r>
          </a:p>
        </p:txBody>
      </p:sp>
      <p:sp>
        <p:nvSpPr>
          <p:cNvPr id="186" name="Google Shape;845;p43">
            <a:extLst>
              <a:ext uri="{FF2B5EF4-FFF2-40B4-BE49-F238E27FC236}">
                <a16:creationId xmlns:a16="http://schemas.microsoft.com/office/drawing/2014/main" id="{7DD542D8-C69B-4307-BDC6-723546D0A21F}"/>
              </a:ext>
            </a:extLst>
          </p:cNvPr>
          <p:cNvSpPr txBox="1">
            <a:spLocks/>
          </p:cNvSpPr>
          <p:nvPr/>
        </p:nvSpPr>
        <p:spPr>
          <a:xfrm>
            <a:off x="1262489" y="937618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188" name="Google Shape;845;p43">
            <a:extLst>
              <a:ext uri="{FF2B5EF4-FFF2-40B4-BE49-F238E27FC236}">
                <a16:creationId xmlns:a16="http://schemas.microsoft.com/office/drawing/2014/main" id="{CF35D4AA-8A02-456B-B7E5-14A6C1AF2B1B}"/>
              </a:ext>
            </a:extLst>
          </p:cNvPr>
          <p:cNvSpPr txBox="1">
            <a:spLocks/>
          </p:cNvSpPr>
          <p:nvPr/>
        </p:nvSpPr>
        <p:spPr>
          <a:xfrm>
            <a:off x="3423408" y="859729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190" name="Google Shape;845;p43">
            <a:extLst>
              <a:ext uri="{FF2B5EF4-FFF2-40B4-BE49-F238E27FC236}">
                <a16:creationId xmlns:a16="http://schemas.microsoft.com/office/drawing/2014/main" id="{891F8A4F-ACF2-4CAF-9380-BFD664C708A4}"/>
              </a:ext>
            </a:extLst>
          </p:cNvPr>
          <p:cNvSpPr txBox="1">
            <a:spLocks/>
          </p:cNvSpPr>
          <p:nvPr/>
        </p:nvSpPr>
        <p:spPr>
          <a:xfrm>
            <a:off x="3616750" y="1480961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  <p:sp>
        <p:nvSpPr>
          <p:cNvPr id="192" name="Google Shape;845;p43">
            <a:extLst>
              <a:ext uri="{FF2B5EF4-FFF2-40B4-BE49-F238E27FC236}">
                <a16:creationId xmlns:a16="http://schemas.microsoft.com/office/drawing/2014/main" id="{A42124B7-A69F-4EC0-ABC3-78458EB9A070}"/>
              </a:ext>
            </a:extLst>
          </p:cNvPr>
          <p:cNvSpPr txBox="1">
            <a:spLocks/>
          </p:cNvSpPr>
          <p:nvPr/>
        </p:nvSpPr>
        <p:spPr>
          <a:xfrm rot="21587732">
            <a:off x="3181079" y="321739"/>
            <a:ext cx="271772" cy="43996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194" name="Google Shape;845;p43">
            <a:extLst>
              <a:ext uri="{FF2B5EF4-FFF2-40B4-BE49-F238E27FC236}">
                <a16:creationId xmlns:a16="http://schemas.microsoft.com/office/drawing/2014/main" id="{3CD8C821-8870-4180-8412-6F950C84E4C4}"/>
              </a:ext>
            </a:extLst>
          </p:cNvPr>
          <p:cNvSpPr txBox="1">
            <a:spLocks/>
          </p:cNvSpPr>
          <p:nvPr/>
        </p:nvSpPr>
        <p:spPr>
          <a:xfrm rot="21587732">
            <a:off x="3171603" y="1366738"/>
            <a:ext cx="376025" cy="54732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3</a:t>
            </a:r>
          </a:p>
        </p:txBody>
      </p:sp>
      <p:sp>
        <p:nvSpPr>
          <p:cNvPr id="196" name="Google Shape;845;p43">
            <a:extLst>
              <a:ext uri="{FF2B5EF4-FFF2-40B4-BE49-F238E27FC236}">
                <a16:creationId xmlns:a16="http://schemas.microsoft.com/office/drawing/2014/main" id="{AF39700F-E09E-4988-98E5-73829E8DF485}"/>
              </a:ext>
            </a:extLst>
          </p:cNvPr>
          <p:cNvSpPr txBox="1">
            <a:spLocks/>
          </p:cNvSpPr>
          <p:nvPr/>
        </p:nvSpPr>
        <p:spPr>
          <a:xfrm rot="331575">
            <a:off x="3912690" y="1975745"/>
            <a:ext cx="304294" cy="70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  <p:sp>
        <p:nvSpPr>
          <p:cNvPr id="198" name="Google Shape;845;p43">
            <a:extLst>
              <a:ext uri="{FF2B5EF4-FFF2-40B4-BE49-F238E27FC236}">
                <a16:creationId xmlns:a16="http://schemas.microsoft.com/office/drawing/2014/main" id="{A02751EB-648C-4C84-8334-603F00B4E1B6}"/>
              </a:ext>
            </a:extLst>
          </p:cNvPr>
          <p:cNvSpPr txBox="1">
            <a:spLocks/>
          </p:cNvSpPr>
          <p:nvPr/>
        </p:nvSpPr>
        <p:spPr>
          <a:xfrm rot="21587732">
            <a:off x="373279" y="2503518"/>
            <a:ext cx="271772" cy="43996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200" name="Google Shape;845;p43">
            <a:extLst>
              <a:ext uri="{FF2B5EF4-FFF2-40B4-BE49-F238E27FC236}">
                <a16:creationId xmlns:a16="http://schemas.microsoft.com/office/drawing/2014/main" id="{19AE85E9-7020-4C65-963C-30FEF281D08C}"/>
              </a:ext>
            </a:extLst>
          </p:cNvPr>
          <p:cNvSpPr txBox="1">
            <a:spLocks/>
          </p:cNvSpPr>
          <p:nvPr/>
        </p:nvSpPr>
        <p:spPr>
          <a:xfrm rot="21587732">
            <a:off x="362990" y="3373525"/>
            <a:ext cx="247865" cy="24543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3</a:t>
            </a:r>
          </a:p>
        </p:txBody>
      </p:sp>
      <p:sp>
        <p:nvSpPr>
          <p:cNvPr id="202" name="Google Shape;845;p43">
            <a:extLst>
              <a:ext uri="{FF2B5EF4-FFF2-40B4-BE49-F238E27FC236}">
                <a16:creationId xmlns:a16="http://schemas.microsoft.com/office/drawing/2014/main" id="{F4CD6A18-E10C-47A0-912D-9471AB0C0AB1}"/>
              </a:ext>
            </a:extLst>
          </p:cNvPr>
          <p:cNvSpPr txBox="1">
            <a:spLocks/>
          </p:cNvSpPr>
          <p:nvPr/>
        </p:nvSpPr>
        <p:spPr>
          <a:xfrm rot="21587732">
            <a:off x="1469589" y="3389237"/>
            <a:ext cx="271772" cy="43996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  <p:sp>
        <p:nvSpPr>
          <p:cNvPr id="204" name="Google Shape;845;p43">
            <a:extLst>
              <a:ext uri="{FF2B5EF4-FFF2-40B4-BE49-F238E27FC236}">
                <a16:creationId xmlns:a16="http://schemas.microsoft.com/office/drawing/2014/main" id="{03EBE83B-10F0-4A4A-9FD9-9EB8D58BCB66}"/>
              </a:ext>
            </a:extLst>
          </p:cNvPr>
          <p:cNvSpPr txBox="1">
            <a:spLocks/>
          </p:cNvSpPr>
          <p:nvPr/>
        </p:nvSpPr>
        <p:spPr>
          <a:xfrm rot="21587732">
            <a:off x="936039" y="3908780"/>
            <a:ext cx="271772" cy="43996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  <p:sp>
        <p:nvSpPr>
          <p:cNvPr id="206" name="Google Shape;845;p43">
            <a:extLst>
              <a:ext uri="{FF2B5EF4-FFF2-40B4-BE49-F238E27FC236}">
                <a16:creationId xmlns:a16="http://schemas.microsoft.com/office/drawing/2014/main" id="{4936FE91-FA47-4AB8-B8B3-1BA3469D336A}"/>
              </a:ext>
            </a:extLst>
          </p:cNvPr>
          <p:cNvSpPr txBox="1">
            <a:spLocks/>
          </p:cNvSpPr>
          <p:nvPr/>
        </p:nvSpPr>
        <p:spPr>
          <a:xfrm rot="21587732">
            <a:off x="2958445" y="2656978"/>
            <a:ext cx="271772" cy="43996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208" name="Google Shape;845;p43">
            <a:extLst>
              <a:ext uri="{FF2B5EF4-FFF2-40B4-BE49-F238E27FC236}">
                <a16:creationId xmlns:a16="http://schemas.microsoft.com/office/drawing/2014/main" id="{43D11710-2CF3-4F59-80C1-301752A66444}"/>
              </a:ext>
            </a:extLst>
          </p:cNvPr>
          <p:cNvSpPr txBox="1">
            <a:spLocks/>
          </p:cNvSpPr>
          <p:nvPr/>
        </p:nvSpPr>
        <p:spPr>
          <a:xfrm rot="21587732">
            <a:off x="2956959" y="3408207"/>
            <a:ext cx="271772" cy="43996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3</a:t>
            </a:r>
          </a:p>
        </p:txBody>
      </p:sp>
      <p:sp>
        <p:nvSpPr>
          <p:cNvPr id="210" name="Google Shape;845;p43">
            <a:extLst>
              <a:ext uri="{FF2B5EF4-FFF2-40B4-BE49-F238E27FC236}">
                <a16:creationId xmlns:a16="http://schemas.microsoft.com/office/drawing/2014/main" id="{A15BA014-AF75-4E1D-93D7-9CB63B3FDA59}"/>
              </a:ext>
            </a:extLst>
          </p:cNvPr>
          <p:cNvSpPr txBox="1">
            <a:spLocks/>
          </p:cNvSpPr>
          <p:nvPr/>
        </p:nvSpPr>
        <p:spPr>
          <a:xfrm rot="21587732">
            <a:off x="2234537" y="3414361"/>
            <a:ext cx="271772" cy="43996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2</a:t>
            </a:r>
          </a:p>
        </p:txBody>
      </p:sp>
      <p:sp>
        <p:nvSpPr>
          <p:cNvPr id="212" name="Google Shape;845;p43">
            <a:extLst>
              <a:ext uri="{FF2B5EF4-FFF2-40B4-BE49-F238E27FC236}">
                <a16:creationId xmlns:a16="http://schemas.microsoft.com/office/drawing/2014/main" id="{E414D5E2-4F78-4033-B1D2-56446FC4CD28}"/>
              </a:ext>
            </a:extLst>
          </p:cNvPr>
          <p:cNvSpPr txBox="1">
            <a:spLocks/>
          </p:cNvSpPr>
          <p:nvPr/>
        </p:nvSpPr>
        <p:spPr>
          <a:xfrm rot="21587732">
            <a:off x="2745739" y="4039156"/>
            <a:ext cx="254227" cy="58105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  <p:sp>
        <p:nvSpPr>
          <p:cNvPr id="214" name="Google Shape;845;p43">
            <a:extLst>
              <a:ext uri="{FF2B5EF4-FFF2-40B4-BE49-F238E27FC236}">
                <a16:creationId xmlns:a16="http://schemas.microsoft.com/office/drawing/2014/main" id="{BC8DBA5C-96B5-4BB2-AE3B-1817818E551B}"/>
              </a:ext>
            </a:extLst>
          </p:cNvPr>
          <p:cNvSpPr txBox="1">
            <a:spLocks/>
          </p:cNvSpPr>
          <p:nvPr/>
        </p:nvSpPr>
        <p:spPr>
          <a:xfrm rot="21587732">
            <a:off x="3522870" y="4044372"/>
            <a:ext cx="403376" cy="70260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  <p:sp>
        <p:nvSpPr>
          <p:cNvPr id="216" name="Google Shape;845;p43">
            <a:extLst>
              <a:ext uri="{FF2B5EF4-FFF2-40B4-BE49-F238E27FC236}">
                <a16:creationId xmlns:a16="http://schemas.microsoft.com/office/drawing/2014/main" id="{2FF71EDD-0332-4406-AC85-BA2BE36B2F24}"/>
              </a:ext>
            </a:extLst>
          </p:cNvPr>
          <p:cNvSpPr txBox="1">
            <a:spLocks/>
          </p:cNvSpPr>
          <p:nvPr/>
        </p:nvSpPr>
        <p:spPr>
          <a:xfrm rot="21587732">
            <a:off x="3986845" y="3435735"/>
            <a:ext cx="403376" cy="70260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  <p:sp>
        <p:nvSpPr>
          <p:cNvPr id="218" name="Google Shape;845;p43">
            <a:extLst>
              <a:ext uri="{FF2B5EF4-FFF2-40B4-BE49-F238E27FC236}">
                <a16:creationId xmlns:a16="http://schemas.microsoft.com/office/drawing/2014/main" id="{929A2B33-E80A-4482-B1D0-C49B42A744BE}"/>
              </a:ext>
            </a:extLst>
          </p:cNvPr>
          <p:cNvSpPr txBox="1">
            <a:spLocks/>
          </p:cNvSpPr>
          <p:nvPr/>
        </p:nvSpPr>
        <p:spPr>
          <a:xfrm>
            <a:off x="546189" y="3001993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220" name="Google Shape;845;p43">
            <a:extLst>
              <a:ext uri="{FF2B5EF4-FFF2-40B4-BE49-F238E27FC236}">
                <a16:creationId xmlns:a16="http://schemas.microsoft.com/office/drawing/2014/main" id="{0F539B7E-42D3-42CE-AC04-A4C23AB4DFC4}"/>
              </a:ext>
            </a:extLst>
          </p:cNvPr>
          <p:cNvSpPr txBox="1">
            <a:spLocks/>
          </p:cNvSpPr>
          <p:nvPr/>
        </p:nvSpPr>
        <p:spPr>
          <a:xfrm>
            <a:off x="769831" y="3623225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  <p:sp>
        <p:nvSpPr>
          <p:cNvPr id="222" name="Google Shape;845;p43">
            <a:extLst>
              <a:ext uri="{FF2B5EF4-FFF2-40B4-BE49-F238E27FC236}">
                <a16:creationId xmlns:a16="http://schemas.microsoft.com/office/drawing/2014/main" id="{D4D3F80D-6841-47DC-8EFE-4E10423FF224}"/>
              </a:ext>
            </a:extLst>
          </p:cNvPr>
          <p:cNvSpPr txBox="1">
            <a:spLocks/>
          </p:cNvSpPr>
          <p:nvPr/>
        </p:nvSpPr>
        <p:spPr>
          <a:xfrm>
            <a:off x="1151057" y="3619398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2</a:t>
            </a:r>
          </a:p>
        </p:txBody>
      </p:sp>
      <p:sp>
        <p:nvSpPr>
          <p:cNvPr id="224" name="Google Shape;845;p43">
            <a:extLst>
              <a:ext uri="{FF2B5EF4-FFF2-40B4-BE49-F238E27FC236}">
                <a16:creationId xmlns:a16="http://schemas.microsoft.com/office/drawing/2014/main" id="{2A683E74-1723-484F-96DF-BFB8D4F449CE}"/>
              </a:ext>
            </a:extLst>
          </p:cNvPr>
          <p:cNvSpPr txBox="1">
            <a:spLocks/>
          </p:cNvSpPr>
          <p:nvPr/>
        </p:nvSpPr>
        <p:spPr>
          <a:xfrm>
            <a:off x="3131675" y="3104127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226" name="Google Shape;845;p43">
            <a:extLst>
              <a:ext uri="{FF2B5EF4-FFF2-40B4-BE49-F238E27FC236}">
                <a16:creationId xmlns:a16="http://schemas.microsoft.com/office/drawing/2014/main" id="{8183171A-F41E-4CFE-8630-FB475E2DE119}"/>
              </a:ext>
            </a:extLst>
          </p:cNvPr>
          <p:cNvSpPr txBox="1">
            <a:spLocks/>
          </p:cNvSpPr>
          <p:nvPr/>
        </p:nvSpPr>
        <p:spPr>
          <a:xfrm>
            <a:off x="2648228" y="3295158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  <p:sp>
        <p:nvSpPr>
          <p:cNvPr id="228" name="Google Shape;845;p43">
            <a:extLst>
              <a:ext uri="{FF2B5EF4-FFF2-40B4-BE49-F238E27FC236}">
                <a16:creationId xmlns:a16="http://schemas.microsoft.com/office/drawing/2014/main" id="{F3D5D6B6-FA2D-42D6-A284-84EE4CACC75B}"/>
              </a:ext>
            </a:extLst>
          </p:cNvPr>
          <p:cNvSpPr txBox="1">
            <a:spLocks/>
          </p:cNvSpPr>
          <p:nvPr/>
        </p:nvSpPr>
        <p:spPr>
          <a:xfrm>
            <a:off x="2648358" y="3766495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3</a:t>
            </a:r>
          </a:p>
        </p:txBody>
      </p:sp>
      <p:sp>
        <p:nvSpPr>
          <p:cNvPr id="230" name="Google Shape;845;p43">
            <a:extLst>
              <a:ext uri="{FF2B5EF4-FFF2-40B4-BE49-F238E27FC236}">
                <a16:creationId xmlns:a16="http://schemas.microsoft.com/office/drawing/2014/main" id="{4AA1BEA2-ADCE-4D37-8073-D29F1FFC5CD2}"/>
              </a:ext>
            </a:extLst>
          </p:cNvPr>
          <p:cNvSpPr txBox="1">
            <a:spLocks/>
          </p:cNvSpPr>
          <p:nvPr/>
        </p:nvSpPr>
        <p:spPr>
          <a:xfrm>
            <a:off x="3120160" y="3867753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  <p:sp>
        <p:nvSpPr>
          <p:cNvPr id="232" name="Google Shape;845;p43">
            <a:extLst>
              <a:ext uri="{FF2B5EF4-FFF2-40B4-BE49-F238E27FC236}">
                <a16:creationId xmlns:a16="http://schemas.microsoft.com/office/drawing/2014/main" id="{DB4BEABF-1B7F-4A71-B06D-9DDCB9DC5D7F}"/>
              </a:ext>
            </a:extLst>
          </p:cNvPr>
          <p:cNvSpPr txBox="1">
            <a:spLocks/>
          </p:cNvSpPr>
          <p:nvPr/>
        </p:nvSpPr>
        <p:spPr>
          <a:xfrm>
            <a:off x="3894129" y="3867753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2</a:t>
            </a:r>
          </a:p>
        </p:txBody>
      </p:sp>
      <p:sp>
        <p:nvSpPr>
          <p:cNvPr id="234" name="Google Shape;845;p43">
            <a:extLst>
              <a:ext uri="{FF2B5EF4-FFF2-40B4-BE49-F238E27FC236}">
                <a16:creationId xmlns:a16="http://schemas.microsoft.com/office/drawing/2014/main" id="{26AD352B-6B76-4F89-8227-3929F7987A55}"/>
              </a:ext>
            </a:extLst>
          </p:cNvPr>
          <p:cNvSpPr txBox="1">
            <a:spLocks/>
          </p:cNvSpPr>
          <p:nvPr/>
        </p:nvSpPr>
        <p:spPr>
          <a:xfrm>
            <a:off x="5069644" y="3315954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5</a:t>
            </a:r>
          </a:p>
        </p:txBody>
      </p:sp>
      <p:sp>
        <p:nvSpPr>
          <p:cNvPr id="236" name="Google Shape;845;p43">
            <a:extLst>
              <a:ext uri="{FF2B5EF4-FFF2-40B4-BE49-F238E27FC236}">
                <a16:creationId xmlns:a16="http://schemas.microsoft.com/office/drawing/2014/main" id="{F6AB0DDC-07BC-4991-AA35-C8918EFE180B}"/>
              </a:ext>
            </a:extLst>
          </p:cNvPr>
          <p:cNvSpPr txBox="1">
            <a:spLocks/>
          </p:cNvSpPr>
          <p:nvPr/>
        </p:nvSpPr>
        <p:spPr>
          <a:xfrm>
            <a:off x="5591933" y="3113648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238" name="Google Shape;845;p43">
            <a:extLst>
              <a:ext uri="{FF2B5EF4-FFF2-40B4-BE49-F238E27FC236}">
                <a16:creationId xmlns:a16="http://schemas.microsoft.com/office/drawing/2014/main" id="{C2A9BA86-6AAF-4661-9911-8CCEC8C756A0}"/>
              </a:ext>
            </a:extLst>
          </p:cNvPr>
          <p:cNvSpPr txBox="1">
            <a:spLocks/>
          </p:cNvSpPr>
          <p:nvPr/>
        </p:nvSpPr>
        <p:spPr>
          <a:xfrm>
            <a:off x="6355507" y="3942988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2</a:t>
            </a:r>
          </a:p>
        </p:txBody>
      </p:sp>
      <p:sp>
        <p:nvSpPr>
          <p:cNvPr id="240" name="Google Shape;845;p43">
            <a:extLst>
              <a:ext uri="{FF2B5EF4-FFF2-40B4-BE49-F238E27FC236}">
                <a16:creationId xmlns:a16="http://schemas.microsoft.com/office/drawing/2014/main" id="{33A7DE91-8C70-46A0-9C19-F533A7769FCB}"/>
              </a:ext>
            </a:extLst>
          </p:cNvPr>
          <p:cNvSpPr txBox="1">
            <a:spLocks/>
          </p:cNvSpPr>
          <p:nvPr/>
        </p:nvSpPr>
        <p:spPr>
          <a:xfrm>
            <a:off x="5561118" y="3937589"/>
            <a:ext cx="304224" cy="5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lata"/>
              <a:buNone/>
              <a:defRPr sz="1800" b="0" i="0" u="none" strike="noStrike" cap="none">
                <a:solidFill>
                  <a:schemeClr val="accent6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th-TH" sz="2400" b="1" dirty="0">
                <a:solidFill>
                  <a:srgbClr val="CEE397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  <p:sp>
        <p:nvSpPr>
          <p:cNvPr id="242" name="Google Shape;845;p43">
            <a:extLst>
              <a:ext uri="{FF2B5EF4-FFF2-40B4-BE49-F238E27FC236}">
                <a16:creationId xmlns:a16="http://schemas.microsoft.com/office/drawing/2014/main" id="{1D83BC1F-0BDB-4114-B3D5-807533FDE97A}"/>
              </a:ext>
            </a:extLst>
          </p:cNvPr>
          <p:cNvSpPr txBox="1">
            <a:spLocks/>
          </p:cNvSpPr>
          <p:nvPr/>
        </p:nvSpPr>
        <p:spPr>
          <a:xfrm rot="21587732">
            <a:off x="5353582" y="2640398"/>
            <a:ext cx="374787" cy="43996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1</a:t>
            </a:r>
          </a:p>
        </p:txBody>
      </p:sp>
      <p:sp>
        <p:nvSpPr>
          <p:cNvPr id="244" name="Google Shape;845;p43">
            <a:extLst>
              <a:ext uri="{FF2B5EF4-FFF2-40B4-BE49-F238E27FC236}">
                <a16:creationId xmlns:a16="http://schemas.microsoft.com/office/drawing/2014/main" id="{03C66344-4B38-4C43-B979-1BFA1838E883}"/>
              </a:ext>
            </a:extLst>
          </p:cNvPr>
          <p:cNvSpPr txBox="1">
            <a:spLocks/>
          </p:cNvSpPr>
          <p:nvPr/>
        </p:nvSpPr>
        <p:spPr>
          <a:xfrm rot="21587732">
            <a:off x="5360584" y="3419202"/>
            <a:ext cx="374787" cy="43996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3</a:t>
            </a:r>
          </a:p>
        </p:txBody>
      </p:sp>
      <p:sp>
        <p:nvSpPr>
          <p:cNvPr id="246" name="Google Shape;845;p43">
            <a:extLst>
              <a:ext uri="{FF2B5EF4-FFF2-40B4-BE49-F238E27FC236}">
                <a16:creationId xmlns:a16="http://schemas.microsoft.com/office/drawing/2014/main" id="{5FA9268E-EBF6-4B10-9490-F7D73ABB652F}"/>
              </a:ext>
            </a:extLst>
          </p:cNvPr>
          <p:cNvSpPr txBox="1">
            <a:spLocks/>
          </p:cNvSpPr>
          <p:nvPr/>
        </p:nvSpPr>
        <p:spPr>
          <a:xfrm rot="21587732">
            <a:off x="4599963" y="3426040"/>
            <a:ext cx="374787" cy="43996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2</a:t>
            </a:r>
          </a:p>
        </p:txBody>
      </p:sp>
      <p:sp>
        <p:nvSpPr>
          <p:cNvPr id="248" name="Google Shape;845;p43">
            <a:extLst>
              <a:ext uri="{FF2B5EF4-FFF2-40B4-BE49-F238E27FC236}">
                <a16:creationId xmlns:a16="http://schemas.microsoft.com/office/drawing/2014/main" id="{33DE3036-F168-459F-9A7E-836CC4FB998E}"/>
              </a:ext>
            </a:extLst>
          </p:cNvPr>
          <p:cNvSpPr txBox="1">
            <a:spLocks/>
          </p:cNvSpPr>
          <p:nvPr/>
        </p:nvSpPr>
        <p:spPr>
          <a:xfrm rot="21587732">
            <a:off x="5855820" y="4097011"/>
            <a:ext cx="556275" cy="70260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6</a:t>
            </a:r>
          </a:p>
        </p:txBody>
      </p:sp>
      <p:sp>
        <p:nvSpPr>
          <p:cNvPr id="250" name="Google Shape;845;p43">
            <a:extLst>
              <a:ext uri="{FF2B5EF4-FFF2-40B4-BE49-F238E27FC236}">
                <a16:creationId xmlns:a16="http://schemas.microsoft.com/office/drawing/2014/main" id="{12502882-5FDF-4A1B-A6AB-BAF45FA6485F}"/>
              </a:ext>
            </a:extLst>
          </p:cNvPr>
          <p:cNvSpPr txBox="1">
            <a:spLocks/>
          </p:cNvSpPr>
          <p:nvPr/>
        </p:nvSpPr>
        <p:spPr>
          <a:xfrm rot="21587732">
            <a:off x="6370499" y="3476432"/>
            <a:ext cx="556275" cy="70260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h-TH" sz="3200" b="1" dirty="0">
                <a:solidFill>
                  <a:srgbClr val="073763"/>
                </a:solidFill>
                <a:latin typeface="Peach TV" panose="02000000000000000000" pitchFamily="2" charset="0"/>
                <a:cs typeface="Peach TV" panose="020000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6585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82" grpId="0"/>
      <p:bldP spid="184" grpId="0"/>
      <p:bldP spid="186" grpId="0"/>
      <p:bldP spid="188" grpId="0"/>
      <p:bldP spid="190" grpId="0"/>
      <p:bldP spid="192" grpId="0"/>
      <p:bldP spid="194" grpId="0"/>
      <p:bldP spid="196" grpId="0"/>
      <p:bldP spid="198" grpId="0"/>
      <p:bldP spid="200" grpId="0"/>
      <p:bldP spid="202" grpId="0"/>
      <p:bldP spid="204" grpId="0"/>
      <p:bldP spid="206" grpId="0"/>
      <p:bldP spid="208" grpId="0"/>
      <p:bldP spid="210" grpId="0"/>
      <p:bldP spid="212" grpId="0"/>
      <p:bldP spid="214" grpId="0"/>
      <p:bldP spid="216" grpId="0"/>
      <p:bldP spid="218" grpId="0"/>
      <p:bldP spid="220" grpId="0"/>
      <p:bldP spid="222" grpId="0"/>
      <p:bldP spid="224" grpId="0"/>
      <p:bldP spid="226" grpId="0"/>
      <p:bldP spid="228" grpId="0"/>
      <p:bldP spid="230" grpId="0"/>
      <p:bldP spid="232" grpId="0"/>
      <p:bldP spid="234" grpId="0"/>
      <p:bldP spid="236" grpId="0"/>
      <p:bldP spid="238" grpId="0"/>
      <p:bldP spid="240" grpId="0"/>
      <p:bldP spid="242" grpId="0"/>
      <p:bldP spid="244" grpId="0"/>
      <p:bldP spid="246" grpId="0"/>
      <p:bldP spid="248" grpId="0"/>
      <p:bldP spid="2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กลุ่ม 86">
            <a:extLst>
              <a:ext uri="{FF2B5EF4-FFF2-40B4-BE49-F238E27FC236}">
                <a16:creationId xmlns:a16="http://schemas.microsoft.com/office/drawing/2014/main" id="{10BD3301-C550-4510-9B5B-0E1D53AEB849}"/>
              </a:ext>
            </a:extLst>
          </p:cNvPr>
          <p:cNvGrpSpPr/>
          <p:nvPr/>
        </p:nvGrpSpPr>
        <p:grpSpPr>
          <a:xfrm rot="21162769">
            <a:off x="5029341" y="407319"/>
            <a:ext cx="3856487" cy="3815966"/>
            <a:chOff x="5800121" y="136065"/>
            <a:chExt cx="3124467" cy="3327811"/>
          </a:xfrm>
        </p:grpSpPr>
        <p:sp>
          <p:nvSpPr>
            <p:cNvPr id="4" name="Google Shape;1512;p62">
              <a:extLst>
                <a:ext uri="{FF2B5EF4-FFF2-40B4-BE49-F238E27FC236}">
                  <a16:creationId xmlns:a16="http://schemas.microsoft.com/office/drawing/2014/main" id="{79597EC7-DA4D-4DB3-A9DA-2CFA1149B25D}"/>
                </a:ext>
              </a:extLst>
            </p:cNvPr>
            <p:cNvSpPr/>
            <p:nvPr/>
          </p:nvSpPr>
          <p:spPr>
            <a:xfrm rot="848066">
              <a:off x="5800121" y="136065"/>
              <a:ext cx="3124467" cy="3327811"/>
            </a:xfrm>
            <a:custGeom>
              <a:avLst/>
              <a:gdLst/>
              <a:ahLst/>
              <a:cxnLst/>
              <a:rect l="l" t="t" r="r" b="b"/>
              <a:pathLst>
                <a:path w="40696" h="46192" extrusionOk="0">
                  <a:moveTo>
                    <a:pt x="33607" y="1559"/>
                  </a:moveTo>
                  <a:cubicBezTo>
                    <a:pt x="34098" y="1559"/>
                    <a:pt x="34526" y="1923"/>
                    <a:pt x="34593" y="2423"/>
                  </a:cubicBezTo>
                  <a:cubicBezTo>
                    <a:pt x="34665" y="2968"/>
                    <a:pt x="34282" y="3469"/>
                    <a:pt x="33736" y="3540"/>
                  </a:cubicBezTo>
                  <a:cubicBezTo>
                    <a:pt x="33691" y="3546"/>
                    <a:pt x="33647" y="3549"/>
                    <a:pt x="33603" y="3549"/>
                  </a:cubicBezTo>
                  <a:cubicBezTo>
                    <a:pt x="33112" y="3549"/>
                    <a:pt x="32684" y="3184"/>
                    <a:pt x="32619" y="2685"/>
                  </a:cubicBezTo>
                  <a:cubicBezTo>
                    <a:pt x="32547" y="2140"/>
                    <a:pt x="32930" y="1639"/>
                    <a:pt x="33474" y="1567"/>
                  </a:cubicBezTo>
                  <a:cubicBezTo>
                    <a:pt x="33519" y="1561"/>
                    <a:pt x="33564" y="1559"/>
                    <a:pt x="33607" y="1559"/>
                  </a:cubicBezTo>
                  <a:close/>
                  <a:moveTo>
                    <a:pt x="25805" y="2592"/>
                  </a:moveTo>
                  <a:cubicBezTo>
                    <a:pt x="26296" y="2592"/>
                    <a:pt x="26724" y="2957"/>
                    <a:pt x="26790" y="3457"/>
                  </a:cubicBezTo>
                  <a:cubicBezTo>
                    <a:pt x="26863" y="4002"/>
                    <a:pt x="26478" y="4502"/>
                    <a:pt x="25934" y="4574"/>
                  </a:cubicBezTo>
                  <a:cubicBezTo>
                    <a:pt x="25889" y="4580"/>
                    <a:pt x="25845" y="4583"/>
                    <a:pt x="25801" y="4583"/>
                  </a:cubicBezTo>
                  <a:cubicBezTo>
                    <a:pt x="25310" y="4583"/>
                    <a:pt x="24882" y="4218"/>
                    <a:pt x="24817" y="3718"/>
                  </a:cubicBezTo>
                  <a:cubicBezTo>
                    <a:pt x="24744" y="3174"/>
                    <a:pt x="25128" y="2673"/>
                    <a:pt x="25672" y="2601"/>
                  </a:cubicBezTo>
                  <a:cubicBezTo>
                    <a:pt x="25717" y="2595"/>
                    <a:pt x="25762" y="2592"/>
                    <a:pt x="25805" y="2592"/>
                  </a:cubicBezTo>
                  <a:close/>
                  <a:moveTo>
                    <a:pt x="17943" y="3634"/>
                  </a:moveTo>
                  <a:cubicBezTo>
                    <a:pt x="18435" y="3634"/>
                    <a:pt x="18862" y="3997"/>
                    <a:pt x="18929" y="4498"/>
                  </a:cubicBezTo>
                  <a:cubicBezTo>
                    <a:pt x="19001" y="5043"/>
                    <a:pt x="18618" y="5544"/>
                    <a:pt x="18073" y="5617"/>
                  </a:cubicBezTo>
                  <a:cubicBezTo>
                    <a:pt x="18029" y="5622"/>
                    <a:pt x="17985" y="5625"/>
                    <a:pt x="17942" y="5625"/>
                  </a:cubicBezTo>
                  <a:cubicBezTo>
                    <a:pt x="17449" y="5625"/>
                    <a:pt x="17022" y="5261"/>
                    <a:pt x="16955" y="4759"/>
                  </a:cubicBezTo>
                  <a:cubicBezTo>
                    <a:pt x="16883" y="4215"/>
                    <a:pt x="17266" y="3714"/>
                    <a:pt x="17812" y="3642"/>
                  </a:cubicBezTo>
                  <a:cubicBezTo>
                    <a:pt x="17856" y="3637"/>
                    <a:pt x="17900" y="3634"/>
                    <a:pt x="17943" y="3634"/>
                  </a:cubicBezTo>
                  <a:close/>
                  <a:moveTo>
                    <a:pt x="10430" y="4629"/>
                  </a:moveTo>
                  <a:cubicBezTo>
                    <a:pt x="10921" y="4629"/>
                    <a:pt x="11348" y="4994"/>
                    <a:pt x="11415" y="5494"/>
                  </a:cubicBezTo>
                  <a:cubicBezTo>
                    <a:pt x="11486" y="6039"/>
                    <a:pt x="11104" y="6539"/>
                    <a:pt x="10558" y="6613"/>
                  </a:cubicBezTo>
                  <a:cubicBezTo>
                    <a:pt x="10514" y="6618"/>
                    <a:pt x="10470" y="6621"/>
                    <a:pt x="10427" y="6621"/>
                  </a:cubicBezTo>
                  <a:cubicBezTo>
                    <a:pt x="9935" y="6621"/>
                    <a:pt x="9508" y="6257"/>
                    <a:pt x="9441" y="5755"/>
                  </a:cubicBezTo>
                  <a:cubicBezTo>
                    <a:pt x="9369" y="5211"/>
                    <a:pt x="9752" y="4710"/>
                    <a:pt x="10296" y="4638"/>
                  </a:cubicBezTo>
                  <a:cubicBezTo>
                    <a:pt x="10341" y="4632"/>
                    <a:pt x="10386" y="4629"/>
                    <a:pt x="10430" y="4629"/>
                  </a:cubicBezTo>
                  <a:close/>
                  <a:moveTo>
                    <a:pt x="2576" y="5671"/>
                  </a:moveTo>
                  <a:cubicBezTo>
                    <a:pt x="3067" y="5671"/>
                    <a:pt x="3495" y="6035"/>
                    <a:pt x="3560" y="6535"/>
                  </a:cubicBezTo>
                  <a:cubicBezTo>
                    <a:pt x="3632" y="7080"/>
                    <a:pt x="3249" y="7581"/>
                    <a:pt x="2705" y="7652"/>
                  </a:cubicBezTo>
                  <a:cubicBezTo>
                    <a:pt x="2660" y="7658"/>
                    <a:pt x="2615" y="7661"/>
                    <a:pt x="2572" y="7661"/>
                  </a:cubicBezTo>
                  <a:cubicBezTo>
                    <a:pt x="2081" y="7661"/>
                    <a:pt x="1653" y="7296"/>
                    <a:pt x="1587" y="6796"/>
                  </a:cubicBezTo>
                  <a:cubicBezTo>
                    <a:pt x="1514" y="6252"/>
                    <a:pt x="1899" y="5751"/>
                    <a:pt x="2443" y="5679"/>
                  </a:cubicBezTo>
                  <a:cubicBezTo>
                    <a:pt x="2488" y="5673"/>
                    <a:pt x="2532" y="5671"/>
                    <a:pt x="2576" y="5671"/>
                  </a:cubicBezTo>
                  <a:close/>
                  <a:moveTo>
                    <a:pt x="35827" y="1"/>
                  </a:moveTo>
                  <a:lnTo>
                    <a:pt x="0" y="4748"/>
                  </a:lnTo>
                  <a:lnTo>
                    <a:pt x="5492" y="46192"/>
                  </a:lnTo>
                  <a:lnTo>
                    <a:pt x="28545" y="43137"/>
                  </a:lnTo>
                  <a:lnTo>
                    <a:pt x="30396" y="42350"/>
                  </a:lnTo>
                  <a:lnTo>
                    <a:pt x="30922" y="40849"/>
                  </a:lnTo>
                  <a:lnTo>
                    <a:pt x="32511" y="39946"/>
                  </a:lnTo>
                  <a:lnTo>
                    <a:pt x="33717" y="40598"/>
                  </a:lnTo>
                  <a:lnTo>
                    <a:pt x="35447" y="40252"/>
                  </a:lnTo>
                  <a:lnTo>
                    <a:pt x="36361" y="38702"/>
                  </a:lnTo>
                  <a:lnTo>
                    <a:pt x="38127" y="38829"/>
                  </a:lnTo>
                  <a:lnTo>
                    <a:pt x="38952" y="36969"/>
                  </a:lnTo>
                  <a:lnTo>
                    <a:pt x="40695" y="36738"/>
                  </a:lnTo>
                  <a:lnTo>
                    <a:pt x="358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5;p43">
              <a:extLst>
                <a:ext uri="{FF2B5EF4-FFF2-40B4-BE49-F238E27FC236}">
                  <a16:creationId xmlns:a16="http://schemas.microsoft.com/office/drawing/2014/main" id="{3966525A-40D5-4AC0-AB89-1408E28E19B6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6881198" y="905695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11</a:t>
              </a:r>
            </a:p>
          </p:txBody>
        </p:sp>
        <p:sp>
          <p:nvSpPr>
            <p:cNvPr id="40" name="Google Shape;804;p38">
              <a:extLst>
                <a:ext uri="{FF2B5EF4-FFF2-40B4-BE49-F238E27FC236}">
                  <a16:creationId xmlns:a16="http://schemas.microsoft.com/office/drawing/2014/main" id="{8150E6A7-C294-4C04-9F0D-47E8EFA7FD6F}"/>
                </a:ext>
              </a:extLst>
            </p:cNvPr>
            <p:cNvSpPr txBox="1">
              <a:spLocks/>
            </p:cNvSpPr>
            <p:nvPr/>
          </p:nvSpPr>
          <p:spPr>
            <a:xfrm rot="411433">
              <a:off x="6149638" y="349910"/>
              <a:ext cx="1489418" cy="577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5500"/>
                <a:buFont typeface="Fredoka One"/>
                <a:buNone/>
                <a:defRPr sz="5500" b="1" i="0" u="none" strike="noStrike" cap="none">
                  <a:solidFill>
                    <a:schemeClr val="lt2"/>
                  </a:solidFill>
                  <a:latin typeface="Fredoka One"/>
                  <a:ea typeface="Fredoka One"/>
                  <a:cs typeface="Fredoka One"/>
                  <a:sym typeface="Fredok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Modak"/>
                <a:buNone/>
                <a:defRPr sz="3600" b="0" i="0" u="none" strike="noStrike" cap="none">
                  <a:solidFill>
                    <a:schemeClr val="accent5"/>
                  </a:solidFill>
                  <a:latin typeface="Modak"/>
                  <a:ea typeface="Modak"/>
                  <a:cs typeface="Modak"/>
                  <a:sym typeface="Modak"/>
                </a:defRPr>
              </a:lvl9pPr>
            </a:lstStyle>
            <a:p>
              <a:r>
                <a:rPr lang="en-US" sz="1800" u="sng" dirty="0">
                  <a:ln w="9525">
                    <a:noFill/>
                    <a:prstDash val="solid"/>
                  </a:ln>
                  <a:solidFill>
                    <a:srgbClr val="00B05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akso Sapi" pitchFamily="50" charset="0"/>
                  <a:cs typeface="Peach TV" panose="02000000000000000000" pitchFamily="2" charset="0"/>
                </a:rPr>
                <a:t>example</a:t>
              </a:r>
              <a:endParaRPr lang="en-US" sz="1600" u="sng" dirty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cxnSp>
          <p:nvCxnSpPr>
            <p:cNvPr id="41" name="ตัวเชื่อมต่อตรง 40">
              <a:extLst>
                <a:ext uri="{FF2B5EF4-FFF2-40B4-BE49-F238E27FC236}">
                  <a16:creationId xmlns:a16="http://schemas.microsoft.com/office/drawing/2014/main" id="{60754364-A106-4F1D-92E8-D20BD1022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7679" y="1192986"/>
              <a:ext cx="149498" cy="1129770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ตัวเชื่อมต่อตรง 53">
              <a:extLst>
                <a:ext uri="{FF2B5EF4-FFF2-40B4-BE49-F238E27FC236}">
                  <a16:creationId xmlns:a16="http://schemas.microsoft.com/office/drawing/2014/main" id="{94238426-E7E7-4C82-9609-E980AD5EF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7263" y="1342565"/>
              <a:ext cx="149498" cy="1129770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ตัวเชื่อมต่อตรง 54">
              <a:extLst>
                <a:ext uri="{FF2B5EF4-FFF2-40B4-BE49-F238E27FC236}">
                  <a16:creationId xmlns:a16="http://schemas.microsoft.com/office/drawing/2014/main" id="{41C28C9A-05FB-4B0D-B594-8D7674EB2970}"/>
                </a:ext>
              </a:extLst>
            </p:cNvPr>
            <p:cNvCxnSpPr>
              <a:cxnSpLocks/>
            </p:cNvCxnSpPr>
            <p:nvPr/>
          </p:nvCxnSpPr>
          <p:spPr>
            <a:xfrm>
              <a:off x="6638337" y="1221504"/>
              <a:ext cx="1876438" cy="260134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ตัวเชื่อมต่อตรง 57">
              <a:extLst>
                <a:ext uri="{FF2B5EF4-FFF2-40B4-BE49-F238E27FC236}">
                  <a16:creationId xmlns:a16="http://schemas.microsoft.com/office/drawing/2014/main" id="{2F276579-A10E-4542-BE9D-31387FFFAE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0079" y="1215732"/>
              <a:ext cx="807184" cy="1184129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ตัวเชื่อมต่อตรง 60">
              <a:extLst>
                <a:ext uri="{FF2B5EF4-FFF2-40B4-BE49-F238E27FC236}">
                  <a16:creationId xmlns:a16="http://schemas.microsoft.com/office/drawing/2014/main" id="{2317758C-5EE7-42D1-9568-ECC69E1BE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4361" y="1483394"/>
              <a:ext cx="1064922" cy="916467"/>
            </a:xfrm>
            <a:prstGeom prst="line">
              <a:avLst/>
            </a:prstGeom>
            <a:ln w="38100">
              <a:solidFill>
                <a:srgbClr val="8BCDC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วงรี 41">
              <a:extLst>
                <a:ext uri="{FF2B5EF4-FFF2-40B4-BE49-F238E27FC236}">
                  <a16:creationId xmlns:a16="http://schemas.microsoft.com/office/drawing/2014/main" id="{EC4EA1B3-8774-40D1-8076-5711BE29CF5A}"/>
                </a:ext>
              </a:extLst>
            </p:cNvPr>
            <p:cNvSpPr/>
            <p:nvPr/>
          </p:nvSpPr>
          <p:spPr>
            <a:xfrm>
              <a:off x="6221865" y="1996385"/>
              <a:ext cx="531628" cy="520719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45" name="วงรี 44">
              <a:extLst>
                <a:ext uri="{FF2B5EF4-FFF2-40B4-BE49-F238E27FC236}">
                  <a16:creationId xmlns:a16="http://schemas.microsoft.com/office/drawing/2014/main" id="{3A1E92F6-E9A5-448B-BEBB-7FF663CC734B}"/>
                </a:ext>
              </a:extLst>
            </p:cNvPr>
            <p:cNvSpPr/>
            <p:nvPr/>
          </p:nvSpPr>
          <p:spPr>
            <a:xfrm rot="460634">
              <a:off x="8191503" y="1215732"/>
              <a:ext cx="531628" cy="520719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47" name="วงรี 46">
              <a:extLst>
                <a:ext uri="{FF2B5EF4-FFF2-40B4-BE49-F238E27FC236}">
                  <a16:creationId xmlns:a16="http://schemas.microsoft.com/office/drawing/2014/main" id="{AD8C75CA-3164-4A56-A742-A94FD248B412}"/>
                </a:ext>
              </a:extLst>
            </p:cNvPr>
            <p:cNvSpPr/>
            <p:nvPr/>
          </p:nvSpPr>
          <p:spPr>
            <a:xfrm>
              <a:off x="7310162" y="1088569"/>
              <a:ext cx="531628" cy="520719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49" name="วงรี 48">
              <a:extLst>
                <a:ext uri="{FF2B5EF4-FFF2-40B4-BE49-F238E27FC236}">
                  <a16:creationId xmlns:a16="http://schemas.microsoft.com/office/drawing/2014/main" id="{7C857F63-8A94-40D0-8E6E-7856E0936AC0}"/>
                </a:ext>
              </a:extLst>
            </p:cNvPr>
            <p:cNvSpPr/>
            <p:nvPr/>
          </p:nvSpPr>
          <p:spPr>
            <a:xfrm>
              <a:off x="6362719" y="953639"/>
              <a:ext cx="531628" cy="520719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1" name="วงรี 50">
              <a:extLst>
                <a:ext uri="{FF2B5EF4-FFF2-40B4-BE49-F238E27FC236}">
                  <a16:creationId xmlns:a16="http://schemas.microsoft.com/office/drawing/2014/main" id="{C6F67CF5-A220-4075-9D8F-2D7B712B894C}"/>
                </a:ext>
              </a:extLst>
            </p:cNvPr>
            <p:cNvSpPr/>
            <p:nvPr/>
          </p:nvSpPr>
          <p:spPr>
            <a:xfrm>
              <a:off x="7181449" y="2137176"/>
              <a:ext cx="531628" cy="520719"/>
            </a:xfrm>
            <a:prstGeom prst="ellipse">
              <a:avLst/>
            </a:prstGeom>
            <a:solidFill>
              <a:srgbClr val="FCF876"/>
            </a:solidFill>
            <a:ln>
              <a:solidFill>
                <a:srgbClr val="0737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64" name="Google Shape;845;p43">
              <a:extLst>
                <a:ext uri="{FF2B5EF4-FFF2-40B4-BE49-F238E27FC236}">
                  <a16:creationId xmlns:a16="http://schemas.microsoft.com/office/drawing/2014/main" id="{373CFD22-6CEE-48E8-B2E6-1B3C3DA4C971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6471601" y="964800"/>
              <a:ext cx="317211" cy="637905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rPr>
                <a:t>a</a:t>
              </a:r>
              <a:endParaRPr lang="th-TH" sz="2000" dirty="0"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sp>
          <p:nvSpPr>
            <p:cNvPr id="66" name="Google Shape;845;p43">
              <a:extLst>
                <a:ext uri="{FF2B5EF4-FFF2-40B4-BE49-F238E27FC236}">
                  <a16:creationId xmlns:a16="http://schemas.microsoft.com/office/drawing/2014/main" id="{73686632-9F1B-4CD6-8B60-CF228C787E11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7418028" y="1125671"/>
              <a:ext cx="317211" cy="632625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rPr>
                <a:t>b</a:t>
              </a:r>
              <a:endParaRPr lang="th-TH" sz="2000" dirty="0"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sp>
          <p:nvSpPr>
            <p:cNvPr id="68" name="Google Shape;845;p43">
              <a:extLst>
                <a:ext uri="{FF2B5EF4-FFF2-40B4-BE49-F238E27FC236}">
                  <a16:creationId xmlns:a16="http://schemas.microsoft.com/office/drawing/2014/main" id="{B544B620-AF56-479E-80AE-54071E9C0F77}"/>
                </a:ext>
              </a:extLst>
            </p:cNvPr>
            <p:cNvSpPr txBox="1">
              <a:spLocks/>
            </p:cNvSpPr>
            <p:nvPr/>
          </p:nvSpPr>
          <p:spPr>
            <a:xfrm rot="460634">
              <a:off x="8281000" y="1239748"/>
              <a:ext cx="317211" cy="637905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rPr>
                <a:t>c</a:t>
              </a:r>
              <a:endParaRPr lang="th-TH" sz="2000" dirty="0"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sp>
          <p:nvSpPr>
            <p:cNvPr id="70" name="Google Shape;845;p43">
              <a:extLst>
                <a:ext uri="{FF2B5EF4-FFF2-40B4-BE49-F238E27FC236}">
                  <a16:creationId xmlns:a16="http://schemas.microsoft.com/office/drawing/2014/main" id="{95E1021C-E35E-47A7-9F35-B7B3640B1469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6313728" y="2040367"/>
              <a:ext cx="317211" cy="637905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rPr>
                <a:t>e</a:t>
              </a:r>
              <a:endParaRPr lang="th-TH" sz="2000" dirty="0"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sp>
          <p:nvSpPr>
            <p:cNvPr id="72" name="Google Shape;845;p43">
              <a:extLst>
                <a:ext uri="{FF2B5EF4-FFF2-40B4-BE49-F238E27FC236}">
                  <a16:creationId xmlns:a16="http://schemas.microsoft.com/office/drawing/2014/main" id="{4C129868-B7F5-4A4B-A618-E7D244FF7F1A}"/>
                </a:ext>
              </a:extLst>
            </p:cNvPr>
            <p:cNvSpPr txBox="1">
              <a:spLocks/>
            </p:cNvSpPr>
            <p:nvPr/>
          </p:nvSpPr>
          <p:spPr>
            <a:xfrm rot="458062">
              <a:off x="7269834" y="2167257"/>
              <a:ext cx="317211" cy="637905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rPr>
                <a:t>f</a:t>
              </a:r>
              <a:endParaRPr lang="th-TH" sz="2000" dirty="0"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endParaRPr>
            </a:p>
          </p:txBody>
        </p:sp>
        <p:sp>
          <p:nvSpPr>
            <p:cNvPr id="74" name="Google Shape;845;p43">
              <a:extLst>
                <a:ext uri="{FF2B5EF4-FFF2-40B4-BE49-F238E27FC236}">
                  <a16:creationId xmlns:a16="http://schemas.microsoft.com/office/drawing/2014/main" id="{456A0C20-4765-4424-9F5A-69F07921B137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7807088" y="1024123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10</a:t>
              </a:r>
            </a:p>
          </p:txBody>
        </p:sp>
        <p:sp>
          <p:nvSpPr>
            <p:cNvPr id="76" name="Google Shape;845;p43">
              <a:extLst>
                <a:ext uri="{FF2B5EF4-FFF2-40B4-BE49-F238E27FC236}">
                  <a16:creationId xmlns:a16="http://schemas.microsoft.com/office/drawing/2014/main" id="{D5C36D04-66CB-4BF1-9D08-CB2C852A90D6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6191052" y="1417997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25</a:t>
              </a:r>
            </a:p>
          </p:txBody>
        </p:sp>
        <p:sp>
          <p:nvSpPr>
            <p:cNvPr id="78" name="Google Shape;845;p43">
              <a:extLst>
                <a:ext uri="{FF2B5EF4-FFF2-40B4-BE49-F238E27FC236}">
                  <a16:creationId xmlns:a16="http://schemas.microsoft.com/office/drawing/2014/main" id="{03AA7F1E-BCBA-402D-BBFD-FF4134434657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6919553" y="1489317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12</a:t>
              </a:r>
            </a:p>
          </p:txBody>
        </p:sp>
        <p:sp>
          <p:nvSpPr>
            <p:cNvPr id="80" name="Google Shape;845;p43">
              <a:extLst>
                <a:ext uri="{FF2B5EF4-FFF2-40B4-BE49-F238E27FC236}">
                  <a16:creationId xmlns:a16="http://schemas.microsoft.com/office/drawing/2014/main" id="{1C2ED2CB-4767-40BF-BBDD-98D9BD2E432F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7397636" y="1567521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8</a:t>
              </a:r>
            </a:p>
          </p:txBody>
        </p:sp>
        <p:sp>
          <p:nvSpPr>
            <p:cNvPr id="82" name="Google Shape;845;p43">
              <a:extLst>
                <a:ext uri="{FF2B5EF4-FFF2-40B4-BE49-F238E27FC236}">
                  <a16:creationId xmlns:a16="http://schemas.microsoft.com/office/drawing/2014/main" id="{5335F8CE-9599-488F-92EE-866CD87D8EAE}"/>
                </a:ext>
              </a:extLst>
            </p:cNvPr>
            <p:cNvSpPr txBox="1">
              <a:spLocks/>
            </p:cNvSpPr>
            <p:nvPr/>
          </p:nvSpPr>
          <p:spPr>
            <a:xfrm rot="513107">
              <a:off x="7838417" y="1781763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9</a:t>
              </a:r>
            </a:p>
          </p:txBody>
        </p:sp>
      </p:grpSp>
      <p:sp>
        <p:nvSpPr>
          <p:cNvPr id="84" name="Google Shape;804;p38">
            <a:extLst>
              <a:ext uri="{FF2B5EF4-FFF2-40B4-BE49-F238E27FC236}">
                <a16:creationId xmlns:a16="http://schemas.microsoft.com/office/drawing/2014/main" id="{889E7E1E-B60D-4971-8A81-AC5737F662C4}"/>
              </a:ext>
            </a:extLst>
          </p:cNvPr>
          <p:cNvSpPr txBox="1">
            <a:spLocks/>
          </p:cNvSpPr>
          <p:nvPr/>
        </p:nvSpPr>
        <p:spPr>
          <a:xfrm>
            <a:off x="320966" y="152849"/>
            <a:ext cx="3167137" cy="68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redoka One"/>
              <a:buNone/>
              <a:defRPr sz="5500" b="1" i="0" u="none" strike="noStrike" cap="none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Modak"/>
              <a:buNone/>
              <a:defRPr sz="3600" b="0" i="0" u="none" strike="noStrike" cap="none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9pPr>
          </a:lstStyle>
          <a:p>
            <a:r>
              <a:rPr lang="en-US" sz="2800" u="sng" dirty="0">
                <a:ln w="9525">
                  <a:noFill/>
                  <a:prstDash val="solid"/>
                </a:ln>
                <a:solidFill>
                  <a:srgbClr val="073763"/>
                </a:solidFill>
                <a:latin typeface="Bakso Sapi" pitchFamily="50" charset="0"/>
                <a:cs typeface="Peach TV" panose="02000000000000000000" pitchFamily="2" charset="0"/>
              </a:rPr>
              <a:t>Start a node a</a:t>
            </a:r>
            <a:endParaRPr lang="en-US" sz="2400" u="sng" dirty="0">
              <a:ln w="9525">
                <a:noFill/>
                <a:prstDash val="solid"/>
              </a:ln>
              <a:solidFill>
                <a:srgbClr val="073763"/>
              </a:solidFill>
              <a:latin typeface="Bakso Sapi" pitchFamily="50" charset="0"/>
              <a:cs typeface="Peach TV" panose="02000000000000000000" pitchFamily="2" charset="0"/>
            </a:endParaRPr>
          </a:p>
        </p:txBody>
      </p:sp>
      <p:sp>
        <p:nvSpPr>
          <p:cNvPr id="111" name="วงรี 110">
            <a:extLst>
              <a:ext uri="{FF2B5EF4-FFF2-40B4-BE49-F238E27FC236}">
                <a16:creationId xmlns:a16="http://schemas.microsoft.com/office/drawing/2014/main" id="{D146F3CA-BB13-4153-8E9C-FE5774080E1D}"/>
              </a:ext>
            </a:extLst>
          </p:cNvPr>
          <p:cNvSpPr/>
          <p:nvPr/>
        </p:nvSpPr>
        <p:spPr>
          <a:xfrm rot="21142500">
            <a:off x="971384" y="1111429"/>
            <a:ext cx="642621" cy="633683"/>
          </a:xfrm>
          <a:prstGeom prst="ellipse">
            <a:avLst/>
          </a:prstGeom>
          <a:noFill/>
          <a:ln>
            <a:solidFill>
              <a:srgbClr val="07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153" name="กลุ่ม 152">
            <a:extLst>
              <a:ext uri="{FF2B5EF4-FFF2-40B4-BE49-F238E27FC236}">
                <a16:creationId xmlns:a16="http://schemas.microsoft.com/office/drawing/2014/main" id="{74910ED2-3309-4D32-BF30-3945FCBEA7F6}"/>
              </a:ext>
            </a:extLst>
          </p:cNvPr>
          <p:cNvGrpSpPr/>
          <p:nvPr/>
        </p:nvGrpSpPr>
        <p:grpSpPr>
          <a:xfrm>
            <a:off x="849910" y="950889"/>
            <a:ext cx="3768385" cy="1981828"/>
            <a:chOff x="849910" y="950889"/>
            <a:chExt cx="3768385" cy="1981828"/>
          </a:xfrm>
        </p:grpSpPr>
        <p:cxnSp>
          <p:nvCxnSpPr>
            <p:cNvPr id="105" name="ตัวเชื่อมต่อตรง 104">
              <a:extLst>
                <a:ext uri="{FF2B5EF4-FFF2-40B4-BE49-F238E27FC236}">
                  <a16:creationId xmlns:a16="http://schemas.microsoft.com/office/drawing/2014/main" id="{1AC17CBB-A4ED-4044-90A8-6BC38D0896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3167" y="1474129"/>
              <a:ext cx="13594" cy="954497"/>
            </a:xfrm>
            <a:prstGeom prst="line">
              <a:avLst/>
            </a:prstGeom>
            <a:ln w="38100">
              <a:solidFill>
                <a:srgbClr val="E043B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กลุ่ม 102">
              <a:extLst>
                <a:ext uri="{FF2B5EF4-FFF2-40B4-BE49-F238E27FC236}">
                  <a16:creationId xmlns:a16="http://schemas.microsoft.com/office/drawing/2014/main" id="{D7E2AD28-CC2D-4715-B78B-C51645C679E4}"/>
                </a:ext>
              </a:extLst>
            </p:cNvPr>
            <p:cNvGrpSpPr/>
            <p:nvPr/>
          </p:nvGrpSpPr>
          <p:grpSpPr>
            <a:xfrm rot="21142500">
              <a:off x="849910" y="950889"/>
              <a:ext cx="1798249" cy="1981828"/>
              <a:chOff x="398214" y="1260961"/>
              <a:chExt cx="1798249" cy="1981828"/>
            </a:xfrm>
          </p:grpSpPr>
          <p:sp>
            <p:nvSpPr>
              <p:cNvPr id="88" name="Google Shape;845;p43">
                <a:extLst>
                  <a:ext uri="{FF2B5EF4-FFF2-40B4-BE49-F238E27FC236}">
                    <a16:creationId xmlns:a16="http://schemas.microsoft.com/office/drawing/2014/main" id="{EFD0A747-8835-467B-9E7E-563837488B17}"/>
                  </a:ext>
                </a:extLst>
              </p:cNvPr>
              <p:cNvSpPr txBox="1">
                <a:spLocks/>
              </p:cNvSpPr>
              <p:nvPr/>
            </p:nvSpPr>
            <p:spPr>
              <a:xfrm rot="513107">
                <a:off x="1180196" y="1260961"/>
                <a:ext cx="462150" cy="5142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Alata"/>
                  <a:buNone/>
                  <a:defRPr sz="1800" b="0" i="0" u="none" strike="noStrike" cap="none">
                    <a:solidFill>
                      <a:schemeClr val="accent6"/>
                    </a:solidFill>
                    <a:latin typeface="Alata"/>
                    <a:ea typeface="Alata"/>
                    <a:cs typeface="Alata"/>
                    <a:sym typeface="Alata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9pPr>
              </a:lstStyle>
              <a:p>
                <a:pPr marL="0" indent="0"/>
                <a:r>
                  <a:rPr lang="th-TH" sz="2400" b="1" dirty="0">
                    <a:solidFill>
                      <a:srgbClr val="CEE397"/>
                    </a:solidFill>
                    <a:latin typeface="Peach TV" panose="02000000000000000000" pitchFamily="2" charset="0"/>
                    <a:cs typeface="Peach TV" panose="02000000000000000000" pitchFamily="2" charset="0"/>
                  </a:rPr>
                  <a:t>11</a:t>
                </a:r>
              </a:p>
            </p:txBody>
          </p:sp>
          <p:cxnSp>
            <p:nvCxnSpPr>
              <p:cNvPr id="89" name="ตัวเชื่อมต่อตรง 88">
                <a:extLst>
                  <a:ext uri="{FF2B5EF4-FFF2-40B4-BE49-F238E27FC236}">
                    <a16:creationId xmlns:a16="http://schemas.microsoft.com/office/drawing/2014/main" id="{7EB8B428-9B20-40FB-857E-610F30CF2D0B}"/>
                  </a:ext>
                </a:extLst>
              </p:cNvPr>
              <p:cNvCxnSpPr>
                <a:cxnSpLocks/>
              </p:cNvCxnSpPr>
              <p:nvPr/>
            </p:nvCxnSpPr>
            <p:spPr>
              <a:xfrm rot="457500">
                <a:off x="917906" y="1753778"/>
                <a:ext cx="909891" cy="17127"/>
              </a:xfrm>
              <a:prstGeom prst="line">
                <a:avLst/>
              </a:prstGeom>
              <a:ln w="38100">
                <a:solidFill>
                  <a:srgbClr val="8BCDCD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ตัวเชื่อมต่อตรง 89">
                <a:extLst>
                  <a:ext uri="{FF2B5EF4-FFF2-40B4-BE49-F238E27FC236}">
                    <a16:creationId xmlns:a16="http://schemas.microsoft.com/office/drawing/2014/main" id="{ED4B6629-C69D-4474-A2F5-54F477A7F2E2}"/>
                  </a:ext>
                </a:extLst>
              </p:cNvPr>
              <p:cNvCxnSpPr>
                <a:cxnSpLocks/>
              </p:cNvCxnSpPr>
              <p:nvPr/>
            </p:nvCxnSpPr>
            <p:spPr>
              <a:xfrm rot="457500" flipH="1" flipV="1">
                <a:off x="854392" y="1747806"/>
                <a:ext cx="972133" cy="996562"/>
              </a:xfrm>
              <a:prstGeom prst="line">
                <a:avLst/>
              </a:prstGeom>
              <a:ln w="38100">
                <a:solidFill>
                  <a:srgbClr val="E043B0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วงรี 90">
                <a:extLst>
                  <a:ext uri="{FF2B5EF4-FFF2-40B4-BE49-F238E27FC236}">
                    <a16:creationId xmlns:a16="http://schemas.microsoft.com/office/drawing/2014/main" id="{97EB4CBC-A933-4B27-B7CE-D8E9D6474294}"/>
                  </a:ext>
                </a:extLst>
              </p:cNvPr>
              <p:cNvSpPr/>
              <p:nvPr/>
            </p:nvSpPr>
            <p:spPr>
              <a:xfrm>
                <a:off x="506593" y="2468369"/>
                <a:ext cx="531628" cy="520719"/>
              </a:xfrm>
              <a:prstGeom prst="ellipse">
                <a:avLst/>
              </a:prstGeom>
              <a:solidFill>
                <a:srgbClr val="FCF876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92" name="วงรี 91">
                <a:extLst>
                  <a:ext uri="{FF2B5EF4-FFF2-40B4-BE49-F238E27FC236}">
                    <a16:creationId xmlns:a16="http://schemas.microsoft.com/office/drawing/2014/main" id="{232516F8-74BC-4A5D-BF0A-5C51531566BB}"/>
                  </a:ext>
                </a:extLst>
              </p:cNvPr>
              <p:cNvSpPr/>
              <p:nvPr/>
            </p:nvSpPr>
            <p:spPr>
              <a:xfrm>
                <a:off x="1664835" y="1570674"/>
                <a:ext cx="531628" cy="520719"/>
              </a:xfrm>
              <a:prstGeom prst="ellipse">
                <a:avLst/>
              </a:prstGeom>
              <a:solidFill>
                <a:srgbClr val="FCF876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93" name="วงรี 92">
                <a:extLst>
                  <a:ext uri="{FF2B5EF4-FFF2-40B4-BE49-F238E27FC236}">
                    <a16:creationId xmlns:a16="http://schemas.microsoft.com/office/drawing/2014/main" id="{3568E8C8-0B43-4ED5-B2DB-7F8076B18A99}"/>
                  </a:ext>
                </a:extLst>
              </p:cNvPr>
              <p:cNvSpPr/>
              <p:nvPr/>
            </p:nvSpPr>
            <p:spPr>
              <a:xfrm>
                <a:off x="647447" y="1425623"/>
                <a:ext cx="531628" cy="520719"/>
              </a:xfrm>
              <a:prstGeom prst="ellipse">
                <a:avLst/>
              </a:prstGeom>
              <a:solidFill>
                <a:srgbClr val="808000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94" name="วงรี 93">
                <a:extLst>
                  <a:ext uri="{FF2B5EF4-FFF2-40B4-BE49-F238E27FC236}">
                    <a16:creationId xmlns:a16="http://schemas.microsoft.com/office/drawing/2014/main" id="{A13C55A2-6275-4526-AD00-CE645FAEE2DF}"/>
                  </a:ext>
                </a:extLst>
              </p:cNvPr>
              <p:cNvSpPr/>
              <p:nvPr/>
            </p:nvSpPr>
            <p:spPr>
              <a:xfrm rot="457500">
                <a:off x="1560894" y="2581036"/>
                <a:ext cx="531802" cy="535528"/>
              </a:xfrm>
              <a:prstGeom prst="ellipse">
                <a:avLst/>
              </a:prstGeom>
              <a:solidFill>
                <a:srgbClr val="FCF876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95" name="Google Shape;845;p43">
                <a:extLst>
                  <a:ext uri="{FF2B5EF4-FFF2-40B4-BE49-F238E27FC236}">
                    <a16:creationId xmlns:a16="http://schemas.microsoft.com/office/drawing/2014/main" id="{92187582-FEB0-4DD7-8A1A-E4226AEE8AA2}"/>
                  </a:ext>
                </a:extLst>
              </p:cNvPr>
              <p:cNvSpPr txBox="1">
                <a:spLocks/>
              </p:cNvSpPr>
              <p:nvPr/>
            </p:nvSpPr>
            <p:spPr>
              <a:xfrm rot="458062">
                <a:off x="756329" y="1436784"/>
                <a:ext cx="317211" cy="637905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073763"/>
                    </a:solidFill>
                    <a:latin typeface="Bakso Sapi" pitchFamily="50" charset="0"/>
                    <a:cs typeface="Peach TV" panose="02000000000000000000" pitchFamily="2" charset="0"/>
                  </a:rPr>
                  <a:t>a</a:t>
                </a:r>
                <a:endParaRPr lang="th-TH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endParaRPr>
              </a:p>
            </p:txBody>
          </p:sp>
          <p:sp>
            <p:nvSpPr>
              <p:cNvPr id="96" name="Google Shape;845;p43">
                <a:extLst>
                  <a:ext uri="{FF2B5EF4-FFF2-40B4-BE49-F238E27FC236}">
                    <a16:creationId xmlns:a16="http://schemas.microsoft.com/office/drawing/2014/main" id="{56FBAD88-D116-4B41-A3A4-A88B81775700}"/>
                  </a:ext>
                </a:extLst>
              </p:cNvPr>
              <p:cNvSpPr txBox="1">
                <a:spLocks/>
              </p:cNvSpPr>
              <p:nvPr/>
            </p:nvSpPr>
            <p:spPr>
              <a:xfrm rot="458062">
                <a:off x="1771046" y="1616026"/>
                <a:ext cx="317211" cy="632625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073763"/>
                    </a:solidFill>
                    <a:latin typeface="Bakso Sapi" pitchFamily="50" charset="0"/>
                    <a:cs typeface="Peach TV" panose="02000000000000000000" pitchFamily="2" charset="0"/>
                  </a:rPr>
                  <a:t>b</a:t>
                </a:r>
                <a:endParaRPr lang="th-TH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endParaRPr>
              </a:p>
            </p:txBody>
          </p:sp>
          <p:sp>
            <p:nvSpPr>
              <p:cNvPr id="97" name="Google Shape;845;p43">
                <a:extLst>
                  <a:ext uri="{FF2B5EF4-FFF2-40B4-BE49-F238E27FC236}">
                    <a16:creationId xmlns:a16="http://schemas.microsoft.com/office/drawing/2014/main" id="{C4228000-7B75-4CA9-ABFA-B78B7A74B9AF}"/>
                  </a:ext>
                </a:extLst>
              </p:cNvPr>
              <p:cNvSpPr txBox="1">
                <a:spLocks/>
              </p:cNvSpPr>
              <p:nvPr/>
            </p:nvSpPr>
            <p:spPr>
              <a:xfrm rot="458062">
                <a:off x="603210" y="2481560"/>
                <a:ext cx="317211" cy="637905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073763"/>
                    </a:solidFill>
                    <a:latin typeface="Bakso Sapi" pitchFamily="50" charset="0"/>
                    <a:cs typeface="Peach TV" panose="02000000000000000000" pitchFamily="2" charset="0"/>
                  </a:rPr>
                  <a:t>e</a:t>
                </a:r>
                <a:endParaRPr lang="th-TH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endParaRPr>
              </a:p>
            </p:txBody>
          </p:sp>
          <p:sp>
            <p:nvSpPr>
              <p:cNvPr id="98" name="Google Shape;845;p43">
                <a:extLst>
                  <a:ext uri="{FF2B5EF4-FFF2-40B4-BE49-F238E27FC236}">
                    <a16:creationId xmlns:a16="http://schemas.microsoft.com/office/drawing/2014/main" id="{78278DC8-FD3D-4FFC-9479-829F0470725B}"/>
                  </a:ext>
                </a:extLst>
              </p:cNvPr>
              <p:cNvSpPr txBox="1">
                <a:spLocks/>
              </p:cNvSpPr>
              <p:nvPr/>
            </p:nvSpPr>
            <p:spPr>
              <a:xfrm rot="457500">
                <a:off x="1650821" y="2586742"/>
                <a:ext cx="317315" cy="656047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073763"/>
                    </a:solidFill>
                    <a:latin typeface="Bakso Sapi" pitchFamily="50" charset="0"/>
                    <a:cs typeface="Peach TV" panose="02000000000000000000" pitchFamily="2" charset="0"/>
                  </a:rPr>
                  <a:t>f</a:t>
                </a:r>
                <a:endParaRPr lang="th-TH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endParaRPr>
              </a:p>
            </p:txBody>
          </p:sp>
          <p:sp>
            <p:nvSpPr>
              <p:cNvPr id="99" name="Google Shape;845;p43">
                <a:extLst>
                  <a:ext uri="{FF2B5EF4-FFF2-40B4-BE49-F238E27FC236}">
                    <a16:creationId xmlns:a16="http://schemas.microsoft.com/office/drawing/2014/main" id="{48F7A6AF-9A93-4942-B4DF-BF957F73B94E}"/>
                  </a:ext>
                </a:extLst>
              </p:cNvPr>
              <p:cNvSpPr txBox="1">
                <a:spLocks/>
              </p:cNvSpPr>
              <p:nvPr/>
            </p:nvSpPr>
            <p:spPr>
              <a:xfrm rot="513107">
                <a:off x="398214" y="1882543"/>
                <a:ext cx="462150" cy="5142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Alata"/>
                  <a:buNone/>
                  <a:defRPr sz="1800" b="0" i="0" u="none" strike="noStrike" cap="none">
                    <a:solidFill>
                      <a:schemeClr val="accent6"/>
                    </a:solidFill>
                    <a:latin typeface="Alata"/>
                    <a:ea typeface="Alata"/>
                    <a:cs typeface="Alata"/>
                    <a:sym typeface="Alata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9pPr>
              </a:lstStyle>
              <a:p>
                <a:pPr marL="0" indent="0"/>
                <a:r>
                  <a:rPr lang="th-TH" sz="2400" b="1" dirty="0">
                    <a:solidFill>
                      <a:srgbClr val="CEE397"/>
                    </a:solidFill>
                    <a:latin typeface="Peach TV" panose="02000000000000000000" pitchFamily="2" charset="0"/>
                    <a:cs typeface="Peach TV" panose="02000000000000000000" pitchFamily="2" charset="0"/>
                  </a:rPr>
                  <a:t>25</a:t>
                </a:r>
              </a:p>
            </p:txBody>
          </p:sp>
          <p:sp>
            <p:nvSpPr>
              <p:cNvPr id="100" name="Google Shape;845;p43">
                <a:extLst>
                  <a:ext uri="{FF2B5EF4-FFF2-40B4-BE49-F238E27FC236}">
                    <a16:creationId xmlns:a16="http://schemas.microsoft.com/office/drawing/2014/main" id="{1B9C9797-EF41-4862-9C21-1979B9D9B865}"/>
                  </a:ext>
                </a:extLst>
              </p:cNvPr>
              <p:cNvSpPr txBox="1">
                <a:spLocks/>
              </p:cNvSpPr>
              <p:nvPr/>
            </p:nvSpPr>
            <p:spPr>
              <a:xfrm rot="513107">
                <a:off x="1257450" y="1924800"/>
                <a:ext cx="462150" cy="5142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Alata"/>
                  <a:buNone/>
                  <a:defRPr sz="1800" b="0" i="0" u="none" strike="noStrike" cap="none">
                    <a:solidFill>
                      <a:schemeClr val="accent6"/>
                    </a:solidFill>
                    <a:latin typeface="Alata"/>
                    <a:ea typeface="Alata"/>
                    <a:cs typeface="Alata"/>
                    <a:sym typeface="Alata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9pPr>
              </a:lstStyle>
              <a:p>
                <a:pPr marL="0" indent="0"/>
                <a:r>
                  <a:rPr lang="th-TH" sz="2400" b="1" dirty="0">
                    <a:solidFill>
                      <a:srgbClr val="CEE397"/>
                    </a:solidFill>
                    <a:latin typeface="Peach TV" panose="02000000000000000000" pitchFamily="2" charset="0"/>
                    <a:cs typeface="Peach TV" panose="02000000000000000000" pitchFamily="2" charset="0"/>
                  </a:rPr>
                  <a:t>12</a:t>
                </a:r>
              </a:p>
            </p:txBody>
          </p:sp>
        </p:grpSp>
        <p:grpSp>
          <p:nvGrpSpPr>
            <p:cNvPr id="135" name="กลุ่ม 134">
              <a:extLst>
                <a:ext uri="{FF2B5EF4-FFF2-40B4-BE49-F238E27FC236}">
                  <a16:creationId xmlns:a16="http://schemas.microsoft.com/office/drawing/2014/main" id="{C00D3AC5-14C1-4063-8D49-5732E1F1B8C2}"/>
                </a:ext>
              </a:extLst>
            </p:cNvPr>
            <p:cNvGrpSpPr/>
            <p:nvPr/>
          </p:nvGrpSpPr>
          <p:grpSpPr>
            <a:xfrm>
              <a:off x="4086667" y="1164068"/>
              <a:ext cx="531628" cy="661921"/>
              <a:chOff x="3845386" y="1289419"/>
              <a:chExt cx="531628" cy="661921"/>
            </a:xfrm>
          </p:grpSpPr>
          <p:sp>
            <p:nvSpPr>
              <p:cNvPr id="115" name="วงรี 114">
                <a:extLst>
                  <a:ext uri="{FF2B5EF4-FFF2-40B4-BE49-F238E27FC236}">
                    <a16:creationId xmlns:a16="http://schemas.microsoft.com/office/drawing/2014/main" id="{FE482172-CC10-4E4D-831E-941228AA0C7D}"/>
                  </a:ext>
                </a:extLst>
              </p:cNvPr>
              <p:cNvSpPr/>
              <p:nvPr/>
            </p:nvSpPr>
            <p:spPr>
              <a:xfrm rot="21220287">
                <a:off x="3845386" y="1289419"/>
                <a:ext cx="531628" cy="520719"/>
              </a:xfrm>
              <a:prstGeom prst="ellipse">
                <a:avLst/>
              </a:prstGeom>
              <a:solidFill>
                <a:srgbClr val="FCF876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17" name="Google Shape;845;p43">
                <a:extLst>
                  <a:ext uri="{FF2B5EF4-FFF2-40B4-BE49-F238E27FC236}">
                    <a16:creationId xmlns:a16="http://schemas.microsoft.com/office/drawing/2014/main" id="{C32D6F71-86CD-4D70-ACC7-19EC4A6D97AB}"/>
                  </a:ext>
                </a:extLst>
              </p:cNvPr>
              <p:cNvSpPr txBox="1">
                <a:spLocks/>
              </p:cNvSpPr>
              <p:nvPr/>
            </p:nvSpPr>
            <p:spPr>
              <a:xfrm rot="78349">
                <a:off x="3934883" y="1313435"/>
                <a:ext cx="317211" cy="637905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073763"/>
                    </a:solidFill>
                    <a:latin typeface="Bakso Sapi" pitchFamily="50" charset="0"/>
                    <a:cs typeface="Peach TV" panose="02000000000000000000" pitchFamily="2" charset="0"/>
                  </a:rPr>
                  <a:t>c</a:t>
                </a:r>
                <a:endParaRPr lang="th-TH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endParaRPr>
              </a:p>
            </p:txBody>
          </p:sp>
        </p:grpSp>
      </p:grpSp>
      <p:sp>
        <p:nvSpPr>
          <p:cNvPr id="121" name="วงรี 120">
            <a:extLst>
              <a:ext uri="{FF2B5EF4-FFF2-40B4-BE49-F238E27FC236}">
                <a16:creationId xmlns:a16="http://schemas.microsoft.com/office/drawing/2014/main" id="{FC6C4E1E-1D0B-4470-9EAB-E951C6949D37}"/>
              </a:ext>
            </a:extLst>
          </p:cNvPr>
          <p:cNvSpPr/>
          <p:nvPr/>
        </p:nvSpPr>
        <p:spPr>
          <a:xfrm rot="21142500">
            <a:off x="971853" y="3100690"/>
            <a:ext cx="642621" cy="633683"/>
          </a:xfrm>
          <a:prstGeom prst="ellipse">
            <a:avLst/>
          </a:prstGeom>
          <a:noFill/>
          <a:ln>
            <a:solidFill>
              <a:srgbClr val="07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8" name="วงรี 137">
            <a:extLst>
              <a:ext uri="{FF2B5EF4-FFF2-40B4-BE49-F238E27FC236}">
                <a16:creationId xmlns:a16="http://schemas.microsoft.com/office/drawing/2014/main" id="{A727A8C9-570E-450A-AFC1-CE3558C67500}"/>
              </a:ext>
            </a:extLst>
          </p:cNvPr>
          <p:cNvSpPr/>
          <p:nvPr/>
        </p:nvSpPr>
        <p:spPr>
          <a:xfrm rot="21142500">
            <a:off x="2000026" y="3119066"/>
            <a:ext cx="642621" cy="618020"/>
          </a:xfrm>
          <a:prstGeom prst="ellipse">
            <a:avLst/>
          </a:prstGeom>
          <a:noFill/>
          <a:ln>
            <a:solidFill>
              <a:srgbClr val="0737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158" name="กลุ่ม 157">
            <a:extLst>
              <a:ext uri="{FF2B5EF4-FFF2-40B4-BE49-F238E27FC236}">
                <a16:creationId xmlns:a16="http://schemas.microsoft.com/office/drawing/2014/main" id="{D5DF5F67-5456-430C-87A2-6B6CFDCBEED4}"/>
              </a:ext>
            </a:extLst>
          </p:cNvPr>
          <p:cNvGrpSpPr/>
          <p:nvPr/>
        </p:nvGrpSpPr>
        <p:grpSpPr>
          <a:xfrm>
            <a:off x="778074" y="2944968"/>
            <a:ext cx="2882290" cy="1981829"/>
            <a:chOff x="778074" y="2944968"/>
            <a:chExt cx="2882290" cy="1981829"/>
          </a:xfrm>
        </p:grpSpPr>
        <p:cxnSp>
          <p:nvCxnSpPr>
            <p:cNvPr id="144" name="ตัวเชื่อมต่อตรง 143">
              <a:extLst>
                <a:ext uri="{FF2B5EF4-FFF2-40B4-BE49-F238E27FC236}">
                  <a16:creationId xmlns:a16="http://schemas.microsoft.com/office/drawing/2014/main" id="{9B1748AC-1C5E-498C-8AC2-F880AF4DA7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322" y="3771040"/>
              <a:ext cx="824479" cy="655621"/>
            </a:xfrm>
            <a:prstGeom prst="line">
              <a:avLst/>
            </a:prstGeom>
            <a:ln w="38100">
              <a:solidFill>
                <a:srgbClr val="E043B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กลุ่ม 140">
              <a:extLst>
                <a:ext uri="{FF2B5EF4-FFF2-40B4-BE49-F238E27FC236}">
                  <a16:creationId xmlns:a16="http://schemas.microsoft.com/office/drawing/2014/main" id="{6A9B73BC-9C1B-4E0F-B04B-820952A67163}"/>
                </a:ext>
              </a:extLst>
            </p:cNvPr>
            <p:cNvGrpSpPr/>
            <p:nvPr/>
          </p:nvGrpSpPr>
          <p:grpSpPr>
            <a:xfrm>
              <a:off x="3128736" y="3472284"/>
              <a:ext cx="531628" cy="661921"/>
              <a:chOff x="3845386" y="1289419"/>
              <a:chExt cx="531628" cy="661921"/>
            </a:xfrm>
          </p:grpSpPr>
          <p:sp>
            <p:nvSpPr>
              <p:cNvPr id="142" name="วงรี 141">
                <a:extLst>
                  <a:ext uri="{FF2B5EF4-FFF2-40B4-BE49-F238E27FC236}">
                    <a16:creationId xmlns:a16="http://schemas.microsoft.com/office/drawing/2014/main" id="{0DA69474-7A33-4DBD-9336-65C3CD06E397}"/>
                  </a:ext>
                </a:extLst>
              </p:cNvPr>
              <p:cNvSpPr/>
              <p:nvPr/>
            </p:nvSpPr>
            <p:spPr>
              <a:xfrm rot="21220287">
                <a:off x="3845386" y="1289419"/>
                <a:ext cx="531628" cy="520719"/>
              </a:xfrm>
              <a:prstGeom prst="ellipse">
                <a:avLst/>
              </a:prstGeom>
              <a:solidFill>
                <a:srgbClr val="FCF876"/>
              </a:solidFill>
              <a:ln>
                <a:solidFill>
                  <a:srgbClr val="0737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43" name="Google Shape;845;p43">
                <a:extLst>
                  <a:ext uri="{FF2B5EF4-FFF2-40B4-BE49-F238E27FC236}">
                    <a16:creationId xmlns:a16="http://schemas.microsoft.com/office/drawing/2014/main" id="{AEB01E1B-7B40-418C-9C78-322F8E41979B}"/>
                  </a:ext>
                </a:extLst>
              </p:cNvPr>
              <p:cNvSpPr txBox="1">
                <a:spLocks/>
              </p:cNvSpPr>
              <p:nvPr/>
            </p:nvSpPr>
            <p:spPr>
              <a:xfrm rot="78349">
                <a:off x="3934883" y="1313435"/>
                <a:ext cx="317211" cy="637905"/>
              </a:xfrm>
              <a:prstGeom prst="rect">
                <a:avLst/>
              </a:prstGeom>
              <a:noFill/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073763"/>
                    </a:solidFill>
                    <a:latin typeface="Bakso Sapi" pitchFamily="50" charset="0"/>
                    <a:cs typeface="Peach TV" panose="02000000000000000000" pitchFamily="2" charset="0"/>
                  </a:rPr>
                  <a:t>c</a:t>
                </a:r>
                <a:endParaRPr lang="th-TH" sz="2000" dirty="0">
                  <a:solidFill>
                    <a:srgbClr val="073763"/>
                  </a:solidFill>
                  <a:latin typeface="Bakso Sapi" pitchFamily="50" charset="0"/>
                  <a:cs typeface="Peach TV" panose="02000000000000000000" pitchFamily="2" charset="0"/>
                </a:endParaRPr>
              </a:p>
            </p:txBody>
          </p:sp>
        </p:grpSp>
        <p:sp>
          <p:nvSpPr>
            <p:cNvPr id="148" name="Google Shape;845;p43">
              <a:extLst>
                <a:ext uri="{FF2B5EF4-FFF2-40B4-BE49-F238E27FC236}">
                  <a16:creationId xmlns:a16="http://schemas.microsoft.com/office/drawing/2014/main" id="{EE92BBFD-3A97-49BA-B493-3061EE52C5FD}"/>
                </a:ext>
              </a:extLst>
            </p:cNvPr>
            <p:cNvSpPr txBox="1">
              <a:spLocks/>
            </p:cNvSpPr>
            <p:nvPr/>
          </p:nvSpPr>
          <p:spPr>
            <a:xfrm rot="55607">
              <a:off x="2721166" y="3965149"/>
              <a:ext cx="462150" cy="51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ata"/>
                <a:buNone/>
                <a:defRPr sz="1800" b="0" i="0" u="none" strike="noStrike" cap="none">
                  <a:solidFill>
                    <a:schemeClr val="accent6"/>
                  </a:solidFill>
                  <a:latin typeface="Alata"/>
                  <a:ea typeface="Alata"/>
                  <a:cs typeface="Alata"/>
                  <a:sym typeface="Alat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800"/>
                <a:buFont typeface="Alata"/>
                <a:buNone/>
                <a:defRPr sz="2800" b="0" i="0" u="none" strike="noStrike" cap="none">
                  <a:solidFill>
                    <a:schemeClr val="accent5"/>
                  </a:solidFill>
                  <a:latin typeface="Alata"/>
                  <a:ea typeface="Alata"/>
                  <a:cs typeface="Alata"/>
                  <a:sym typeface="Alata"/>
                </a:defRPr>
              </a:lvl9pPr>
            </a:lstStyle>
            <a:p>
              <a:pPr marL="0" indent="0"/>
              <a:r>
                <a:rPr lang="th-TH" sz="2400" b="1" dirty="0">
                  <a:solidFill>
                    <a:srgbClr val="CEE397"/>
                  </a:solidFill>
                  <a:latin typeface="Peach TV" panose="02000000000000000000" pitchFamily="2" charset="0"/>
                  <a:cs typeface="Peach TV" panose="02000000000000000000" pitchFamily="2" charset="0"/>
                </a:rPr>
                <a:t>9</a:t>
              </a:r>
            </a:p>
          </p:txBody>
        </p:sp>
        <p:grpSp>
          <p:nvGrpSpPr>
            <p:cNvPr id="157" name="กลุ่ม 156">
              <a:extLst>
                <a:ext uri="{FF2B5EF4-FFF2-40B4-BE49-F238E27FC236}">
                  <a16:creationId xmlns:a16="http://schemas.microsoft.com/office/drawing/2014/main" id="{27E4498E-EB8A-4449-B496-05ED65B103A5}"/>
                </a:ext>
              </a:extLst>
            </p:cNvPr>
            <p:cNvGrpSpPr/>
            <p:nvPr/>
          </p:nvGrpSpPr>
          <p:grpSpPr>
            <a:xfrm>
              <a:off x="778074" y="2944968"/>
              <a:ext cx="2084166" cy="1981829"/>
              <a:chOff x="778074" y="2944968"/>
              <a:chExt cx="2084166" cy="1981829"/>
            </a:xfrm>
          </p:grpSpPr>
          <p:grpSp>
            <p:nvGrpSpPr>
              <p:cNvPr id="156" name="กลุ่ม 155">
                <a:extLst>
                  <a:ext uri="{FF2B5EF4-FFF2-40B4-BE49-F238E27FC236}">
                    <a16:creationId xmlns:a16="http://schemas.microsoft.com/office/drawing/2014/main" id="{794B5F90-DDBC-448B-88FF-129AB081D764}"/>
                  </a:ext>
                </a:extLst>
              </p:cNvPr>
              <p:cNvGrpSpPr/>
              <p:nvPr/>
            </p:nvGrpSpPr>
            <p:grpSpPr>
              <a:xfrm>
                <a:off x="778074" y="2944968"/>
                <a:ext cx="1870875" cy="1981829"/>
                <a:chOff x="778074" y="2944968"/>
                <a:chExt cx="1870875" cy="1981829"/>
              </a:xfrm>
            </p:grpSpPr>
            <p:cxnSp>
              <p:nvCxnSpPr>
                <p:cNvPr id="136" name="ตัวเชื่อมต่อตรง 135">
                  <a:extLst>
                    <a:ext uri="{FF2B5EF4-FFF2-40B4-BE49-F238E27FC236}">
                      <a16:creationId xmlns:a16="http://schemas.microsoft.com/office/drawing/2014/main" id="{C8B619F1-A01D-44B1-9756-6627F280C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49675" y="3518856"/>
                  <a:ext cx="13594" cy="954497"/>
                </a:xfrm>
                <a:prstGeom prst="line">
                  <a:avLst/>
                </a:prstGeom>
                <a:ln w="38100">
                  <a:solidFill>
                    <a:srgbClr val="E043B0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ตัวเชื่อมต่อตรง 118">
                  <a:extLst>
                    <a:ext uri="{FF2B5EF4-FFF2-40B4-BE49-F238E27FC236}">
                      <a16:creationId xmlns:a16="http://schemas.microsoft.com/office/drawing/2014/main" id="{FEFBF5EC-FCB0-4CE7-A08E-198A76BB0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83636" y="3463390"/>
                  <a:ext cx="13594" cy="954497"/>
                </a:xfrm>
                <a:prstGeom prst="line">
                  <a:avLst/>
                </a:prstGeom>
                <a:ln w="38100">
                  <a:solidFill>
                    <a:srgbClr val="E043B0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กลุ่ม 119">
                  <a:extLst>
                    <a:ext uri="{FF2B5EF4-FFF2-40B4-BE49-F238E27FC236}">
                      <a16:creationId xmlns:a16="http://schemas.microsoft.com/office/drawing/2014/main" id="{5616A2D6-E17E-407A-A2D6-B0ADE845A40A}"/>
                    </a:ext>
                  </a:extLst>
                </p:cNvPr>
                <p:cNvGrpSpPr/>
                <p:nvPr/>
              </p:nvGrpSpPr>
              <p:grpSpPr>
                <a:xfrm rot="21142500">
                  <a:off x="778074" y="2944968"/>
                  <a:ext cx="1870875" cy="1981829"/>
                  <a:chOff x="325588" y="1260961"/>
                  <a:chExt cx="1870875" cy="1981829"/>
                </a:xfrm>
              </p:grpSpPr>
              <p:sp>
                <p:nvSpPr>
                  <p:cNvPr id="122" name="Google Shape;845;p43">
                    <a:extLst>
                      <a:ext uri="{FF2B5EF4-FFF2-40B4-BE49-F238E27FC236}">
                        <a16:creationId xmlns:a16="http://schemas.microsoft.com/office/drawing/2014/main" id="{9B651008-BEAD-44AE-B7E0-F13F70B286D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 rot="513107">
                    <a:off x="1180196" y="1260961"/>
                    <a:ext cx="462150" cy="5142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457200" marR="0" lvl="0" indent="-342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6"/>
                      </a:buClr>
                      <a:buSzPts val="1800"/>
                      <a:buFont typeface="Alata"/>
                      <a:buNone/>
                      <a:defRPr sz="1800" b="0" i="0" u="none" strike="noStrike" cap="none">
                        <a:solidFill>
                          <a:schemeClr val="accent6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1pPr>
                    <a:lvl2pPr marL="914400" marR="0" lvl="1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2pPr>
                    <a:lvl3pPr marL="1371600" marR="0" lvl="2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3pPr>
                    <a:lvl4pPr marL="1828800" marR="0" lvl="3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4pPr>
                    <a:lvl5pPr marL="2286000" marR="0" lvl="4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5pPr>
                    <a:lvl6pPr marL="2743200" marR="0" lvl="5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6pPr>
                    <a:lvl7pPr marL="3200400" marR="0" lvl="6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7pPr>
                    <a:lvl8pPr marL="3657600" marR="0" lvl="7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8pPr>
                    <a:lvl9pPr marL="4114800" marR="0" lvl="8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9pPr>
                  </a:lstStyle>
                  <a:p>
                    <a:pPr marL="0" indent="0"/>
                    <a:r>
                      <a:rPr lang="th-TH" sz="2400" b="1" dirty="0">
                        <a:solidFill>
                          <a:srgbClr val="CEE397"/>
                        </a:solidFill>
                        <a:latin typeface="Peach TV" panose="02000000000000000000" pitchFamily="2" charset="0"/>
                        <a:cs typeface="Peach TV" panose="02000000000000000000" pitchFamily="2" charset="0"/>
                      </a:rPr>
                      <a:t>11</a:t>
                    </a:r>
                  </a:p>
                </p:txBody>
              </p:sp>
              <p:cxnSp>
                <p:nvCxnSpPr>
                  <p:cNvPr id="123" name="ตัวเชื่อมต่อตรง 122">
                    <a:extLst>
                      <a:ext uri="{FF2B5EF4-FFF2-40B4-BE49-F238E27FC236}">
                        <a16:creationId xmlns:a16="http://schemas.microsoft.com/office/drawing/2014/main" id="{ABBE8EB9-C332-4EBE-8D5D-0C4BCEB287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457500">
                    <a:off x="917906" y="1753778"/>
                    <a:ext cx="909891" cy="17127"/>
                  </a:xfrm>
                  <a:prstGeom prst="line">
                    <a:avLst/>
                  </a:prstGeom>
                  <a:ln w="38100">
                    <a:solidFill>
                      <a:srgbClr val="8BCDCD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ตัวเชื่อมต่อตรง 123">
                    <a:extLst>
                      <a:ext uri="{FF2B5EF4-FFF2-40B4-BE49-F238E27FC236}">
                        <a16:creationId xmlns:a16="http://schemas.microsoft.com/office/drawing/2014/main" id="{F8602AE7-E469-420F-9356-CDE5EDC79E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457500" flipH="1" flipV="1">
                    <a:off x="854392" y="1747806"/>
                    <a:ext cx="972133" cy="996562"/>
                  </a:xfrm>
                  <a:prstGeom prst="line">
                    <a:avLst/>
                  </a:prstGeom>
                  <a:ln w="38100">
                    <a:solidFill>
                      <a:srgbClr val="E043B0"/>
                    </a:solidFill>
                    <a:prstDash val="sys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วงรี 124">
                    <a:extLst>
                      <a:ext uri="{FF2B5EF4-FFF2-40B4-BE49-F238E27FC236}">
                        <a16:creationId xmlns:a16="http://schemas.microsoft.com/office/drawing/2014/main" id="{474D2220-233A-454B-8315-32DB0F2A27BE}"/>
                      </a:ext>
                    </a:extLst>
                  </p:cNvPr>
                  <p:cNvSpPr/>
                  <p:nvPr/>
                </p:nvSpPr>
                <p:spPr>
                  <a:xfrm>
                    <a:off x="506593" y="2468369"/>
                    <a:ext cx="531628" cy="520719"/>
                  </a:xfrm>
                  <a:prstGeom prst="ellipse">
                    <a:avLst/>
                  </a:prstGeom>
                  <a:solidFill>
                    <a:srgbClr val="FCF876"/>
                  </a:solidFill>
                  <a:ln>
                    <a:solidFill>
                      <a:srgbClr val="0737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sp>
                <p:nvSpPr>
                  <p:cNvPr id="126" name="วงรี 125">
                    <a:extLst>
                      <a:ext uri="{FF2B5EF4-FFF2-40B4-BE49-F238E27FC236}">
                        <a16:creationId xmlns:a16="http://schemas.microsoft.com/office/drawing/2014/main" id="{947ED937-7FDE-417D-9BF6-E537C3B8E7A1}"/>
                      </a:ext>
                    </a:extLst>
                  </p:cNvPr>
                  <p:cNvSpPr/>
                  <p:nvPr/>
                </p:nvSpPr>
                <p:spPr>
                  <a:xfrm>
                    <a:off x="1664835" y="1570674"/>
                    <a:ext cx="531628" cy="520719"/>
                  </a:xfrm>
                  <a:prstGeom prst="ellipse">
                    <a:avLst/>
                  </a:prstGeom>
                  <a:solidFill>
                    <a:srgbClr val="FCF876"/>
                  </a:solidFill>
                  <a:ln>
                    <a:solidFill>
                      <a:srgbClr val="0737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sp>
                <p:nvSpPr>
                  <p:cNvPr id="127" name="วงรี 126">
                    <a:extLst>
                      <a:ext uri="{FF2B5EF4-FFF2-40B4-BE49-F238E27FC236}">
                        <a16:creationId xmlns:a16="http://schemas.microsoft.com/office/drawing/2014/main" id="{DE0A6D2C-EC77-4592-A297-93C6B48042EE}"/>
                      </a:ext>
                    </a:extLst>
                  </p:cNvPr>
                  <p:cNvSpPr/>
                  <p:nvPr/>
                </p:nvSpPr>
                <p:spPr>
                  <a:xfrm>
                    <a:off x="647447" y="1425623"/>
                    <a:ext cx="531628" cy="520719"/>
                  </a:xfrm>
                  <a:prstGeom prst="ellipse">
                    <a:avLst/>
                  </a:prstGeom>
                  <a:solidFill>
                    <a:srgbClr val="808000"/>
                  </a:solidFill>
                  <a:ln>
                    <a:solidFill>
                      <a:srgbClr val="0737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sp>
                <p:nvSpPr>
                  <p:cNvPr id="128" name="วงรี 127">
                    <a:extLst>
                      <a:ext uri="{FF2B5EF4-FFF2-40B4-BE49-F238E27FC236}">
                        <a16:creationId xmlns:a16="http://schemas.microsoft.com/office/drawing/2014/main" id="{1DD23E42-28EB-48F1-8E15-C19D23994789}"/>
                      </a:ext>
                    </a:extLst>
                  </p:cNvPr>
                  <p:cNvSpPr/>
                  <p:nvPr/>
                </p:nvSpPr>
                <p:spPr>
                  <a:xfrm rot="457500">
                    <a:off x="1560894" y="2581036"/>
                    <a:ext cx="531802" cy="535528"/>
                  </a:xfrm>
                  <a:prstGeom prst="ellipse">
                    <a:avLst/>
                  </a:prstGeom>
                  <a:solidFill>
                    <a:srgbClr val="FCF876"/>
                  </a:solidFill>
                  <a:ln>
                    <a:solidFill>
                      <a:srgbClr val="0737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sp>
                <p:nvSpPr>
                  <p:cNvPr id="129" name="Google Shape;845;p43">
                    <a:extLst>
                      <a:ext uri="{FF2B5EF4-FFF2-40B4-BE49-F238E27FC236}">
                        <a16:creationId xmlns:a16="http://schemas.microsoft.com/office/drawing/2014/main" id="{B8EBA6DE-28C6-455F-9402-16E212A97F6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 rot="458062">
                    <a:off x="756329" y="1436784"/>
                    <a:ext cx="317211" cy="637905"/>
                  </a:xfrm>
                  <a:prstGeom prst="rect">
                    <a:avLst/>
                  </a:prstGeom>
                  <a:noFill/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algn="ctr"/>
                    <a:r>
                      <a:rPr lang="en-US" sz="2000" dirty="0">
                        <a:solidFill>
                          <a:srgbClr val="073763"/>
                        </a:solidFill>
                        <a:latin typeface="Bakso Sapi" pitchFamily="50" charset="0"/>
                        <a:cs typeface="Peach TV" panose="02000000000000000000" pitchFamily="2" charset="0"/>
                      </a:rPr>
                      <a:t>a</a:t>
                    </a:r>
                    <a:endParaRPr lang="th-TH" sz="2000" dirty="0">
                      <a:solidFill>
                        <a:srgbClr val="073763"/>
                      </a:solidFill>
                      <a:latin typeface="Bakso Sapi" pitchFamily="50" charset="0"/>
                      <a:cs typeface="Peach TV" panose="02000000000000000000" pitchFamily="2" charset="0"/>
                    </a:endParaRPr>
                  </a:p>
                </p:txBody>
              </p:sp>
              <p:sp>
                <p:nvSpPr>
                  <p:cNvPr id="130" name="Google Shape;845;p43">
                    <a:extLst>
                      <a:ext uri="{FF2B5EF4-FFF2-40B4-BE49-F238E27FC236}">
                        <a16:creationId xmlns:a16="http://schemas.microsoft.com/office/drawing/2014/main" id="{1EFD8AE8-761C-4FB2-AE05-9FA19FBC852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 rot="458062">
                    <a:off x="1771046" y="1616026"/>
                    <a:ext cx="317211" cy="632625"/>
                  </a:xfrm>
                  <a:prstGeom prst="rect">
                    <a:avLst/>
                  </a:prstGeom>
                  <a:noFill/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algn="ctr"/>
                    <a:r>
                      <a:rPr lang="en-US" sz="2000" dirty="0">
                        <a:solidFill>
                          <a:srgbClr val="073763"/>
                        </a:solidFill>
                        <a:latin typeface="Bakso Sapi" pitchFamily="50" charset="0"/>
                        <a:cs typeface="Peach TV" panose="02000000000000000000" pitchFamily="2" charset="0"/>
                      </a:rPr>
                      <a:t>b</a:t>
                    </a:r>
                    <a:endParaRPr lang="th-TH" sz="2000" dirty="0">
                      <a:solidFill>
                        <a:srgbClr val="073763"/>
                      </a:solidFill>
                      <a:latin typeface="Bakso Sapi" pitchFamily="50" charset="0"/>
                      <a:cs typeface="Peach TV" panose="02000000000000000000" pitchFamily="2" charset="0"/>
                    </a:endParaRPr>
                  </a:p>
                </p:txBody>
              </p:sp>
              <p:sp>
                <p:nvSpPr>
                  <p:cNvPr id="131" name="Google Shape;845;p43">
                    <a:extLst>
                      <a:ext uri="{FF2B5EF4-FFF2-40B4-BE49-F238E27FC236}">
                        <a16:creationId xmlns:a16="http://schemas.microsoft.com/office/drawing/2014/main" id="{8ECD524E-1418-487E-AC1D-9BB2D8FD047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 rot="458062">
                    <a:off x="603210" y="2481560"/>
                    <a:ext cx="317211" cy="637905"/>
                  </a:xfrm>
                  <a:prstGeom prst="rect">
                    <a:avLst/>
                  </a:prstGeom>
                  <a:noFill/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algn="ctr"/>
                    <a:r>
                      <a:rPr lang="en-US" sz="2000" dirty="0">
                        <a:solidFill>
                          <a:srgbClr val="073763"/>
                        </a:solidFill>
                        <a:latin typeface="Bakso Sapi" pitchFamily="50" charset="0"/>
                        <a:cs typeface="Peach TV" panose="02000000000000000000" pitchFamily="2" charset="0"/>
                      </a:rPr>
                      <a:t>e</a:t>
                    </a:r>
                    <a:endParaRPr lang="th-TH" sz="2000" dirty="0">
                      <a:solidFill>
                        <a:srgbClr val="073763"/>
                      </a:solidFill>
                      <a:latin typeface="Bakso Sapi" pitchFamily="50" charset="0"/>
                      <a:cs typeface="Peach TV" panose="02000000000000000000" pitchFamily="2" charset="0"/>
                    </a:endParaRPr>
                  </a:p>
                </p:txBody>
              </p:sp>
              <p:sp>
                <p:nvSpPr>
                  <p:cNvPr id="132" name="Google Shape;845;p43">
                    <a:extLst>
                      <a:ext uri="{FF2B5EF4-FFF2-40B4-BE49-F238E27FC236}">
                        <a16:creationId xmlns:a16="http://schemas.microsoft.com/office/drawing/2014/main" id="{08919BF7-7435-4CC0-8FDC-8D79E9BAB49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 rot="457500">
                    <a:off x="1650822" y="2586743"/>
                    <a:ext cx="317315" cy="656047"/>
                  </a:xfrm>
                  <a:prstGeom prst="rect">
                    <a:avLst/>
                  </a:prstGeom>
                  <a:noFill/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algn="ctr"/>
                    <a:r>
                      <a:rPr lang="en-US" sz="2000" dirty="0">
                        <a:solidFill>
                          <a:srgbClr val="073763"/>
                        </a:solidFill>
                        <a:latin typeface="Bakso Sapi" pitchFamily="50" charset="0"/>
                        <a:cs typeface="Peach TV" panose="02000000000000000000" pitchFamily="2" charset="0"/>
                      </a:rPr>
                      <a:t>f</a:t>
                    </a:r>
                    <a:endParaRPr lang="th-TH" sz="2000" dirty="0">
                      <a:solidFill>
                        <a:srgbClr val="073763"/>
                      </a:solidFill>
                      <a:latin typeface="Bakso Sapi" pitchFamily="50" charset="0"/>
                      <a:cs typeface="Peach TV" panose="02000000000000000000" pitchFamily="2" charset="0"/>
                    </a:endParaRPr>
                  </a:p>
                </p:txBody>
              </p:sp>
              <p:sp>
                <p:nvSpPr>
                  <p:cNvPr id="133" name="Google Shape;845;p43">
                    <a:extLst>
                      <a:ext uri="{FF2B5EF4-FFF2-40B4-BE49-F238E27FC236}">
                        <a16:creationId xmlns:a16="http://schemas.microsoft.com/office/drawing/2014/main" id="{9EBB8126-278B-48F2-A95B-FE9CBE76219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 rot="513107">
                    <a:off x="325588" y="1871894"/>
                    <a:ext cx="467153" cy="5142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457200" marR="0" lvl="0" indent="-342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6"/>
                      </a:buClr>
                      <a:buSzPts val="1800"/>
                      <a:buFont typeface="Alata"/>
                      <a:buNone/>
                      <a:defRPr sz="1800" b="0" i="0" u="none" strike="noStrike" cap="none">
                        <a:solidFill>
                          <a:schemeClr val="accent6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1pPr>
                    <a:lvl2pPr marL="914400" marR="0" lvl="1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2pPr>
                    <a:lvl3pPr marL="1371600" marR="0" lvl="2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3pPr>
                    <a:lvl4pPr marL="1828800" marR="0" lvl="3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4pPr>
                    <a:lvl5pPr marL="2286000" marR="0" lvl="4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5pPr>
                    <a:lvl6pPr marL="2743200" marR="0" lvl="5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6pPr>
                    <a:lvl7pPr marL="3200400" marR="0" lvl="6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7pPr>
                    <a:lvl8pPr marL="3657600" marR="0" lvl="7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8pPr>
                    <a:lvl9pPr marL="4114800" marR="0" lvl="8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9pPr>
                  </a:lstStyle>
                  <a:p>
                    <a:pPr marL="0" indent="0"/>
                    <a:r>
                      <a:rPr lang="th-TH" sz="2400" b="1" dirty="0">
                        <a:solidFill>
                          <a:srgbClr val="CEE397"/>
                        </a:solidFill>
                        <a:latin typeface="Peach TV" panose="02000000000000000000" pitchFamily="2" charset="0"/>
                        <a:cs typeface="Peach TV" panose="02000000000000000000" pitchFamily="2" charset="0"/>
                      </a:rPr>
                      <a:t>25</a:t>
                    </a:r>
                  </a:p>
                </p:txBody>
              </p:sp>
              <p:sp>
                <p:nvSpPr>
                  <p:cNvPr id="134" name="Google Shape;845;p43">
                    <a:extLst>
                      <a:ext uri="{FF2B5EF4-FFF2-40B4-BE49-F238E27FC236}">
                        <a16:creationId xmlns:a16="http://schemas.microsoft.com/office/drawing/2014/main" id="{0815AB05-A8B4-4ED6-B4C3-426E5893BA2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 rot="513107">
                    <a:off x="1257450" y="1924800"/>
                    <a:ext cx="462150" cy="5142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457200" marR="0" lvl="0" indent="-342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6"/>
                      </a:buClr>
                      <a:buSzPts val="1800"/>
                      <a:buFont typeface="Alata"/>
                      <a:buNone/>
                      <a:defRPr sz="1800" b="0" i="0" u="none" strike="noStrike" cap="none">
                        <a:solidFill>
                          <a:schemeClr val="accent6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1pPr>
                    <a:lvl2pPr marL="914400" marR="0" lvl="1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2pPr>
                    <a:lvl3pPr marL="1371600" marR="0" lvl="2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3pPr>
                    <a:lvl4pPr marL="1828800" marR="0" lvl="3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4pPr>
                    <a:lvl5pPr marL="2286000" marR="0" lvl="4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5pPr>
                    <a:lvl6pPr marL="2743200" marR="0" lvl="5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6pPr>
                    <a:lvl7pPr marL="3200400" marR="0" lvl="6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7pPr>
                    <a:lvl8pPr marL="3657600" marR="0" lvl="7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8pPr>
                    <a:lvl9pPr marL="4114800" marR="0" lvl="8" indent="-3175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5"/>
                      </a:buClr>
                      <a:buSzPts val="2800"/>
                      <a:buFont typeface="Alata"/>
                      <a:buNone/>
                      <a:defRPr sz="2800" b="0" i="0" u="none" strike="noStrike" cap="none">
                        <a:solidFill>
                          <a:schemeClr val="accent5"/>
                        </a:solidFill>
                        <a:latin typeface="Alata"/>
                        <a:ea typeface="Alata"/>
                        <a:cs typeface="Alata"/>
                        <a:sym typeface="Alata"/>
                      </a:defRPr>
                    </a:lvl9pPr>
                  </a:lstStyle>
                  <a:p>
                    <a:pPr marL="0" indent="0"/>
                    <a:r>
                      <a:rPr lang="th-TH" sz="2400" b="1" dirty="0">
                        <a:solidFill>
                          <a:srgbClr val="CEE397"/>
                        </a:solidFill>
                        <a:latin typeface="Peach TV" panose="02000000000000000000" pitchFamily="2" charset="0"/>
                        <a:cs typeface="Peach TV" panose="02000000000000000000" pitchFamily="2" charset="0"/>
                      </a:rPr>
                      <a:t>12</a:t>
                    </a:r>
                  </a:p>
                </p:txBody>
              </p:sp>
            </p:grpSp>
          </p:grpSp>
          <p:sp>
            <p:nvSpPr>
              <p:cNvPr id="150" name="Google Shape;845;p43">
                <a:extLst>
                  <a:ext uri="{FF2B5EF4-FFF2-40B4-BE49-F238E27FC236}">
                    <a16:creationId xmlns:a16="http://schemas.microsoft.com/office/drawing/2014/main" id="{470C1079-8BA4-4FF7-9BF1-CAD412BC21E9}"/>
                  </a:ext>
                </a:extLst>
              </p:cNvPr>
              <p:cNvSpPr txBox="1">
                <a:spLocks/>
              </p:cNvSpPr>
              <p:nvPr/>
            </p:nvSpPr>
            <p:spPr>
              <a:xfrm rot="55607">
                <a:off x="2400090" y="3615445"/>
                <a:ext cx="462150" cy="5142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Alata"/>
                  <a:buNone/>
                  <a:defRPr sz="1800" b="0" i="0" u="none" strike="noStrike" cap="none">
                    <a:solidFill>
                      <a:schemeClr val="accent6"/>
                    </a:solidFill>
                    <a:latin typeface="Alata"/>
                    <a:ea typeface="Alata"/>
                    <a:cs typeface="Alata"/>
                    <a:sym typeface="Alata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800"/>
                  <a:buFont typeface="Alata"/>
                  <a:buNone/>
                  <a:defRPr sz="2800" b="0" i="0" u="none" strike="noStrike" cap="none">
                    <a:solidFill>
                      <a:schemeClr val="accent5"/>
                    </a:solidFill>
                    <a:latin typeface="Alata"/>
                    <a:ea typeface="Alata"/>
                    <a:cs typeface="Alata"/>
                    <a:sym typeface="Alata"/>
                  </a:defRPr>
                </a:lvl9pPr>
              </a:lstStyle>
              <a:p>
                <a:pPr marL="0" indent="0"/>
                <a:r>
                  <a:rPr lang="th-TH" sz="2400" b="1" dirty="0">
                    <a:solidFill>
                      <a:srgbClr val="CEE397"/>
                    </a:solidFill>
                    <a:latin typeface="Peach TV" panose="02000000000000000000" pitchFamily="2" charset="0"/>
                    <a:cs typeface="Peach TV" panose="02000000000000000000" pitchFamily="2" charset="0"/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1418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 animBg="1"/>
      <p:bldP spid="111" grpId="1" animBg="1"/>
      <p:bldP spid="121" grpId="0" animBg="1"/>
      <p:bldP spid="121" grpId="1" animBg="1"/>
      <p:bldP spid="138" grpId="0" animBg="1"/>
      <p:bldP spid="138" grpId="1" animBg="1"/>
    </p:bldLst>
  </p:timing>
</p:sld>
</file>

<file path=ppt/theme/theme1.xml><?xml version="1.0" encoding="utf-8"?>
<a:theme xmlns:a="http://schemas.openxmlformats.org/drawingml/2006/main" name="Personal Notes - Teacher Appreciation Week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EEEEEE"/>
      </a:lt2>
      <a:accent1>
        <a:srgbClr val="FFAB40"/>
      </a:accent1>
      <a:accent2>
        <a:srgbClr val="FFCB65"/>
      </a:accent2>
      <a:accent3>
        <a:srgbClr val="F15232"/>
      </a:accent3>
      <a:accent4>
        <a:srgbClr val="C4341A"/>
      </a:accent4>
      <a:accent5>
        <a:srgbClr val="073763"/>
      </a:accent5>
      <a:accent6>
        <a:srgbClr val="569D96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754</Words>
  <Application>Microsoft Office PowerPoint</Application>
  <PresentationFormat>นำเสนอทางหน้าจอ (16:9)</PresentationFormat>
  <Paragraphs>221</Paragraphs>
  <Slides>32</Slides>
  <Notes>12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32</vt:i4>
      </vt:variant>
    </vt:vector>
  </HeadingPairs>
  <TitlesOfParts>
    <vt:vector size="40" baseType="lpstr">
      <vt:lpstr>Alata</vt:lpstr>
      <vt:lpstr>MV Boli</vt:lpstr>
      <vt:lpstr>Bakso Sapi</vt:lpstr>
      <vt:lpstr>Modak</vt:lpstr>
      <vt:lpstr>Fredoka One</vt:lpstr>
      <vt:lpstr>Peach TV</vt:lpstr>
      <vt:lpstr>Arial</vt:lpstr>
      <vt:lpstr>Personal Notes - Teacher Appreciation Week by Slidesgo</vt:lpstr>
      <vt:lpstr>งานนำเสนอ PowerPoint</vt:lpstr>
      <vt:lpstr>Minimum Spanning Tree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การแสดงผล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เมื่อกดปุ่ม next ตาราง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ASUS</dc:creator>
  <cp:lastModifiedBy>Sirintip Koomkun</cp:lastModifiedBy>
  <cp:revision>70</cp:revision>
  <dcterms:modified xsi:type="dcterms:W3CDTF">2020-10-30T16:18:26Z</dcterms:modified>
</cp:coreProperties>
</file>