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58" r:id="rId4"/>
    <p:sldId id="263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2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DF82-B82D-445C-AE6A-05FBDA951A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00550-7E3F-4F7E-B005-D22D3802DA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00550-7E3F-4F7E-B005-D22D3802D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0EEB20-8265-482E-96D5-C106AAB7649D}" type="datetimeFigureOut">
              <a:rPr lang="en-US" smtClean="0"/>
              <a:pPr/>
              <a:t>29-Apr-14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C2F7DA-3A10-4157-8CF9-04DD8C61C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828800"/>
            <a:ext cx="6324600" cy="52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</a:t>
            </a:r>
            <a:r>
              <a:rPr lang="en-US" dirty="0" smtClean="0"/>
              <a:t> DOMINATED SOCIETY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267200"/>
            <a:ext cx="4267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G.BHAVANI(11191A0258) </a:t>
            </a:r>
          </a:p>
          <a:p>
            <a:r>
              <a:rPr lang="en-US" dirty="0" smtClean="0"/>
              <a:t> K.POOJA LATHA(11191A0259)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male domination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male domination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India still a male dominated society.</a:t>
            </a:r>
          </a:p>
          <a:p>
            <a:r>
              <a:rPr lang="en-US" dirty="0" smtClean="0"/>
              <a:t>Based on status of women.</a:t>
            </a:r>
          </a:p>
          <a:p>
            <a:r>
              <a:rPr lang="en-US" dirty="0" smtClean="0"/>
              <a:t>Opportunities to women.</a:t>
            </a:r>
          </a:p>
          <a:p>
            <a:r>
              <a:rPr lang="en-US" dirty="0" smtClean="0"/>
              <a:t>Discrimination against women.</a:t>
            </a:r>
          </a:p>
          <a:p>
            <a:r>
              <a:rPr lang="en-US" dirty="0" smtClean="0"/>
              <a:t>Harassment.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Discrimination against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birth</a:t>
            </a:r>
          </a:p>
          <a:p>
            <a:r>
              <a:rPr lang="en-US" dirty="0" smtClean="0"/>
              <a:t>As a child</a:t>
            </a:r>
          </a:p>
          <a:p>
            <a:r>
              <a:rPr lang="en-US" dirty="0" smtClean="0"/>
              <a:t>After marriage</a:t>
            </a:r>
          </a:p>
          <a:p>
            <a:r>
              <a:rPr lang="en-US" dirty="0" smtClean="0"/>
              <a:t>As a widow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before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As a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After 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as a widow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harrassment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It covers a wide range of </a:t>
            </a:r>
            <a:r>
              <a:rPr lang="en-US" dirty="0" smtClean="0"/>
              <a:t>behaviors </a:t>
            </a:r>
            <a:r>
              <a:rPr lang="en-US" dirty="0" smtClean="0"/>
              <a:t>of an offensive nature.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273375">
            <a:off x="2381749" y="3258704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oper Black" pitchFamily="18" charset="0"/>
              </a:rPr>
              <a:t>THANK YOU</a:t>
            </a:r>
            <a:endParaRPr lang="en-US" sz="4000" b="1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53494">
            <a:off x="2230584" y="323395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oper Black" pitchFamily="18" charset="0"/>
              </a:rPr>
              <a:t>ANY 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Reasons for male domination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Consequences of male domination</a:t>
            </a:r>
          </a:p>
          <a:p>
            <a:r>
              <a:rPr lang="en-US" dirty="0" smtClean="0"/>
              <a:t>Male domination in India</a:t>
            </a:r>
          </a:p>
          <a:p>
            <a:r>
              <a:rPr lang="en-US" dirty="0" smtClean="0"/>
              <a:t>Conclusion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 male dominated society is one that benefits men in laws ,education, academia and day to day life.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male domination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</a:p>
          <a:p>
            <a:r>
              <a:rPr lang="en-US" dirty="0" smtClean="0"/>
              <a:t>Treating women as a minority group</a:t>
            </a:r>
          </a:p>
          <a:p>
            <a:r>
              <a:rPr lang="en-US" dirty="0" smtClean="0"/>
              <a:t>Contrary  attitudes to their environment</a:t>
            </a:r>
          </a:p>
          <a:p>
            <a:r>
              <a:rPr lang="en-US" dirty="0" smtClean="0"/>
              <a:t>Marriage</a:t>
            </a:r>
          </a:p>
          <a:p>
            <a:r>
              <a:rPr lang="en-US" dirty="0" smtClean="0"/>
              <a:t>Profession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dmin\Desktop\New folder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95550"/>
            <a:ext cx="4114799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women as a minority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Women don’t have equal rights such as</a:t>
            </a:r>
          </a:p>
          <a:p>
            <a:r>
              <a:rPr lang="en-US" dirty="0" smtClean="0"/>
              <a:t>Same power </a:t>
            </a:r>
          </a:p>
          <a:p>
            <a:r>
              <a:rPr lang="en-US" dirty="0" smtClean="0"/>
              <a:t>Privileges</a:t>
            </a:r>
          </a:p>
          <a:p>
            <a:r>
              <a:rPr lang="en-US" dirty="0" smtClean="0"/>
              <a:t>opportunities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Contrary attitudes to their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</TotalTime>
  <Words>175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MALE DOMINATED SOCIETY</vt:lpstr>
      <vt:lpstr>CONTENTS</vt:lpstr>
      <vt:lpstr>INTRODUCTION</vt:lpstr>
      <vt:lpstr>Reasons for male domination</vt:lpstr>
      <vt:lpstr>STRENGTH</vt:lpstr>
      <vt:lpstr>treating women as a minority group</vt:lpstr>
      <vt:lpstr>Contrary attitudes to their environment</vt:lpstr>
      <vt:lpstr>                     marriage</vt:lpstr>
      <vt:lpstr>                      profession</vt:lpstr>
      <vt:lpstr>consequences of male domination </vt:lpstr>
      <vt:lpstr>        male domination in india</vt:lpstr>
      <vt:lpstr>Discrimination against women</vt:lpstr>
      <vt:lpstr>                before birth</vt:lpstr>
      <vt:lpstr>                        As a child</vt:lpstr>
      <vt:lpstr>               After marriage</vt:lpstr>
      <vt:lpstr>                      as a widow</vt:lpstr>
      <vt:lpstr>                harrassment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DOMINATED SOCIETY</dc:title>
  <dc:creator>admin</dc:creator>
  <cp:lastModifiedBy>admin</cp:lastModifiedBy>
  <cp:revision>31</cp:revision>
  <dcterms:created xsi:type="dcterms:W3CDTF">2014-04-22T14:54:03Z</dcterms:created>
  <dcterms:modified xsi:type="dcterms:W3CDTF">2014-04-29T16:16:17Z</dcterms:modified>
</cp:coreProperties>
</file>