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upat27/AICTE-water-pred" TargetMode="External"/><Relationship Id="rId2" Type="http://schemas.openxmlformats.org/officeDocument/2006/relationships/hyperlink" Target="Week_3_Project_PPT_Template1%5b1%5d.pptx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151586" y="3429000"/>
            <a:ext cx="6870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Name of Project </a:t>
            </a:r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8B4AD54-C8E7-69C6-046E-C901E093C5B1}"/>
              </a:ext>
            </a:extLst>
          </p:cNvPr>
          <p:cNvSpPr txBox="1"/>
          <p:nvPr/>
        </p:nvSpPr>
        <p:spPr>
          <a:xfrm>
            <a:off x="5109882" y="4075331"/>
            <a:ext cx="5737412" cy="173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           Water quality prediction</a:t>
            </a:r>
          </a:p>
          <a:p>
            <a:endParaRPr lang="en-IN" dirty="0"/>
          </a:p>
          <a:p>
            <a:r>
              <a:rPr lang="en-IN" dirty="0"/>
              <a:t>Name- Ananya Patade</a:t>
            </a:r>
          </a:p>
          <a:p>
            <a:r>
              <a:rPr lang="en-IN" dirty="0"/>
              <a:t>Student Id - INTERNSHIP_1746416864681834e0e35d8</a:t>
            </a:r>
          </a:p>
        </p:txBody>
      </p: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85D1B9-C34A-7BC7-5050-448C3DCB792A}"/>
              </a:ext>
            </a:extLst>
          </p:cNvPr>
          <p:cNvSpPr txBox="1"/>
          <p:nvPr/>
        </p:nvSpPr>
        <p:spPr>
          <a:xfrm>
            <a:off x="439271" y="1757082"/>
            <a:ext cx="656096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Understand how water quality can be predicted using ML algorithms.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Perform data preprocessing and handle missing values.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Apply classification models to predict water potability.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Evaluate model performance using accuracy and confusion matrix.</a:t>
            </a:r>
          </a:p>
          <a:p>
            <a:endParaRPr 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sz="2000" b="1" dirty="0"/>
              <a:t>Goal</a:t>
            </a:r>
          </a:p>
          <a:p>
            <a:r>
              <a:rPr lang="en-US" sz="2000" dirty="0"/>
              <a:t>To develop a machine learning model that can predict whether a given water sample is </a:t>
            </a:r>
            <a:r>
              <a:rPr lang="en-US" sz="2000" b="1" dirty="0"/>
              <a:t>potable (safe to drink)</a:t>
            </a:r>
            <a:r>
              <a:rPr lang="en-US" sz="2000" dirty="0"/>
              <a:t> based on its chemical properties.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4AD7C8-15C6-1C07-347C-FE3C2B457C59}"/>
              </a:ext>
            </a:extLst>
          </p:cNvPr>
          <p:cNvSpPr txBox="1"/>
          <p:nvPr/>
        </p:nvSpPr>
        <p:spPr>
          <a:xfrm>
            <a:off x="135834" y="2017238"/>
            <a:ext cx="891764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pandas,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numpy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seaborn, matplotlib, scikit-learn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 Deployment: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Environment: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Jupyter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8A65D6-CB96-564E-BE8A-A89139864055}"/>
              </a:ext>
            </a:extLst>
          </p:cNvPr>
          <p:cNvSpPr txBox="1"/>
          <p:nvPr/>
        </p:nvSpPr>
        <p:spPr>
          <a:xfrm>
            <a:off x="495300" y="1657197"/>
            <a:ext cx="915968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Loaded the dataset and analyzed 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Checked for null values and performed imputation using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strategy.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Label Encoding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StandardScaler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preprocessing.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Split the data into training and testing sets.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Trained the following models: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Logistic Regression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 Classifier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Decision Tree Classifier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Evaluated models using accuracy and confusion matrix.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AC806D-A6BF-D6DF-3B0A-9F60C5C2A6D7}"/>
              </a:ext>
            </a:extLst>
          </p:cNvPr>
          <p:cNvSpPr txBox="1"/>
          <p:nvPr/>
        </p:nvSpPr>
        <p:spPr>
          <a:xfrm>
            <a:off x="495299" y="2039673"/>
            <a:ext cx="9473454" cy="2965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Access to clean and safe drinking water remains a major global challenge, especially in rural and underdeveloped areas. Contaminated water can lead to serious health issues like cholera, typhoid, and diarrhea. Traditional water quality testing is time-consuming, costly, and requires laboratory equipment, making it impractical for frequent use.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To address this issue, there is a need for an efficient, automated system that can quickly determine whether water is potable based on its chemical properties. This project uses machine learning to provide a fast, reliable solution for predicting water safety, helping prevent health risks and improve access to clean water.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56118F-E697-BBEA-86B9-EF038B4A0DAF}"/>
              </a:ext>
            </a:extLst>
          </p:cNvPr>
          <p:cNvSpPr txBox="1"/>
          <p:nvPr/>
        </p:nvSpPr>
        <p:spPr>
          <a:xfrm>
            <a:off x="255104" y="1454522"/>
            <a:ext cx="8886654" cy="5264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We developed a predictive machine learning model that classifies water samples as </a:t>
            </a:r>
            <a:r>
              <a:rPr lang="en-US" b="1" dirty="0"/>
              <a:t>potable (1)</a:t>
            </a:r>
            <a:r>
              <a:rPr lang="en-US" dirty="0"/>
              <a:t> or </a:t>
            </a:r>
            <a:r>
              <a:rPr lang="en-US" b="1" dirty="0"/>
              <a:t>non-potable (0)</a:t>
            </a:r>
            <a:r>
              <a:rPr lang="en-US" dirty="0"/>
              <a:t> with high accuracy. The model analyzes </a:t>
            </a:r>
            <a:r>
              <a:rPr lang="en-US" b="1" dirty="0"/>
              <a:t>9 key chemical attributes</a:t>
            </a:r>
            <a:r>
              <a:rPr lang="en-US" dirty="0"/>
              <a:t> that directly impact water quality:</a:t>
            </a:r>
          </a:p>
          <a:p>
            <a:pPr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pH:</a:t>
            </a:r>
            <a:r>
              <a:rPr lang="en-US" dirty="0"/>
              <a:t> Measures acidity or alkalinity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Hardness:</a:t>
            </a:r>
            <a:r>
              <a:rPr lang="en-US" dirty="0"/>
              <a:t> Indicates calcium and magnesium levels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Solids:</a:t>
            </a:r>
            <a:r>
              <a:rPr lang="en-US" dirty="0"/>
              <a:t> Dissolved particles affecting taste and safety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Chloramines:</a:t>
            </a:r>
            <a:r>
              <a:rPr lang="en-US" dirty="0"/>
              <a:t> Used for disinfection, but excessive levels are harmful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Sulfate:</a:t>
            </a:r>
            <a:r>
              <a:rPr lang="en-US" dirty="0"/>
              <a:t> Impacts taste and can cause health issues in high amounts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Conductivity:</a:t>
            </a:r>
            <a:r>
              <a:rPr lang="en-US" dirty="0"/>
              <a:t> Represents ion concentration, a marker of contamination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Organic Carbon:</a:t>
            </a:r>
            <a:r>
              <a:rPr lang="en-US" dirty="0"/>
              <a:t> Indicates presence of organic pollutants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Trihalomethanes:</a:t>
            </a:r>
            <a:r>
              <a:rPr lang="en-US" dirty="0"/>
              <a:t> By-products of chlorination, toxic in large amounts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Turbidity:</a:t>
            </a:r>
            <a:r>
              <a:rPr lang="en-US" dirty="0"/>
              <a:t> Clarity of water, associated with microbial risks</a:t>
            </a:r>
          </a:p>
          <a:p>
            <a:endParaRPr lang="en-US" dirty="0"/>
          </a:p>
          <a:p>
            <a:r>
              <a:rPr lang="en-US" dirty="0"/>
              <a:t>Using models like </a:t>
            </a:r>
            <a:r>
              <a:rPr lang="en-US" b="1" dirty="0"/>
              <a:t>Logistic Regression</a:t>
            </a:r>
            <a:r>
              <a:rPr lang="en-US" dirty="0"/>
              <a:t>, </a:t>
            </a:r>
            <a:r>
              <a:rPr lang="en-US" b="1" dirty="0"/>
              <a:t>Decision Tree</a:t>
            </a:r>
            <a:r>
              <a:rPr lang="en-US" dirty="0"/>
              <a:t>, and </a:t>
            </a:r>
            <a:r>
              <a:rPr lang="en-US" b="1" dirty="0"/>
              <a:t>Random Forest</a:t>
            </a:r>
            <a:r>
              <a:rPr lang="en-US" dirty="0"/>
              <a:t>, we found that the </a:t>
            </a:r>
            <a:r>
              <a:rPr lang="en-US" b="1" dirty="0"/>
              <a:t>Random Forest Classifier</a:t>
            </a:r>
            <a:r>
              <a:rPr lang="en-US" dirty="0"/>
              <a:t> performed best, delivering the highest accuracy. The final solution was deployed using </a:t>
            </a:r>
            <a:r>
              <a:rPr lang="en-US" b="1" dirty="0" err="1"/>
              <a:t>Streamlit</a:t>
            </a:r>
            <a:r>
              <a:rPr lang="en-US" dirty="0"/>
              <a:t>, allowing users to easily input chemical values and instantly receive a prediction of water safety.</a:t>
            </a: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6919B3-9ED3-CA65-994D-5EF6611CD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24" y="1567273"/>
            <a:ext cx="3196253" cy="47700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29E2CB-A075-0ACA-2F28-C3EE3772A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3817" y="2034988"/>
            <a:ext cx="6067859" cy="41524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62145A-C063-3C0E-B744-6B10FD2EF300}"/>
              </a:ext>
            </a:extLst>
          </p:cNvPr>
          <p:cNvSpPr txBox="1"/>
          <p:nvPr/>
        </p:nvSpPr>
        <p:spPr>
          <a:xfrm>
            <a:off x="5463817" y="1454522"/>
            <a:ext cx="1752771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E77B9-D225-EC81-A752-67F5E6C17E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97F04A-AD0C-7875-9CDC-1D8BA87C4C66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9B61B1-1F87-F8A8-C533-42E0866A5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086" y="1812429"/>
            <a:ext cx="6673103" cy="431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703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9AC24D-BFE3-2ED2-AB2B-562BCDAC323E}"/>
              </a:ext>
            </a:extLst>
          </p:cNvPr>
          <p:cNvSpPr txBox="1"/>
          <p:nvPr/>
        </p:nvSpPr>
        <p:spPr>
          <a:xfrm>
            <a:off x="68405" y="1388261"/>
            <a:ext cx="1088646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successfully demonstrated how machine learning can be used to predict water potability based on chemical properties.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After testing multiple models,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 Classifier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provided the best accuracy and reliability.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solution was deployed using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allowing users to input real data and instantly check water quality.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model offers a fast, low-cost, and scalable alternative to manual water testing, with potential for real-world impact in public health and environmental monitoring.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AB762F-7FAF-F6EC-484D-21F83ED474EA}"/>
              </a:ext>
            </a:extLst>
          </p:cNvPr>
          <p:cNvSpPr txBox="1"/>
          <p:nvPr/>
        </p:nvSpPr>
        <p:spPr>
          <a:xfrm>
            <a:off x="68405" y="4011212"/>
            <a:ext cx="11456893" cy="21035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Future Scope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Real-Time Monitoring:</a:t>
            </a:r>
            <a:r>
              <a:rPr lang="en-US" dirty="0"/>
              <a:t> Integrate with IoT-based sensors for live water quality detection.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Mobile Application:</a:t>
            </a:r>
            <a:r>
              <a:rPr lang="en-US" dirty="0"/>
              <a:t> Develop a cross-platform app to make predictions accessible in remote areas.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Larger &amp; Global Dataset:</a:t>
            </a:r>
            <a:r>
              <a:rPr lang="en-US" dirty="0"/>
              <a:t> Train the model with diverse water samples for better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Contamination Type Detection:</a:t>
            </a:r>
            <a:r>
              <a:rPr lang="en-US" dirty="0"/>
              <a:t> Extend the model to identify specific pollutants in water.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Collaboration with NGOs &amp; Government:</a:t>
            </a:r>
            <a:r>
              <a:rPr lang="en-US" dirty="0"/>
              <a:t> Deploy in rural and underdeveloped regions to support safe drinking water initiatives.</a:t>
            </a:r>
          </a:p>
        </p:txBody>
      </p:sp>
      <p:sp>
        <p:nvSpPr>
          <p:cNvPr id="12" name="TextBox 11">
            <a:hlinkClick r:id="rId2" action="ppaction://hlinkpres?slideindex=1&amp;slidetitle="/>
            <a:extLst>
              <a:ext uri="{FF2B5EF4-FFF2-40B4-BE49-F238E27FC236}">
                <a16:creationId xmlns:a16="http://schemas.microsoft.com/office/drawing/2014/main" id="{020C5DC3-4D21-DD85-1463-00105BB97A5A}"/>
              </a:ext>
            </a:extLst>
          </p:cNvPr>
          <p:cNvSpPr txBox="1"/>
          <p:nvPr/>
        </p:nvSpPr>
        <p:spPr>
          <a:xfrm>
            <a:off x="1606923" y="6318548"/>
            <a:ext cx="6100482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https://github.com/anupat27/AICTE-water-pred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704091-8824-CB75-61C9-7E919C0EB6EF}"/>
              </a:ext>
            </a:extLst>
          </p:cNvPr>
          <p:cNvSpPr txBox="1"/>
          <p:nvPr/>
        </p:nvSpPr>
        <p:spPr>
          <a:xfrm>
            <a:off x="149087" y="6183207"/>
            <a:ext cx="1457836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GITHUB   LINK: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60</TotalTime>
  <Words>652</Words>
  <Application>Microsoft Office PowerPoint</Application>
  <PresentationFormat>Widescreen</PresentationFormat>
  <Paragraphs>77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Ananya Patade</cp:lastModifiedBy>
  <cp:revision>4</cp:revision>
  <dcterms:created xsi:type="dcterms:W3CDTF">2024-12-31T09:40:01Z</dcterms:created>
  <dcterms:modified xsi:type="dcterms:W3CDTF">2025-07-03T17:40:46Z</dcterms:modified>
</cp:coreProperties>
</file>