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4"/>
  </p:sldMasterIdLst>
  <p:notesMasterIdLst>
    <p:notesMasterId r:id="rId6"/>
  </p:notesMasterIdLst>
  <p:handoutMasterIdLst>
    <p:handoutMasterId r:id="rId7"/>
  </p:handoutMasterIdLst>
  <p:sldIdLst>
    <p:sldId id="2147474565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D3E634-67F8-92EC-5903-1967469F08BD}" name="Sayantan Mondal (IN)" initials="SM(" userId="S::sayantan.mondal@pwc.com::13fa3619-8407-406a-a21b-ff0708bdf19c" providerId="AD"/>
  <p188:author id="{ED84F835-B52C-2A20-E1C9-A50FE52847F6}" name="Sayantani Ghosh (IN)" initials="S(" userId="S::sayantani.g.ghosh@pwc.com::3e173b84-b6a7-4cea-ae27-ba990bfd3a0a" providerId="AD"/>
  <p188:author id="{0D17B242-9EB4-59B5-882A-58233124386B}" name="Shreyas Jeet (IN)" initials="S(" userId="S::shreyas.jeet@pwc.com::bda36d08-9467-448d-b893-a6b144e981fd" providerId="AD"/>
  <p188:author id="{FFF8E943-B41E-5FCC-E8AB-0E02CAA8D3AC}" name="Tathagata Saha (IN)" initials="T(" userId="S::tathagata.saha@pwc.com::01b0374a-c2b6-4944-82c8-eeefdbd7bccb" providerId="AD"/>
  <p188:author id="{37F27C51-58C1-D5AF-E6F4-2FE9B82F39A2}" name="Kuntal Saha (IN)" initials="K(" userId="S::kuntal.s.saha@pwc.com::e4b59468-7c16-48e7-abe4-bde9103149a9" providerId="AD"/>
  <p188:author id="{3A01F462-78D7-A3EC-8B93-910CBFF3A7AD}" name="Abhijit Ganguly (IN)" initials="A(" userId="S::abhijit.g.ganguly@pwc.com::5e0b7b43-0513-4a9e-9ffa-106f60d62926" providerId="AD"/>
  <p188:author id="{51E3E871-BCB5-AE97-049F-9D80918E97F9}" name="Anik Chakraborty (IN)" initials="AC(" userId="S::anik.chakraborty@pwc.com::cee4be9a-cf41-4759-9e92-43e988b69f63" providerId="AD"/>
  <p188:author id="{03C0E680-AB18-2331-3442-8EA3AE9B6A2E}" name="Shubhabrata Pal (IN)" initials="S(" userId="S::shubhabrata.pal@pwc.com::25eb804e-d3aa-4d60-b0e7-1ebc7ed2b3cb" providerId="AD"/>
  <p188:author id="{86171A8A-32A6-1AF8-CAEE-3DAA0B7266E1}" name="Kiran Sadangi (IN)" initials="K(" userId="S::kiran.sadangi@pwc.com::7bfdc2d6-471a-4a8b-b166-bfcd17762fd0" providerId="AD"/>
  <p188:author id="{D3B157EA-3EF6-3F15-0383-527D53FC4BF7}" name="Sougata Mazumder (IN)" initials="S(" userId="S::sougata.mazumder@pwc.com::beb58d3f-5982-4198-a8ae-1633efa38e3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Sadangi (IN)" initials="KS(" lastIdx="1" clrIdx="0">
    <p:extLst>
      <p:ext uri="{19B8F6BF-5375-455C-9EA6-DF929625EA0E}">
        <p15:presenceInfo xmlns:p15="http://schemas.microsoft.com/office/powerpoint/2012/main" userId="S::kiran.sadangi@pwc.com::7bfdc2d6-471a-4a8b-b166-bfcd17762f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0301E"/>
    <a:srgbClr val="92D050"/>
    <a:srgbClr val="0BB0B3"/>
    <a:srgbClr val="F1BAC3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688" autoAdjust="0"/>
  </p:normalViewPr>
  <p:slideViewPr>
    <p:cSldViewPr snapToGrid="0">
      <p:cViewPr varScale="1">
        <p:scale>
          <a:sx n="107" d="100"/>
          <a:sy n="107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09DDA-0787-4B42-881F-6B3C23931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1845B-8C18-C246-A0D1-61FFD1963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01B5-88AD-1849-891D-EA2905EB5A88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5FE6D-CCE1-E44E-89A4-77460EF6CC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315B-F8F9-5649-8DCB-C363E729D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2F4-4C0C-5F4F-8771-7E15167A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AB23-24A6-494C-BA00-B87242B78CB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A530D-631F-4981-98F0-E6C07C67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hidden"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hidden"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2" y="428625"/>
            <a:ext cx="7418388" cy="2428874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914" y="3749040"/>
            <a:ext cx="5473700" cy="594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9pPr>
          </a:lstStyle>
          <a:p>
            <a:r>
              <a:rPr lang="en-US"/>
              <a:t>[Presentation subtitle]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24489-97EC-1D48-A1FA-019C122861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85139" y="5330952"/>
            <a:ext cx="1636776" cy="13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3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5317807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5317807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ED7AA0-17C2-48FB-ABC4-C692036A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D525C-F3AD-4ECC-8FCA-48FB0C4097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3B1319-0EDC-4B2A-B4DB-BA39000B44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7EFC9A-4584-4307-B427-F7EC0FB452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2ED40652-37AE-4D19-AF87-78FAD0E7C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430514"/>
            <a:ext cx="531780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9845CC-465C-0147-BB19-41367E39D82E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5317808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5317807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093CFA-C925-4C8D-8FB3-9B7649B67D0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62A69-F669-49D2-BBDB-70589179135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19FCB7-58D0-4BF6-87E4-BECD9D50D88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836C0437-ABBE-459E-BA57-88DDAC37C7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1129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2288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/>
          </p:nvPr>
        </p:nvSpPr>
        <p:spPr>
          <a:xfrm>
            <a:off x="8220076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E47696-34C2-4DDF-B263-60089BE5CC7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6E1044E-1FB0-4D72-9B9B-76420FF51C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36964E-2C1B-4A60-8AC5-EB7F1DCF0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D5AC74F2-5BBD-4861-A921-D1DC345A8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901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6B3548-5EB8-714F-93B3-BD8CE8C6C99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2288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/>
          </p:nvPr>
        </p:nvSpPr>
        <p:spPr>
          <a:xfrm>
            <a:off x="8220076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2B846-4587-45F3-97F5-445A6188F91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605D9C-E4D4-4C9E-8416-B4EB32C1ED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C7A3B5-66B7-4CBE-B5B1-DCD58F9627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B2999FDE-C4B3-46C4-99F7-B4D43CEE3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606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6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6275388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919016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32D5550-90BE-4882-BFD2-A6D1ACA1621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023204-DE65-46C8-B0C2-EF2EE90809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0AA7728-8181-4B12-9D9D-82B73D0E44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61BCC7D8-0B40-40CA-9EB7-A1B58E28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472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F08066-BCE7-3945-BE4E-1DEA43569B7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6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6275388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919016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2A8C47D-E6B4-4A93-96BD-BB0097A65CB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8904962-C557-4357-94EE-28548B74724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17C75A-1DE5-4A13-A418-D1F860351B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E16AD7F1-6265-4048-A0FB-E012EEC89E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932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045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11177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445309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779443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BF7763-777D-40B2-8C54-F7D3321245C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055E02-2B15-4266-A7C7-593B1678174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C43E03-8D07-4583-BAB1-DA969E016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1AB08F3C-0D48-4A67-8409-4EBEBA7BB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719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CBFC701-7287-1F4F-B6FA-1BECCBF324C6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045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11177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445309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779443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4881B76-59EC-4C32-ABA8-5CC5CD069E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4C31184-F3C0-488D-B39C-AB797652263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2915EE3-2E77-4F9A-993B-789E2A0E9A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A5779E20-2A8C-497F-A1EB-8047DF495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703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2912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31494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20075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36C29E-E542-4CF8-8350-7B2993AB9F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2913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E49564D-E876-4F96-AA36-94443DF6A6B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31495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C35B22-67CB-4342-8F23-814ABE95E98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0076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87571C-6FA2-483E-8AEE-1710649D6816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827F3-F403-49DB-94E9-CD2D743F3E6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8BD27-7C74-4AB3-95CB-838959D0B11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687FB997-CBDF-44F7-9829-08D5B0A1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7034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CE153FD-285A-D647-ADE4-833E86A9CF52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2912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31494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20075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1A2FF-FB3D-4971-8B6D-3BD731DE50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2913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662A741-222C-4F6F-9366-53AED64CAC1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31495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2C7502DD-886C-4B7F-ACDF-7765ADE3972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0076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868E-2AF9-47BC-857A-17AB07E743FD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EF87-D71C-46CC-9D4B-9DE6546AA0B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3DA3C-10C9-4712-8280-538B6B8E776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76CC2C4D-1739-4316-8E84-FB611D3D2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60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2103120"/>
            <a:ext cx="11306175" cy="4073842"/>
          </a:xfrm>
        </p:spPr>
        <p:txBody>
          <a:bodyPr/>
          <a:lstStyle>
            <a:lvl1pPr marL="730250" indent="-7302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>
                <a:tab pos="10623550" algn="r"/>
              </a:tabLst>
              <a:defRPr sz="2800" b="0">
                <a:solidFill>
                  <a:schemeClr val="tx1"/>
                </a:solidFill>
              </a:defRPr>
            </a:lvl1pPr>
            <a:lvl2pPr marL="730250" indent="0">
              <a:buClr>
                <a:schemeClr val="accent4"/>
              </a:buClr>
              <a:buFont typeface="+mj-lt"/>
              <a:buNone/>
              <a:tabLst>
                <a:tab pos="10623550" algn="r"/>
              </a:tabLst>
              <a:defRPr sz="1600"/>
            </a:lvl2pPr>
            <a:lvl3pPr marL="914400" indent="-182563">
              <a:lnSpc>
                <a:spcPct val="100000"/>
              </a:lnSpc>
              <a:tabLst>
                <a:tab pos="10623550" algn="r"/>
              </a:tabLst>
              <a:defRPr/>
            </a:lvl3pPr>
            <a:lvl4pPr marL="1096963" indent="-182563">
              <a:lnSpc>
                <a:spcPct val="100000"/>
              </a:lnSpc>
              <a:tabLst>
                <a:tab pos="10623550" algn="r"/>
              </a:tabLst>
              <a:defRPr/>
            </a:lvl4pPr>
            <a:lvl5pPr marL="1279525" indent="-182563">
              <a:lnSpc>
                <a:spcPct val="100000"/>
              </a:lnSpc>
              <a:tabLst>
                <a:tab pos="10623550" algn="r"/>
              </a:tabLst>
              <a:defRPr/>
            </a:lvl5pPr>
            <a:lvl6pPr marL="1462088" indent="-182563">
              <a:lnSpc>
                <a:spcPct val="100000"/>
              </a:lnSpc>
              <a:tabLst>
                <a:tab pos="10623550" algn="r"/>
              </a:tabLst>
              <a:defRPr/>
            </a:lvl6pPr>
            <a:lvl7pPr marL="1644650" indent="-182563">
              <a:lnSpc>
                <a:spcPct val="100000"/>
              </a:lnSpc>
              <a:tabLst>
                <a:tab pos="10623550" algn="r"/>
              </a:tabLst>
              <a:defRPr/>
            </a:lvl7pPr>
            <a:lvl8pPr marL="1828800" indent="-182563">
              <a:lnSpc>
                <a:spcPct val="100000"/>
              </a:lnSpc>
              <a:tabLst>
                <a:tab pos="10623550" algn="r"/>
              </a:tabLst>
              <a:defRPr/>
            </a:lvl8pPr>
            <a:lvl9pPr marL="2011363" indent="-182563">
              <a:lnSpc>
                <a:spcPct val="100000"/>
              </a:lnSpc>
              <a:tabLst>
                <a:tab pos="1062355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655731D-AA69-496C-B0B2-03CFFAF9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35866B-5500-47D4-BB9E-7E72C2D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B14B7E-CEFE-4C0B-BA75-EBC6A916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5F81EEDA-C5ED-470B-A291-527EA2610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066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47D158-444C-4C82-ACB0-9AB0A3521F0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723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9E9185D-B5E2-42D8-B0BB-64A24064250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5963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EDDB54A-2316-4869-8165-5986C600341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636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C944BFAA-989E-4744-AC4B-DF3B93FF7EF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9308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D77653-CF6A-4B2A-87DC-43D2892272A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4D6026-7532-478E-949C-90DBDB58BEA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C6FDCB-F2DE-418E-99B2-21505C0DF1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31BA7A9A-2DD9-47F6-B9CB-0DA48A0619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3591F7-EFF5-C649-BCF8-906639EFF4C9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4F44128-4414-43CF-8270-05DD5E55901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723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550B7EC-9A89-4137-AC2C-8E055967FFC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5963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AE92F97-7ADC-46A9-8EB2-EF00E7B8C3B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7636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0AE013A-6661-47CF-A7AF-4541D1BE18D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9308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83CA0-D1C4-4C80-88CF-B40063A4FF9F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F6101-EAAB-4B3D-A245-3432114BEB5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A0A1-A24A-4F5A-A2BB-25C7634EDF5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47ED939B-B1C7-4C29-B7E9-43C6185A96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0495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442911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35963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17"/>
          </p:nvPr>
        </p:nvSpPr>
        <p:spPr>
          <a:xfrm>
            <a:off x="6276363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919308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7BDE18C-B6F5-4F07-92F2-88EB0F06DA8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723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EAB83E31-ADC6-4472-8BCC-A5123751071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5963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2C9889D5-4B26-4E63-BD3D-E58AF8BFA96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7636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D4154D0B-36B2-465C-8CF8-5F641F04607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9308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955611-75A5-4E59-B4B5-FE88BCFEF40B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E29159-3F53-4095-9D3F-6234A986E28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8BA06A-F761-4904-A418-FF884A36D6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846D03B4-8C91-4BA4-95E6-8F6CA0AB78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088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194D818-D8E8-5342-BDE8-319BC1FCE4A9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136A12B2-03B5-4BC2-942B-CDF222899B3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2911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19698F39-9E08-4628-9EAA-9DFB91AB41F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35963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19DD7D57-3E24-4739-9180-648AACAD80C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276363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C238DBFC-D359-4AE7-953F-513D1249339E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19308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5EAC27-A3D9-42D2-B8B6-307439DE0C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723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8B897F92-3121-4E86-B159-DB3A78790D2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5963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91ECA7E9-EB6F-4C5F-9E75-057DD0429E4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7636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364D15F8-8EEC-45CD-98E7-4DEE5949D11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9308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453E4-B28B-4A76-A52E-30C0D72A7848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AFB6-8B45-4BFE-A885-F83015FF08D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C6A0-6531-41E2-BB18-26FAF095B91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EEC7A0C3-9152-4979-B9A4-1DD6E4991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2920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4F68-0B4A-4149-A18F-4315F4586B1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5ABC-56FD-4472-AB7C-6A555B11D1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134A85-222C-4998-956E-2C113F21BC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580BEB1B-D168-4305-A989-CB299FD344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7547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68D6DA-542B-6F48-A3F4-9AAC02852C7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C529CD-1A1A-4E92-8B06-E2D00121546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2D834-82DE-4A8A-80F5-89C7915CEF6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DCD961-F162-4687-88C7-DB3982D5F9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437EC9EB-2434-4B6A-AA6C-27002286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4972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A408A-7B42-4C14-BE7C-F4D102F393B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58AE73B-A8B2-48F8-B531-55D49D90FE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BF3A60A-E084-4CEF-9ABB-5EFAF4DD73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9A5F7AB1-82E5-436D-8CE0-DA9B9BC797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B511FD-918E-4448-A073-319F95FD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3DF83-0E4D-4062-8689-BCAED9B9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09569C-E6F2-4D77-BAF5-8B61D9BF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E0403106-D8C1-4797-99B4-D0028C98B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8836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B4219-3EEF-4378-A73A-96B26CB4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93D4F-BC0D-42EC-B3FB-EBA10EFA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E2FF-338B-4692-8D88-243C0B67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C9B49E51-9F70-4B52-A720-A882467C1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9716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42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2103120"/>
            <a:ext cx="11306175" cy="40738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0426B-A66A-48D3-ABA8-7395912C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331C5-4CAB-4C0E-9265-8306F4CA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1E65B-41E2-4BB4-95CA-547F255E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15A69832-8A74-496C-85CA-8AECB58F9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2084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0370" y="2377440"/>
            <a:ext cx="3611880" cy="1737360"/>
          </a:xfrm>
        </p:spPr>
        <p:txBody>
          <a:bodyPr tIns="0" bIns="0" anchor="t" anchorCtr="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3600" b="1" spc="-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3931920"/>
            <a:ext cx="3328986" cy="206178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 marL="18288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2pPr>
            <a:lvl3pPr marL="36576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3pPr>
            <a:lvl4pPr marL="54864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4pPr>
            <a:lvl5pPr marL="73152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914400" indent="-18288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6pPr>
            <a:lvl7pPr marL="1097280" indent="-182880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7pPr>
            <a:lvl8pPr marL="1280160" indent="-18288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8pPr>
            <a:lvl9pPr marL="1463040" indent="-182880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327525" y="2095500"/>
            <a:ext cx="7421563" cy="4076699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491B1-7104-43A0-AFF2-442E1E7AA6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1E9A5C2-5245-426D-8512-69B7D0F1F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799A00-9478-4FAC-AA49-2801A77756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F57FBA1D-26E4-4607-AE4F-0F1576FA68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8572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2095500"/>
            <a:ext cx="3529012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27524" y="2095500"/>
            <a:ext cx="3533775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22571" y="2095500"/>
            <a:ext cx="3529012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3599542"/>
            <a:ext cx="3529012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04FBFED-85D0-8C43-84C6-BADD19241EDC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327525" y="3599542"/>
            <a:ext cx="3533775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7D43B0B-6C29-D449-BC95-219F98DA27E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22571" y="3599542"/>
            <a:ext cx="3529012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D38FC-65FB-45C5-8E25-F7804B00A892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7669F-C8AC-43D0-8B5B-20E51FB7033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5C344-38CF-41E6-A8A8-0967A96D1E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A8D29142-40D4-4E70-849A-80FBA47ED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5183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442913" y="2103438"/>
            <a:ext cx="11306175" cy="4068762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9B5AD0-7100-40FC-B94E-8673B63C54F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FC4A7C-7B69-4061-8EE2-819A8D939D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84796-7BA4-4E7F-9DC3-855C75264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0A87B5D5-04CC-4DAD-92DD-A44B40695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4" y="428625"/>
            <a:ext cx="5473699" cy="2428874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58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5B5A1-1961-2549-9AC7-6FB51905A5F2}"/>
              </a:ext>
            </a:extLst>
          </p:cNvPr>
          <p:cNvSpPr txBox="1"/>
          <p:nvPr userDrawn="1"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1200">
                <a:solidFill>
                  <a:schemeClr val="tx1"/>
                </a:solidFill>
              </a:rPr>
              <a:t>pwc.com</a:t>
            </a:r>
          </a:p>
        </p:txBody>
      </p:sp>
      <p:sp>
        <p:nvSpPr>
          <p:cNvPr id="14" name="Rectangle 13"/>
          <p:cNvSpPr/>
          <p:nvPr/>
        </p:nvSpPr>
        <p:spPr bwMode="hidden"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5259600"/>
            <a:ext cx="11306176" cy="145161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[Legal]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[Section header title]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71A9E-1347-2E4A-8F01-32BA5D548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867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[Section header title]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0A2100-6DF1-414A-91DA-B6027C61BA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390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[Section header title]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D911B5-C441-B44D-9980-56426B1A19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334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[Section header title]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F941B13-F925-1C4F-8990-F4149ED1B1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3948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 Manual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D68526-5625-1E4A-90D0-6166C1CB0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236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Manual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054294-58FB-3646-A032-19FD69799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189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22B17-E9E9-3842-A116-5C0D59C56C8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2103438"/>
            <a:ext cx="11306175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2B8CC-FA56-407D-B9A4-3666CFDF4B9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A8737-B3AB-4996-B0DE-67A3CBFA467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1FDDF-AEC0-49E1-8D2E-FA13C9996C4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95E82C59-EF2A-4FD1-A22F-D4C8D839A1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78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 Manual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4BCE9-03B0-5C4D-A70B-519F67263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7749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 Manual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46EE5-5980-A84E-9311-F5B9956E4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4225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Full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572000" cy="4572000"/>
          </a:xfrm>
          <a:solidFill>
            <a:srgbClr val="E0301E"/>
          </a:solidFill>
        </p:spPr>
        <p:txBody>
          <a:bodyPr lIns="438912" tIns="1440000" rIns="252000" bIns="180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None/>
              <a:defRPr sz="26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E9DA768-B963-3547-B650-2E77ED7439D3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42913" y="1623703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C39307-A9CF-4290-BCD8-88E5CA5323C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F56CD4-829B-4140-B50F-2C882D8ECF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306AE1-F094-4980-A9AA-E04FDC0F2E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36413493-2A04-4D22-9F83-172F37916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714500"/>
            <a:ext cx="5299393" cy="44577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BA5CA3E-5ADF-C84E-8B6D-07C039516DFE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687001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47F5D2B-7A59-4664-BE29-65D3AEBE56D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ED3743-A572-47D4-B3BB-A17CC21E1B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6EB09C-5983-4859-8294-7AC8189AAFE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92361F8A-86FB-4128-9618-688AED5F5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5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714500"/>
            <a:ext cx="5299393" cy="44577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51F50DC-1032-F848-8EFD-503462F6015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913" y="687001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B45EE6A-FE2B-456C-9A0A-EE9881F0F30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1E2E1C7-76B5-4D51-9710-191FADB96A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A38D8A-95F4-4BBE-9CD4-7BB14D005D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DE5A62E1-B346-43E4-9469-DED8DE787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0282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7AD3661-A443-F74F-9528-11F7BA264BF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CBEB7F2-677B-4DD6-BA18-B69DC745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0F29636-F9D5-4A45-92F3-AF13A793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1CC7FC-0DDC-4E64-B609-5C1E38F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208FE94E-9851-45AF-A7BA-FD7659B34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979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53C6A26-069C-C142-8C96-315DE67FAD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F3A355-ADAD-4442-B814-826E5DE2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89A6B1-CAD5-4B6D-92BE-2CCCA5E1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606923-3A6B-4F18-9B48-7C954008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AFD80EF9-F4E7-46EB-9F42-390A93FD5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C37678-6A0A-C84B-9A52-9B7F891FFFD3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84B20D0-6F10-4836-98B8-AD579B0A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F91A10-45F2-47DF-BC5F-313E4843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CF66E6-D082-4066-8B12-8F7BCC0E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28657E00-F8F9-472B-AB72-E1DA4CF077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0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D58181-4255-CF4B-AEC5-6ADD879A60CA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3EED70E-D039-451C-90BB-E45D22FE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F235F56-A7E6-43AA-B594-B4C08564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250DC5-6AA8-4A9E-9640-7B3302E4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7BA60FDD-C5F5-43A0-8ECF-486AC163FD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56180B7-FBDB-F345-B5D1-21FE86D79BA3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F94B33A-5E57-4C9C-AA9E-24F4E997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CAC6E9-6A13-44DF-B6E6-D2895F31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3F9647-2DF1-429F-BD4E-2A1A4392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BA130571-40F1-425A-8425-B064874D1A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43C99-1BE5-44A1-BE8F-6E65D2CD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7BA5F-8EC9-4C97-8DEE-1DA5FAA2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FC425-A75E-4C58-A776-4575AB6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6CC14756-7105-4AB4-A474-A3F983844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21411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0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C758DF0-2055-C446-AF59-8BED8AF86D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5080A-9E6B-4422-8617-1AC46885F30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9EFEA-BC8A-408B-BCBF-25D2F693B79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985ED-0907-4D8A-8801-A6B088AAC47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832DBAB3-09A7-4FAF-AB3C-CD6D0544E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3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7FF06-FA4A-4408-9FCA-30F0536F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5BDF8-3C06-43A6-9DEB-DE7EC077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47171-AA25-4912-8B42-EC8CD3B3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2A387FED-9235-43CD-A003-546A99F8E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5473700" cy="4068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388" y="2103438"/>
            <a:ext cx="54737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39FECB-2B73-4734-BFE0-8946BC46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A99CED-9EA5-4662-B4A0-2720C579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652730-32B5-4B0C-AE6E-E7A72C3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8725EB0C-5068-4DB4-BC1C-0F05F8DF0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2750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2E0820E-E86A-4245-AF6A-000EBF442F6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5473700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388" y="2103437"/>
            <a:ext cx="5473699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22201E-76D3-41C9-9346-7900CB0AF68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84296" y="6355080"/>
            <a:ext cx="1764792" cy="137160"/>
          </a:xfrm>
        </p:spPr>
        <p:txBody>
          <a:bodyPr vert="horz" lIns="0" tIns="0" rIns="0" bIns="0" rtlCol="0" anchor="b" anchorCtr="0"/>
          <a:lstStyle>
            <a:lvl1pPr algn="r">
              <a:defRPr lang="en-US" smtClean="0"/>
            </a:lvl1pPr>
          </a:lstStyle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CCFF11-1842-4842-8B8B-595E295387A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912" y="6355080"/>
            <a:ext cx="5473701" cy="137160"/>
          </a:xfrm>
        </p:spPr>
        <p:txBody>
          <a:bodyPr vert="horz" lIns="0" tIns="0" rIns="0" bIns="0" rtlCol="0" anchor="b" anchorCtr="0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8B7D56-22EA-4B30-82C0-D0D56813A74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984296" y="6492240"/>
            <a:ext cx="1764792" cy="137160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mtClean="0"/>
            </a:lvl1pPr>
          </a:lstStyle>
          <a:p>
            <a:fld id="{8B8324BC-E6D6-4B58-9238-E941491FBA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66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E929DBE-EF12-9845-B0FD-DF795B82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750"/>
            </a:lvl1pPr>
          </a:lstStyle>
          <a:p>
            <a:endParaRPr lang="en-US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AC161DD-0A25-2B4E-956E-04296B59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US" sz="750" smtClean="0"/>
            </a:lvl1pPr>
          </a:lstStyle>
          <a:p>
            <a:endParaRPr lang="en-US"/>
          </a:p>
        </p:txBody>
      </p:sp>
      <p:sp>
        <p:nvSpPr>
          <p:cNvPr id="8" name="PwCFirm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750" b="0"/>
            </a:lvl1pPr>
          </a:lstStyle>
          <a:p>
            <a:pPr lvl="0" algn="l"/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750" smtClean="0"/>
            </a:lvl1pPr>
          </a:lstStyle>
          <a:p>
            <a:fld id="{277BA483-84A7-4DB9-801C-28081ED73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0" r:id="rId2"/>
    <p:sldLayoutId id="2147483742" r:id="rId3"/>
    <p:sldLayoutId id="2147483754" r:id="rId4"/>
    <p:sldLayoutId id="2147483743" r:id="rId5"/>
    <p:sldLayoutId id="2147483755" r:id="rId6"/>
    <p:sldLayoutId id="2147483767" r:id="rId7"/>
    <p:sldLayoutId id="2147483744" r:id="rId8"/>
    <p:sldLayoutId id="2147483756" r:id="rId9"/>
    <p:sldLayoutId id="2147483745" r:id="rId10"/>
    <p:sldLayoutId id="2147483757" r:id="rId11"/>
    <p:sldLayoutId id="2147483746" r:id="rId12"/>
    <p:sldLayoutId id="2147483758" r:id="rId13"/>
    <p:sldLayoutId id="2147483747" r:id="rId14"/>
    <p:sldLayoutId id="2147483759" r:id="rId15"/>
    <p:sldLayoutId id="2147483748" r:id="rId16"/>
    <p:sldLayoutId id="2147483760" r:id="rId17"/>
    <p:sldLayoutId id="2147483749" r:id="rId18"/>
    <p:sldLayoutId id="2147483761" r:id="rId19"/>
    <p:sldLayoutId id="2147483750" r:id="rId20"/>
    <p:sldLayoutId id="2147483762" r:id="rId21"/>
    <p:sldLayoutId id="2147483751" r:id="rId22"/>
    <p:sldLayoutId id="2147483763" r:id="rId23"/>
    <p:sldLayoutId id="2147483752" r:id="rId24"/>
    <p:sldLayoutId id="2147483764" r:id="rId25"/>
    <p:sldLayoutId id="2147483768" r:id="rId26"/>
    <p:sldLayoutId id="2147483786" r:id="rId27"/>
    <p:sldLayoutId id="2147483787" r:id="rId28"/>
    <p:sldLayoutId id="2147483790" r:id="rId29"/>
    <p:sldLayoutId id="2147483765" r:id="rId30"/>
    <p:sldLayoutId id="2147483766" r:id="rId31"/>
    <p:sldLayoutId id="2147483769" r:id="rId32"/>
    <p:sldLayoutId id="2147483789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  <p:sldLayoutId id="2147483803" r:id="rId46"/>
    <p:sldLayoutId id="2147483804" r:id="rId47"/>
    <p:sldLayoutId id="2147483805" r:id="rId48"/>
    <p:sldLayoutId id="2147483806" r:id="rId49"/>
    <p:sldLayoutId id="2147483828" r:id="rId5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 userDrawn="1">
          <p15:clr>
            <a:srgbClr val="F26B43"/>
          </p15:clr>
        </p15:guide>
        <p15:guide id="1" pos="279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3953" userDrawn="1">
          <p15:clr>
            <a:srgbClr val="F26B43"/>
          </p15:clr>
        </p15:guide>
        <p15:guide id="4" pos="3727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pos="2726" userDrawn="1">
          <p15:clr>
            <a:srgbClr val="F26B43"/>
          </p15:clr>
        </p15:guide>
        <p15:guide id="7" pos="2502" userDrawn="1">
          <p15:clr>
            <a:srgbClr val="F26B43"/>
          </p15:clr>
        </p15:guide>
        <p15:guide id="8" pos="4952" userDrawn="1">
          <p15:clr>
            <a:srgbClr val="F26B43"/>
          </p15:clr>
        </p15:guide>
        <p15:guide id="9" pos="5177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1325" userDrawn="1">
          <p15:clr>
            <a:srgbClr val="F26B43"/>
          </p15:clr>
        </p15:guide>
        <p15:guide id="12" orient="horz" pos="1146" userDrawn="1">
          <p15:clr>
            <a:srgbClr val="F26B43"/>
          </p15:clr>
        </p15:guide>
        <p15:guide id="13" orient="horz" pos="2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CF720-223B-1C93-6171-A9123B533802}"/>
              </a:ext>
            </a:extLst>
          </p:cNvPr>
          <p:cNvSpPr/>
          <p:nvPr/>
        </p:nvSpPr>
        <p:spPr>
          <a:xfrm>
            <a:off x="4164013" y="1639888"/>
            <a:ext cx="2949574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AC2F6-66B8-BF61-2A5C-FDD151E35C74}"/>
              </a:ext>
            </a:extLst>
          </p:cNvPr>
          <p:cNvSpPr/>
          <p:nvPr/>
        </p:nvSpPr>
        <p:spPr>
          <a:xfrm>
            <a:off x="321534" y="413423"/>
            <a:ext cx="11658600" cy="5915025"/>
          </a:xfrm>
          <a:prstGeom prst="rect">
            <a:avLst/>
          </a:prstGeom>
          <a:solidFill>
            <a:srgbClr val="B3DCF9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4A79BDF-7A7E-9226-7238-9E87D23D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1" y="344332"/>
            <a:ext cx="62484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Detailed Architecture - Logical Representation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02FD07F5-618A-92E8-6066-1FDFC061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445" y="1341809"/>
            <a:ext cx="1676400" cy="242492"/>
          </a:xfrm>
          <a:prstGeom prst="rect">
            <a:avLst/>
          </a:prstGeom>
          <a:solidFill>
            <a:srgbClr val="72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Data Science</a:t>
            </a:r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D39EC21B-600E-7CCF-25E1-272AE3D83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910" y="1326159"/>
            <a:ext cx="4270921" cy="267064"/>
          </a:xfrm>
          <a:prstGeom prst="rect">
            <a:avLst/>
          </a:prstGeom>
          <a:solidFill>
            <a:srgbClr val="72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Extraction, DC, DQ &amp; Transformation – Databricks Free Edition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89DE6-EB4D-ED48-2EEA-C8553B307BE2}"/>
              </a:ext>
            </a:extLst>
          </p:cNvPr>
          <p:cNvSpPr/>
          <p:nvPr/>
        </p:nvSpPr>
        <p:spPr>
          <a:xfrm>
            <a:off x="9315458" y="1340226"/>
            <a:ext cx="2038341" cy="183320"/>
          </a:xfrm>
          <a:prstGeom prst="rect">
            <a:avLst/>
          </a:prstGeom>
          <a:solidFill>
            <a:srgbClr val="727272"/>
          </a:solidFill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spc="100" dirty="0">
                <a:solidFill>
                  <a:srgbClr val="FFFFFF"/>
                </a:solidFill>
                <a:latin typeface="Arial"/>
              </a:rPr>
              <a:t>Deliver</a:t>
            </a:r>
          </a:p>
        </p:txBody>
      </p:sp>
      <p:sp>
        <p:nvSpPr>
          <p:cNvPr id="2057" name="Rectangle 8">
            <a:extLst>
              <a:ext uri="{FF2B5EF4-FFF2-40B4-BE49-F238E27FC236}">
                <a16:creationId xmlns:a16="http://schemas.microsoft.com/office/drawing/2014/main" id="{F186B3C0-7B62-C549-66B5-462E0BE9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30" y="1321180"/>
            <a:ext cx="1201201" cy="250986"/>
          </a:xfrm>
          <a:prstGeom prst="rect">
            <a:avLst/>
          </a:prstGeom>
          <a:solidFill>
            <a:srgbClr val="72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Data Sources</a:t>
            </a:r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CCE1EA77-435F-49EA-8ECB-E78A6938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02" y="968427"/>
            <a:ext cx="2586295" cy="244425"/>
          </a:xfrm>
          <a:prstGeom prst="rect">
            <a:avLst/>
          </a:prstGeom>
          <a:solidFill>
            <a:srgbClr val="72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On Premise</a:t>
            </a:r>
          </a:p>
        </p:txBody>
      </p:sp>
      <p:sp>
        <p:nvSpPr>
          <p:cNvPr id="2061" name="Rectangle 12">
            <a:extLst>
              <a:ext uri="{FF2B5EF4-FFF2-40B4-BE49-F238E27FC236}">
                <a16:creationId xmlns:a16="http://schemas.microsoft.com/office/drawing/2014/main" id="{70EEAC71-1A13-48B2-84DA-EA25C73D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1974850"/>
            <a:ext cx="566737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b="1" dirty="0">
                <a:solidFill>
                  <a:srgbClr val="7C7C7C"/>
                </a:solidFill>
              </a:rPr>
              <a:t>ADIS Gen2</a:t>
            </a:r>
          </a:p>
        </p:txBody>
      </p:sp>
      <p:sp>
        <p:nvSpPr>
          <p:cNvPr id="2064" name="Rectangle 15">
            <a:extLst>
              <a:ext uri="{FF2B5EF4-FFF2-40B4-BE49-F238E27FC236}">
                <a16:creationId xmlns:a16="http://schemas.microsoft.com/office/drawing/2014/main" id="{20963828-8082-A4CD-29A2-626D2E38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2041525"/>
            <a:ext cx="5302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700" b="1" dirty="0">
                <a:solidFill>
                  <a:srgbClr val="7C7C7C"/>
                </a:solidFill>
                <a:latin typeface="Arial" panose="020B0604020202020204" pitchFamily="34" charset="0"/>
              </a:rPr>
              <a:t>Delta Lake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26ABA2-DA65-CD9B-5FEB-5DB9B2E8EC5A}"/>
              </a:ext>
            </a:extLst>
          </p:cNvPr>
          <p:cNvSpPr/>
          <p:nvPr/>
        </p:nvSpPr>
        <p:spPr>
          <a:xfrm>
            <a:off x="6096000" y="3508375"/>
            <a:ext cx="298450" cy="66675"/>
          </a:xfrm>
          <a:prstGeom prst="rect">
            <a:avLst/>
          </a:prstGeom>
        </p:spPr>
        <p:txBody>
          <a:bodyPr wrap="none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50" b="1" dirty="0">
              <a:solidFill>
                <a:srgbClr val="5B5B5B"/>
              </a:solidFill>
              <a:latin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2D440-40F3-AC51-581C-BAA920025D8B}"/>
              </a:ext>
            </a:extLst>
          </p:cNvPr>
          <p:cNvSpPr/>
          <p:nvPr/>
        </p:nvSpPr>
        <p:spPr>
          <a:xfrm>
            <a:off x="4090193" y="1691878"/>
            <a:ext cx="3182145" cy="1262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endParaRPr lang="en-US" altLang="en-US" sz="1600" b="1" dirty="0">
              <a:solidFill>
                <a:srgbClr val="5B5B5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D1C24-B20B-A749-BDAE-CCD0BE82AB87}"/>
              </a:ext>
            </a:extLst>
          </p:cNvPr>
          <p:cNvSpPr txBox="1"/>
          <p:nvPr/>
        </p:nvSpPr>
        <p:spPr>
          <a:xfrm>
            <a:off x="4007644" y="3026767"/>
            <a:ext cx="7937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000" dirty="0"/>
              <a:t>Bronze (RAW)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0027F-23DE-F418-F794-5C8CF321FE58}"/>
              </a:ext>
            </a:extLst>
          </p:cNvPr>
          <p:cNvSpPr/>
          <p:nvPr/>
        </p:nvSpPr>
        <p:spPr>
          <a:xfrm>
            <a:off x="4164013" y="2031207"/>
            <a:ext cx="744538" cy="67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1E644-5860-D043-5756-AE2F6A56A510}"/>
              </a:ext>
            </a:extLst>
          </p:cNvPr>
          <p:cNvSpPr txBox="1"/>
          <p:nvPr/>
        </p:nvSpPr>
        <p:spPr>
          <a:xfrm>
            <a:off x="4282282" y="2251174"/>
            <a:ext cx="7937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000" dirty="0"/>
              <a:t>Bronze (RAW)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F867F1-196D-F12F-EAA5-7FC6566B5C6D}"/>
              </a:ext>
            </a:extLst>
          </p:cNvPr>
          <p:cNvSpPr/>
          <p:nvPr/>
        </p:nvSpPr>
        <p:spPr>
          <a:xfrm flipH="1">
            <a:off x="5205810" y="2034383"/>
            <a:ext cx="725488" cy="676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71F07-172E-3121-214D-71E43989054D}"/>
              </a:ext>
            </a:extLst>
          </p:cNvPr>
          <p:cNvSpPr txBox="1"/>
          <p:nvPr/>
        </p:nvSpPr>
        <p:spPr>
          <a:xfrm>
            <a:off x="5221682" y="2179608"/>
            <a:ext cx="747318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000" dirty="0"/>
              <a:t>Silver (DC, DQ , BV ) Processed Layer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2440DD-B5B8-0678-B9DB-47EBDE39F88C}"/>
              </a:ext>
            </a:extLst>
          </p:cNvPr>
          <p:cNvSpPr/>
          <p:nvPr/>
        </p:nvSpPr>
        <p:spPr>
          <a:xfrm flipH="1">
            <a:off x="6179740" y="2032002"/>
            <a:ext cx="933846" cy="687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58717A-305C-0C88-826C-C6DC96425031}"/>
              </a:ext>
            </a:extLst>
          </p:cNvPr>
          <p:cNvSpPr txBox="1"/>
          <p:nvPr/>
        </p:nvSpPr>
        <p:spPr>
          <a:xfrm>
            <a:off x="6217443" y="2131177"/>
            <a:ext cx="951706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000" dirty="0"/>
              <a:t>Gold/Curated      (Transformed )</a:t>
            </a:r>
            <a:r>
              <a:rPr lang="en-US" sz="1600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04053D-EE99-4FBA-F198-7005B815CC6E}"/>
              </a:ext>
            </a:extLst>
          </p:cNvPr>
          <p:cNvSpPr/>
          <p:nvPr/>
        </p:nvSpPr>
        <p:spPr>
          <a:xfrm>
            <a:off x="4090193" y="3419475"/>
            <a:ext cx="318214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A1B88-A75C-B99D-AAA3-F9EFA88A2693}"/>
              </a:ext>
            </a:extLst>
          </p:cNvPr>
          <p:cNvSpPr txBox="1"/>
          <p:nvPr/>
        </p:nvSpPr>
        <p:spPr>
          <a:xfrm>
            <a:off x="5002608" y="3611562"/>
            <a:ext cx="24661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000" dirty="0"/>
              <a:t>Data Bricks ( PySpark 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F1FD79-236F-32EB-C4D9-B758ACD470BE}"/>
              </a:ext>
            </a:extLst>
          </p:cNvPr>
          <p:cNvCxnSpPr>
            <a:cxnSpLocks/>
          </p:cNvCxnSpPr>
          <p:nvPr/>
        </p:nvCxnSpPr>
        <p:spPr>
          <a:xfrm>
            <a:off x="4908551" y="2376303"/>
            <a:ext cx="194070" cy="0"/>
          </a:xfrm>
          <a:prstGeom prst="straightConnector1">
            <a:avLst/>
          </a:prstGeom>
          <a:ln w="127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BE939D-BC98-6441-F8D7-131004752509}"/>
              </a:ext>
            </a:extLst>
          </p:cNvPr>
          <p:cNvCxnSpPr>
            <a:cxnSpLocks/>
          </p:cNvCxnSpPr>
          <p:nvPr/>
        </p:nvCxnSpPr>
        <p:spPr>
          <a:xfrm>
            <a:off x="5971148" y="2375332"/>
            <a:ext cx="199627" cy="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DEEA9B-651B-D776-970C-3B370A468180}"/>
              </a:ext>
            </a:extLst>
          </p:cNvPr>
          <p:cNvCxnSpPr/>
          <p:nvPr/>
        </p:nvCxnSpPr>
        <p:spPr>
          <a:xfrm>
            <a:off x="4602163" y="2773363"/>
            <a:ext cx="0" cy="64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D6DA4B-58AB-BF63-E69E-F54F6B2DC108}"/>
              </a:ext>
            </a:extLst>
          </p:cNvPr>
          <p:cNvCxnSpPr/>
          <p:nvPr/>
        </p:nvCxnSpPr>
        <p:spPr>
          <a:xfrm flipV="1">
            <a:off x="5602288" y="2773363"/>
            <a:ext cx="0" cy="57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E82C70-E7A9-E67D-C80D-523A9505078D}"/>
              </a:ext>
            </a:extLst>
          </p:cNvPr>
          <p:cNvCxnSpPr/>
          <p:nvPr/>
        </p:nvCxnSpPr>
        <p:spPr>
          <a:xfrm>
            <a:off x="5831356" y="2844313"/>
            <a:ext cx="0" cy="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91DA5B-AB00-9AAE-7E09-1B5630F91187}"/>
              </a:ext>
            </a:extLst>
          </p:cNvPr>
          <p:cNvCxnSpPr/>
          <p:nvPr/>
        </p:nvCxnSpPr>
        <p:spPr>
          <a:xfrm flipV="1">
            <a:off x="6737349" y="2803525"/>
            <a:ext cx="0" cy="53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FAB853E-77D9-10DA-EF59-1D1BDADCF0B3}"/>
              </a:ext>
            </a:extLst>
          </p:cNvPr>
          <p:cNvSpPr/>
          <p:nvPr/>
        </p:nvSpPr>
        <p:spPr>
          <a:xfrm>
            <a:off x="7712991" y="2705972"/>
            <a:ext cx="1643062" cy="1526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5D533C-0F8E-B15E-59E7-E7251B2B2398}"/>
              </a:ext>
            </a:extLst>
          </p:cNvPr>
          <p:cNvCxnSpPr>
            <a:cxnSpLocks/>
            <a:stCxn id="88" idx="3"/>
            <a:endCxn id="16" idx="1"/>
          </p:cNvCxnSpPr>
          <p:nvPr/>
        </p:nvCxnSpPr>
        <p:spPr>
          <a:xfrm flipV="1">
            <a:off x="2521714" y="2370933"/>
            <a:ext cx="1642299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6">
            <a:extLst>
              <a:ext uri="{FF2B5EF4-FFF2-40B4-BE49-F238E27FC236}">
                <a16:creationId xmlns:a16="http://schemas.microsoft.com/office/drawing/2014/main" id="{ED4C3770-3ECB-7A84-BF9C-18FA2517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597" y="989836"/>
            <a:ext cx="8017203" cy="209572"/>
          </a:xfrm>
          <a:prstGeom prst="rect">
            <a:avLst/>
          </a:prstGeom>
          <a:solidFill>
            <a:srgbClr val="72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</a:rPr>
              <a:t>Cloud </a:t>
            </a:r>
          </a:p>
        </p:txBody>
      </p:sp>
      <p:pic>
        <p:nvPicPr>
          <p:cNvPr id="82" name="Google Shape;1574;gf1126c42d4_0_1834">
            <a:extLst>
              <a:ext uri="{FF2B5EF4-FFF2-40B4-BE49-F238E27FC236}">
                <a16:creationId xmlns:a16="http://schemas.microsoft.com/office/drawing/2014/main" id="{F50BED40-AF5F-9381-1C03-8037D77030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55204" y="3365540"/>
            <a:ext cx="439307" cy="44168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5B0D14C-7E46-AB25-6E46-5501A7FA0C34}"/>
              </a:ext>
            </a:extLst>
          </p:cNvPr>
          <p:cNvSpPr txBox="1"/>
          <p:nvPr/>
        </p:nvSpPr>
        <p:spPr>
          <a:xfrm>
            <a:off x="8420889" y="3215082"/>
            <a:ext cx="7568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000" dirty="0"/>
              <a:t>DS Models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1442DE-07E0-34F2-FE90-AA67607D641E}"/>
              </a:ext>
            </a:extLst>
          </p:cNvPr>
          <p:cNvSpPr/>
          <p:nvPr/>
        </p:nvSpPr>
        <p:spPr>
          <a:xfrm>
            <a:off x="1450359" y="1918056"/>
            <a:ext cx="1071355" cy="915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err="1">
                <a:solidFill>
                  <a:schemeClr val="tx1"/>
                </a:solidFill>
              </a:rPr>
              <a:t>Olist</a:t>
            </a:r>
            <a:r>
              <a:rPr lang="en-US" sz="1000" dirty="0">
                <a:solidFill>
                  <a:schemeClr val="tx1"/>
                </a:solidFill>
              </a:rPr>
              <a:t> E-commerce Datasets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633A67-36A8-EFD7-05D7-4458F56288E8}"/>
              </a:ext>
            </a:extLst>
          </p:cNvPr>
          <p:cNvSpPr/>
          <p:nvPr/>
        </p:nvSpPr>
        <p:spPr>
          <a:xfrm>
            <a:off x="9577387" y="1828850"/>
            <a:ext cx="1247706" cy="609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000" dirty="0"/>
          </a:p>
          <a:p>
            <a:pPr algn="ctr">
              <a:lnSpc>
                <a:spcPct val="100000"/>
              </a:lnSpc>
            </a:pPr>
            <a:endParaRPr lang="en-US" sz="1000" dirty="0"/>
          </a:p>
          <a:p>
            <a:pPr algn="ctr">
              <a:lnSpc>
                <a:spcPct val="100000"/>
              </a:lnSpc>
            </a:pPr>
            <a:r>
              <a:rPr lang="en-US" sz="1000" dirty="0"/>
              <a:t>Power BI Dashboards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D7C8B03-A813-8576-A977-FA47295AF24A}"/>
              </a:ext>
            </a:extLst>
          </p:cNvPr>
          <p:cNvSpPr txBox="1"/>
          <p:nvPr/>
        </p:nvSpPr>
        <p:spPr>
          <a:xfrm>
            <a:off x="7843047" y="3014774"/>
            <a:ext cx="944217" cy="153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000" dirty="0"/>
              <a:t>MLOPS</a:t>
            </a:r>
          </a:p>
        </p:txBody>
      </p:sp>
      <p:pic>
        <p:nvPicPr>
          <p:cNvPr id="2141" name="Picture 2140">
            <a:extLst>
              <a:ext uri="{FF2B5EF4-FFF2-40B4-BE49-F238E27FC236}">
                <a16:creationId xmlns:a16="http://schemas.microsoft.com/office/drawing/2014/main" id="{B0764B3D-5164-4E48-A9F1-4B3CD63A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117" y="1759743"/>
            <a:ext cx="543001" cy="390580"/>
          </a:xfrm>
          <a:prstGeom prst="rect">
            <a:avLst/>
          </a:prstGeom>
        </p:spPr>
      </p:pic>
      <p:pic>
        <p:nvPicPr>
          <p:cNvPr id="2143" name="Picture 2142">
            <a:extLst>
              <a:ext uri="{FF2B5EF4-FFF2-40B4-BE49-F238E27FC236}">
                <a16:creationId xmlns:a16="http://schemas.microsoft.com/office/drawing/2014/main" id="{06271374-445C-FAA1-86E3-160788B7D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927" y="2819311"/>
            <a:ext cx="353373" cy="361225"/>
          </a:xfrm>
          <a:prstGeom prst="rect">
            <a:avLst/>
          </a:prstGeom>
        </p:spPr>
      </p:pic>
      <p:pic>
        <p:nvPicPr>
          <p:cNvPr id="2145" name="Picture 2144">
            <a:extLst>
              <a:ext uri="{FF2B5EF4-FFF2-40B4-BE49-F238E27FC236}">
                <a16:creationId xmlns:a16="http://schemas.microsoft.com/office/drawing/2014/main" id="{1F213799-5FDD-6A2B-28D6-282454E46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057" y="3544049"/>
            <a:ext cx="352474" cy="323895"/>
          </a:xfrm>
          <a:prstGeom prst="rect">
            <a:avLst/>
          </a:prstGeom>
        </p:spPr>
      </p:pic>
      <p:sp>
        <p:nvSpPr>
          <p:cNvPr id="2188" name="TextBox 2187">
            <a:extLst>
              <a:ext uri="{FF2B5EF4-FFF2-40B4-BE49-F238E27FC236}">
                <a16:creationId xmlns:a16="http://schemas.microsoft.com/office/drawing/2014/main" id="{3EBD6A7C-29E7-3657-8303-AE174169E8C7}"/>
              </a:ext>
            </a:extLst>
          </p:cNvPr>
          <p:cNvSpPr txBox="1"/>
          <p:nvPr/>
        </p:nvSpPr>
        <p:spPr>
          <a:xfrm>
            <a:off x="3208775" y="4856871"/>
            <a:ext cx="5410514" cy="1677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Ingestion happens from On Premise Source to DB Bronze layer. The raw Parquet files are created.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Quality checks , Data cleaning and Business Validation happens while populating Silver layer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Pre- Featurization happens between Silver (Processed ) and Gold ( curated)  layer  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Featurization happens at Gold Layer. This can be fed to MLOPS.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000" dirty="0"/>
              <a:t>The Power BI reports are created with this data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900" dirty="0"/>
              <a:t> * Considering the limitations of the FREE edition and lack of licenses, the above architecture is perceived</a:t>
            </a:r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CFB55408-6474-DDED-3A50-4BB1C516B0E7}"/>
              </a:ext>
            </a:extLst>
          </p:cNvPr>
          <p:cNvSpPr txBox="1"/>
          <p:nvPr/>
        </p:nvSpPr>
        <p:spPr>
          <a:xfrm>
            <a:off x="5260379" y="1784246"/>
            <a:ext cx="75684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800" b="1" dirty="0"/>
              <a:t>Catalog</a:t>
            </a:r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1759F780-8780-BE53-D001-34C0597CABC4}"/>
              </a:ext>
            </a:extLst>
          </p:cNvPr>
          <p:cNvSpPr txBox="1"/>
          <p:nvPr/>
        </p:nvSpPr>
        <p:spPr>
          <a:xfrm>
            <a:off x="5805898" y="2761558"/>
            <a:ext cx="9287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800" dirty="0"/>
              <a:t>Pre-  Featurization</a:t>
            </a:r>
          </a:p>
        </p:txBody>
      </p:sp>
      <p:cxnSp>
        <p:nvCxnSpPr>
          <p:cNvPr id="2194" name="Straight Arrow Connector 2193">
            <a:extLst>
              <a:ext uri="{FF2B5EF4-FFF2-40B4-BE49-F238E27FC236}">
                <a16:creationId xmlns:a16="http://schemas.microsoft.com/office/drawing/2014/main" id="{A9F14421-A5C2-4B6C-32EB-8ABDC466F8A0}"/>
              </a:ext>
            </a:extLst>
          </p:cNvPr>
          <p:cNvCxnSpPr>
            <a:cxnSpLocks/>
          </p:cNvCxnSpPr>
          <p:nvPr/>
        </p:nvCxnSpPr>
        <p:spPr>
          <a:xfrm flipV="1">
            <a:off x="7147258" y="2198446"/>
            <a:ext cx="2430129" cy="2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3" name="TextBox 2202">
            <a:extLst>
              <a:ext uri="{FF2B5EF4-FFF2-40B4-BE49-F238E27FC236}">
                <a16:creationId xmlns:a16="http://schemas.microsoft.com/office/drawing/2014/main" id="{B16A3922-6CE9-B5A1-EEFD-3C6AB783E6DB}"/>
              </a:ext>
            </a:extLst>
          </p:cNvPr>
          <p:cNvSpPr txBox="1"/>
          <p:nvPr/>
        </p:nvSpPr>
        <p:spPr>
          <a:xfrm>
            <a:off x="8160595" y="2823682"/>
            <a:ext cx="5071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800" dirty="0"/>
              <a:t>Inferencing </a:t>
            </a:r>
          </a:p>
        </p:txBody>
      </p:sp>
      <p:pic>
        <p:nvPicPr>
          <p:cNvPr id="2206" name="Picture 2205">
            <a:extLst>
              <a:ext uri="{FF2B5EF4-FFF2-40B4-BE49-F238E27FC236}">
                <a16:creationId xmlns:a16="http://schemas.microsoft.com/office/drawing/2014/main" id="{9A7C71E1-83F1-1A6E-7F1B-B6290F4AC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946" y="3845724"/>
            <a:ext cx="471615" cy="252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56C525-AC6C-192F-0FC2-18BDECCAB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827" y="3801894"/>
            <a:ext cx="471615" cy="25237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03AF2-36C3-B842-A94A-0C19D501D801}"/>
              </a:ext>
            </a:extLst>
          </p:cNvPr>
          <p:cNvCxnSpPr>
            <a:cxnSpLocks/>
            <a:stCxn id="26" idx="3"/>
            <a:endCxn id="61" idx="0"/>
          </p:cNvCxnSpPr>
          <p:nvPr/>
        </p:nvCxnSpPr>
        <p:spPr>
          <a:xfrm>
            <a:off x="7169149" y="2331232"/>
            <a:ext cx="1365373" cy="37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05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334,3,High level project plan – proposed"/>
  <p:tag name="NEWVI" val="false"/>
  <p:tag name="TSCLIENT" val="True"/>
</p:tagLst>
</file>

<file path=ppt/theme/theme1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Aft>
            <a:spcPts val="600"/>
          </a:spcAft>
          <a:buSzPct val="100000"/>
          <a:defRPr sz="1600" dirty="0" err="1" smtClean="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PwC 16x9 PowerPoint.potx" id="{D4DCA9A9-A671-44E4-915A-C83629F99A90}" vid="{6074E35A-D868-441C-8EFF-8DE4FA24430B}"/>
    </a:ext>
  </a:extLst>
</a:theme>
</file>

<file path=ppt/theme/theme2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6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ppt/theme/theme3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6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C147EDB3871438A46C3EBC3510481" ma:contentTypeVersion="17" ma:contentTypeDescription="Create a new document." ma:contentTypeScope="" ma:versionID="28f6c90266c21d0c5a5529d9a3ae54b1">
  <xsd:schema xmlns:xsd="http://www.w3.org/2001/XMLSchema" xmlns:xs="http://www.w3.org/2001/XMLSchema" xmlns:p="http://schemas.microsoft.com/office/2006/metadata/properties" xmlns:ns2="8a109b3a-64cd-4b1c-bb31-bbb662cfc34a" xmlns:ns3="e3415662-0e95-496b-8753-3020b1089ccf" targetNamespace="http://schemas.microsoft.com/office/2006/metadata/properties" ma:root="true" ma:fieldsID="9eebfae4636271368dbb5fdb5a8d6ffc" ns2:_="" ns3:_="">
    <xsd:import namespace="8a109b3a-64cd-4b1c-bb31-bbb662cfc34a"/>
    <xsd:import namespace="e3415662-0e95-496b-8753-3020b1089ccf"/>
    <xsd:element name="properties">
      <xsd:complexType>
        <xsd:sequence>
          <xsd:element name="documentManagement">
            <xsd:complexType>
              <xsd:all>
                <xsd:element ref="ns2:Links" minOccurs="0"/>
                <xsd:element ref="ns2:SignOff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09b3a-64cd-4b1c-bb31-bbb662cfc34a" elementFormDefault="qualified">
    <xsd:import namespace="http://schemas.microsoft.com/office/2006/documentManagement/types"/>
    <xsd:import namespace="http://schemas.microsoft.com/office/infopath/2007/PartnerControls"/>
    <xsd:element name="Links" ma:index="8" nillable="true" ma:displayName="Links" ma:list="{048e2fbd-0889-4d88-b115-75d4b21cf0b7}" ma:internalName="Links" ma:readOnly="true" ma:showField="From_x0020_Document">
      <xsd:simpleType>
        <xsd:restriction base="dms:Lookup"/>
      </xsd:simpleType>
    </xsd:element>
    <xsd:element name="SignOff" ma:index="9" nillable="true" ma:displayName="Sign Off" ma:internalName="SignOff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7bde53e-b0a2-4e98-8550-8a152603f3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15662-0e95-496b-8753-3020b1089ccf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757634c-355d-46a3-96d9-e98b277528f1}" ma:internalName="TaxCatchAll" ma:showField="CatchAllData" ma:web="e3415662-0e95-496b-8753-3020b1089c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gnOff xmlns="8a109b3a-64cd-4b1c-bb31-bbb662cfc34a" xsi:nil="true"/>
    <TaxCatchAll xmlns="e3415662-0e95-496b-8753-3020b1089ccf" xsi:nil="true"/>
    <lcf76f155ced4ddcb4097134ff3c332f xmlns="8a109b3a-64cd-4b1c-bb31-bbb662cfc3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D5174E-88EB-4981-BC69-520D8091056E}">
  <ds:schemaRefs>
    <ds:schemaRef ds:uri="8a109b3a-64cd-4b1c-bb31-bbb662cfc34a"/>
    <ds:schemaRef ds:uri="e3415662-0e95-496b-8753-3020b1089c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7DBFAC-6093-4B41-A99D-F060486489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F6B619-BF8A-4CE7-AA75-BEAF53B72778}">
  <ds:schemaRefs>
    <ds:schemaRef ds:uri="8a109b3a-64cd-4b1c-bb31-bbb662cfc34a"/>
    <ds:schemaRef ds:uri="e3415662-0e95-496b-8753-3020b1089c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622f8cde-07b5-4d16-ab2a-6dc0c3a66e35}" enabled="0" method="" siteId="{622f8cde-07b5-4d16-ab2a-6dc0c3a66e3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38249</TotalTime>
  <Words>156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</vt:lpstr>
      <vt:lpstr>Georgia</vt:lpstr>
      <vt:lpstr>PwC</vt:lpstr>
      <vt:lpstr>PowerPoint Presentation</vt:lpstr>
    </vt:vector>
  </TitlesOfParts>
  <Manager/>
  <Company>PwC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Kiran Sadangi</dc:creator>
  <cp:keywords/>
  <dc:description/>
  <cp:lastModifiedBy>Praveen Pattam</cp:lastModifiedBy>
  <cp:revision>72</cp:revision>
  <dcterms:created xsi:type="dcterms:W3CDTF">2022-04-13T13:50:28Z</dcterms:created>
  <dcterms:modified xsi:type="dcterms:W3CDTF">2025-06-15T10:42:38Z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type">
    <vt:lpwstr>PwC16x9</vt:lpwstr>
  </property>
  <property fmtid="{D5CDD505-2E9C-101B-9397-08002B2CF9AE}" pid="3" name="TB template version">
    <vt:lpwstr>6</vt:lpwstr>
  </property>
  <property fmtid="{D5CDD505-2E9C-101B-9397-08002B2CF9AE}" pid="4" name="TB template release">
    <vt:lpwstr>4</vt:lpwstr>
  </property>
  <property fmtid="{D5CDD505-2E9C-101B-9397-08002B2CF9AE}" pid="5" name="ContentTypeId">
    <vt:lpwstr>0x0101006BBC147EDB3871438A46C3EBC3510481</vt:lpwstr>
  </property>
  <property fmtid="{D5CDD505-2E9C-101B-9397-08002B2CF9AE}" pid="6" name="MediaServiceImageTags">
    <vt:lpwstr/>
  </property>
</Properties>
</file>