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1CA2-5CC2-BCAF-8DD8-6BE07D3BC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D7D1A-41DB-B206-B312-50CFA58B4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3B17-E381-AA42-CBC2-34D48844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7AB-E934-41FB-812B-4651C13CCEA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45FA4-7BCA-F50A-C238-2E14A4BD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BCC9E-DC50-A0F8-F4F5-CD7EF78F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168-5B1F-4CAB-87C8-410AE5924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4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1A8B-20D8-8807-328F-BC73881A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5D779-1728-0797-BBBE-357BC57F1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A4B1C-8586-7C3C-38C2-67D563C1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7AB-E934-41FB-812B-4651C13CCEA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F561B-8854-E83B-3689-0B4661DA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F910D-2654-116D-06DA-54679B98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168-5B1F-4CAB-87C8-410AE5924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6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12B10-B427-DB93-3C99-195883DF3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76B17-3B97-AB06-EE20-BD8D6644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DAB69-9AA9-BDF2-6A2B-A303239B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7AB-E934-41FB-812B-4651C13CCEA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DAF32-D40E-0B85-3589-5D5F15A1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391B-D700-1CA1-8D3B-16CCEEA9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168-5B1F-4CAB-87C8-410AE5924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48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CEAE-B688-2F29-924E-45DE7249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C354-EA66-3103-1B0F-B00057DE9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13F08-1229-A577-4134-EE0C6C20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7AB-E934-41FB-812B-4651C13CCEA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E040-E879-2194-0970-640B7483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FADF2-1479-B73A-6490-F44FC09B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168-5B1F-4CAB-87C8-410AE5924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8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498E-70B2-25AE-45D8-6981C12A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9FB40-6F5A-4D73-7D9E-BF18341FB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F0DE-9AF5-AAF6-6849-BE359F7B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7AB-E934-41FB-812B-4651C13CCEA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C800A-28A4-D7B8-4F0E-39A7A632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E411-2F82-2A96-9E73-4B1F3FA9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168-5B1F-4CAB-87C8-410AE5924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8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4378-6817-ADCA-A1AF-FE05F814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26C3-25D1-5448-A238-A797354F9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E640D-E3A6-B291-8067-60BFDC8DD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4A0C0-F5F5-E20C-DA46-B0AABE0D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7AB-E934-41FB-812B-4651C13CCEA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AE473-16E4-4C53-A8F6-8ACBFA91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4059B-D83B-E017-4A3E-3BD80B86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168-5B1F-4CAB-87C8-410AE5924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55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76D5-9609-E9B9-6EC5-A93FDF5A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4892B-9419-66B5-7C30-0BEBA9F1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66487-FD32-B4DD-F6CF-BCE24EEC0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23B0-B957-5C93-CB85-532275467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B5574-C6FC-C6C6-B42E-4E65006A6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3C72A-7C1A-80F7-A1C9-D1536FE2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7AB-E934-41FB-812B-4651C13CCEA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33BFF-A856-F496-145C-E861BA71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506F3-8155-2783-3A05-77708D6F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168-5B1F-4CAB-87C8-410AE5924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6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E6FA-496F-F917-CE6D-A97129B5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EC582-1649-9EEB-301A-731E86AA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7AB-E934-41FB-812B-4651C13CCEA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9EFE8-BD4D-CEB9-69F5-3746B2B4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6C25E-6B94-876E-F22A-FE123103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168-5B1F-4CAB-87C8-410AE5924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5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A61E5-3FEA-050D-55A4-BDC06A52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7AB-E934-41FB-812B-4651C13CCEA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47927-A446-E4E0-32CF-629587A4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1149C-521B-D218-FC03-F36D512D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168-5B1F-4CAB-87C8-410AE5924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22C1-7A0E-8C97-9D9F-F7BB2FAB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DB1C6-E00F-05C7-EBEA-FBC7D7D22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AC08B-AED3-08AD-09FC-A78556003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3949E-08B3-12D7-D2A1-4085F891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7AB-E934-41FB-812B-4651C13CCEA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5891A-5043-E84F-7E06-7FF67424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0D0A3-55C0-FD62-FA46-52B538EB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168-5B1F-4CAB-87C8-410AE5924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1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EF5D-0301-E5F5-D6B3-52A19AA5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CA3A7-1C5E-9683-CA66-42B2891F5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C46D1-2A1A-82F6-093B-1C9EEC835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38641-EE4A-9782-EBAB-0CE397A1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E7AB-E934-41FB-812B-4651C13CCEA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CEDE2-CFAE-0707-4D0A-F9B86D55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1F485-B9B4-79A5-1F76-42DC2135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1168-5B1F-4CAB-87C8-410AE5924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18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8CA23-2B99-8091-B979-2F55089A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3A976-8F60-E275-8421-68A4EF739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68E78-1434-30F2-60B9-37AE6EE59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DE7AB-E934-41FB-812B-4651C13CCEA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D2ECF-C92B-3040-3EC6-F1D4D0F4A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8BAF4-A9A4-31B0-7C5D-093005FE7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F1168-5B1F-4CAB-87C8-410AE5924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41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C5F60-F0DE-7A60-2CE3-E47FD4E99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IN" sz="5200"/>
              <a:t>Screenshots</a:t>
            </a:r>
          </a:p>
        </p:txBody>
      </p:sp>
      <p:pic>
        <p:nvPicPr>
          <p:cNvPr id="6" name="Graphic 5" descr="Camera">
            <a:extLst>
              <a:ext uri="{FF2B5EF4-FFF2-40B4-BE49-F238E27FC236}">
                <a16:creationId xmlns:a16="http://schemas.microsoft.com/office/drawing/2014/main" id="{9617EFB4-A9B4-D348-41AA-18B6F536D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Camera">
            <a:extLst>
              <a:ext uri="{FF2B5EF4-FFF2-40B4-BE49-F238E27FC236}">
                <a16:creationId xmlns:a16="http://schemas.microsoft.com/office/drawing/2014/main" id="{816F0921-33AC-4739-9D5E-AFFC4DA12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1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15C6F-E605-2E23-A88C-3E337240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52700"/>
            <a:ext cx="2122170" cy="223093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8B573-F79A-7691-9B0B-7FD11DAAF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950" y="415642"/>
            <a:ext cx="8791575" cy="600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6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7DD6D-0BD5-8DCD-91C0-E4250C973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744" y="326803"/>
            <a:ext cx="8712062" cy="594598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DC5EC5C-3802-E572-F10E-BB9E2DDAD625}"/>
              </a:ext>
            </a:extLst>
          </p:cNvPr>
          <p:cNvSpPr txBox="1">
            <a:spLocks/>
          </p:cNvSpPr>
          <p:nvPr/>
        </p:nvSpPr>
        <p:spPr>
          <a:xfrm>
            <a:off x="640080" y="2552700"/>
            <a:ext cx="2122170" cy="223093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FFFFFF"/>
                </a:solidFill>
              </a:rPr>
              <a:t>Procurement Dashboard</a:t>
            </a:r>
          </a:p>
        </p:txBody>
      </p:sp>
    </p:spTree>
    <p:extLst>
      <p:ext uri="{BB962C8B-B14F-4D97-AF65-F5344CB8AC3E}">
        <p14:creationId xmlns:p14="http://schemas.microsoft.com/office/powerpoint/2010/main" val="71083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4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081B7-409C-F15C-0619-5BFF515DC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888" y="345434"/>
            <a:ext cx="9036091" cy="616713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866C6F7-325F-0894-527A-AE034B860580}"/>
              </a:ext>
            </a:extLst>
          </p:cNvPr>
          <p:cNvSpPr txBox="1">
            <a:spLocks/>
          </p:cNvSpPr>
          <p:nvPr/>
        </p:nvSpPr>
        <p:spPr>
          <a:xfrm>
            <a:off x="640080" y="2552700"/>
            <a:ext cx="2122170" cy="223093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FFFFFF"/>
                </a:solidFill>
              </a:rPr>
              <a:t>Marketing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5235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Screenshots</vt:lpstr>
      <vt:lpstr>Logistics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Pattam</dc:creator>
  <cp:lastModifiedBy>Praveen Pattam</cp:lastModifiedBy>
  <cp:revision>1</cp:revision>
  <dcterms:created xsi:type="dcterms:W3CDTF">2025-06-16T01:52:52Z</dcterms:created>
  <dcterms:modified xsi:type="dcterms:W3CDTF">2025-06-16T02:02:39Z</dcterms:modified>
</cp:coreProperties>
</file>