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ibre Franklin"/>
      <p:regular r:id="rId23"/>
      <p:bold r:id="rId24"/>
      <p:italic r:id="rId25"/>
      <p:boldItalic r:id="rId26"/>
    </p:embeddedFont>
    <p:embeddedFont>
      <p:font typeface="Roboto"/>
      <p:regular r:id="rId27"/>
      <p:bold r:id="rId28"/>
      <p:italic r:id="rId29"/>
      <p:boldItalic r:id="rId30"/>
    </p:embeddedFont>
    <p:embeddedFont>
      <p:font typeface="Franklin Gothic"/>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boldItalic.fntdata"/><Relationship Id="rId25" Type="http://schemas.openxmlformats.org/officeDocument/2006/relationships/font" Target="fonts/LibreFrankl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ranklinGothic-bold.fnt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14aea7031_1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a14aea7031_1_1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a14aea7031_1_1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169ab30e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169ab30e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14aea7031_1_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a14aea7031_1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14aea7031_1_30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a14aea7031_1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15779c104_0_6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a15779c104_0_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15779c104_0_7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a15779c104_0_7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15779c104_0_8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a15779c104_0_8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14aea7031_1_2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a14aea7031_1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15779c104_0_8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a15779c104_0_8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14aea7031_1_2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a14aea7031_1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15779c104_0_7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a15779c104_0_7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15779c104_0_7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a15779c104_0_7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14aea7031_1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a14aea7031_1_2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a14aea7031_1_2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15779c104_0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a15779c104_0_6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a15779c104_0_6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15779c104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a15779c104_0_6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a15779c104_0_6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a15779c104_0_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a15779c104_0_6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a15779c104_0_6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15779c104_0_6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a15779c104_0_6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a15779c104_0_6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4775291" y="569064"/>
            <a:ext cx="4118700" cy="21537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4500"/>
              <a:buFont typeface="Franklin Gothic"/>
              <a:buNone/>
              <a:defRPr b="1" i="0" sz="4500">
                <a:solidFill>
                  <a:schemeClr val="dk1"/>
                </a:solidFill>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grpSp>
        <p:nvGrpSpPr>
          <p:cNvPr id="52" name="Google Shape;52;p13"/>
          <p:cNvGrpSpPr/>
          <p:nvPr/>
        </p:nvGrpSpPr>
        <p:grpSpPr>
          <a:xfrm>
            <a:off x="1" y="569063"/>
            <a:ext cx="4574436" cy="4574436"/>
            <a:chOff x="0" y="12289"/>
            <a:chExt cx="3550" cy="3551"/>
          </a:xfrm>
        </p:grpSpPr>
        <p:sp>
          <p:nvSpPr>
            <p:cNvPr id="53" name="Google Shape;53;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54" name="Google Shape;54;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55" name="Google Shape;55;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cxnSp>
        <p:nvCxnSpPr>
          <p:cNvPr id="56" name="Google Shape;56;p13"/>
          <p:cNvCxnSpPr/>
          <p:nvPr/>
        </p:nvCxnSpPr>
        <p:spPr>
          <a:xfrm>
            <a:off x="4775291" y="3189083"/>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57" name="Google Shape;57;p13"/>
          <p:cNvSpPr txBox="1"/>
          <p:nvPr>
            <p:ph idx="1" type="body"/>
          </p:nvPr>
        </p:nvSpPr>
        <p:spPr>
          <a:xfrm>
            <a:off x="4775291" y="3412165"/>
            <a:ext cx="4118700" cy="12045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lt2"/>
              </a:buClr>
              <a:buSzPts val="1400"/>
              <a:buNone/>
              <a:defRPr b="0" i="0" sz="1400">
                <a:solidFill>
                  <a:schemeClr val="lt2"/>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8" name="Shape 58"/>
        <p:cNvGrpSpPr/>
        <p:nvPr/>
      </p:nvGrpSpPr>
      <p:grpSpPr>
        <a:xfrm>
          <a:off x="0" y="0"/>
          <a:ext cx="0" cy="0"/>
          <a:chOff x="0" y="0"/>
          <a:chExt cx="0" cy="0"/>
        </a:xfrm>
      </p:grpSpPr>
      <p:grpSp>
        <p:nvGrpSpPr>
          <p:cNvPr id="59" name="Google Shape;59;p14"/>
          <p:cNvGrpSpPr/>
          <p:nvPr/>
        </p:nvGrpSpPr>
        <p:grpSpPr>
          <a:xfrm>
            <a:off x="4771901" y="0"/>
            <a:ext cx="4371828" cy="2426621"/>
            <a:chOff x="5612972" y="1"/>
            <a:chExt cx="6615962" cy="3672247"/>
          </a:xfrm>
        </p:grpSpPr>
        <p:sp>
          <p:nvSpPr>
            <p:cNvPr id="60" name="Google Shape;60;p14"/>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61" name="Google Shape;61;p14"/>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62" name="Google Shape;62;p14"/>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63" name="Google Shape;63;p14"/>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64" name="Google Shape;64;p14"/>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65" name="Google Shape;65;p14"/>
          <p:cNvSpPr txBox="1"/>
          <p:nvPr>
            <p:ph type="title"/>
          </p:nvPr>
        </p:nvSpPr>
        <p:spPr>
          <a:xfrm>
            <a:off x="723017" y="106841"/>
            <a:ext cx="5649300" cy="10107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66" name="Google Shape;66;p14"/>
          <p:cNvCxnSpPr/>
          <p:nvPr/>
        </p:nvCxnSpPr>
        <p:spPr>
          <a:xfrm>
            <a:off x="714375" y="145099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14"/>
          <p:cNvSpPr txBox="1"/>
          <p:nvPr>
            <p:ph idx="1" type="body"/>
          </p:nvPr>
        </p:nvSpPr>
        <p:spPr>
          <a:xfrm>
            <a:off x="714375" y="1534729"/>
            <a:ext cx="1600200" cy="4029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3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68" name="Google Shape;68;p14"/>
          <p:cNvSpPr txBox="1"/>
          <p:nvPr>
            <p:ph idx="2" type="body"/>
          </p:nvPr>
        </p:nvSpPr>
        <p:spPr>
          <a:xfrm>
            <a:off x="714375" y="1979253"/>
            <a:ext cx="1600200" cy="5925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69" name="Google Shape;69;p14"/>
          <p:cNvCxnSpPr/>
          <p:nvPr/>
        </p:nvCxnSpPr>
        <p:spPr>
          <a:xfrm>
            <a:off x="2747282"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14"/>
          <p:cNvSpPr txBox="1"/>
          <p:nvPr>
            <p:ph idx="3" type="body"/>
          </p:nvPr>
        </p:nvSpPr>
        <p:spPr>
          <a:xfrm>
            <a:off x="2747282" y="1534729"/>
            <a:ext cx="1596000" cy="4029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3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71" name="Google Shape;71;p14"/>
          <p:cNvSpPr txBox="1"/>
          <p:nvPr>
            <p:ph idx="4" type="body"/>
          </p:nvPr>
        </p:nvSpPr>
        <p:spPr>
          <a:xfrm>
            <a:off x="2747282" y="1979253"/>
            <a:ext cx="1596000" cy="5925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72" name="Google Shape;72;p14"/>
          <p:cNvCxnSpPr/>
          <p:nvPr/>
        </p:nvCxnSpPr>
        <p:spPr>
          <a:xfrm>
            <a:off x="714375" y="3186089"/>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14"/>
          <p:cNvSpPr txBox="1"/>
          <p:nvPr>
            <p:ph idx="5" type="body"/>
          </p:nvPr>
        </p:nvSpPr>
        <p:spPr>
          <a:xfrm>
            <a:off x="714375" y="3269482"/>
            <a:ext cx="1600200" cy="3693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3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74" name="Google Shape;74;p14"/>
          <p:cNvSpPr txBox="1"/>
          <p:nvPr>
            <p:ph idx="6" type="body"/>
          </p:nvPr>
        </p:nvSpPr>
        <p:spPr>
          <a:xfrm>
            <a:off x="714375" y="3693834"/>
            <a:ext cx="1600200" cy="5925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75" name="Google Shape;75;p14"/>
          <p:cNvCxnSpPr/>
          <p:nvPr/>
        </p:nvCxnSpPr>
        <p:spPr>
          <a:xfrm>
            <a:off x="2747282" y="3189083"/>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14"/>
          <p:cNvSpPr txBox="1"/>
          <p:nvPr>
            <p:ph idx="7" type="body"/>
          </p:nvPr>
        </p:nvSpPr>
        <p:spPr>
          <a:xfrm>
            <a:off x="2747282" y="3269482"/>
            <a:ext cx="1596000" cy="3693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3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77" name="Google Shape;77;p14"/>
          <p:cNvSpPr txBox="1"/>
          <p:nvPr>
            <p:ph idx="8" type="body"/>
          </p:nvPr>
        </p:nvSpPr>
        <p:spPr>
          <a:xfrm>
            <a:off x="2747282" y="3693834"/>
            <a:ext cx="1596000" cy="5925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78" name="Google Shape;78;p14"/>
          <p:cNvCxnSpPr/>
          <p:nvPr/>
        </p:nvCxnSpPr>
        <p:spPr>
          <a:xfrm>
            <a:off x="4775291" y="3189083"/>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79" name="Google Shape;79;p14"/>
          <p:cNvSpPr txBox="1"/>
          <p:nvPr>
            <p:ph idx="9" type="body"/>
          </p:nvPr>
        </p:nvSpPr>
        <p:spPr>
          <a:xfrm>
            <a:off x="4775291" y="3269482"/>
            <a:ext cx="1596900" cy="3693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3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80" name="Google Shape;80;p14"/>
          <p:cNvSpPr txBox="1"/>
          <p:nvPr>
            <p:ph idx="13" type="body"/>
          </p:nvPr>
        </p:nvSpPr>
        <p:spPr>
          <a:xfrm>
            <a:off x="4775291" y="3693834"/>
            <a:ext cx="1596900" cy="5925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81" name="Google Shape;81;p14"/>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82" name="Google Shape;82;p14"/>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4"/>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84" name="Shape 84"/>
        <p:cNvGrpSpPr/>
        <p:nvPr/>
      </p:nvGrpSpPr>
      <p:grpSpPr>
        <a:xfrm>
          <a:off x="0" y="0"/>
          <a:ext cx="0" cy="0"/>
          <a:chOff x="0" y="0"/>
          <a:chExt cx="0" cy="0"/>
        </a:xfrm>
      </p:grpSpPr>
      <p:grpSp>
        <p:nvGrpSpPr>
          <p:cNvPr id="85" name="Google Shape;85;p15"/>
          <p:cNvGrpSpPr/>
          <p:nvPr/>
        </p:nvGrpSpPr>
        <p:grpSpPr>
          <a:xfrm flipH="1" rot="5400000">
            <a:off x="0" y="2925099"/>
            <a:ext cx="2219420" cy="2219419"/>
            <a:chOff x="0" y="12289"/>
            <a:chExt cx="3550" cy="3551"/>
          </a:xfrm>
        </p:grpSpPr>
        <p:sp>
          <p:nvSpPr>
            <p:cNvPr id="86" name="Google Shape;86;p15"/>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87" name="Google Shape;87;p15"/>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88" name="Google Shape;88;p15"/>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89" name="Google Shape;89;p15"/>
          <p:cNvSpPr txBox="1"/>
          <p:nvPr>
            <p:ph type="title"/>
          </p:nvPr>
        </p:nvSpPr>
        <p:spPr>
          <a:xfrm>
            <a:off x="723017" y="62035"/>
            <a:ext cx="3429000" cy="17145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90" name="Google Shape;90;p15"/>
          <p:cNvSpPr txBox="1"/>
          <p:nvPr>
            <p:ph idx="1" type="body"/>
          </p:nvPr>
        </p:nvSpPr>
        <p:spPr>
          <a:xfrm>
            <a:off x="714374" y="2107651"/>
            <a:ext cx="3429000" cy="1920300"/>
          </a:xfrm>
          <a:prstGeom prst="rect">
            <a:avLst/>
          </a:prstGeom>
          <a:noFill/>
          <a:ln>
            <a:noFill/>
          </a:ln>
        </p:spPr>
        <p:txBody>
          <a:bodyPr anchorCtr="0" anchor="t" bIns="0" lIns="0" spcFirstLastPara="1" rIns="0" wrap="square" tIns="0">
            <a:normAutofit/>
          </a:bodyPr>
          <a:lstStyle>
            <a:lvl1pPr indent="-228600" lvl="0" marL="457200" rtl="0" algn="l">
              <a:lnSpc>
                <a:spcPct val="100000"/>
              </a:lnSpc>
              <a:spcBef>
                <a:spcPts val="800"/>
              </a:spcBef>
              <a:spcAft>
                <a:spcPts val="0"/>
              </a:spcAft>
              <a:buClr>
                <a:schemeClr val="dk1"/>
              </a:buClr>
              <a:buSzPts val="1200"/>
              <a:buNone/>
              <a:defRPr b="0" i="0" sz="12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91" name="Google Shape;91;p15"/>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92" name="Google Shape;92;p15"/>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5"/>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5"/>
          <p:cNvSpPr/>
          <p:nvPr>
            <p:ph idx="2" type="pic"/>
          </p:nvPr>
        </p:nvSpPr>
        <p:spPr>
          <a:xfrm>
            <a:off x="4572000" y="0"/>
            <a:ext cx="4572000" cy="5160300"/>
          </a:xfrm>
          <a:prstGeom prst="rect">
            <a:avLst/>
          </a:prstGeom>
          <a:noFill/>
          <a:ln>
            <a:noFill/>
          </a:ln>
        </p:spPr>
      </p:sp>
    </p:spTree>
  </p:cSld>
  <p:clrMapOvr>
    <a:masterClrMapping/>
  </p:clrMapOvr>
  <p:extLst>
    <p:ext uri="{DCECCB84-F9BA-43D5-87BE-67443E8EF086}">
      <p15:sldGuideLst>
        <p15:guide id="1" pos="450">
          <p15:clr>
            <a:srgbClr val="FBAE40"/>
          </p15:clr>
        </p15:guide>
        <p15:guide id="2" pos="2610">
          <p15:clr>
            <a:srgbClr val="FBAE40"/>
          </p15:clr>
        </p15:guide>
        <p15:guide id="3" orient="horz" pos="1080">
          <p15:clr>
            <a:srgbClr val="FBAE40"/>
          </p15:clr>
        </p15:guide>
        <p15:guide id="4" orient="horz" pos="918">
          <p15:clr>
            <a:srgbClr val="FBAE40"/>
          </p15:clr>
        </p15:guide>
        <p15:guide id="5" orient="horz" pos="41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95" name="Shape 95"/>
        <p:cNvGrpSpPr/>
        <p:nvPr/>
      </p:nvGrpSpPr>
      <p:grpSpPr>
        <a:xfrm>
          <a:off x="0" y="0"/>
          <a:ext cx="0" cy="0"/>
          <a:chOff x="0" y="0"/>
          <a:chExt cx="0" cy="0"/>
        </a:xfrm>
      </p:grpSpPr>
      <p:sp>
        <p:nvSpPr>
          <p:cNvPr id="96" name="Google Shape;96;p16"/>
          <p:cNvSpPr/>
          <p:nvPr>
            <p:ph idx="2" type="pic"/>
          </p:nvPr>
        </p:nvSpPr>
        <p:spPr>
          <a:xfrm>
            <a:off x="0" y="0"/>
            <a:ext cx="9144000" cy="5143500"/>
          </a:xfrm>
          <a:prstGeom prst="rect">
            <a:avLst/>
          </a:prstGeom>
          <a:solidFill>
            <a:srgbClr val="326F79"/>
          </a:solidFill>
          <a:ln>
            <a:noFill/>
          </a:ln>
        </p:spPr>
      </p:sp>
      <p:grpSp>
        <p:nvGrpSpPr>
          <p:cNvPr id="97" name="Google Shape;97;p16"/>
          <p:cNvGrpSpPr/>
          <p:nvPr/>
        </p:nvGrpSpPr>
        <p:grpSpPr>
          <a:xfrm rot="10800000">
            <a:off x="7132320" y="-2"/>
            <a:ext cx="2011679" cy="2011678"/>
            <a:chOff x="0" y="12289"/>
            <a:chExt cx="3550" cy="3551"/>
          </a:xfrm>
        </p:grpSpPr>
        <p:sp>
          <p:nvSpPr>
            <p:cNvPr id="98" name="Google Shape;98;p1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99" name="Google Shape;99;p1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00" name="Google Shape;100;p1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101" name="Google Shape;101;p16"/>
          <p:cNvSpPr txBox="1"/>
          <p:nvPr>
            <p:ph type="title"/>
          </p:nvPr>
        </p:nvSpPr>
        <p:spPr>
          <a:xfrm>
            <a:off x="5395457" y="1569613"/>
            <a:ext cx="3706200" cy="11727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lt1"/>
              </a:buClr>
              <a:buSzPts val="3100"/>
              <a:buFont typeface="Franklin Gothic"/>
              <a:buNone/>
              <a:defRPr b="1" i="0" sz="3100">
                <a:solidFill>
                  <a:schemeClr val="lt1"/>
                </a:solidFill>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02" name="Google Shape;102;p16"/>
          <p:cNvSpPr/>
          <p:nvPr/>
        </p:nvSpPr>
        <p:spPr>
          <a:xfrm>
            <a:off x="5366041" y="2963882"/>
            <a:ext cx="1600200" cy="75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Tree>
  </p:cSld>
  <p:clrMapOvr>
    <a:masterClrMapping/>
  </p:clrMapOvr>
  <p:extLst>
    <p:ext uri="{DCECCB84-F9BA-43D5-87BE-67443E8EF086}">
      <p15:sldGuideLst>
        <p15:guide id="1" pos="5328">
          <p15:clr>
            <a:srgbClr val="FBAE40"/>
          </p15:clr>
        </p15:guide>
        <p15:guide id="2" pos="3258">
          <p15:clr>
            <a:srgbClr val="FBAE40"/>
          </p15:clr>
        </p15:guide>
        <p15:guide id="3" pos="3420">
          <p15:clr>
            <a:srgbClr val="FBAE40"/>
          </p15:clr>
        </p15:guide>
        <p15:guide id="4" orient="horz" pos="138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103" name="Shape 103"/>
        <p:cNvGrpSpPr/>
        <p:nvPr/>
      </p:nvGrpSpPr>
      <p:grpSpPr>
        <a:xfrm>
          <a:off x="0" y="0"/>
          <a:ext cx="0" cy="0"/>
          <a:chOff x="0" y="0"/>
          <a:chExt cx="0" cy="0"/>
        </a:xfrm>
      </p:grpSpPr>
      <p:sp>
        <p:nvSpPr>
          <p:cNvPr id="104" name="Google Shape;104;p17"/>
          <p:cNvSpPr txBox="1"/>
          <p:nvPr>
            <p:ph type="title"/>
          </p:nvPr>
        </p:nvSpPr>
        <p:spPr>
          <a:xfrm>
            <a:off x="723017" y="157735"/>
            <a:ext cx="7715100" cy="9597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solidFill>
                  <a:schemeClr val="dk1"/>
                </a:solidFill>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05" name="Google Shape;105;p17"/>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06" name="Google Shape;106;p17"/>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7"/>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8" name="Shape 108"/>
        <p:cNvGrpSpPr/>
        <p:nvPr/>
      </p:nvGrpSpPr>
      <p:grpSpPr>
        <a:xfrm>
          <a:off x="0" y="0"/>
          <a:ext cx="0" cy="0"/>
          <a:chOff x="0" y="0"/>
          <a:chExt cx="0" cy="0"/>
        </a:xfrm>
      </p:grpSpPr>
      <p:grpSp>
        <p:nvGrpSpPr>
          <p:cNvPr id="109" name="Google Shape;109;p18"/>
          <p:cNvGrpSpPr/>
          <p:nvPr/>
        </p:nvGrpSpPr>
        <p:grpSpPr>
          <a:xfrm>
            <a:off x="4771901" y="0"/>
            <a:ext cx="4371828" cy="2426621"/>
            <a:chOff x="5612972" y="1"/>
            <a:chExt cx="6615962" cy="3672247"/>
          </a:xfrm>
        </p:grpSpPr>
        <p:sp>
          <p:nvSpPr>
            <p:cNvPr id="110" name="Google Shape;110;p18"/>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1" name="Google Shape;111;p18"/>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2" name="Google Shape;112;p18"/>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3" name="Google Shape;113;p18"/>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4" name="Google Shape;114;p18"/>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grpSp>
        <p:nvGrpSpPr>
          <p:cNvPr id="115" name="Google Shape;115;p18"/>
          <p:cNvGrpSpPr/>
          <p:nvPr/>
        </p:nvGrpSpPr>
        <p:grpSpPr>
          <a:xfrm flipH="1" rot="5400000">
            <a:off x="0" y="2925099"/>
            <a:ext cx="2219420" cy="2219419"/>
            <a:chOff x="0" y="12289"/>
            <a:chExt cx="3550" cy="3551"/>
          </a:xfrm>
        </p:grpSpPr>
        <p:sp>
          <p:nvSpPr>
            <p:cNvPr id="116" name="Google Shape;116;p1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7" name="Google Shape;117;p1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18" name="Google Shape;118;p1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119" name="Google Shape;119;p18"/>
          <p:cNvSpPr txBox="1"/>
          <p:nvPr>
            <p:ph type="title"/>
          </p:nvPr>
        </p:nvSpPr>
        <p:spPr>
          <a:xfrm>
            <a:off x="723017" y="1857375"/>
            <a:ext cx="5349300" cy="2467500"/>
          </a:xfrm>
          <a:prstGeom prst="rect">
            <a:avLst/>
          </a:prstGeom>
          <a:noFill/>
          <a:ln>
            <a:noFill/>
          </a:ln>
        </p:spPr>
        <p:txBody>
          <a:bodyPr anchorCtr="0" anchor="t" bIns="0" lIns="0" spcFirstLastPara="1" rIns="0" wrap="square" tIns="0">
            <a:normAutofit/>
          </a:bodyPr>
          <a:lstStyle>
            <a:lvl1pPr lvl="0" rtl="0" algn="l">
              <a:lnSpc>
                <a:spcPct val="100000"/>
              </a:lnSpc>
              <a:spcBef>
                <a:spcPts val="0"/>
              </a:spcBef>
              <a:spcAft>
                <a:spcPts val="0"/>
              </a:spcAft>
              <a:buClr>
                <a:schemeClr val="dk1"/>
              </a:buClr>
              <a:buSzPts val="2100"/>
              <a:buFont typeface="Libre Franklin"/>
              <a:buNone/>
              <a:defRPr b="0" i="0" sz="2100">
                <a:solidFill>
                  <a:schemeClr val="dk1"/>
                </a:solidFill>
                <a:latin typeface="Libre Franklin"/>
                <a:ea typeface="Libre Franklin"/>
                <a:cs typeface="Libre Franklin"/>
                <a:sym typeface="Libre Frankli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20" name="Google Shape;120;p18"/>
          <p:cNvSpPr txBox="1"/>
          <p:nvPr/>
        </p:nvSpPr>
        <p:spPr>
          <a:xfrm>
            <a:off x="524961" y="411218"/>
            <a:ext cx="1191900" cy="2325000"/>
          </a:xfrm>
          <a:prstGeom prst="rect">
            <a:avLst/>
          </a:prstGeom>
          <a:noFill/>
          <a:ln>
            <a:noFill/>
          </a:ln>
        </p:spPr>
        <p:txBody>
          <a:bodyPr anchorCtr="0" anchor="b" bIns="0" lIns="68575" spcFirstLastPara="1" rIns="68575" wrap="square" tIns="342900">
            <a:noAutofit/>
          </a:bodyPr>
          <a:lstStyle/>
          <a:p>
            <a:pPr indent="0" lvl="0" marL="0" marR="0" rtl="0" algn="l">
              <a:spcBef>
                <a:spcPts val="0"/>
              </a:spcBef>
              <a:spcAft>
                <a:spcPts val="0"/>
              </a:spcAft>
              <a:buNone/>
            </a:pPr>
            <a:r>
              <a:rPr b="1" lang="en" sz="15000">
                <a:solidFill>
                  <a:schemeClr val="dk1"/>
                </a:solidFill>
                <a:latin typeface="Libre Franklin"/>
                <a:ea typeface="Libre Franklin"/>
                <a:cs typeface="Libre Franklin"/>
                <a:sym typeface="Libre Franklin"/>
              </a:rPr>
              <a:t>“</a:t>
            </a:r>
            <a:endParaRPr sz="1100"/>
          </a:p>
        </p:txBody>
      </p:sp>
    </p:spTree>
  </p:cSld>
  <p:clrMapOvr>
    <a:masterClrMapping/>
  </p:clrMapOvr>
  <p:extLst>
    <p:ext uri="{DCECCB84-F9BA-43D5-87BE-67443E8EF086}">
      <p15:sldGuideLst>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1170">
          <p15:clr>
            <a:srgbClr val="FBAE40"/>
          </p15:clr>
        </p15:guide>
        <p15:guide id="8" orient="horz" pos="1314">
          <p15:clr>
            <a:srgbClr val="FBAE40"/>
          </p15:clr>
        </p15:guide>
        <p15:guide id="9" orient="horz"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21" name="Shape 121"/>
        <p:cNvGrpSpPr/>
        <p:nvPr/>
      </p:nvGrpSpPr>
      <p:grpSpPr>
        <a:xfrm>
          <a:off x="0" y="0"/>
          <a:ext cx="0" cy="0"/>
          <a:chOff x="0" y="0"/>
          <a:chExt cx="0" cy="0"/>
        </a:xfrm>
      </p:grpSpPr>
      <p:grpSp>
        <p:nvGrpSpPr>
          <p:cNvPr id="122" name="Google Shape;122;p19"/>
          <p:cNvGrpSpPr/>
          <p:nvPr/>
        </p:nvGrpSpPr>
        <p:grpSpPr>
          <a:xfrm flipH="1" rot="5400000">
            <a:off x="0" y="2925099"/>
            <a:ext cx="2219420" cy="2219419"/>
            <a:chOff x="0" y="12289"/>
            <a:chExt cx="3550" cy="3551"/>
          </a:xfrm>
        </p:grpSpPr>
        <p:sp>
          <p:nvSpPr>
            <p:cNvPr id="123" name="Google Shape;123;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24" name="Google Shape;124;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25" name="Google Shape;125;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grpSp>
        <p:nvGrpSpPr>
          <p:cNvPr id="126" name="Google Shape;126;p19"/>
          <p:cNvGrpSpPr/>
          <p:nvPr/>
        </p:nvGrpSpPr>
        <p:grpSpPr>
          <a:xfrm>
            <a:off x="4771901" y="0"/>
            <a:ext cx="4371828" cy="2426621"/>
            <a:chOff x="5612972" y="1"/>
            <a:chExt cx="6615962" cy="3672247"/>
          </a:xfrm>
        </p:grpSpPr>
        <p:sp>
          <p:nvSpPr>
            <p:cNvPr id="127" name="Google Shape;127;p19"/>
            <p:cNvSpPr/>
            <p:nvPr/>
          </p:nvSpPr>
          <p:spPr>
            <a:xfrm>
              <a:off x="5612972" y="1"/>
              <a:ext cx="4408999" cy="3672247"/>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28" name="Google Shape;128;p1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29" name="Google Shape;129;p19"/>
            <p:cNvSpPr/>
            <p:nvPr/>
          </p:nvSpPr>
          <p:spPr>
            <a:xfrm>
              <a:off x="8555590" y="1"/>
              <a:ext cx="1457755"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30" name="Google Shape;130;p1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31" name="Google Shape;131;p19"/>
            <p:cNvSpPr/>
            <p:nvPr/>
          </p:nvSpPr>
          <p:spPr>
            <a:xfrm>
              <a:off x="9285083" y="728289"/>
              <a:ext cx="2943851" cy="2943959"/>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132" name="Google Shape;132;p19"/>
          <p:cNvSpPr txBox="1"/>
          <p:nvPr>
            <p:ph type="title"/>
          </p:nvPr>
        </p:nvSpPr>
        <p:spPr>
          <a:xfrm>
            <a:off x="723017" y="113267"/>
            <a:ext cx="7706700" cy="10041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solidFill>
                  <a:schemeClr val="dk1"/>
                </a:solidFill>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133" name="Google Shape;133;p19"/>
          <p:cNvCxnSpPr/>
          <p:nvPr/>
        </p:nvCxnSpPr>
        <p:spPr>
          <a:xfrm>
            <a:off x="714375" y="1454331"/>
            <a:ext cx="1600200" cy="0"/>
          </a:xfrm>
          <a:prstGeom prst="straightConnector1">
            <a:avLst/>
          </a:prstGeom>
          <a:noFill/>
          <a:ln cap="flat" cmpd="sng" w="101600">
            <a:solidFill>
              <a:schemeClr val="lt1"/>
            </a:solidFill>
            <a:prstDash val="solid"/>
            <a:miter lim="800000"/>
            <a:headEnd len="sm" w="sm" type="none"/>
            <a:tailEnd len="sm" w="sm" type="none"/>
          </a:ln>
        </p:spPr>
      </p:cxnSp>
      <p:sp>
        <p:nvSpPr>
          <p:cNvPr id="134" name="Google Shape;134;p19"/>
          <p:cNvSpPr/>
          <p:nvPr>
            <p:ph idx="2" type="pic"/>
          </p:nvPr>
        </p:nvSpPr>
        <p:spPr>
          <a:xfrm>
            <a:off x="715701" y="1929662"/>
            <a:ext cx="1588800" cy="1527900"/>
          </a:xfrm>
          <a:prstGeom prst="rect">
            <a:avLst/>
          </a:prstGeom>
          <a:noFill/>
          <a:ln>
            <a:noFill/>
          </a:ln>
        </p:spPr>
      </p:sp>
      <p:sp>
        <p:nvSpPr>
          <p:cNvPr id="135" name="Google Shape;135;p19"/>
          <p:cNvSpPr txBox="1"/>
          <p:nvPr>
            <p:ph idx="1" type="body"/>
          </p:nvPr>
        </p:nvSpPr>
        <p:spPr>
          <a:xfrm>
            <a:off x="714375" y="3617438"/>
            <a:ext cx="1600200" cy="342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36" name="Google Shape;136;p19"/>
          <p:cNvSpPr txBox="1"/>
          <p:nvPr>
            <p:ph idx="3" type="body"/>
          </p:nvPr>
        </p:nvSpPr>
        <p:spPr>
          <a:xfrm>
            <a:off x="714375" y="4004534"/>
            <a:ext cx="1600200" cy="5742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37" name="Google Shape;137;p19"/>
          <p:cNvSpPr/>
          <p:nvPr>
            <p:ph idx="4" type="pic"/>
          </p:nvPr>
        </p:nvSpPr>
        <p:spPr>
          <a:xfrm>
            <a:off x="2743710" y="1929662"/>
            <a:ext cx="1588800" cy="1527900"/>
          </a:xfrm>
          <a:prstGeom prst="rect">
            <a:avLst/>
          </a:prstGeom>
          <a:noFill/>
          <a:ln>
            <a:noFill/>
          </a:ln>
        </p:spPr>
      </p:sp>
      <p:sp>
        <p:nvSpPr>
          <p:cNvPr id="138" name="Google Shape;138;p19"/>
          <p:cNvSpPr txBox="1"/>
          <p:nvPr>
            <p:ph idx="5" type="body"/>
          </p:nvPr>
        </p:nvSpPr>
        <p:spPr>
          <a:xfrm>
            <a:off x="2747282" y="3617438"/>
            <a:ext cx="1596000" cy="342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39" name="Google Shape;139;p19"/>
          <p:cNvSpPr txBox="1"/>
          <p:nvPr>
            <p:ph idx="6" type="body"/>
          </p:nvPr>
        </p:nvSpPr>
        <p:spPr>
          <a:xfrm>
            <a:off x="2747282" y="4004534"/>
            <a:ext cx="1596000" cy="5742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40" name="Google Shape;140;p19"/>
          <p:cNvSpPr/>
          <p:nvPr>
            <p:ph idx="7" type="pic"/>
          </p:nvPr>
        </p:nvSpPr>
        <p:spPr>
          <a:xfrm>
            <a:off x="4771719" y="1929662"/>
            <a:ext cx="1588800" cy="1527900"/>
          </a:xfrm>
          <a:prstGeom prst="rect">
            <a:avLst/>
          </a:prstGeom>
          <a:noFill/>
          <a:ln>
            <a:noFill/>
          </a:ln>
        </p:spPr>
      </p:sp>
      <p:sp>
        <p:nvSpPr>
          <p:cNvPr id="141" name="Google Shape;141;p19"/>
          <p:cNvSpPr txBox="1"/>
          <p:nvPr>
            <p:ph idx="8" type="body"/>
          </p:nvPr>
        </p:nvSpPr>
        <p:spPr>
          <a:xfrm>
            <a:off x="4775291" y="3617438"/>
            <a:ext cx="1596900" cy="342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42" name="Google Shape;142;p19"/>
          <p:cNvSpPr txBox="1"/>
          <p:nvPr>
            <p:ph idx="9" type="body"/>
          </p:nvPr>
        </p:nvSpPr>
        <p:spPr>
          <a:xfrm>
            <a:off x="4775291" y="4004534"/>
            <a:ext cx="1596900" cy="5742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43" name="Google Shape;143;p19"/>
          <p:cNvSpPr/>
          <p:nvPr>
            <p:ph idx="13" type="pic"/>
          </p:nvPr>
        </p:nvSpPr>
        <p:spPr>
          <a:xfrm>
            <a:off x="6834017" y="1929662"/>
            <a:ext cx="1588800" cy="1527900"/>
          </a:xfrm>
          <a:prstGeom prst="rect">
            <a:avLst/>
          </a:prstGeom>
          <a:noFill/>
          <a:ln>
            <a:noFill/>
          </a:ln>
        </p:spPr>
      </p:sp>
      <p:sp>
        <p:nvSpPr>
          <p:cNvPr id="144" name="Google Shape;144;p19"/>
          <p:cNvSpPr txBox="1"/>
          <p:nvPr>
            <p:ph idx="14" type="body"/>
          </p:nvPr>
        </p:nvSpPr>
        <p:spPr>
          <a:xfrm>
            <a:off x="6832691" y="3617438"/>
            <a:ext cx="1596900" cy="342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45" name="Google Shape;145;p19"/>
          <p:cNvSpPr txBox="1"/>
          <p:nvPr>
            <p:ph idx="15" type="body"/>
          </p:nvPr>
        </p:nvSpPr>
        <p:spPr>
          <a:xfrm>
            <a:off x="6832691" y="4004534"/>
            <a:ext cx="1596900" cy="5742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46" name="Google Shape;146;p19"/>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47" name="Google Shape;147;p19"/>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8" name="Google Shape;148;p19"/>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1728">
          <p15:clr>
            <a:srgbClr val="FBAE40"/>
          </p15:clr>
        </p15:guide>
        <p15:guide id="4" pos="3006">
          <p15:clr>
            <a:srgbClr val="FBAE40"/>
          </p15:clr>
        </p15:guide>
        <p15:guide id="5" pos="1458">
          <p15:clr>
            <a:srgbClr val="FBAE40"/>
          </p15:clr>
        </p15:guide>
        <p15:guide id="6" pos="2736">
          <p15:clr>
            <a:srgbClr val="FBAE40"/>
          </p15:clr>
        </p15:guide>
        <p15:guide id="7" orient="horz" pos="1044">
          <p15:clr>
            <a:srgbClr val="FBAE40"/>
          </p15:clr>
        </p15:guide>
        <p15:guide id="8" orient="horz" pos="414">
          <p15:clr>
            <a:srgbClr val="FBAE40"/>
          </p15:clr>
        </p15:guide>
        <p15:guide id="9" orient="horz" pos="918">
          <p15:clr>
            <a:srgbClr val="FBAE40"/>
          </p15:clr>
        </p15:guide>
        <p15:guide id="10" pos="4014">
          <p15:clr>
            <a:srgbClr val="FBAE40"/>
          </p15:clr>
        </p15:guide>
        <p15:guide id="11" pos="4302">
          <p15:clr>
            <a:srgbClr val="FBAE40"/>
          </p15:clr>
        </p15:guide>
        <p15:guide id="12" orient="horz" pos="2178">
          <p15:clr>
            <a:srgbClr val="FBAE40"/>
          </p15:clr>
        </p15:guide>
        <p15:guide id="13" orient="horz" pos="120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723017" y="153935"/>
            <a:ext cx="7626900" cy="9636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solidFill>
                  <a:schemeClr val="dk1"/>
                </a:solidFill>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151" name="Google Shape;151;p20"/>
          <p:cNvCxnSpPr/>
          <p:nvPr/>
        </p:nvCxnSpPr>
        <p:spPr>
          <a:xfrm flipH="1">
            <a:off x="784571" y="1660337"/>
            <a:ext cx="1500" cy="1371600"/>
          </a:xfrm>
          <a:prstGeom prst="straightConnector1">
            <a:avLst/>
          </a:prstGeom>
          <a:noFill/>
          <a:ln cap="flat" cmpd="sng" w="165100">
            <a:solidFill>
              <a:schemeClr val="accent6"/>
            </a:solidFill>
            <a:prstDash val="solid"/>
            <a:miter lim="800000"/>
            <a:headEnd len="sm" w="sm" type="none"/>
            <a:tailEnd len="sm" w="sm" type="none"/>
          </a:ln>
        </p:spPr>
      </p:cxnSp>
      <p:cxnSp>
        <p:nvCxnSpPr>
          <p:cNvPr id="152" name="Google Shape;152;p20"/>
          <p:cNvCxnSpPr/>
          <p:nvPr/>
        </p:nvCxnSpPr>
        <p:spPr>
          <a:xfrm flipH="1">
            <a:off x="4635296" y="1660337"/>
            <a:ext cx="8400" cy="1371600"/>
          </a:xfrm>
          <a:prstGeom prst="straightConnector1">
            <a:avLst/>
          </a:prstGeom>
          <a:noFill/>
          <a:ln cap="flat" cmpd="sng" w="165100">
            <a:solidFill>
              <a:schemeClr val="accent6"/>
            </a:solidFill>
            <a:prstDash val="solid"/>
            <a:miter lim="800000"/>
            <a:headEnd len="sm" w="sm" type="none"/>
            <a:tailEnd len="sm" w="sm" type="none"/>
          </a:ln>
        </p:spPr>
      </p:cxnSp>
      <p:cxnSp>
        <p:nvCxnSpPr>
          <p:cNvPr id="153" name="Google Shape;153;p20"/>
          <p:cNvCxnSpPr/>
          <p:nvPr/>
        </p:nvCxnSpPr>
        <p:spPr>
          <a:xfrm flipH="1">
            <a:off x="6559319" y="2928534"/>
            <a:ext cx="1500" cy="1371600"/>
          </a:xfrm>
          <a:prstGeom prst="straightConnector1">
            <a:avLst/>
          </a:prstGeom>
          <a:noFill/>
          <a:ln cap="flat" cmpd="sng" w="165100">
            <a:solidFill>
              <a:schemeClr val="accent6"/>
            </a:solidFill>
            <a:prstDash val="solid"/>
            <a:miter lim="800000"/>
            <a:headEnd len="sm" w="sm" type="none"/>
            <a:tailEnd len="sm" w="sm" type="none"/>
          </a:ln>
        </p:spPr>
      </p:cxnSp>
      <p:cxnSp>
        <p:nvCxnSpPr>
          <p:cNvPr id="154" name="Google Shape;154;p20"/>
          <p:cNvCxnSpPr/>
          <p:nvPr/>
        </p:nvCxnSpPr>
        <p:spPr>
          <a:xfrm flipH="1">
            <a:off x="2708419" y="2921956"/>
            <a:ext cx="1500" cy="1371600"/>
          </a:xfrm>
          <a:prstGeom prst="straightConnector1">
            <a:avLst/>
          </a:prstGeom>
          <a:noFill/>
          <a:ln cap="flat" cmpd="sng" w="165100">
            <a:solidFill>
              <a:schemeClr val="accent6"/>
            </a:solidFill>
            <a:prstDash val="solid"/>
            <a:miter lim="800000"/>
            <a:headEnd len="sm" w="sm" type="none"/>
            <a:tailEnd len="sm" w="sm" type="none"/>
          </a:ln>
        </p:spPr>
      </p:cxnSp>
      <p:sp>
        <p:nvSpPr>
          <p:cNvPr id="155" name="Google Shape;155;p20"/>
          <p:cNvSpPr txBox="1"/>
          <p:nvPr>
            <p:ph idx="1" type="body"/>
          </p:nvPr>
        </p:nvSpPr>
        <p:spPr>
          <a:xfrm>
            <a:off x="972716" y="1755125"/>
            <a:ext cx="1600200" cy="410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56" name="Google Shape;156;p20"/>
          <p:cNvSpPr txBox="1"/>
          <p:nvPr>
            <p:ph idx="2" type="body"/>
          </p:nvPr>
        </p:nvSpPr>
        <p:spPr>
          <a:xfrm>
            <a:off x="972716" y="2201142"/>
            <a:ext cx="1600200" cy="4845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57" name="Google Shape;157;p20"/>
          <p:cNvSpPr txBox="1"/>
          <p:nvPr>
            <p:ph idx="3" type="body"/>
          </p:nvPr>
        </p:nvSpPr>
        <p:spPr>
          <a:xfrm>
            <a:off x="2923349" y="3355042"/>
            <a:ext cx="1600200" cy="410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58" name="Google Shape;158;p20"/>
          <p:cNvSpPr txBox="1"/>
          <p:nvPr>
            <p:ph idx="4" type="body"/>
          </p:nvPr>
        </p:nvSpPr>
        <p:spPr>
          <a:xfrm>
            <a:off x="2923349" y="3795325"/>
            <a:ext cx="1600200" cy="4845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59" name="Google Shape;159;p20"/>
          <p:cNvSpPr txBox="1"/>
          <p:nvPr>
            <p:ph idx="5" type="body"/>
          </p:nvPr>
        </p:nvSpPr>
        <p:spPr>
          <a:xfrm>
            <a:off x="4828607" y="1755125"/>
            <a:ext cx="1600200" cy="410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b="0" i="0" sz="1400">
                <a:solidFill>
                  <a:schemeClr val="dk1"/>
                </a:solidFill>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60" name="Google Shape;160;p20"/>
          <p:cNvSpPr txBox="1"/>
          <p:nvPr>
            <p:ph idx="6" type="body"/>
          </p:nvPr>
        </p:nvSpPr>
        <p:spPr>
          <a:xfrm>
            <a:off x="4828607" y="2201142"/>
            <a:ext cx="1600200" cy="4845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61" name="Google Shape;161;p20"/>
          <p:cNvSpPr txBox="1"/>
          <p:nvPr>
            <p:ph idx="7" type="body"/>
          </p:nvPr>
        </p:nvSpPr>
        <p:spPr>
          <a:xfrm>
            <a:off x="6751283" y="3355042"/>
            <a:ext cx="1600200" cy="410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62" name="Google Shape;162;p20"/>
          <p:cNvSpPr txBox="1"/>
          <p:nvPr>
            <p:ph idx="8" type="body"/>
          </p:nvPr>
        </p:nvSpPr>
        <p:spPr>
          <a:xfrm>
            <a:off x="6751283" y="3795325"/>
            <a:ext cx="1600200" cy="4845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800"/>
              </a:spcBef>
              <a:spcAft>
                <a:spcPts val="0"/>
              </a:spcAft>
              <a:buClr>
                <a:schemeClr val="dk1"/>
              </a:buClr>
              <a:buSzPts val="1100"/>
              <a:buNone/>
              <a:defRPr b="0" i="0" sz="1100">
                <a:solidFill>
                  <a:schemeClr val="dk1"/>
                </a:solidFill>
                <a:latin typeface="Libre Franklin"/>
                <a:ea typeface="Libre Franklin"/>
                <a:cs typeface="Libre Franklin"/>
                <a:sym typeface="Libre Franklin"/>
              </a:defRPr>
            </a:lvl1pPr>
            <a:lvl2pPr indent="-419100" lvl="1" marL="914400" rtl="0" algn="l">
              <a:lnSpc>
                <a:spcPct val="90000"/>
              </a:lnSpc>
              <a:spcBef>
                <a:spcPts val="1200"/>
              </a:spcBef>
              <a:spcAft>
                <a:spcPts val="0"/>
              </a:spcAft>
              <a:buClr>
                <a:schemeClr val="dk1"/>
              </a:buClr>
              <a:buSzPts val="3000"/>
              <a:buChar char="○"/>
              <a:defRPr sz="3000"/>
            </a:lvl2pPr>
            <a:lvl3pPr indent="-419100" lvl="2" marL="1371600" rtl="0" algn="l">
              <a:lnSpc>
                <a:spcPct val="90000"/>
              </a:lnSpc>
              <a:spcBef>
                <a:spcPts val="1200"/>
              </a:spcBef>
              <a:spcAft>
                <a:spcPts val="0"/>
              </a:spcAft>
              <a:buClr>
                <a:schemeClr val="dk1"/>
              </a:buClr>
              <a:buSzPts val="3000"/>
              <a:buChar char="■"/>
              <a:defRPr sz="3000"/>
            </a:lvl3pPr>
            <a:lvl4pPr indent="-419100" lvl="3" marL="1828800" rtl="0" algn="l">
              <a:lnSpc>
                <a:spcPct val="90000"/>
              </a:lnSpc>
              <a:spcBef>
                <a:spcPts val="1200"/>
              </a:spcBef>
              <a:spcAft>
                <a:spcPts val="0"/>
              </a:spcAft>
              <a:buClr>
                <a:schemeClr val="dk1"/>
              </a:buClr>
              <a:buSzPts val="3000"/>
              <a:buChar char="●"/>
              <a:defRPr sz="3000"/>
            </a:lvl4pPr>
            <a:lvl5pPr indent="-419100" lvl="4" marL="2286000" rtl="0" algn="l">
              <a:lnSpc>
                <a:spcPct val="90000"/>
              </a:lnSpc>
              <a:spcBef>
                <a:spcPts val="1200"/>
              </a:spcBef>
              <a:spcAft>
                <a:spcPts val="0"/>
              </a:spcAft>
              <a:buClr>
                <a:schemeClr val="dk1"/>
              </a:buClr>
              <a:buSzPts val="3000"/>
              <a:buChar char="○"/>
              <a:defRPr sz="30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163" name="Google Shape;163;p20"/>
          <p:cNvCxnSpPr/>
          <p:nvPr/>
        </p:nvCxnSpPr>
        <p:spPr>
          <a:xfrm>
            <a:off x="725767" y="2976585"/>
            <a:ext cx="7706700" cy="0"/>
          </a:xfrm>
          <a:prstGeom prst="straightConnector1">
            <a:avLst/>
          </a:prstGeom>
          <a:noFill/>
          <a:ln cap="flat" cmpd="sng" w="165100">
            <a:solidFill>
              <a:schemeClr val="accent3"/>
            </a:solidFill>
            <a:prstDash val="solid"/>
            <a:miter lim="800000"/>
            <a:headEnd len="sm" w="sm" type="none"/>
            <a:tailEnd len="sm" w="sm" type="none"/>
          </a:ln>
        </p:spPr>
      </p:cxnSp>
      <p:sp>
        <p:nvSpPr>
          <p:cNvPr id="164" name="Google Shape;164;p20"/>
          <p:cNvSpPr/>
          <p:nvPr/>
        </p:nvSpPr>
        <p:spPr>
          <a:xfrm>
            <a:off x="723242" y="2912431"/>
            <a:ext cx="122400" cy="122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65" name="Google Shape;165;p20"/>
          <p:cNvSpPr/>
          <p:nvPr/>
        </p:nvSpPr>
        <p:spPr>
          <a:xfrm>
            <a:off x="2648693" y="2919009"/>
            <a:ext cx="122400" cy="122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66" name="Google Shape;166;p20"/>
          <p:cNvSpPr/>
          <p:nvPr/>
        </p:nvSpPr>
        <p:spPr>
          <a:xfrm>
            <a:off x="4574143" y="2912431"/>
            <a:ext cx="122400" cy="122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67" name="Google Shape;167;p20"/>
          <p:cNvSpPr/>
          <p:nvPr/>
        </p:nvSpPr>
        <p:spPr>
          <a:xfrm>
            <a:off x="6499593" y="2919009"/>
            <a:ext cx="122400" cy="122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68" name="Google Shape;168;p20"/>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69" name="Google Shape;169;p20"/>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20"/>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2826">
          <p15:clr>
            <a:srgbClr val="FBAE40"/>
          </p15:clr>
        </p15:guide>
        <p15:guide id="9" orient="horz" pos="414">
          <p15:clr>
            <a:srgbClr val="FBAE40"/>
          </p15:clr>
        </p15:guide>
        <p15:guide id="10" orient="horz" pos="1134">
          <p15:clr>
            <a:srgbClr val="FBAE40"/>
          </p15:clr>
        </p15:guide>
        <p15:guide id="11" orient="horz" pos="21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71" name="Shape 171"/>
        <p:cNvGrpSpPr/>
        <p:nvPr/>
      </p:nvGrpSpPr>
      <p:grpSpPr>
        <a:xfrm>
          <a:off x="0" y="0"/>
          <a:ext cx="0" cy="0"/>
          <a:chOff x="0" y="0"/>
          <a:chExt cx="0" cy="0"/>
        </a:xfrm>
      </p:grpSpPr>
      <p:grpSp>
        <p:nvGrpSpPr>
          <p:cNvPr id="172" name="Google Shape;172;p21"/>
          <p:cNvGrpSpPr/>
          <p:nvPr/>
        </p:nvGrpSpPr>
        <p:grpSpPr>
          <a:xfrm flipH="1" rot="5400000">
            <a:off x="0" y="2925099"/>
            <a:ext cx="2219420" cy="2219419"/>
            <a:chOff x="0" y="12289"/>
            <a:chExt cx="3550" cy="3551"/>
          </a:xfrm>
        </p:grpSpPr>
        <p:sp>
          <p:nvSpPr>
            <p:cNvPr id="173" name="Google Shape;173;p21"/>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74" name="Google Shape;174;p21"/>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75" name="Google Shape;175;p21"/>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176" name="Google Shape;176;p21"/>
          <p:cNvSpPr txBox="1"/>
          <p:nvPr>
            <p:ph type="title"/>
          </p:nvPr>
        </p:nvSpPr>
        <p:spPr>
          <a:xfrm>
            <a:off x="723017" y="106106"/>
            <a:ext cx="7622700" cy="10113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177" name="Google Shape;177;p21"/>
          <p:cNvCxnSpPr/>
          <p:nvPr/>
        </p:nvCxnSpPr>
        <p:spPr>
          <a:xfrm>
            <a:off x="714375"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178" name="Google Shape;178;p21"/>
          <p:cNvSpPr txBox="1"/>
          <p:nvPr>
            <p:ph idx="1" type="body"/>
          </p:nvPr>
        </p:nvSpPr>
        <p:spPr>
          <a:xfrm>
            <a:off x="723017" y="1639070"/>
            <a:ext cx="3620400" cy="438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8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lt1"/>
              </a:buClr>
              <a:buSzPts val="1200"/>
              <a:buNone/>
              <a:defRPr b="1" sz="1200"/>
            </a:lvl6pPr>
            <a:lvl7pPr indent="-228600" lvl="6" marL="3200400" rtl="0" algn="l">
              <a:lnSpc>
                <a:spcPct val="90000"/>
              </a:lnSpc>
              <a:spcBef>
                <a:spcPts val="1200"/>
              </a:spcBef>
              <a:spcAft>
                <a:spcPts val="0"/>
              </a:spcAft>
              <a:buClr>
                <a:schemeClr val="lt1"/>
              </a:buClr>
              <a:buSzPts val="1200"/>
              <a:buNone/>
              <a:defRPr b="1" sz="1200"/>
            </a:lvl7pPr>
            <a:lvl8pPr indent="-228600" lvl="7" marL="3657600" rtl="0" algn="l">
              <a:lnSpc>
                <a:spcPct val="90000"/>
              </a:lnSpc>
              <a:spcBef>
                <a:spcPts val="1200"/>
              </a:spcBef>
              <a:spcAft>
                <a:spcPts val="0"/>
              </a:spcAft>
              <a:buClr>
                <a:schemeClr val="lt1"/>
              </a:buClr>
              <a:buSzPts val="1200"/>
              <a:buNone/>
              <a:defRPr b="1" sz="1200"/>
            </a:lvl8pPr>
            <a:lvl9pPr indent="-228600" lvl="8" marL="4114800" rtl="0" algn="l">
              <a:lnSpc>
                <a:spcPct val="90000"/>
              </a:lnSpc>
              <a:spcBef>
                <a:spcPts val="1200"/>
              </a:spcBef>
              <a:spcAft>
                <a:spcPts val="1200"/>
              </a:spcAft>
              <a:buClr>
                <a:schemeClr val="lt1"/>
              </a:buClr>
              <a:buSzPts val="1200"/>
              <a:buNone/>
              <a:defRPr b="1" sz="1200"/>
            </a:lvl9pPr>
          </a:lstStyle>
          <a:p/>
        </p:txBody>
      </p:sp>
      <p:sp>
        <p:nvSpPr>
          <p:cNvPr id="179" name="Google Shape;179;p21"/>
          <p:cNvSpPr txBox="1"/>
          <p:nvPr>
            <p:ph idx="2" type="body"/>
          </p:nvPr>
        </p:nvSpPr>
        <p:spPr>
          <a:xfrm>
            <a:off x="723017" y="2099360"/>
            <a:ext cx="3620400" cy="14565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indent="-304800" lvl="1" marL="914400" rtl="0" algn="l">
              <a:lnSpc>
                <a:spcPct val="90000"/>
              </a:lnSpc>
              <a:spcBef>
                <a:spcPts val="1200"/>
              </a:spcBef>
              <a:spcAft>
                <a:spcPts val="0"/>
              </a:spcAft>
              <a:buClr>
                <a:schemeClr val="dk1"/>
              </a:buClr>
              <a:buSzPts val="1200"/>
              <a:buChar char="○"/>
              <a:defRPr sz="1200"/>
            </a:lvl2pPr>
            <a:lvl3pPr indent="-304800" lvl="2" marL="1371600" rtl="0" algn="l">
              <a:lnSpc>
                <a:spcPct val="90000"/>
              </a:lnSpc>
              <a:spcBef>
                <a:spcPts val="1200"/>
              </a:spcBef>
              <a:spcAft>
                <a:spcPts val="0"/>
              </a:spcAft>
              <a:buClr>
                <a:schemeClr val="dk1"/>
              </a:buClr>
              <a:buSzPts val="1200"/>
              <a:buChar char="■"/>
              <a:defRPr sz="12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180" name="Google Shape;180;p21"/>
          <p:cNvCxnSpPr/>
          <p:nvPr/>
        </p:nvCxnSpPr>
        <p:spPr>
          <a:xfrm>
            <a:off x="4772025"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181" name="Google Shape;181;p21"/>
          <p:cNvSpPr txBox="1"/>
          <p:nvPr>
            <p:ph idx="3" type="body"/>
          </p:nvPr>
        </p:nvSpPr>
        <p:spPr>
          <a:xfrm>
            <a:off x="4772025" y="1639070"/>
            <a:ext cx="3573600" cy="4386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800"/>
              </a:spcBef>
              <a:spcAft>
                <a:spcPts val="0"/>
              </a:spcAft>
              <a:buClr>
                <a:schemeClr val="lt2"/>
              </a:buClr>
              <a:buSzPts val="1400"/>
              <a:buNone/>
              <a:defRPr b="0" i="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lt1"/>
              </a:buClr>
              <a:buSzPts val="1200"/>
              <a:buNone/>
              <a:defRPr b="1" sz="1200"/>
            </a:lvl6pPr>
            <a:lvl7pPr indent="-228600" lvl="6" marL="3200400" rtl="0" algn="l">
              <a:lnSpc>
                <a:spcPct val="90000"/>
              </a:lnSpc>
              <a:spcBef>
                <a:spcPts val="1200"/>
              </a:spcBef>
              <a:spcAft>
                <a:spcPts val="0"/>
              </a:spcAft>
              <a:buClr>
                <a:schemeClr val="lt1"/>
              </a:buClr>
              <a:buSzPts val="1200"/>
              <a:buNone/>
              <a:defRPr b="1" sz="1200"/>
            </a:lvl7pPr>
            <a:lvl8pPr indent="-228600" lvl="7" marL="3657600" rtl="0" algn="l">
              <a:lnSpc>
                <a:spcPct val="90000"/>
              </a:lnSpc>
              <a:spcBef>
                <a:spcPts val="1200"/>
              </a:spcBef>
              <a:spcAft>
                <a:spcPts val="0"/>
              </a:spcAft>
              <a:buClr>
                <a:schemeClr val="lt1"/>
              </a:buClr>
              <a:buSzPts val="1200"/>
              <a:buNone/>
              <a:defRPr b="1" sz="1200"/>
            </a:lvl8pPr>
            <a:lvl9pPr indent="-228600" lvl="8" marL="4114800" rtl="0" algn="l">
              <a:lnSpc>
                <a:spcPct val="90000"/>
              </a:lnSpc>
              <a:spcBef>
                <a:spcPts val="1200"/>
              </a:spcBef>
              <a:spcAft>
                <a:spcPts val="1200"/>
              </a:spcAft>
              <a:buClr>
                <a:schemeClr val="lt1"/>
              </a:buClr>
              <a:buSzPts val="1200"/>
              <a:buNone/>
              <a:defRPr b="1" sz="1200"/>
            </a:lvl9pPr>
          </a:lstStyle>
          <a:p/>
        </p:txBody>
      </p:sp>
      <p:sp>
        <p:nvSpPr>
          <p:cNvPr id="182" name="Google Shape;182;p21"/>
          <p:cNvSpPr txBox="1"/>
          <p:nvPr>
            <p:ph idx="4" type="body"/>
          </p:nvPr>
        </p:nvSpPr>
        <p:spPr>
          <a:xfrm>
            <a:off x="4772025" y="2099360"/>
            <a:ext cx="3567300" cy="14565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indent="-304800" lvl="1" marL="914400" rtl="0" algn="l">
              <a:lnSpc>
                <a:spcPct val="90000"/>
              </a:lnSpc>
              <a:spcBef>
                <a:spcPts val="1200"/>
              </a:spcBef>
              <a:spcAft>
                <a:spcPts val="0"/>
              </a:spcAft>
              <a:buClr>
                <a:schemeClr val="dk1"/>
              </a:buClr>
              <a:buSzPts val="1200"/>
              <a:buChar char="○"/>
              <a:defRPr sz="1200"/>
            </a:lvl2pPr>
            <a:lvl3pPr indent="-304800" lvl="2" marL="1371600" rtl="0" algn="l">
              <a:lnSpc>
                <a:spcPct val="90000"/>
              </a:lnSpc>
              <a:spcBef>
                <a:spcPts val="1200"/>
              </a:spcBef>
              <a:spcAft>
                <a:spcPts val="0"/>
              </a:spcAft>
              <a:buClr>
                <a:schemeClr val="dk1"/>
              </a:buClr>
              <a:buSzPts val="1200"/>
              <a:buChar char="■"/>
              <a:defRPr sz="12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183" name="Google Shape;183;p21"/>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184" name="Google Shape;184;p21"/>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21"/>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86" name="Shape 186"/>
        <p:cNvGrpSpPr/>
        <p:nvPr/>
      </p:nvGrpSpPr>
      <p:grpSpPr>
        <a:xfrm>
          <a:off x="0" y="0"/>
          <a:ext cx="0" cy="0"/>
          <a:chOff x="0" y="0"/>
          <a:chExt cx="0" cy="0"/>
        </a:xfrm>
      </p:grpSpPr>
      <p:grpSp>
        <p:nvGrpSpPr>
          <p:cNvPr id="187" name="Google Shape;187;p22"/>
          <p:cNvGrpSpPr/>
          <p:nvPr/>
        </p:nvGrpSpPr>
        <p:grpSpPr>
          <a:xfrm flipH="1" rot="5400000">
            <a:off x="0" y="2925099"/>
            <a:ext cx="2219420" cy="2219419"/>
            <a:chOff x="0" y="12289"/>
            <a:chExt cx="3550" cy="3551"/>
          </a:xfrm>
        </p:grpSpPr>
        <p:sp>
          <p:nvSpPr>
            <p:cNvPr id="188" name="Google Shape;188;p2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89" name="Google Shape;189;p2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190" name="Google Shape;190;p2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191" name="Google Shape;191;p22"/>
          <p:cNvSpPr txBox="1"/>
          <p:nvPr>
            <p:ph type="title"/>
          </p:nvPr>
        </p:nvSpPr>
        <p:spPr>
          <a:xfrm>
            <a:off x="723017" y="89665"/>
            <a:ext cx="7694700" cy="10278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192" name="Google Shape;192;p22"/>
          <p:cNvCxnSpPr/>
          <p:nvPr/>
        </p:nvCxnSpPr>
        <p:spPr>
          <a:xfrm>
            <a:off x="714375"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22"/>
          <p:cNvSpPr txBox="1"/>
          <p:nvPr>
            <p:ph idx="1" type="body"/>
          </p:nvPr>
        </p:nvSpPr>
        <p:spPr>
          <a:xfrm>
            <a:off x="714375" y="1607711"/>
            <a:ext cx="2277300" cy="434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lt1"/>
              </a:buClr>
              <a:buSzPts val="1200"/>
              <a:buNone/>
              <a:defRPr b="1" sz="1200"/>
            </a:lvl6pPr>
            <a:lvl7pPr indent="-228600" lvl="6" marL="3200400" rtl="0" algn="l">
              <a:lnSpc>
                <a:spcPct val="90000"/>
              </a:lnSpc>
              <a:spcBef>
                <a:spcPts val="1200"/>
              </a:spcBef>
              <a:spcAft>
                <a:spcPts val="0"/>
              </a:spcAft>
              <a:buClr>
                <a:schemeClr val="lt1"/>
              </a:buClr>
              <a:buSzPts val="1200"/>
              <a:buNone/>
              <a:defRPr b="1" sz="1200"/>
            </a:lvl7pPr>
            <a:lvl8pPr indent="-228600" lvl="7" marL="3657600" rtl="0" algn="l">
              <a:lnSpc>
                <a:spcPct val="90000"/>
              </a:lnSpc>
              <a:spcBef>
                <a:spcPts val="1200"/>
              </a:spcBef>
              <a:spcAft>
                <a:spcPts val="0"/>
              </a:spcAft>
              <a:buClr>
                <a:schemeClr val="lt1"/>
              </a:buClr>
              <a:buSzPts val="1200"/>
              <a:buNone/>
              <a:defRPr b="1" sz="1200"/>
            </a:lvl8pPr>
            <a:lvl9pPr indent="-228600" lvl="8" marL="4114800" rtl="0" algn="l">
              <a:lnSpc>
                <a:spcPct val="90000"/>
              </a:lnSpc>
              <a:spcBef>
                <a:spcPts val="1200"/>
              </a:spcBef>
              <a:spcAft>
                <a:spcPts val="1200"/>
              </a:spcAft>
              <a:buClr>
                <a:schemeClr val="lt1"/>
              </a:buClr>
              <a:buSzPts val="1200"/>
              <a:buNone/>
              <a:defRPr b="1" sz="1200"/>
            </a:lvl9pPr>
          </a:lstStyle>
          <a:p/>
        </p:txBody>
      </p:sp>
      <p:sp>
        <p:nvSpPr>
          <p:cNvPr id="194" name="Google Shape;194;p22"/>
          <p:cNvSpPr txBox="1"/>
          <p:nvPr>
            <p:ph idx="2" type="body"/>
          </p:nvPr>
        </p:nvSpPr>
        <p:spPr>
          <a:xfrm>
            <a:off x="714375" y="2099360"/>
            <a:ext cx="2277300" cy="14565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indent="-304800" lvl="1" marL="914400" rtl="0" algn="l">
              <a:lnSpc>
                <a:spcPct val="90000"/>
              </a:lnSpc>
              <a:spcBef>
                <a:spcPts val="1200"/>
              </a:spcBef>
              <a:spcAft>
                <a:spcPts val="0"/>
              </a:spcAft>
              <a:buClr>
                <a:schemeClr val="dk1"/>
              </a:buClr>
              <a:buSzPts val="1200"/>
              <a:buChar char="○"/>
              <a:defRPr sz="1200"/>
            </a:lvl2pPr>
            <a:lvl3pPr indent="-304800" lvl="2" marL="1371600" rtl="0" algn="l">
              <a:lnSpc>
                <a:spcPct val="90000"/>
              </a:lnSpc>
              <a:spcBef>
                <a:spcPts val="1200"/>
              </a:spcBef>
              <a:spcAft>
                <a:spcPts val="0"/>
              </a:spcAft>
              <a:buClr>
                <a:schemeClr val="dk1"/>
              </a:buClr>
              <a:buSzPts val="1200"/>
              <a:buChar char="■"/>
              <a:defRPr sz="12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195" name="Google Shape;195;p22"/>
          <p:cNvCxnSpPr/>
          <p:nvPr/>
        </p:nvCxnSpPr>
        <p:spPr>
          <a:xfrm>
            <a:off x="3427029"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196" name="Google Shape;196;p22"/>
          <p:cNvSpPr txBox="1"/>
          <p:nvPr>
            <p:ph idx="3" type="body"/>
          </p:nvPr>
        </p:nvSpPr>
        <p:spPr>
          <a:xfrm>
            <a:off x="3427029" y="1607711"/>
            <a:ext cx="2277300" cy="434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lt1"/>
              </a:buClr>
              <a:buSzPts val="1200"/>
              <a:buNone/>
              <a:defRPr b="1" sz="1200"/>
            </a:lvl6pPr>
            <a:lvl7pPr indent="-228600" lvl="6" marL="3200400" rtl="0" algn="l">
              <a:lnSpc>
                <a:spcPct val="90000"/>
              </a:lnSpc>
              <a:spcBef>
                <a:spcPts val="1200"/>
              </a:spcBef>
              <a:spcAft>
                <a:spcPts val="0"/>
              </a:spcAft>
              <a:buClr>
                <a:schemeClr val="lt1"/>
              </a:buClr>
              <a:buSzPts val="1200"/>
              <a:buNone/>
              <a:defRPr b="1" sz="1200"/>
            </a:lvl7pPr>
            <a:lvl8pPr indent="-228600" lvl="7" marL="3657600" rtl="0" algn="l">
              <a:lnSpc>
                <a:spcPct val="90000"/>
              </a:lnSpc>
              <a:spcBef>
                <a:spcPts val="1200"/>
              </a:spcBef>
              <a:spcAft>
                <a:spcPts val="0"/>
              </a:spcAft>
              <a:buClr>
                <a:schemeClr val="lt1"/>
              </a:buClr>
              <a:buSzPts val="1200"/>
              <a:buNone/>
              <a:defRPr b="1" sz="1200"/>
            </a:lvl8pPr>
            <a:lvl9pPr indent="-228600" lvl="8" marL="4114800" rtl="0" algn="l">
              <a:lnSpc>
                <a:spcPct val="90000"/>
              </a:lnSpc>
              <a:spcBef>
                <a:spcPts val="1200"/>
              </a:spcBef>
              <a:spcAft>
                <a:spcPts val="1200"/>
              </a:spcAft>
              <a:buClr>
                <a:schemeClr val="lt1"/>
              </a:buClr>
              <a:buSzPts val="1200"/>
              <a:buNone/>
              <a:defRPr b="1" sz="1200"/>
            </a:lvl9pPr>
          </a:lstStyle>
          <a:p/>
        </p:txBody>
      </p:sp>
      <p:sp>
        <p:nvSpPr>
          <p:cNvPr id="197" name="Google Shape;197;p22"/>
          <p:cNvSpPr txBox="1"/>
          <p:nvPr>
            <p:ph idx="4" type="body"/>
          </p:nvPr>
        </p:nvSpPr>
        <p:spPr>
          <a:xfrm>
            <a:off x="3427029" y="2099360"/>
            <a:ext cx="2288100" cy="14565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indent="-304800" lvl="1" marL="914400" rtl="0" algn="l">
              <a:lnSpc>
                <a:spcPct val="90000"/>
              </a:lnSpc>
              <a:spcBef>
                <a:spcPts val="1200"/>
              </a:spcBef>
              <a:spcAft>
                <a:spcPts val="0"/>
              </a:spcAft>
              <a:buClr>
                <a:schemeClr val="dk1"/>
              </a:buClr>
              <a:buSzPts val="1200"/>
              <a:buChar char="○"/>
              <a:defRPr sz="1200"/>
            </a:lvl2pPr>
            <a:lvl3pPr indent="-304800" lvl="2" marL="1371600" rtl="0" algn="l">
              <a:lnSpc>
                <a:spcPct val="90000"/>
              </a:lnSpc>
              <a:spcBef>
                <a:spcPts val="1200"/>
              </a:spcBef>
              <a:spcAft>
                <a:spcPts val="0"/>
              </a:spcAft>
              <a:buClr>
                <a:schemeClr val="dk1"/>
              </a:buClr>
              <a:buSzPts val="1200"/>
              <a:buChar char="■"/>
              <a:defRPr sz="12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cxnSp>
        <p:nvCxnSpPr>
          <p:cNvPr id="198" name="Google Shape;198;p22"/>
          <p:cNvCxnSpPr/>
          <p:nvPr/>
        </p:nvCxnSpPr>
        <p:spPr>
          <a:xfrm>
            <a:off x="6140263"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199" name="Google Shape;199;p22"/>
          <p:cNvSpPr txBox="1"/>
          <p:nvPr>
            <p:ph idx="5" type="body"/>
          </p:nvPr>
        </p:nvSpPr>
        <p:spPr>
          <a:xfrm>
            <a:off x="6140263" y="1607711"/>
            <a:ext cx="2277300" cy="4341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lt1"/>
              </a:buClr>
              <a:buSzPts val="1200"/>
              <a:buNone/>
              <a:defRPr b="1" sz="1200"/>
            </a:lvl6pPr>
            <a:lvl7pPr indent="-228600" lvl="6" marL="3200400" rtl="0" algn="l">
              <a:lnSpc>
                <a:spcPct val="90000"/>
              </a:lnSpc>
              <a:spcBef>
                <a:spcPts val="1200"/>
              </a:spcBef>
              <a:spcAft>
                <a:spcPts val="0"/>
              </a:spcAft>
              <a:buClr>
                <a:schemeClr val="lt1"/>
              </a:buClr>
              <a:buSzPts val="1200"/>
              <a:buNone/>
              <a:defRPr b="1" sz="1200"/>
            </a:lvl7pPr>
            <a:lvl8pPr indent="-228600" lvl="7" marL="3657600" rtl="0" algn="l">
              <a:lnSpc>
                <a:spcPct val="90000"/>
              </a:lnSpc>
              <a:spcBef>
                <a:spcPts val="1200"/>
              </a:spcBef>
              <a:spcAft>
                <a:spcPts val="0"/>
              </a:spcAft>
              <a:buClr>
                <a:schemeClr val="lt1"/>
              </a:buClr>
              <a:buSzPts val="1200"/>
              <a:buNone/>
              <a:defRPr b="1" sz="1200"/>
            </a:lvl8pPr>
            <a:lvl9pPr indent="-228600" lvl="8" marL="4114800" rtl="0" algn="l">
              <a:lnSpc>
                <a:spcPct val="90000"/>
              </a:lnSpc>
              <a:spcBef>
                <a:spcPts val="1200"/>
              </a:spcBef>
              <a:spcAft>
                <a:spcPts val="1200"/>
              </a:spcAft>
              <a:buClr>
                <a:schemeClr val="lt1"/>
              </a:buClr>
              <a:buSzPts val="1200"/>
              <a:buNone/>
              <a:defRPr b="1" sz="1200"/>
            </a:lvl9pPr>
          </a:lstStyle>
          <a:p/>
        </p:txBody>
      </p:sp>
      <p:sp>
        <p:nvSpPr>
          <p:cNvPr id="200" name="Google Shape;200;p22"/>
          <p:cNvSpPr txBox="1"/>
          <p:nvPr>
            <p:ph idx="6" type="body"/>
          </p:nvPr>
        </p:nvSpPr>
        <p:spPr>
          <a:xfrm>
            <a:off x="6140263" y="2099360"/>
            <a:ext cx="2277300" cy="1456500"/>
          </a:xfrm>
          <a:prstGeom prst="rect">
            <a:avLst/>
          </a:prstGeom>
          <a:noFill/>
          <a:ln>
            <a:noFill/>
          </a:ln>
        </p:spPr>
        <p:txBody>
          <a:bodyPr anchorCtr="0" anchor="t" bIns="0" lIns="0" spcFirstLastPara="1" rIns="0" wrap="square" tIns="0">
            <a:normAutofit/>
          </a:bodyPr>
          <a:lstStyle>
            <a:lvl1pPr indent="-304800" lvl="0" marL="457200" rtl="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indent="-304800" lvl="1" marL="914400" rtl="0" algn="l">
              <a:lnSpc>
                <a:spcPct val="90000"/>
              </a:lnSpc>
              <a:spcBef>
                <a:spcPts val="1200"/>
              </a:spcBef>
              <a:spcAft>
                <a:spcPts val="0"/>
              </a:spcAft>
              <a:buClr>
                <a:schemeClr val="dk1"/>
              </a:buClr>
              <a:buSzPts val="1200"/>
              <a:buChar char="○"/>
              <a:defRPr sz="1200"/>
            </a:lvl2pPr>
            <a:lvl3pPr indent="-304800" lvl="2" marL="1371600" rtl="0" algn="l">
              <a:lnSpc>
                <a:spcPct val="90000"/>
              </a:lnSpc>
              <a:spcBef>
                <a:spcPts val="1200"/>
              </a:spcBef>
              <a:spcAft>
                <a:spcPts val="0"/>
              </a:spcAft>
              <a:buClr>
                <a:schemeClr val="dk1"/>
              </a:buClr>
              <a:buSzPts val="1200"/>
              <a:buChar char="■"/>
              <a:defRPr sz="12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01" name="Google Shape;201;p22"/>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202" name="Google Shape;202;p22"/>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22"/>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1890">
          <p15:clr>
            <a:srgbClr val="FBAE40"/>
          </p15:clr>
        </p15:guide>
        <p15:guide id="4" pos="3870">
          <p15:clr>
            <a:srgbClr val="FBAE40"/>
          </p15:clr>
        </p15:guide>
        <p15:guide id="5" orient="horz" pos="918">
          <p15:clr>
            <a:srgbClr val="FBAE40"/>
          </p15:clr>
        </p15:guide>
        <p15:guide id="6" orient="horz" pos="1080">
          <p15:clr>
            <a:srgbClr val="FBAE40"/>
          </p15:clr>
        </p15:guide>
        <p15:guide id="7" orient="horz" pos="414">
          <p15:clr>
            <a:srgbClr val="FBAE40"/>
          </p15:clr>
        </p15:guide>
        <p15:guide id="8" pos="3600">
          <p15:clr>
            <a:srgbClr val="FBAE40"/>
          </p15:clr>
        </p15:guide>
        <p15:guide id="9" pos="2160">
          <p15:clr>
            <a:srgbClr val="FBAE40"/>
          </p15:clr>
        </p15:guide>
        <p15:guide id="10" orient="horz" pos="131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204" name="Shape 204"/>
        <p:cNvGrpSpPr/>
        <p:nvPr/>
      </p:nvGrpSpPr>
      <p:grpSpPr>
        <a:xfrm>
          <a:off x="0" y="0"/>
          <a:ext cx="0" cy="0"/>
          <a:chOff x="0" y="0"/>
          <a:chExt cx="0" cy="0"/>
        </a:xfrm>
      </p:grpSpPr>
      <p:grpSp>
        <p:nvGrpSpPr>
          <p:cNvPr id="205" name="Google Shape;205;p23"/>
          <p:cNvGrpSpPr/>
          <p:nvPr/>
        </p:nvGrpSpPr>
        <p:grpSpPr>
          <a:xfrm rot="10800000">
            <a:off x="6652530" y="0"/>
            <a:ext cx="2493906" cy="2493906"/>
            <a:chOff x="0" y="12289"/>
            <a:chExt cx="3550" cy="3551"/>
          </a:xfrm>
        </p:grpSpPr>
        <p:sp>
          <p:nvSpPr>
            <p:cNvPr id="206" name="Google Shape;206;p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207" name="Google Shape;207;p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sp>
          <p:nvSpPr>
            <p:cNvPr id="208" name="Google Shape;208;p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Libre Franklin"/>
                <a:ea typeface="Libre Franklin"/>
                <a:cs typeface="Libre Franklin"/>
                <a:sym typeface="Libre Franklin"/>
              </a:endParaRPr>
            </a:p>
          </p:txBody>
        </p:sp>
      </p:grpSp>
      <p:sp>
        <p:nvSpPr>
          <p:cNvPr id="209" name="Google Shape;209;p23"/>
          <p:cNvSpPr txBox="1"/>
          <p:nvPr>
            <p:ph type="title"/>
          </p:nvPr>
        </p:nvSpPr>
        <p:spPr>
          <a:xfrm>
            <a:off x="723017" y="120289"/>
            <a:ext cx="7705800" cy="9972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dk1"/>
              </a:buClr>
              <a:buSzPts val="3300"/>
              <a:buFont typeface="Franklin Gothic"/>
              <a:buNone/>
              <a:defRPr b="1" i="0" sz="3300">
                <a:latin typeface="Franklin Gothic"/>
                <a:ea typeface="Franklin Gothic"/>
                <a:cs typeface="Franklin Gothic"/>
                <a:sym typeface="Franklin Gothic"/>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cxnSp>
        <p:nvCxnSpPr>
          <p:cNvPr id="210" name="Google Shape;210;p23"/>
          <p:cNvCxnSpPr/>
          <p:nvPr/>
        </p:nvCxnSpPr>
        <p:spPr>
          <a:xfrm>
            <a:off x="714375" y="1454331"/>
            <a:ext cx="1600200" cy="3000"/>
          </a:xfrm>
          <a:prstGeom prst="straightConnector1">
            <a:avLst/>
          </a:prstGeom>
          <a:noFill/>
          <a:ln cap="flat" cmpd="sng" w="101600">
            <a:solidFill>
              <a:schemeClr val="lt2"/>
            </a:solidFill>
            <a:prstDash val="solid"/>
            <a:miter lim="800000"/>
            <a:headEnd len="sm" w="sm" type="none"/>
            <a:tailEnd len="sm" w="sm" type="none"/>
          </a:ln>
        </p:spPr>
      </p:cxnSp>
      <p:sp>
        <p:nvSpPr>
          <p:cNvPr id="211" name="Google Shape;211;p23"/>
          <p:cNvSpPr txBox="1"/>
          <p:nvPr>
            <p:ph idx="1" type="body"/>
          </p:nvPr>
        </p:nvSpPr>
        <p:spPr>
          <a:xfrm>
            <a:off x="714375" y="1727947"/>
            <a:ext cx="3629100" cy="237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2"/>
              </a:buClr>
              <a:buSzPts val="1400"/>
              <a:buNone/>
              <a:defRPr b="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800"/>
              <a:buNone/>
              <a:defRPr/>
            </a:lvl2pPr>
            <a:lvl3pPr indent="-228600" lvl="2" marL="1371600" rtl="0" algn="l">
              <a:lnSpc>
                <a:spcPct val="90000"/>
              </a:lnSpc>
              <a:spcBef>
                <a:spcPts val="1200"/>
              </a:spcBef>
              <a:spcAft>
                <a:spcPts val="0"/>
              </a:spcAft>
              <a:buClr>
                <a:schemeClr val="dk1"/>
              </a:buClr>
              <a:buSzPts val="1500"/>
              <a:buNone/>
              <a:defRPr/>
            </a:lvl3pPr>
            <a:lvl4pPr indent="-228600" lvl="3" marL="1828800" rtl="0" algn="l">
              <a:lnSpc>
                <a:spcPct val="90000"/>
              </a:lnSpc>
              <a:spcBef>
                <a:spcPts val="1200"/>
              </a:spcBef>
              <a:spcAft>
                <a:spcPts val="0"/>
              </a:spcAft>
              <a:buClr>
                <a:schemeClr val="dk1"/>
              </a:buClr>
              <a:buSzPts val="1400"/>
              <a:buNone/>
              <a:defRPr/>
            </a:lvl4pPr>
            <a:lvl5pPr indent="-228600" lvl="4" marL="2286000" rtl="0" algn="l">
              <a:lnSpc>
                <a:spcPct val="90000"/>
              </a:lnSpc>
              <a:spcBef>
                <a:spcPts val="1200"/>
              </a:spcBef>
              <a:spcAft>
                <a:spcPts val="0"/>
              </a:spcAft>
              <a:buClr>
                <a:schemeClr val="dk1"/>
              </a:buClr>
              <a:buSzPts val="1400"/>
              <a:buNone/>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2" name="Google Shape;212;p23"/>
          <p:cNvSpPr txBox="1"/>
          <p:nvPr>
            <p:ph idx="2" type="body"/>
          </p:nvPr>
        </p:nvSpPr>
        <p:spPr>
          <a:xfrm>
            <a:off x="714375" y="1992677"/>
            <a:ext cx="3629100" cy="5289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3" name="Google Shape;213;p23"/>
          <p:cNvSpPr txBox="1"/>
          <p:nvPr>
            <p:ph idx="3" type="body"/>
          </p:nvPr>
        </p:nvSpPr>
        <p:spPr>
          <a:xfrm>
            <a:off x="715241" y="2616654"/>
            <a:ext cx="3629100" cy="237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2"/>
              </a:buClr>
              <a:buSzPts val="1400"/>
              <a:buNone/>
              <a:defRPr b="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800"/>
              <a:buNone/>
              <a:defRPr/>
            </a:lvl2pPr>
            <a:lvl3pPr indent="-228600" lvl="2" marL="1371600" rtl="0" algn="l">
              <a:lnSpc>
                <a:spcPct val="90000"/>
              </a:lnSpc>
              <a:spcBef>
                <a:spcPts val="1200"/>
              </a:spcBef>
              <a:spcAft>
                <a:spcPts val="0"/>
              </a:spcAft>
              <a:buClr>
                <a:schemeClr val="dk1"/>
              </a:buClr>
              <a:buSzPts val="1500"/>
              <a:buNone/>
              <a:defRPr/>
            </a:lvl3pPr>
            <a:lvl4pPr indent="-228600" lvl="3" marL="1828800" rtl="0" algn="l">
              <a:lnSpc>
                <a:spcPct val="90000"/>
              </a:lnSpc>
              <a:spcBef>
                <a:spcPts val="1200"/>
              </a:spcBef>
              <a:spcAft>
                <a:spcPts val="0"/>
              </a:spcAft>
              <a:buClr>
                <a:schemeClr val="dk1"/>
              </a:buClr>
              <a:buSzPts val="1400"/>
              <a:buNone/>
              <a:defRPr/>
            </a:lvl4pPr>
            <a:lvl5pPr indent="-228600" lvl="4" marL="2286000" rtl="0" algn="l">
              <a:lnSpc>
                <a:spcPct val="90000"/>
              </a:lnSpc>
              <a:spcBef>
                <a:spcPts val="1200"/>
              </a:spcBef>
              <a:spcAft>
                <a:spcPts val="0"/>
              </a:spcAft>
              <a:buClr>
                <a:schemeClr val="dk1"/>
              </a:buClr>
              <a:buSzPts val="1400"/>
              <a:buNone/>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4" name="Google Shape;214;p23"/>
          <p:cNvSpPr txBox="1"/>
          <p:nvPr>
            <p:ph idx="4" type="body"/>
          </p:nvPr>
        </p:nvSpPr>
        <p:spPr>
          <a:xfrm>
            <a:off x="715241" y="2881385"/>
            <a:ext cx="3629100" cy="5775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5" name="Google Shape;215;p23"/>
          <p:cNvSpPr txBox="1"/>
          <p:nvPr>
            <p:ph idx="5" type="body"/>
          </p:nvPr>
        </p:nvSpPr>
        <p:spPr>
          <a:xfrm>
            <a:off x="714375" y="3498695"/>
            <a:ext cx="3629100" cy="237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2"/>
              </a:buClr>
              <a:buSzPts val="1400"/>
              <a:buNone/>
              <a:defRPr b="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800"/>
              <a:buNone/>
              <a:defRPr/>
            </a:lvl2pPr>
            <a:lvl3pPr indent="-228600" lvl="2" marL="1371600" rtl="0" algn="l">
              <a:lnSpc>
                <a:spcPct val="90000"/>
              </a:lnSpc>
              <a:spcBef>
                <a:spcPts val="1200"/>
              </a:spcBef>
              <a:spcAft>
                <a:spcPts val="0"/>
              </a:spcAft>
              <a:buClr>
                <a:schemeClr val="dk1"/>
              </a:buClr>
              <a:buSzPts val="1500"/>
              <a:buNone/>
              <a:defRPr/>
            </a:lvl3pPr>
            <a:lvl4pPr indent="-228600" lvl="3" marL="1828800" rtl="0" algn="l">
              <a:lnSpc>
                <a:spcPct val="90000"/>
              </a:lnSpc>
              <a:spcBef>
                <a:spcPts val="1200"/>
              </a:spcBef>
              <a:spcAft>
                <a:spcPts val="0"/>
              </a:spcAft>
              <a:buClr>
                <a:schemeClr val="dk1"/>
              </a:buClr>
              <a:buSzPts val="1400"/>
              <a:buNone/>
              <a:defRPr/>
            </a:lvl4pPr>
            <a:lvl5pPr indent="-228600" lvl="4" marL="2286000" rtl="0" algn="l">
              <a:lnSpc>
                <a:spcPct val="90000"/>
              </a:lnSpc>
              <a:spcBef>
                <a:spcPts val="1200"/>
              </a:spcBef>
              <a:spcAft>
                <a:spcPts val="0"/>
              </a:spcAft>
              <a:buClr>
                <a:schemeClr val="dk1"/>
              </a:buClr>
              <a:buSzPts val="1400"/>
              <a:buNone/>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6" name="Google Shape;216;p23"/>
          <p:cNvSpPr txBox="1"/>
          <p:nvPr>
            <p:ph idx="6" type="body"/>
          </p:nvPr>
        </p:nvSpPr>
        <p:spPr>
          <a:xfrm>
            <a:off x="714375" y="3763426"/>
            <a:ext cx="3629100" cy="681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7" name="Google Shape;217;p23"/>
          <p:cNvSpPr txBox="1"/>
          <p:nvPr>
            <p:ph idx="7" type="body"/>
          </p:nvPr>
        </p:nvSpPr>
        <p:spPr>
          <a:xfrm>
            <a:off x="4799735" y="1727947"/>
            <a:ext cx="3629100" cy="237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2"/>
              </a:buClr>
              <a:buSzPts val="1400"/>
              <a:buNone/>
              <a:defRPr b="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800"/>
              <a:buNone/>
              <a:defRPr/>
            </a:lvl2pPr>
            <a:lvl3pPr indent="-228600" lvl="2" marL="1371600" rtl="0" algn="l">
              <a:lnSpc>
                <a:spcPct val="90000"/>
              </a:lnSpc>
              <a:spcBef>
                <a:spcPts val="1200"/>
              </a:spcBef>
              <a:spcAft>
                <a:spcPts val="0"/>
              </a:spcAft>
              <a:buClr>
                <a:schemeClr val="dk1"/>
              </a:buClr>
              <a:buSzPts val="1500"/>
              <a:buNone/>
              <a:defRPr/>
            </a:lvl3pPr>
            <a:lvl4pPr indent="-228600" lvl="3" marL="1828800" rtl="0" algn="l">
              <a:lnSpc>
                <a:spcPct val="90000"/>
              </a:lnSpc>
              <a:spcBef>
                <a:spcPts val="1200"/>
              </a:spcBef>
              <a:spcAft>
                <a:spcPts val="0"/>
              </a:spcAft>
              <a:buClr>
                <a:schemeClr val="dk1"/>
              </a:buClr>
              <a:buSzPts val="1400"/>
              <a:buNone/>
              <a:defRPr/>
            </a:lvl4pPr>
            <a:lvl5pPr indent="-228600" lvl="4" marL="2286000" rtl="0" algn="l">
              <a:lnSpc>
                <a:spcPct val="90000"/>
              </a:lnSpc>
              <a:spcBef>
                <a:spcPts val="1200"/>
              </a:spcBef>
              <a:spcAft>
                <a:spcPts val="0"/>
              </a:spcAft>
              <a:buClr>
                <a:schemeClr val="dk1"/>
              </a:buClr>
              <a:buSzPts val="1400"/>
              <a:buNone/>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8" name="Google Shape;218;p23"/>
          <p:cNvSpPr txBox="1"/>
          <p:nvPr>
            <p:ph idx="8" type="body"/>
          </p:nvPr>
        </p:nvSpPr>
        <p:spPr>
          <a:xfrm>
            <a:off x="4799735" y="1992677"/>
            <a:ext cx="3629100" cy="5289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19" name="Google Shape;219;p23"/>
          <p:cNvSpPr txBox="1"/>
          <p:nvPr>
            <p:ph idx="9" type="body"/>
          </p:nvPr>
        </p:nvSpPr>
        <p:spPr>
          <a:xfrm>
            <a:off x="4799735" y="2616654"/>
            <a:ext cx="3629100" cy="237000"/>
          </a:xfrm>
          <a:prstGeom prst="rect">
            <a:avLst/>
          </a:prstGeom>
          <a:noFill/>
          <a:ln>
            <a:noFill/>
          </a:ln>
        </p:spPr>
        <p:txBody>
          <a:bodyPr anchorCtr="0" anchor="ctr" bIns="34275" lIns="68575" spcFirstLastPara="1" rIns="68575" wrap="square" tIns="34275">
            <a:noAutofit/>
          </a:bodyPr>
          <a:lstStyle>
            <a:lvl1pPr indent="-228600" lvl="0" marL="457200" rtl="0" algn="l">
              <a:lnSpc>
                <a:spcPct val="90000"/>
              </a:lnSpc>
              <a:spcBef>
                <a:spcPts val="800"/>
              </a:spcBef>
              <a:spcAft>
                <a:spcPts val="0"/>
              </a:spcAft>
              <a:buClr>
                <a:schemeClr val="lt2"/>
              </a:buClr>
              <a:buSzPts val="1400"/>
              <a:buNone/>
              <a:defRPr b="0" sz="1400">
                <a:solidFill>
                  <a:schemeClr val="lt2"/>
                </a:solidFill>
                <a:latin typeface="Franklin Gothic"/>
                <a:ea typeface="Franklin Gothic"/>
                <a:cs typeface="Franklin Gothic"/>
                <a:sym typeface="Franklin Gothic"/>
              </a:defRPr>
            </a:lvl1pPr>
            <a:lvl2pPr indent="-228600" lvl="1" marL="914400" rtl="0" algn="l">
              <a:lnSpc>
                <a:spcPct val="90000"/>
              </a:lnSpc>
              <a:spcBef>
                <a:spcPts val="1200"/>
              </a:spcBef>
              <a:spcAft>
                <a:spcPts val="0"/>
              </a:spcAft>
              <a:buClr>
                <a:schemeClr val="dk1"/>
              </a:buClr>
              <a:buSzPts val="1800"/>
              <a:buNone/>
              <a:defRPr/>
            </a:lvl2pPr>
            <a:lvl3pPr indent="-228600" lvl="2" marL="1371600" rtl="0" algn="l">
              <a:lnSpc>
                <a:spcPct val="90000"/>
              </a:lnSpc>
              <a:spcBef>
                <a:spcPts val="1200"/>
              </a:spcBef>
              <a:spcAft>
                <a:spcPts val="0"/>
              </a:spcAft>
              <a:buClr>
                <a:schemeClr val="dk1"/>
              </a:buClr>
              <a:buSzPts val="1500"/>
              <a:buNone/>
              <a:defRPr/>
            </a:lvl3pPr>
            <a:lvl4pPr indent="-228600" lvl="3" marL="1828800" rtl="0" algn="l">
              <a:lnSpc>
                <a:spcPct val="90000"/>
              </a:lnSpc>
              <a:spcBef>
                <a:spcPts val="1200"/>
              </a:spcBef>
              <a:spcAft>
                <a:spcPts val="0"/>
              </a:spcAft>
              <a:buClr>
                <a:schemeClr val="dk1"/>
              </a:buClr>
              <a:buSzPts val="1400"/>
              <a:buNone/>
              <a:defRPr/>
            </a:lvl4pPr>
            <a:lvl5pPr indent="-228600" lvl="4" marL="2286000" rtl="0" algn="l">
              <a:lnSpc>
                <a:spcPct val="90000"/>
              </a:lnSpc>
              <a:spcBef>
                <a:spcPts val="1200"/>
              </a:spcBef>
              <a:spcAft>
                <a:spcPts val="0"/>
              </a:spcAft>
              <a:buClr>
                <a:schemeClr val="dk1"/>
              </a:buClr>
              <a:buSzPts val="1400"/>
              <a:buNone/>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20" name="Google Shape;220;p23"/>
          <p:cNvSpPr txBox="1"/>
          <p:nvPr>
            <p:ph idx="13" type="body"/>
          </p:nvPr>
        </p:nvSpPr>
        <p:spPr>
          <a:xfrm>
            <a:off x="4799735" y="2881385"/>
            <a:ext cx="3629100" cy="681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21" name="Google Shape;221;p23"/>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latin typeface="Libre Franklin"/>
              <a:ea typeface="Libre Franklin"/>
              <a:cs typeface="Libre Franklin"/>
              <a:sym typeface="Libre Franklin"/>
            </a:endParaRPr>
          </a:p>
        </p:txBody>
      </p:sp>
      <p:sp>
        <p:nvSpPr>
          <p:cNvPr id="222" name="Google Shape;222;p23"/>
          <p:cNvSpPr txBox="1"/>
          <p:nvPr>
            <p:ph idx="11" type="ftr"/>
          </p:nvPr>
        </p:nvSpPr>
        <p:spPr>
          <a:xfrm>
            <a:off x="1121093" y="4749165"/>
            <a:ext cx="1122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3" name="Google Shape;223;p23"/>
          <p:cNvSpPr txBox="1"/>
          <p:nvPr>
            <p:ph idx="10" type="dt"/>
          </p:nvPr>
        </p:nvSpPr>
        <p:spPr>
          <a:xfrm>
            <a:off x="2244090" y="4749165"/>
            <a:ext cx="984900" cy="185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b="0" i="0" sz="800">
                <a:solidFill>
                  <a:schemeClr val="dk1"/>
                </a:solidFill>
                <a:latin typeface="Libre Franklin"/>
                <a:ea typeface="Libre Franklin"/>
                <a:cs typeface="Libre Franklin"/>
                <a:sym typeface="Libre Franklin"/>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ctrTitle"/>
          </p:nvPr>
        </p:nvSpPr>
        <p:spPr>
          <a:xfrm>
            <a:off x="3865101" y="569075"/>
            <a:ext cx="5028900" cy="21537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500"/>
              <a:buFont typeface="Franklin Gothic"/>
              <a:buNone/>
            </a:pPr>
            <a:r>
              <a:rPr lang="en"/>
              <a:t>E-Commerce OLTP application Platform</a:t>
            </a:r>
            <a:endParaRPr/>
          </a:p>
        </p:txBody>
      </p:sp>
      <p:sp>
        <p:nvSpPr>
          <p:cNvPr id="230" name="Google Shape;230;p24"/>
          <p:cNvSpPr txBox="1"/>
          <p:nvPr>
            <p:ph idx="1" type="body"/>
          </p:nvPr>
        </p:nvSpPr>
        <p:spPr>
          <a:xfrm>
            <a:off x="4775300" y="3412178"/>
            <a:ext cx="4118700" cy="1532700"/>
          </a:xfrm>
          <a:prstGeom prst="rect">
            <a:avLst/>
          </a:prstGeom>
          <a:noFill/>
          <a:ln>
            <a:noFill/>
          </a:ln>
        </p:spPr>
        <p:txBody>
          <a:bodyPr anchorCtr="0" anchor="t" bIns="0" lIns="0" spcFirstLastPara="1" rIns="0" wrap="square" tIns="0">
            <a:normAutofit fontScale="25000" lnSpcReduction="20000"/>
          </a:bodyPr>
          <a:lstStyle/>
          <a:p>
            <a:pPr indent="0" lvl="0" marL="0" rtl="0" algn="l">
              <a:spcBef>
                <a:spcPts val="800"/>
              </a:spcBef>
              <a:spcAft>
                <a:spcPts val="0"/>
              </a:spcAft>
              <a:buClr>
                <a:schemeClr val="dk1"/>
              </a:buClr>
              <a:buSzPts val="275"/>
              <a:buFont typeface="Arial"/>
              <a:buNone/>
            </a:pPr>
            <a:r>
              <a:rPr b="1" lang="en" sz="7600">
                <a:solidFill>
                  <a:schemeClr val="dk1"/>
                </a:solidFill>
              </a:rPr>
              <a:t>Team Data Mavericks</a:t>
            </a:r>
            <a:endParaRPr b="1" sz="7600">
              <a:solidFill>
                <a:schemeClr val="dk1"/>
              </a:solidFill>
            </a:endParaRPr>
          </a:p>
          <a:p>
            <a:pPr indent="0" lvl="0" marL="0" rtl="0" algn="l">
              <a:spcBef>
                <a:spcPts val="1200"/>
              </a:spcBef>
              <a:spcAft>
                <a:spcPts val="0"/>
              </a:spcAft>
              <a:buClr>
                <a:schemeClr val="dk1"/>
              </a:buClr>
              <a:buSzPts val="275"/>
              <a:buFont typeface="Arial"/>
              <a:buNone/>
            </a:pPr>
            <a:r>
              <a:rPr lang="en" sz="7200">
                <a:solidFill>
                  <a:schemeClr val="dk1"/>
                </a:solidFill>
              </a:rPr>
              <a:t>Sayantika Pal</a:t>
            </a:r>
            <a:endParaRPr sz="7200">
              <a:solidFill>
                <a:schemeClr val="dk1"/>
              </a:solidFill>
            </a:endParaRPr>
          </a:p>
          <a:p>
            <a:pPr indent="0" lvl="0" marL="0" rtl="0" algn="l">
              <a:spcBef>
                <a:spcPts val="1200"/>
              </a:spcBef>
              <a:spcAft>
                <a:spcPts val="0"/>
              </a:spcAft>
              <a:buClr>
                <a:schemeClr val="dk1"/>
              </a:buClr>
              <a:buSzPts val="275"/>
              <a:buFont typeface="Arial"/>
              <a:buNone/>
            </a:pPr>
            <a:r>
              <a:rPr lang="en" sz="7200">
                <a:solidFill>
                  <a:schemeClr val="dk1"/>
                </a:solidFill>
              </a:rPr>
              <a:t>Tanvi Inchanalkar</a:t>
            </a:r>
            <a:endParaRPr sz="7200">
              <a:solidFill>
                <a:schemeClr val="dk1"/>
              </a:solidFill>
            </a:endParaRPr>
          </a:p>
          <a:p>
            <a:pPr indent="0" lvl="0" marL="0" rtl="0" algn="l">
              <a:spcBef>
                <a:spcPts val="1200"/>
              </a:spcBef>
              <a:spcAft>
                <a:spcPts val="0"/>
              </a:spcAft>
              <a:buClr>
                <a:schemeClr val="dk1"/>
              </a:buClr>
              <a:buSzPts val="275"/>
              <a:buFont typeface="Arial"/>
              <a:buNone/>
            </a:pPr>
            <a:r>
              <a:rPr lang="en" sz="7200">
                <a:solidFill>
                  <a:schemeClr val="dk1"/>
                </a:solidFill>
              </a:rPr>
              <a:t>Soumya Nayak</a:t>
            </a:r>
            <a:endParaRPr sz="7200">
              <a:solidFill>
                <a:schemeClr val="dk1"/>
              </a:solidFill>
            </a:endParaRPr>
          </a:p>
          <a:p>
            <a:pPr indent="0" lvl="0" marL="0" rtl="0" algn="l">
              <a:spcBef>
                <a:spcPts val="1200"/>
              </a:spcBef>
              <a:spcAft>
                <a:spcPts val="0"/>
              </a:spcAft>
              <a:buClr>
                <a:schemeClr val="dk1"/>
              </a:buClr>
              <a:buSzPts val="275"/>
              <a:buFont typeface="Arial"/>
              <a:buNone/>
            </a:pPr>
            <a:r>
              <a:rPr lang="en" sz="7200">
                <a:solidFill>
                  <a:schemeClr val="dk1"/>
                </a:solidFill>
              </a:rPr>
              <a:t>Anup Pote</a:t>
            </a:r>
            <a:endParaRPr sz="7200">
              <a:solidFill>
                <a:schemeClr val="dk1"/>
              </a:solidFill>
            </a:endParaRPr>
          </a:p>
          <a:p>
            <a:pPr indent="0" lvl="0" marL="0" rtl="0" algn="l">
              <a:spcBef>
                <a:spcPts val="1200"/>
              </a:spcBef>
              <a:spcAft>
                <a:spcPts val="0"/>
              </a:spcAft>
              <a:buClr>
                <a:schemeClr val="dk1"/>
              </a:buClr>
              <a:buSzPct val="78571"/>
              <a:buFont typeface="Arial"/>
              <a:buNone/>
            </a:pPr>
            <a:r>
              <a:t/>
            </a:r>
            <a:endParaRPr>
              <a:solidFill>
                <a:schemeClr val="dk1"/>
              </a:solidFill>
            </a:endParaRPr>
          </a:p>
          <a:p>
            <a:pPr indent="0" lvl="0" marL="0" rtl="0" algn="l">
              <a:lnSpc>
                <a:spcPct val="90000"/>
              </a:lnSpc>
              <a:spcBef>
                <a:spcPts val="1200"/>
              </a:spcBef>
              <a:spcAft>
                <a:spcPts val="0"/>
              </a:spcAft>
              <a:buClr>
                <a:schemeClr val="lt2"/>
              </a:buClr>
              <a:buSzPct val="100000"/>
              <a:buNone/>
            </a:pPr>
            <a:r>
              <a:rPr lang="en">
                <a:solidFill>
                  <a:schemeClr val="dk1"/>
                </a:solidFill>
              </a:rPr>
              <a:t> </a:t>
            </a:r>
            <a:endParaRPr>
              <a:solidFill>
                <a:schemeClr val="dk1"/>
              </a:solidFill>
            </a:endParaRPr>
          </a:p>
          <a:p>
            <a:pPr indent="0" lvl="0" marL="0" rtl="0" algn="l">
              <a:lnSpc>
                <a:spcPct val="90000"/>
              </a:lnSpc>
              <a:spcBef>
                <a:spcPts val="800"/>
              </a:spcBef>
              <a:spcAft>
                <a:spcPts val="1200"/>
              </a:spcAft>
              <a:buClr>
                <a:schemeClr val="lt2"/>
              </a:buClr>
              <a:buSzPct val="100000"/>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311600" y="239025"/>
            <a:ext cx="7575600" cy="4182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3300"/>
              <a:buFont typeface="Franklin Gothic"/>
              <a:buNone/>
            </a:pPr>
            <a:r>
              <a:rPr lang="en"/>
              <a:t>Attributes and Datatypes</a:t>
            </a:r>
            <a:endParaRPr/>
          </a:p>
        </p:txBody>
      </p:sp>
      <p:sp>
        <p:nvSpPr>
          <p:cNvPr id="290" name="Google Shape;290;p33"/>
          <p:cNvSpPr txBox="1"/>
          <p:nvPr/>
        </p:nvSpPr>
        <p:spPr>
          <a:xfrm>
            <a:off x="171950" y="657225"/>
            <a:ext cx="4611000" cy="4486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None/>
            </a:pPr>
            <a:r>
              <a:t/>
            </a:r>
            <a:endParaRPr sz="4800">
              <a:solidFill>
                <a:srgbClr val="000000"/>
              </a:solidFill>
              <a:highlight>
                <a:srgbClr val="FFFFFF"/>
              </a:highlight>
              <a:latin typeface="Roboto"/>
              <a:ea typeface="Roboto"/>
              <a:cs typeface="Roboto"/>
              <a:sym typeface="Roboto"/>
            </a:endParaRPr>
          </a:p>
          <a:p>
            <a:pPr indent="-304800" lvl="0" marL="457200" rtl="0" algn="l">
              <a:spcBef>
                <a:spcPts val="1500"/>
              </a:spcBef>
              <a:spcAft>
                <a:spcPts val="0"/>
              </a:spcAft>
              <a:buClr>
                <a:srgbClr val="000000"/>
              </a:buClr>
              <a:buSzPct val="100000"/>
              <a:buFont typeface="Roboto"/>
              <a:buChar char="●"/>
            </a:pPr>
            <a:r>
              <a:rPr b="1" lang="en" sz="4800">
                <a:solidFill>
                  <a:srgbClr val="000000"/>
                </a:solidFill>
                <a:highlight>
                  <a:srgbClr val="FFFFFF"/>
                </a:highlight>
                <a:latin typeface="Roboto"/>
                <a:ea typeface="Roboto"/>
                <a:cs typeface="Roboto"/>
                <a:sym typeface="Roboto"/>
              </a:rPr>
              <a:t>ORDER</a:t>
            </a:r>
            <a:endParaRPr b="1"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Order_id</a:t>
            </a:r>
            <a:r>
              <a:rPr lang="en" sz="4800">
                <a:solidFill>
                  <a:srgbClr val="000000"/>
                </a:solidFill>
                <a:highlight>
                  <a:srgbClr val="FFFFFF"/>
                </a:highlight>
                <a:latin typeface="Roboto"/>
                <a:ea typeface="Roboto"/>
                <a:cs typeface="Roboto"/>
                <a:sym typeface="Roboto"/>
              </a:rPr>
              <a:t>(Primary Key):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Order_status:</a:t>
            </a:r>
            <a:r>
              <a:rPr lang="en" sz="4800">
                <a:solidFill>
                  <a:srgbClr val="000000"/>
                </a:solidFill>
                <a:highlight>
                  <a:srgbClr val="FFFFFF"/>
                </a:highlight>
                <a:latin typeface="Roboto"/>
                <a:ea typeface="Roboto"/>
                <a:cs typeface="Roboto"/>
                <a:sym typeface="Roboto"/>
              </a:rPr>
              <a:t> </a:t>
            </a:r>
            <a:r>
              <a:rPr lang="en" sz="4800">
                <a:highlight>
                  <a:srgbClr val="FFFFFF"/>
                </a:highlight>
                <a:latin typeface="Roboto"/>
                <a:ea typeface="Roboto"/>
                <a:cs typeface="Roboto"/>
                <a:sym typeface="Roboto"/>
              </a:rPr>
              <a:t>VARCHAR2(50)</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User_id</a:t>
            </a:r>
            <a:r>
              <a:rPr lang="en" sz="4800">
                <a:solidFill>
                  <a:srgbClr val="000000"/>
                </a:solidFill>
                <a:highlight>
                  <a:srgbClr val="FFFFFF"/>
                </a:highlight>
                <a:latin typeface="Roboto"/>
                <a:ea typeface="Roboto"/>
                <a:cs typeface="Roboto"/>
                <a:sym typeface="Roboto"/>
              </a:rPr>
              <a:t>(Foreign Key):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Order_date</a:t>
            </a:r>
            <a:r>
              <a:rPr lang="en" sz="4800">
                <a:solidFill>
                  <a:srgbClr val="000000"/>
                </a:solidFill>
                <a:highlight>
                  <a:srgbClr val="FFFFFF"/>
                </a:highlight>
                <a:latin typeface="Roboto"/>
                <a:ea typeface="Roboto"/>
                <a:cs typeface="Roboto"/>
                <a:sym typeface="Roboto"/>
              </a:rPr>
              <a:t>: DATE</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Order_qty</a:t>
            </a:r>
            <a:r>
              <a:rPr lang="en" sz="4800">
                <a:solidFill>
                  <a:srgbClr val="000000"/>
                </a:solidFill>
                <a:highlight>
                  <a:srgbClr val="FFFFFF"/>
                </a:highlight>
                <a:latin typeface="Roboto"/>
                <a:ea typeface="Roboto"/>
                <a:cs typeface="Roboto"/>
                <a:sym typeface="Roboto"/>
              </a:rPr>
              <a:t>: NUMBER</a:t>
            </a:r>
            <a:endParaRPr sz="4800">
              <a:solidFill>
                <a:srgbClr val="000000"/>
              </a:solidFill>
              <a:highlight>
                <a:srgbClr val="FFFFFF"/>
              </a:highlight>
              <a:latin typeface="Roboto"/>
              <a:ea typeface="Roboto"/>
              <a:cs typeface="Roboto"/>
              <a:sym typeface="Roboto"/>
            </a:endParaRPr>
          </a:p>
          <a:p>
            <a:pPr indent="-304800" lvl="0" marL="457200" rtl="0" algn="l">
              <a:spcBef>
                <a:spcPts val="0"/>
              </a:spcBef>
              <a:spcAft>
                <a:spcPts val="0"/>
              </a:spcAft>
              <a:buClr>
                <a:srgbClr val="000000"/>
              </a:buClr>
              <a:buSzPct val="100000"/>
              <a:buFont typeface="Roboto"/>
              <a:buChar char="●"/>
            </a:pPr>
            <a:r>
              <a:rPr b="1" lang="en" sz="4800">
                <a:solidFill>
                  <a:srgbClr val="000000"/>
                </a:solidFill>
                <a:highlight>
                  <a:srgbClr val="FFFFFF"/>
                </a:highlight>
                <a:latin typeface="Roboto"/>
                <a:ea typeface="Roboto"/>
                <a:cs typeface="Roboto"/>
                <a:sym typeface="Roboto"/>
              </a:rPr>
              <a:t>PAYMENT</a:t>
            </a:r>
            <a:endParaRPr b="1"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Payment_id(</a:t>
            </a:r>
            <a:r>
              <a:rPr lang="en" sz="4800">
                <a:solidFill>
                  <a:schemeClr val="dk1"/>
                </a:solidFill>
                <a:highlight>
                  <a:schemeClr val="lt1"/>
                </a:highlight>
                <a:latin typeface="Roboto"/>
                <a:ea typeface="Roboto"/>
                <a:cs typeface="Roboto"/>
                <a:sym typeface="Roboto"/>
              </a:rPr>
              <a:t>Primary Key)</a:t>
            </a:r>
            <a:r>
              <a:rPr lang="en" sz="4800">
                <a:solidFill>
                  <a:srgbClr val="000000"/>
                </a:solidFill>
                <a:highlight>
                  <a:srgbClr val="FFFFFF"/>
                </a:highlight>
                <a:latin typeface="Roboto"/>
                <a:ea typeface="Roboto"/>
                <a:cs typeface="Roboto"/>
                <a:sym typeface="Roboto"/>
              </a:rPr>
              <a:t>: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Order_id</a:t>
            </a:r>
            <a:r>
              <a:rPr lang="en" sz="4800">
                <a:solidFill>
                  <a:srgbClr val="000000"/>
                </a:solidFill>
                <a:highlight>
                  <a:srgbClr val="FFFFFF"/>
                </a:highlight>
                <a:latin typeface="Roboto"/>
                <a:ea typeface="Roboto"/>
                <a:cs typeface="Roboto"/>
                <a:sym typeface="Roboto"/>
              </a:rPr>
              <a:t>(Foreign Key):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Payment_mode</a:t>
            </a:r>
            <a:r>
              <a:rPr lang="en" sz="4800">
                <a:solidFill>
                  <a:srgbClr val="000000"/>
                </a:solidFill>
                <a:highlight>
                  <a:srgbClr val="FFFFFF"/>
                </a:highlight>
                <a:latin typeface="Roboto"/>
                <a:ea typeface="Roboto"/>
                <a:cs typeface="Roboto"/>
                <a:sym typeface="Roboto"/>
              </a:rPr>
              <a:t>: </a:t>
            </a:r>
            <a:r>
              <a:rPr lang="en" sz="4800">
                <a:highlight>
                  <a:srgbClr val="FFFFFF"/>
                </a:highlight>
                <a:latin typeface="Roboto"/>
                <a:ea typeface="Roboto"/>
                <a:cs typeface="Roboto"/>
                <a:sym typeface="Roboto"/>
              </a:rPr>
              <a:t>VARCHAR2(50)</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solidFill>
                  <a:srgbClr val="000000"/>
                </a:solidFill>
                <a:highlight>
                  <a:srgbClr val="FFFFFF"/>
                </a:highlight>
                <a:latin typeface="Roboto"/>
                <a:ea typeface="Roboto"/>
                <a:cs typeface="Roboto"/>
                <a:sym typeface="Roboto"/>
              </a:rPr>
              <a:t>PaymentCost: NUMBER(10,2)</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Payment_status</a:t>
            </a:r>
            <a:r>
              <a:rPr lang="en" sz="4800">
                <a:solidFill>
                  <a:srgbClr val="000000"/>
                </a:solidFill>
                <a:highlight>
                  <a:srgbClr val="FFFFFF"/>
                </a:highlight>
                <a:latin typeface="Roboto"/>
                <a:ea typeface="Roboto"/>
                <a:cs typeface="Roboto"/>
                <a:sym typeface="Roboto"/>
              </a:rPr>
              <a:t>: VARCHAR2(</a:t>
            </a:r>
            <a:r>
              <a:rPr lang="en" sz="4800">
                <a:highlight>
                  <a:srgbClr val="FFFFFF"/>
                </a:highlight>
                <a:latin typeface="Roboto"/>
                <a:ea typeface="Roboto"/>
                <a:cs typeface="Roboto"/>
                <a:sym typeface="Roboto"/>
              </a:rPr>
              <a:t>5</a:t>
            </a:r>
            <a:r>
              <a:rPr lang="en" sz="4800">
                <a:solidFill>
                  <a:srgbClr val="000000"/>
                </a:solidFill>
                <a:highlight>
                  <a:srgbClr val="FFFFFF"/>
                </a:highlight>
                <a:latin typeface="Roboto"/>
                <a:ea typeface="Roboto"/>
                <a:cs typeface="Roboto"/>
                <a:sym typeface="Roboto"/>
              </a:rPr>
              <a:t>0)</a:t>
            </a:r>
            <a:endParaRPr sz="4800">
              <a:solidFill>
                <a:srgbClr val="000000"/>
              </a:solidFill>
              <a:highlight>
                <a:srgbClr val="FFFFFF"/>
              </a:highlight>
              <a:latin typeface="Roboto"/>
              <a:ea typeface="Roboto"/>
              <a:cs typeface="Roboto"/>
              <a:sym typeface="Roboto"/>
            </a:endParaRPr>
          </a:p>
          <a:p>
            <a:pPr indent="-304800" lvl="0" marL="457200" rtl="0" algn="l">
              <a:lnSpc>
                <a:spcPct val="100000"/>
              </a:lnSpc>
              <a:spcBef>
                <a:spcPts val="1000"/>
              </a:spcBef>
              <a:spcAft>
                <a:spcPts val="0"/>
              </a:spcAft>
              <a:buClr>
                <a:srgbClr val="000000"/>
              </a:buClr>
              <a:buSzPct val="100000"/>
              <a:buFont typeface="Roboto"/>
              <a:buChar char="●"/>
            </a:pPr>
            <a:r>
              <a:rPr b="1" lang="en" sz="4800">
                <a:solidFill>
                  <a:srgbClr val="000000"/>
                </a:solidFill>
                <a:highlight>
                  <a:srgbClr val="FFFFFF"/>
                </a:highlight>
                <a:latin typeface="Roboto"/>
                <a:ea typeface="Roboto"/>
                <a:cs typeface="Roboto"/>
                <a:sym typeface="Roboto"/>
              </a:rPr>
              <a:t>WAREHOUSE</a:t>
            </a:r>
            <a:endParaRPr b="1" sz="4800">
              <a:solidFill>
                <a:srgbClr val="000000"/>
              </a:solidFill>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Warehouse_id</a:t>
            </a:r>
            <a:r>
              <a:rPr lang="en" sz="4800">
                <a:solidFill>
                  <a:srgbClr val="000000"/>
                </a:solidFill>
                <a:highlight>
                  <a:srgbClr val="FFFFFF"/>
                </a:highlight>
                <a:latin typeface="Roboto"/>
                <a:ea typeface="Roboto"/>
                <a:cs typeface="Roboto"/>
                <a:sym typeface="Roboto"/>
              </a:rPr>
              <a:t>(Primary Key): NUMBER</a:t>
            </a:r>
            <a:endParaRPr sz="4800">
              <a:solidFill>
                <a:srgbClr val="000000"/>
              </a:solidFill>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000000"/>
              </a:buClr>
              <a:buSzPct val="100000"/>
              <a:buFont typeface="Roboto"/>
              <a:buChar char="○"/>
            </a:pPr>
            <a:r>
              <a:rPr lang="en" sz="4800">
                <a:highlight>
                  <a:srgbClr val="FFFFFF"/>
                </a:highlight>
                <a:latin typeface="Roboto"/>
                <a:ea typeface="Roboto"/>
                <a:cs typeface="Roboto"/>
                <a:sym typeface="Roboto"/>
              </a:rPr>
              <a:t>Warehouse_name</a:t>
            </a:r>
            <a:r>
              <a:rPr lang="en" sz="4800">
                <a:solidFill>
                  <a:srgbClr val="000000"/>
                </a:solidFill>
                <a:highlight>
                  <a:srgbClr val="FFFFFF"/>
                </a:highlight>
                <a:latin typeface="Roboto"/>
                <a:ea typeface="Roboto"/>
                <a:cs typeface="Roboto"/>
                <a:sym typeface="Roboto"/>
              </a:rPr>
              <a:t>: VARCHAR2(</a:t>
            </a:r>
            <a:r>
              <a:rPr lang="en" sz="4800">
                <a:highlight>
                  <a:srgbClr val="FFFFFF"/>
                </a:highlight>
                <a:latin typeface="Roboto"/>
                <a:ea typeface="Roboto"/>
                <a:cs typeface="Roboto"/>
                <a:sym typeface="Roboto"/>
              </a:rPr>
              <a:t>10</a:t>
            </a:r>
            <a:r>
              <a:rPr lang="en" sz="4800">
                <a:solidFill>
                  <a:srgbClr val="000000"/>
                </a:solidFill>
                <a:highlight>
                  <a:srgbClr val="FFFFFF"/>
                </a:highlight>
                <a:latin typeface="Roboto"/>
                <a:ea typeface="Roboto"/>
                <a:cs typeface="Roboto"/>
                <a:sym typeface="Roboto"/>
              </a:rPr>
              <a:t>0)</a:t>
            </a:r>
            <a:endParaRPr sz="4800">
              <a:solidFill>
                <a:srgbClr val="000000"/>
              </a:solidFill>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Total_Capacity NUMBER</a:t>
            </a:r>
            <a:endParaRPr sz="4800">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Street_address VARCHAR2(255)</a:t>
            </a:r>
            <a:endParaRPr sz="4800">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 Zip_code VARCHAR2(20)</a:t>
            </a:r>
            <a:endParaRPr sz="4800">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City VARCHAR2(100)</a:t>
            </a:r>
            <a:endParaRPr sz="4800">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State VARCHAR2(100)</a:t>
            </a:r>
            <a:endParaRPr sz="4800">
              <a:highlight>
                <a:srgbClr val="FFFFFF"/>
              </a:highlight>
              <a:latin typeface="Roboto"/>
              <a:ea typeface="Roboto"/>
              <a:cs typeface="Roboto"/>
              <a:sym typeface="Roboto"/>
            </a:endParaRPr>
          </a:p>
          <a:p>
            <a:pPr indent="-304800" lvl="1" marL="914400" rtl="0" algn="l">
              <a:lnSpc>
                <a:spcPct val="100000"/>
              </a:lnSpc>
              <a:spcBef>
                <a:spcPts val="0"/>
              </a:spcBef>
              <a:spcAft>
                <a:spcPts val="0"/>
              </a:spcAft>
              <a:buClr>
                <a:srgbClr val="595959"/>
              </a:buClr>
              <a:buSzPct val="100000"/>
              <a:buFont typeface="Roboto"/>
              <a:buChar char="○"/>
            </a:pPr>
            <a:r>
              <a:rPr lang="en" sz="4800">
                <a:highlight>
                  <a:srgbClr val="FFFFFF"/>
                </a:highlight>
                <a:latin typeface="Roboto"/>
                <a:ea typeface="Roboto"/>
                <a:cs typeface="Roboto"/>
                <a:sym typeface="Roboto"/>
              </a:rPr>
              <a:t>Country VARCHAR2(100)</a:t>
            </a:r>
            <a:endParaRPr sz="4800">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sz="4800">
              <a:highlight>
                <a:srgbClr val="FFFFFF"/>
              </a:highlight>
              <a:latin typeface="Roboto"/>
              <a:ea typeface="Roboto"/>
              <a:cs typeface="Roboto"/>
              <a:sym typeface="Roboto"/>
            </a:endParaRPr>
          </a:p>
          <a:p>
            <a:pPr indent="0" lvl="0" marL="457200" rtl="0" algn="l">
              <a:spcBef>
                <a:spcPts val="1500"/>
              </a:spcBef>
              <a:spcAft>
                <a:spcPts val="0"/>
              </a:spcAft>
              <a:buNone/>
            </a:pPr>
            <a:r>
              <a:t/>
            </a:r>
            <a:endParaRPr sz="4800">
              <a:solidFill>
                <a:schemeClr val="dk1"/>
              </a:solidFill>
              <a:highlight>
                <a:schemeClr val="lt1"/>
              </a:highlight>
              <a:latin typeface="Roboto"/>
              <a:ea typeface="Roboto"/>
              <a:cs typeface="Roboto"/>
              <a:sym typeface="Roboto"/>
            </a:endParaRPr>
          </a:p>
          <a:p>
            <a:pPr indent="0" lvl="0" marL="914400" rtl="0" algn="l">
              <a:spcBef>
                <a:spcPts val="1500"/>
              </a:spcBef>
              <a:spcAft>
                <a:spcPts val="0"/>
              </a:spcAft>
              <a:buNone/>
            </a:pPr>
            <a:r>
              <a:t/>
            </a:r>
            <a:endParaRPr sz="4800">
              <a:solidFill>
                <a:schemeClr val="dk1"/>
              </a:solidFill>
              <a:highlight>
                <a:schemeClr val="lt1"/>
              </a:highlight>
              <a:latin typeface="Roboto"/>
              <a:ea typeface="Roboto"/>
              <a:cs typeface="Roboto"/>
              <a:sym typeface="Roboto"/>
            </a:endParaRPr>
          </a:p>
          <a:p>
            <a:pPr indent="0" lvl="0" marL="457200" rtl="0" algn="l">
              <a:lnSpc>
                <a:spcPct val="115000"/>
              </a:lnSpc>
              <a:spcBef>
                <a:spcPts val="1500"/>
              </a:spcBef>
              <a:spcAft>
                <a:spcPts val="0"/>
              </a:spcAft>
              <a:buNone/>
            </a:pPr>
            <a:r>
              <a:t/>
            </a:r>
            <a:endParaRPr sz="4800">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3600">
              <a:solidFill>
                <a:srgbClr val="37415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36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1200"/>
              </a:spcAft>
              <a:buNone/>
            </a:pPr>
            <a:r>
              <a:t/>
            </a:r>
            <a:endParaRPr sz="1600">
              <a:solidFill>
                <a:srgbClr val="595959"/>
              </a:solidFill>
            </a:endParaRPr>
          </a:p>
        </p:txBody>
      </p:sp>
      <p:sp>
        <p:nvSpPr>
          <p:cNvPr id="291" name="Google Shape;291;p33"/>
          <p:cNvSpPr txBox="1"/>
          <p:nvPr/>
        </p:nvSpPr>
        <p:spPr>
          <a:xfrm>
            <a:off x="4974900" y="986025"/>
            <a:ext cx="4033500" cy="4065900"/>
          </a:xfrm>
          <a:prstGeom prst="rect">
            <a:avLst/>
          </a:prstGeom>
          <a:noFill/>
          <a:ln>
            <a:noFill/>
          </a:ln>
        </p:spPr>
        <p:txBody>
          <a:bodyPr anchorCtr="0" anchor="t" bIns="91425" lIns="91425" spcFirstLastPara="1" rIns="91425" wrap="square" tIns="91425">
            <a:noAutofit/>
          </a:bodyPr>
          <a:lstStyle/>
          <a:p>
            <a:pPr indent="-298450" lvl="0" marL="457200" rtl="0" algn="l">
              <a:spcBef>
                <a:spcPts val="1500"/>
              </a:spcBef>
              <a:spcAft>
                <a:spcPts val="0"/>
              </a:spcAft>
              <a:buClr>
                <a:schemeClr val="dk1"/>
              </a:buClr>
              <a:buSzPts val="1100"/>
              <a:buFont typeface="Roboto"/>
              <a:buChar char="●"/>
            </a:pPr>
            <a:r>
              <a:rPr b="1" lang="en" sz="1100">
                <a:solidFill>
                  <a:schemeClr val="dk1"/>
                </a:solidFill>
                <a:highlight>
                  <a:schemeClr val="lt1"/>
                </a:highlight>
                <a:latin typeface="Roboto"/>
                <a:ea typeface="Roboto"/>
                <a:cs typeface="Roboto"/>
                <a:sym typeface="Roboto"/>
              </a:rPr>
              <a:t>WARE_PRODUCT</a:t>
            </a:r>
            <a:endParaRPr b="1" sz="1100">
              <a:solidFill>
                <a:schemeClr val="dk1"/>
              </a:solidFill>
              <a:highlight>
                <a:schemeClr val="lt1"/>
              </a:highlight>
              <a:latin typeface="Roboto"/>
              <a:ea typeface="Roboto"/>
              <a:cs typeface="Roboto"/>
              <a:sym typeface="Roboto"/>
            </a:endParaRPr>
          </a:p>
          <a:p>
            <a:pPr indent="-298450" lvl="1" marL="914400" rtl="0" algn="l">
              <a:spcBef>
                <a:spcPts val="0"/>
              </a:spcBef>
              <a:spcAft>
                <a:spcPts val="0"/>
              </a:spcAft>
              <a:buClr>
                <a:schemeClr val="dk1"/>
              </a:buClr>
              <a:buSzPts val="1100"/>
              <a:buFont typeface="Roboto"/>
              <a:buChar char="○"/>
            </a:pPr>
            <a:r>
              <a:rPr lang="en" sz="1100">
                <a:solidFill>
                  <a:schemeClr val="dk1"/>
                </a:solidFill>
                <a:highlight>
                  <a:schemeClr val="lt1"/>
                </a:highlight>
                <a:latin typeface="Roboto"/>
                <a:ea typeface="Roboto"/>
                <a:cs typeface="Roboto"/>
                <a:sym typeface="Roboto"/>
              </a:rPr>
              <a:t>Warehouse_id(Foreign Key): NUMBER</a:t>
            </a:r>
            <a:endParaRPr sz="1100">
              <a:solidFill>
                <a:schemeClr val="dk1"/>
              </a:solidFill>
              <a:highlight>
                <a:schemeClr val="lt1"/>
              </a:highlight>
              <a:latin typeface="Roboto"/>
              <a:ea typeface="Roboto"/>
              <a:cs typeface="Roboto"/>
              <a:sym typeface="Roboto"/>
            </a:endParaRPr>
          </a:p>
          <a:p>
            <a:pPr indent="-298450" lvl="1" marL="914400" rtl="0" algn="l">
              <a:spcBef>
                <a:spcPts val="0"/>
              </a:spcBef>
              <a:spcAft>
                <a:spcPts val="0"/>
              </a:spcAft>
              <a:buClr>
                <a:schemeClr val="dk1"/>
              </a:buClr>
              <a:buSzPts val="1100"/>
              <a:buFont typeface="Roboto"/>
              <a:buChar char="○"/>
            </a:pPr>
            <a:r>
              <a:rPr lang="en" sz="1100">
                <a:solidFill>
                  <a:schemeClr val="dk1"/>
                </a:solidFill>
                <a:highlight>
                  <a:schemeClr val="lt1"/>
                </a:highlight>
                <a:latin typeface="Roboto"/>
                <a:ea typeface="Roboto"/>
                <a:cs typeface="Roboto"/>
                <a:sym typeface="Roboto"/>
              </a:rPr>
              <a:t>Product_id(Foreign Key): NUMBER</a:t>
            </a:r>
            <a:endParaRPr sz="1100">
              <a:solidFill>
                <a:schemeClr val="dk1"/>
              </a:solidFill>
              <a:highlight>
                <a:schemeClr val="lt1"/>
              </a:highlight>
              <a:latin typeface="Roboto"/>
              <a:ea typeface="Roboto"/>
              <a:cs typeface="Roboto"/>
              <a:sym typeface="Roboto"/>
            </a:endParaRPr>
          </a:p>
          <a:p>
            <a:pPr indent="-298450" lvl="1" marL="914400" rtl="0" algn="l">
              <a:spcBef>
                <a:spcPts val="0"/>
              </a:spcBef>
              <a:spcAft>
                <a:spcPts val="0"/>
              </a:spcAft>
              <a:buClr>
                <a:schemeClr val="dk1"/>
              </a:buClr>
              <a:buSzPts val="1100"/>
              <a:buFont typeface="Roboto"/>
              <a:buChar char="○"/>
            </a:pPr>
            <a:r>
              <a:rPr lang="en" sz="1100">
                <a:solidFill>
                  <a:schemeClr val="dk1"/>
                </a:solidFill>
                <a:highlight>
                  <a:schemeClr val="lt1"/>
                </a:highlight>
                <a:latin typeface="Roboto"/>
                <a:ea typeface="Roboto"/>
                <a:cs typeface="Roboto"/>
                <a:sym typeface="Roboto"/>
              </a:rPr>
              <a:t>Stock_quantity: NUMBER</a:t>
            </a:r>
            <a:endParaRPr sz="1100">
              <a:solidFill>
                <a:schemeClr val="dk1"/>
              </a:solidFill>
              <a:highlight>
                <a:schemeClr val="lt1"/>
              </a:highlight>
              <a:latin typeface="Roboto"/>
              <a:ea typeface="Roboto"/>
              <a:cs typeface="Roboto"/>
              <a:sym typeface="Roboto"/>
            </a:endParaRPr>
          </a:p>
          <a:p>
            <a:pPr indent="-298450" lvl="1" marL="914400" rtl="0" algn="l">
              <a:spcBef>
                <a:spcPts val="0"/>
              </a:spcBef>
              <a:spcAft>
                <a:spcPts val="0"/>
              </a:spcAft>
              <a:buClr>
                <a:schemeClr val="dk2"/>
              </a:buClr>
              <a:buSzPts val="1100"/>
              <a:buFont typeface="Roboto"/>
              <a:buChar char="○"/>
            </a:pPr>
            <a:r>
              <a:rPr lang="en" sz="1100">
                <a:solidFill>
                  <a:schemeClr val="dk1"/>
                </a:solidFill>
                <a:highlight>
                  <a:schemeClr val="lt1"/>
                </a:highlight>
                <a:latin typeface="Roboto"/>
                <a:ea typeface="Roboto"/>
                <a:cs typeface="Roboto"/>
                <a:sym typeface="Roboto"/>
              </a:rPr>
              <a:t>WARE_PRODUCT_ID(Primary Key): NUMBER</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723017" y="153935"/>
            <a:ext cx="7626864" cy="96350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Roles</a:t>
            </a:r>
            <a:endParaRPr/>
          </a:p>
        </p:txBody>
      </p:sp>
      <p:sp>
        <p:nvSpPr>
          <p:cNvPr id="297" name="Google Shape;297;p34"/>
          <p:cNvSpPr txBox="1"/>
          <p:nvPr>
            <p:ph idx="1" type="body"/>
          </p:nvPr>
        </p:nvSpPr>
        <p:spPr>
          <a:xfrm>
            <a:off x="1624125" y="1565450"/>
            <a:ext cx="2144700" cy="771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1200"/>
              </a:spcAft>
              <a:buClr>
                <a:schemeClr val="dk1"/>
              </a:buClr>
              <a:buSzPts val="1400"/>
              <a:buNone/>
            </a:pPr>
            <a:r>
              <a:rPr lang="en" sz="2500">
                <a:solidFill>
                  <a:schemeClr val="dk2"/>
                </a:solidFill>
              </a:rPr>
              <a:t>Admin </a:t>
            </a:r>
            <a:r>
              <a:rPr lang="en" sz="2500">
                <a:solidFill>
                  <a:schemeClr val="dk2"/>
                </a:solidFill>
              </a:rPr>
              <a:t>Role</a:t>
            </a:r>
            <a:endParaRPr sz="2500"/>
          </a:p>
        </p:txBody>
      </p:sp>
      <p:sp>
        <p:nvSpPr>
          <p:cNvPr id="298" name="Google Shape;298;p34"/>
          <p:cNvSpPr txBox="1"/>
          <p:nvPr>
            <p:ph idx="3" type="body"/>
          </p:nvPr>
        </p:nvSpPr>
        <p:spPr>
          <a:xfrm>
            <a:off x="3096775" y="3355050"/>
            <a:ext cx="2806500" cy="7257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dk1"/>
              </a:buClr>
              <a:buSzPts val="1400"/>
              <a:buNone/>
            </a:pPr>
            <a:r>
              <a:rPr lang="en" sz="2500"/>
              <a:t>Inventory Manager Role</a:t>
            </a:r>
            <a:r>
              <a:rPr lang="en"/>
              <a:t>	</a:t>
            </a:r>
            <a:endParaRPr/>
          </a:p>
        </p:txBody>
      </p:sp>
      <p:sp>
        <p:nvSpPr>
          <p:cNvPr id="299" name="Google Shape;299;p34"/>
          <p:cNvSpPr txBox="1"/>
          <p:nvPr>
            <p:ph idx="5" type="body"/>
          </p:nvPr>
        </p:nvSpPr>
        <p:spPr>
          <a:xfrm>
            <a:off x="5124525" y="1850450"/>
            <a:ext cx="3305100" cy="771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1400"/>
              <a:buNone/>
            </a:pPr>
            <a:r>
              <a:rPr lang="en" sz="2500">
                <a:solidFill>
                  <a:schemeClr val="dk2"/>
                </a:solidFill>
              </a:rPr>
              <a:t>Product Manager Role</a:t>
            </a:r>
            <a:endParaRPr sz="2500">
              <a:solidFill>
                <a:schemeClr val="dk2"/>
              </a:solidFill>
            </a:endParaRPr>
          </a:p>
          <a:p>
            <a:pPr indent="0" lvl="0" marL="0" rtl="0" algn="l">
              <a:spcBef>
                <a:spcPts val="1200"/>
              </a:spcBef>
              <a:spcAft>
                <a:spcPts val="1200"/>
              </a:spcAft>
              <a:buClr>
                <a:schemeClr val="dk1"/>
              </a:buClr>
              <a:buSzPts val="1400"/>
              <a:buNone/>
            </a:pPr>
            <a:r>
              <a:t/>
            </a:r>
            <a:endParaRPr sz="2500"/>
          </a:p>
        </p:txBody>
      </p:sp>
      <p:sp>
        <p:nvSpPr>
          <p:cNvPr id="300" name="Google Shape;300;p34"/>
          <p:cNvSpPr txBox="1"/>
          <p:nvPr>
            <p:ph idx="7" type="body"/>
          </p:nvPr>
        </p:nvSpPr>
        <p:spPr>
          <a:xfrm>
            <a:off x="6767650" y="3355050"/>
            <a:ext cx="2208900" cy="410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dk1"/>
              </a:buClr>
              <a:buSzPts val="1400"/>
              <a:buNone/>
            </a:pPr>
            <a:r>
              <a:rPr lang="en" sz="2500"/>
              <a:t>Customer Role</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723017" y="120289"/>
            <a:ext cx="7705743" cy="997156"/>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Procedures</a:t>
            </a:r>
            <a:endParaRPr/>
          </a:p>
        </p:txBody>
      </p:sp>
      <p:sp>
        <p:nvSpPr>
          <p:cNvPr id="306" name="Google Shape;306;p35"/>
          <p:cNvSpPr txBox="1"/>
          <p:nvPr/>
        </p:nvSpPr>
        <p:spPr>
          <a:xfrm>
            <a:off x="339550" y="1572925"/>
            <a:ext cx="8477100" cy="3308100"/>
          </a:xfrm>
          <a:prstGeom prst="rect">
            <a:avLst/>
          </a:prstGeom>
          <a:noFill/>
          <a:ln>
            <a:noFill/>
          </a:ln>
        </p:spPr>
        <p:txBody>
          <a:bodyPr anchorCtr="0" anchor="t" bIns="91425" lIns="91425" spcFirstLastPara="1" rIns="91425" wrap="square" tIns="91425">
            <a:noAutofit/>
          </a:bodyPr>
          <a:lstStyle/>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dd_role :</a:t>
            </a:r>
            <a:r>
              <a:rPr lang="en" sz="1700">
                <a:solidFill>
                  <a:schemeClr val="dk2"/>
                </a:solidFill>
              </a:rPr>
              <a:t>  Adds a new role with a check for existence.</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dd_product_category : </a:t>
            </a:r>
            <a:r>
              <a:rPr lang="en" sz="1700">
                <a:solidFill>
                  <a:schemeClr val="dk2"/>
                </a:solidFill>
              </a:rPr>
              <a:t>Adds a product category with existence check.</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dd_warehouse :</a:t>
            </a:r>
            <a:r>
              <a:rPr lang="en" sz="1700">
                <a:solidFill>
                  <a:schemeClr val="dk2"/>
                </a:solidFill>
              </a:rPr>
              <a:t> </a:t>
            </a:r>
            <a:r>
              <a:rPr lang="en" sz="1700">
                <a:solidFill>
                  <a:schemeClr val="dk2"/>
                </a:solidFill>
              </a:rPr>
              <a:t>Adds a warehouse with an existence check.</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dd_product :</a:t>
            </a:r>
            <a:r>
              <a:rPr lang="en" sz="1700">
                <a:solidFill>
                  <a:schemeClr val="dk2"/>
                </a:solidFill>
              </a:rPr>
              <a:t> Adds a product with an existence check.</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dd_ware_product :</a:t>
            </a:r>
            <a:r>
              <a:rPr lang="en" sz="1700">
                <a:solidFill>
                  <a:schemeClr val="dk2"/>
                </a:solidFill>
              </a:rPr>
              <a:t> Adds a product to a warehouse with stock quantity.</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dd_user : </a:t>
            </a:r>
            <a:r>
              <a:rPr lang="en" sz="1700">
                <a:solidFill>
                  <a:schemeClr val="dk2"/>
                </a:solidFill>
              </a:rPr>
              <a:t>Adds a user with a check for name or email existence.</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dd_order :</a:t>
            </a:r>
            <a:r>
              <a:rPr lang="en" sz="1700">
                <a:solidFill>
                  <a:schemeClr val="dk2"/>
                </a:solidFill>
              </a:rPr>
              <a:t> Adds a user order with a status check.</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dd_user_product : </a:t>
            </a:r>
            <a:r>
              <a:rPr lang="en" sz="1700">
                <a:solidFill>
                  <a:schemeClr val="dk2"/>
                </a:solidFill>
              </a:rPr>
              <a:t>Adds a product to a user's order with quantity.</a:t>
            </a:r>
            <a:endParaRPr sz="1700">
              <a:solidFill>
                <a:schemeClr val="dk2"/>
              </a:solidFill>
            </a:endParaRPr>
          </a:p>
          <a:p>
            <a:pPr indent="-336550" lvl="0" marL="457200" rtl="0" algn="l">
              <a:lnSpc>
                <a:spcPct val="125000"/>
              </a:lnSpc>
              <a:spcBef>
                <a:spcPts val="0"/>
              </a:spcBef>
              <a:spcAft>
                <a:spcPts val="0"/>
              </a:spcAft>
              <a:buClr>
                <a:schemeClr val="dk2"/>
              </a:buClr>
              <a:buSzPts val="1700"/>
              <a:buChar char="●"/>
            </a:pPr>
            <a:r>
              <a:rPr b="1" lang="en" sz="1700">
                <a:solidFill>
                  <a:schemeClr val="dk2"/>
                </a:solidFill>
              </a:rPr>
              <a:t>a</a:t>
            </a:r>
            <a:r>
              <a:rPr b="1" lang="en" sz="1700">
                <a:solidFill>
                  <a:schemeClr val="dk2"/>
                </a:solidFill>
              </a:rPr>
              <a:t>dd_payment : </a:t>
            </a:r>
            <a:r>
              <a:rPr lang="en" sz="1700">
                <a:solidFill>
                  <a:schemeClr val="dk2"/>
                </a:solidFill>
              </a:rPr>
              <a:t>Adds a payment for an order with mode and status, checking for completion status and duplicates.</a:t>
            </a:r>
            <a:endParaRPr sz="1700">
              <a:solidFill>
                <a:schemeClr val="dk2"/>
              </a:solidFill>
            </a:endParaRPr>
          </a:p>
          <a:p>
            <a:pPr indent="0" lvl="0" marL="0" rtl="0" algn="l">
              <a:lnSpc>
                <a:spcPct val="125000"/>
              </a:lnSpc>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723017" y="120289"/>
            <a:ext cx="7705800" cy="997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Views</a:t>
            </a:r>
            <a:endParaRPr/>
          </a:p>
        </p:txBody>
      </p:sp>
      <p:sp>
        <p:nvSpPr>
          <p:cNvPr id="312" name="Google Shape;312;p36"/>
          <p:cNvSpPr txBox="1"/>
          <p:nvPr/>
        </p:nvSpPr>
        <p:spPr>
          <a:xfrm>
            <a:off x="339550" y="1572925"/>
            <a:ext cx="8466900" cy="3478800"/>
          </a:xfrm>
          <a:prstGeom prst="rect">
            <a:avLst/>
          </a:prstGeom>
          <a:noFill/>
          <a:ln>
            <a:noFill/>
          </a:ln>
        </p:spPr>
        <p:txBody>
          <a:bodyPr anchorCtr="0" anchor="t" bIns="91425" lIns="91425" spcFirstLastPara="1" rIns="91425" wrap="square" tIns="91425">
            <a:noAutofit/>
          </a:bodyPr>
          <a:lstStyle/>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VW_USER_PRODUCT : </a:t>
            </a:r>
            <a:r>
              <a:rPr lang="en" sz="1500">
                <a:solidFill>
                  <a:schemeClr val="dk2"/>
                </a:solidFill>
              </a:rPr>
              <a:t>View representing the USER_PRODUCT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VW_PAYMENT : </a:t>
            </a:r>
            <a:r>
              <a:rPr lang="en" sz="1500">
                <a:solidFill>
                  <a:schemeClr val="dk2"/>
                </a:solidFill>
              </a:rPr>
              <a:t>View representing the PAYMENT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VW_ORDER_TABLE : </a:t>
            </a:r>
            <a:r>
              <a:rPr lang="en" sz="1500">
                <a:solidFill>
                  <a:schemeClr val="dk2"/>
                </a:solidFill>
              </a:rPr>
              <a:t>View representing the ORDER_TABLE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VW_USER_TABLE : </a:t>
            </a:r>
            <a:r>
              <a:rPr lang="en" sz="1500">
                <a:solidFill>
                  <a:schemeClr val="dk2"/>
                </a:solidFill>
              </a:rPr>
              <a:t>View representing the USER_TABLE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VW_WARE_PRODUCT : </a:t>
            </a:r>
            <a:r>
              <a:rPr lang="en" sz="1500">
                <a:solidFill>
                  <a:schemeClr val="dk2"/>
                </a:solidFill>
              </a:rPr>
              <a:t>View representing the WARE_PRODUCT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VW_PRODUCT : </a:t>
            </a:r>
            <a:r>
              <a:rPr lang="en" sz="1500">
                <a:solidFill>
                  <a:schemeClr val="dk2"/>
                </a:solidFill>
              </a:rPr>
              <a:t>View representing the PRODUCT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VW_PRODUCT_CATEGORY : </a:t>
            </a:r>
            <a:r>
              <a:rPr lang="en" sz="1500">
                <a:solidFill>
                  <a:schemeClr val="dk2"/>
                </a:solidFill>
              </a:rPr>
              <a:t>View representing the PRODUCT_CATEGORY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VW_ROLES : </a:t>
            </a:r>
            <a:r>
              <a:rPr lang="en" sz="1500">
                <a:solidFill>
                  <a:schemeClr val="dk2"/>
                </a:solidFill>
              </a:rPr>
              <a:t>View representing the ROLES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VW_WAREHOUSE : </a:t>
            </a:r>
            <a:r>
              <a:rPr lang="en" sz="1500">
                <a:solidFill>
                  <a:schemeClr val="dk2"/>
                </a:solidFill>
              </a:rPr>
              <a:t>View representing the WAREHOUSE table.</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c</a:t>
            </a:r>
            <a:r>
              <a:rPr b="1" lang="en" sz="1500">
                <a:solidFill>
                  <a:schemeClr val="dk2"/>
                </a:solidFill>
              </a:rPr>
              <a:t>ustomer1_view </a:t>
            </a:r>
            <a:r>
              <a:rPr lang="en" sz="1500">
                <a:solidFill>
                  <a:schemeClr val="dk2"/>
                </a:solidFill>
              </a:rPr>
              <a:t>: View representing orders for Customer 1 (user_id = 2).</a:t>
            </a:r>
            <a:endParaRPr sz="1500">
              <a:solidFill>
                <a:schemeClr val="dk2"/>
              </a:solidFill>
            </a:endParaRPr>
          </a:p>
          <a:p>
            <a:pPr indent="-323850" lvl="0" marL="457200" rtl="0" algn="l">
              <a:lnSpc>
                <a:spcPct val="125000"/>
              </a:lnSpc>
              <a:spcBef>
                <a:spcPts val="0"/>
              </a:spcBef>
              <a:spcAft>
                <a:spcPts val="0"/>
              </a:spcAft>
              <a:buClr>
                <a:schemeClr val="dk2"/>
              </a:buClr>
              <a:buSzPts val="1500"/>
              <a:buChar char="●"/>
            </a:pPr>
            <a:r>
              <a:rPr b="1" lang="en" sz="1500">
                <a:solidFill>
                  <a:schemeClr val="dk2"/>
                </a:solidFill>
              </a:rPr>
              <a:t>c</a:t>
            </a:r>
            <a:r>
              <a:rPr b="1" lang="en" sz="1500">
                <a:solidFill>
                  <a:schemeClr val="dk2"/>
                </a:solidFill>
              </a:rPr>
              <a:t>ustomer2_view : </a:t>
            </a:r>
            <a:r>
              <a:rPr lang="en" sz="1500">
                <a:solidFill>
                  <a:schemeClr val="dk2"/>
                </a:solidFill>
              </a:rPr>
              <a:t>View representing orders for Customer 2 (user_id = 3).</a:t>
            </a:r>
            <a:endParaRPr sz="1500">
              <a:solidFill>
                <a:schemeClr val="dk2"/>
              </a:solidFill>
            </a:endParaRPr>
          </a:p>
          <a:p>
            <a:pPr indent="0" lvl="0" marL="0" rtl="0" algn="l">
              <a:lnSpc>
                <a:spcPct val="125000"/>
              </a:lnSpc>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723017" y="120289"/>
            <a:ext cx="7705800" cy="997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Triggers and Package</a:t>
            </a:r>
            <a:endParaRPr/>
          </a:p>
        </p:txBody>
      </p:sp>
      <p:sp>
        <p:nvSpPr>
          <p:cNvPr id="318" name="Google Shape;318;p37"/>
          <p:cNvSpPr txBox="1"/>
          <p:nvPr/>
        </p:nvSpPr>
        <p:spPr>
          <a:xfrm>
            <a:off x="339550" y="1572925"/>
            <a:ext cx="8466900" cy="34788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2"/>
              </a:buClr>
              <a:buSzPts val="1700"/>
              <a:buChar char="●"/>
            </a:pPr>
            <a:r>
              <a:rPr b="1" lang="en" sz="1700">
                <a:solidFill>
                  <a:schemeClr val="dk2"/>
                </a:solidFill>
              </a:rPr>
              <a:t>trg_order_completed Trigger: </a:t>
            </a:r>
            <a:r>
              <a:rPr lang="en" sz="1700">
                <a:solidFill>
                  <a:schemeClr val="dk2"/>
                </a:solidFill>
              </a:rPr>
              <a:t>Automatically updates product quantities when an order is marked as 'Completed' in the ORDER_TABLE.</a:t>
            </a:r>
            <a:endParaRPr sz="1700">
              <a:solidFill>
                <a:schemeClr val="dk2"/>
              </a:solidFill>
            </a:endParaRPr>
          </a:p>
          <a:p>
            <a:pPr indent="-336550" lvl="0" marL="457200" rtl="0" algn="l">
              <a:lnSpc>
                <a:spcPct val="150000"/>
              </a:lnSpc>
              <a:spcBef>
                <a:spcPts val="0"/>
              </a:spcBef>
              <a:spcAft>
                <a:spcPts val="0"/>
              </a:spcAft>
              <a:buClr>
                <a:schemeClr val="dk2"/>
              </a:buClr>
              <a:buSzPts val="1700"/>
              <a:buChar char="●"/>
            </a:pPr>
            <a:r>
              <a:rPr b="1" lang="en" sz="1700">
                <a:solidFill>
                  <a:schemeClr val="dk2"/>
                </a:solidFill>
              </a:rPr>
              <a:t>trg_payment_completed Trigger: </a:t>
            </a:r>
            <a:r>
              <a:rPr lang="en" sz="1700">
                <a:solidFill>
                  <a:schemeClr val="dk2"/>
                </a:solidFill>
              </a:rPr>
              <a:t>Updates the ORDER_TABLE when a payment is marked as 'Completed' in the PAYMENT table.</a:t>
            </a:r>
            <a:endParaRPr sz="1700">
              <a:solidFill>
                <a:schemeClr val="dk2"/>
              </a:solidFill>
            </a:endParaRPr>
          </a:p>
          <a:p>
            <a:pPr indent="-336550" lvl="0" marL="457200" rtl="0" algn="l">
              <a:lnSpc>
                <a:spcPct val="150000"/>
              </a:lnSpc>
              <a:spcBef>
                <a:spcPts val="0"/>
              </a:spcBef>
              <a:spcAft>
                <a:spcPts val="0"/>
              </a:spcAft>
              <a:buClr>
                <a:schemeClr val="dk2"/>
              </a:buClr>
              <a:buSzPts val="1700"/>
              <a:buChar char="●"/>
            </a:pPr>
            <a:r>
              <a:rPr b="1" lang="en" sz="1700">
                <a:solidFill>
                  <a:schemeClr val="dk2"/>
                </a:solidFill>
              </a:rPr>
              <a:t>manage_stock_quantity Trigger:</a:t>
            </a:r>
            <a:r>
              <a:rPr lang="en" sz="1700">
                <a:solidFill>
                  <a:schemeClr val="dk2"/>
                </a:solidFill>
              </a:rPr>
              <a:t> Manages stock quantity in the ware_product table based on changes in the product table, ensuring product availability.</a:t>
            </a:r>
            <a:endParaRPr sz="1700">
              <a:solidFill>
                <a:schemeClr val="dk2"/>
              </a:solidFill>
            </a:endParaRPr>
          </a:p>
          <a:p>
            <a:pPr indent="-336550" lvl="0" marL="457200" rtl="0" algn="l">
              <a:lnSpc>
                <a:spcPct val="150000"/>
              </a:lnSpc>
              <a:spcBef>
                <a:spcPts val="0"/>
              </a:spcBef>
              <a:spcAft>
                <a:spcPts val="0"/>
              </a:spcAft>
              <a:buClr>
                <a:schemeClr val="dk2"/>
              </a:buClr>
              <a:buSzPts val="1700"/>
              <a:buChar char="●"/>
            </a:pPr>
            <a:r>
              <a:rPr b="1" lang="en" sz="1700">
                <a:solidFill>
                  <a:schemeClr val="dk2"/>
                </a:solidFill>
              </a:rPr>
              <a:t>my_package Package: </a:t>
            </a:r>
            <a:r>
              <a:rPr lang="en" sz="1700">
                <a:solidFill>
                  <a:schemeClr val="dk2"/>
                </a:solidFill>
              </a:rPr>
              <a:t>Implements a global recursion flag variable to prevent trigger recursion conflicts.</a:t>
            </a:r>
            <a:endParaRPr sz="1700">
              <a:solidFill>
                <a:schemeClr val="dk2"/>
              </a:solidFill>
            </a:endParaRPr>
          </a:p>
          <a:p>
            <a:pPr indent="0" lvl="0" marL="0" rtl="0" algn="l">
              <a:lnSpc>
                <a:spcPct val="125000"/>
              </a:lnSpc>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ph type="title"/>
          </p:nvPr>
        </p:nvSpPr>
        <p:spPr>
          <a:xfrm>
            <a:off x="723017" y="120289"/>
            <a:ext cx="7705800" cy="9972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Reports</a:t>
            </a:r>
            <a:endParaRPr/>
          </a:p>
        </p:txBody>
      </p:sp>
      <p:sp>
        <p:nvSpPr>
          <p:cNvPr id="324" name="Google Shape;324;p38"/>
          <p:cNvSpPr txBox="1"/>
          <p:nvPr/>
        </p:nvSpPr>
        <p:spPr>
          <a:xfrm>
            <a:off x="723025" y="1572925"/>
            <a:ext cx="8083500" cy="3478800"/>
          </a:xfrm>
          <a:prstGeom prst="rect">
            <a:avLst/>
          </a:prstGeom>
          <a:noFill/>
          <a:ln>
            <a:noFill/>
          </a:ln>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chemeClr val="dk2"/>
              </a:buClr>
              <a:buSzPts val="1700"/>
              <a:buChar char="●"/>
            </a:pPr>
            <a:r>
              <a:rPr b="1" lang="en" sz="1700">
                <a:solidFill>
                  <a:schemeClr val="dk2"/>
                </a:solidFill>
              </a:rPr>
              <a:t>Order Fulfillment Report</a:t>
            </a:r>
            <a:endParaRPr b="1" sz="1700">
              <a:solidFill>
                <a:schemeClr val="dk2"/>
              </a:solidFill>
            </a:endParaRPr>
          </a:p>
          <a:p>
            <a:pPr indent="-336550" lvl="0" marL="457200" rtl="0" algn="l">
              <a:lnSpc>
                <a:spcPct val="200000"/>
              </a:lnSpc>
              <a:spcBef>
                <a:spcPts val="0"/>
              </a:spcBef>
              <a:spcAft>
                <a:spcPts val="0"/>
              </a:spcAft>
              <a:buClr>
                <a:schemeClr val="dk2"/>
              </a:buClr>
              <a:buSzPts val="1700"/>
              <a:buChar char="●"/>
            </a:pPr>
            <a:r>
              <a:rPr b="1" lang="en" sz="1700">
                <a:solidFill>
                  <a:schemeClr val="dk2"/>
                </a:solidFill>
              </a:rPr>
              <a:t>Customer Purchase History Report</a:t>
            </a:r>
            <a:endParaRPr b="1" sz="1700">
              <a:solidFill>
                <a:schemeClr val="dk2"/>
              </a:solidFill>
            </a:endParaRPr>
          </a:p>
          <a:p>
            <a:pPr indent="-336550" lvl="0" marL="457200" rtl="0" algn="l">
              <a:lnSpc>
                <a:spcPct val="200000"/>
              </a:lnSpc>
              <a:spcBef>
                <a:spcPts val="0"/>
              </a:spcBef>
              <a:spcAft>
                <a:spcPts val="0"/>
              </a:spcAft>
              <a:buClr>
                <a:schemeClr val="dk2"/>
              </a:buClr>
              <a:buSzPts val="1700"/>
              <a:buChar char="●"/>
            </a:pPr>
            <a:r>
              <a:rPr b="1" lang="en" sz="1700">
                <a:solidFill>
                  <a:schemeClr val="dk2"/>
                </a:solidFill>
              </a:rPr>
              <a:t>Total overall revenue Report</a:t>
            </a:r>
            <a:endParaRPr b="1" sz="1700">
              <a:solidFill>
                <a:schemeClr val="dk2"/>
              </a:solidFill>
            </a:endParaRPr>
          </a:p>
          <a:p>
            <a:pPr indent="-336550" lvl="0" marL="457200" rtl="0" algn="l">
              <a:lnSpc>
                <a:spcPct val="200000"/>
              </a:lnSpc>
              <a:spcBef>
                <a:spcPts val="0"/>
              </a:spcBef>
              <a:spcAft>
                <a:spcPts val="0"/>
              </a:spcAft>
              <a:buClr>
                <a:schemeClr val="dk2"/>
              </a:buClr>
              <a:buSzPts val="1700"/>
              <a:buChar char="●"/>
            </a:pPr>
            <a:r>
              <a:rPr b="1" lang="en" sz="1700">
                <a:solidFill>
                  <a:schemeClr val="dk2"/>
                </a:solidFill>
              </a:rPr>
              <a:t>Inventory out of stock Report</a:t>
            </a:r>
            <a:endParaRPr b="1" sz="1700">
              <a:solidFill>
                <a:schemeClr val="dk2"/>
              </a:solidFill>
            </a:endParaRPr>
          </a:p>
          <a:p>
            <a:pPr indent="-336550" lvl="0" marL="457200" rtl="0" algn="l">
              <a:lnSpc>
                <a:spcPct val="200000"/>
              </a:lnSpc>
              <a:spcBef>
                <a:spcPts val="0"/>
              </a:spcBef>
              <a:spcAft>
                <a:spcPts val="0"/>
              </a:spcAft>
              <a:buClr>
                <a:schemeClr val="dk2"/>
              </a:buClr>
              <a:buSzPts val="1700"/>
              <a:buChar char="●"/>
            </a:pPr>
            <a:r>
              <a:rPr b="1" lang="en" sz="1700">
                <a:solidFill>
                  <a:schemeClr val="dk2"/>
                </a:solidFill>
              </a:rPr>
              <a:t>Product Sales Report</a:t>
            </a:r>
            <a:endParaRPr b="1" sz="1700">
              <a:solidFill>
                <a:schemeClr val="dk2"/>
              </a:solidFill>
            </a:endParaRPr>
          </a:p>
          <a:p>
            <a:pPr indent="-336550" lvl="0" marL="457200" rtl="0" algn="l">
              <a:lnSpc>
                <a:spcPct val="200000"/>
              </a:lnSpc>
              <a:spcBef>
                <a:spcPts val="0"/>
              </a:spcBef>
              <a:spcAft>
                <a:spcPts val="0"/>
              </a:spcAft>
              <a:buClr>
                <a:schemeClr val="dk2"/>
              </a:buClr>
              <a:buSzPts val="1700"/>
              <a:buChar char="●"/>
            </a:pPr>
            <a:r>
              <a:rPr b="1" lang="en" sz="1700">
                <a:solidFill>
                  <a:schemeClr val="dk2"/>
                </a:solidFill>
              </a:rPr>
              <a:t>Payment status report</a:t>
            </a:r>
            <a:endParaRPr b="1" sz="1700">
              <a:solidFill>
                <a:schemeClr val="dk2"/>
              </a:solidFill>
            </a:endParaRPr>
          </a:p>
          <a:p>
            <a:pPr indent="0" lvl="0" marL="0" rtl="0" algn="l">
              <a:lnSpc>
                <a:spcPct val="125000"/>
              </a:lnSpc>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532050" y="135130"/>
            <a:ext cx="7622700" cy="438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b="1" lang="en"/>
              <a:t>Team’s Contribution</a:t>
            </a:r>
            <a:endParaRPr b="1"/>
          </a:p>
        </p:txBody>
      </p:sp>
      <p:sp>
        <p:nvSpPr>
          <p:cNvPr id="330" name="Google Shape;330;p39"/>
          <p:cNvSpPr txBox="1"/>
          <p:nvPr>
            <p:ph idx="1" type="body"/>
          </p:nvPr>
        </p:nvSpPr>
        <p:spPr>
          <a:xfrm>
            <a:off x="536875" y="835198"/>
            <a:ext cx="3620400" cy="2325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lt2"/>
              </a:buClr>
              <a:buSzPts val="1400"/>
              <a:buNone/>
            </a:pPr>
            <a:r>
              <a:rPr b="1" lang="en">
                <a:solidFill>
                  <a:schemeClr val="dk1"/>
                </a:solidFill>
              </a:rPr>
              <a:t>Sayantika Pal</a:t>
            </a:r>
            <a:endParaRPr b="1">
              <a:solidFill>
                <a:schemeClr val="dk1"/>
              </a:solidFill>
            </a:endParaRPr>
          </a:p>
        </p:txBody>
      </p:sp>
      <p:sp>
        <p:nvSpPr>
          <p:cNvPr id="331" name="Google Shape;331;p39"/>
          <p:cNvSpPr txBox="1"/>
          <p:nvPr>
            <p:ph idx="2" type="body"/>
          </p:nvPr>
        </p:nvSpPr>
        <p:spPr>
          <a:xfrm>
            <a:off x="536875" y="1111779"/>
            <a:ext cx="3620400" cy="1808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rmAutofit fontScale="25000" lnSpcReduction="20000"/>
          </a:bodyPr>
          <a:lstStyle/>
          <a:p>
            <a:pPr indent="-308219" lvl="0" marL="457200" rtl="0" algn="l">
              <a:lnSpc>
                <a:spcPct val="115000"/>
              </a:lnSpc>
              <a:spcBef>
                <a:spcPts val="800"/>
              </a:spcBef>
              <a:spcAft>
                <a:spcPts val="0"/>
              </a:spcAft>
              <a:buSzPct val="100000"/>
              <a:buChar char="▪"/>
            </a:pPr>
            <a:r>
              <a:rPr lang="en" sz="5015"/>
              <a:t>Created PL/SQL package to declare and initialize global variable</a:t>
            </a:r>
            <a:endParaRPr sz="5015"/>
          </a:p>
          <a:p>
            <a:pPr indent="-308219" lvl="0" marL="457200" rtl="0" algn="l">
              <a:lnSpc>
                <a:spcPct val="115000"/>
              </a:lnSpc>
              <a:spcBef>
                <a:spcPts val="0"/>
              </a:spcBef>
              <a:spcAft>
                <a:spcPts val="0"/>
              </a:spcAft>
              <a:buSzPct val="100000"/>
              <a:buChar char="▪"/>
            </a:pPr>
            <a:r>
              <a:rPr lang="en" sz="5015"/>
              <a:t>Created PL/SQL procedures for insertions into ware_product table, updated procedures and handled appropriate exceptions</a:t>
            </a:r>
            <a:endParaRPr sz="5015"/>
          </a:p>
          <a:p>
            <a:pPr indent="-308219" lvl="0" marL="457200" rtl="0" algn="l">
              <a:lnSpc>
                <a:spcPct val="115000"/>
              </a:lnSpc>
              <a:spcBef>
                <a:spcPts val="0"/>
              </a:spcBef>
              <a:spcAft>
                <a:spcPts val="0"/>
              </a:spcAft>
              <a:buSzPct val="100000"/>
              <a:buChar char="▪"/>
            </a:pPr>
            <a:r>
              <a:rPr lang="en" sz="5015"/>
              <a:t>Created trigger to handle product </a:t>
            </a:r>
            <a:r>
              <a:rPr lang="en" sz="5015"/>
              <a:t>restock</a:t>
            </a:r>
            <a:r>
              <a:rPr lang="en" sz="5015"/>
              <a:t> from ware_product table</a:t>
            </a:r>
            <a:endParaRPr sz="5015"/>
          </a:p>
          <a:p>
            <a:pPr indent="-308219" lvl="0" marL="457200" rtl="0" algn="l">
              <a:lnSpc>
                <a:spcPct val="115000"/>
              </a:lnSpc>
              <a:spcBef>
                <a:spcPts val="0"/>
              </a:spcBef>
              <a:spcAft>
                <a:spcPts val="0"/>
              </a:spcAft>
              <a:buSzPct val="100000"/>
              <a:buChar char="▪"/>
            </a:pPr>
            <a:r>
              <a:rPr lang="en" sz="5015"/>
              <a:t>Creation of test script for customer 1 and E2E script testing. Created reports using joins</a:t>
            </a:r>
            <a:endParaRPr sz="5015"/>
          </a:p>
          <a:p>
            <a:pPr indent="-139700" lvl="0" marL="215900" rtl="0" algn="l">
              <a:spcBef>
                <a:spcPts val="1200"/>
              </a:spcBef>
              <a:spcAft>
                <a:spcPts val="0"/>
              </a:spcAft>
              <a:buClr>
                <a:schemeClr val="dk1"/>
              </a:buClr>
              <a:buSzPct val="91666"/>
              <a:buFont typeface="Arial"/>
              <a:buNone/>
            </a:pPr>
            <a:r>
              <a:t/>
            </a:r>
            <a:endParaRPr/>
          </a:p>
          <a:p>
            <a:pPr indent="-139700" lvl="0" marL="215900" rtl="0" algn="l">
              <a:spcBef>
                <a:spcPts val="1200"/>
              </a:spcBef>
              <a:spcAft>
                <a:spcPts val="0"/>
              </a:spcAft>
              <a:buClr>
                <a:schemeClr val="dk1"/>
              </a:buClr>
              <a:buSzPct val="91666"/>
              <a:buFont typeface="Arial"/>
              <a:buNone/>
            </a:pPr>
            <a:r>
              <a:t/>
            </a:r>
            <a:endParaRPr/>
          </a:p>
          <a:p>
            <a:pPr indent="-139700" lvl="0" marL="215900" rtl="0" algn="l">
              <a:lnSpc>
                <a:spcPct val="100000"/>
              </a:lnSpc>
              <a:spcBef>
                <a:spcPts val="1200"/>
              </a:spcBef>
              <a:spcAft>
                <a:spcPts val="1200"/>
              </a:spcAft>
              <a:buClr>
                <a:schemeClr val="dk1"/>
              </a:buClr>
              <a:buSzPct val="100000"/>
              <a:buFont typeface="Noto Sans Symbols"/>
              <a:buNone/>
            </a:pPr>
            <a:r>
              <a:t/>
            </a:r>
            <a:endParaRPr/>
          </a:p>
        </p:txBody>
      </p:sp>
      <p:sp>
        <p:nvSpPr>
          <p:cNvPr id="332" name="Google Shape;332;p39"/>
          <p:cNvSpPr txBox="1"/>
          <p:nvPr>
            <p:ph idx="12" type="sldNum"/>
          </p:nvPr>
        </p:nvSpPr>
        <p:spPr>
          <a:xfrm>
            <a:off x="728663" y="4749165"/>
            <a:ext cx="392400" cy="1857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fld id="{00000000-1234-1234-1234-123412341234}" type="slidenum">
              <a:rPr lang="en"/>
              <a:t>‹#›</a:t>
            </a:fld>
            <a:fld id="{00000000-1234-1234-1234-123412341234}" type="slidenum">
              <a:rPr lang="en"/>
              <a:t>‹#›</a:t>
            </a:fld>
            <a:endParaRPr/>
          </a:p>
        </p:txBody>
      </p:sp>
      <p:sp>
        <p:nvSpPr>
          <p:cNvPr id="333" name="Google Shape;333;p39"/>
          <p:cNvSpPr txBox="1"/>
          <p:nvPr>
            <p:ph idx="1" type="body"/>
          </p:nvPr>
        </p:nvSpPr>
        <p:spPr>
          <a:xfrm>
            <a:off x="4852050" y="835198"/>
            <a:ext cx="3620400" cy="2325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lt2"/>
              </a:buClr>
              <a:buSzPts val="1400"/>
              <a:buNone/>
            </a:pPr>
            <a:r>
              <a:rPr b="1" lang="en">
                <a:solidFill>
                  <a:schemeClr val="dk1"/>
                </a:solidFill>
              </a:rPr>
              <a:t>Tanvi Inchanalkar</a:t>
            </a:r>
            <a:endParaRPr b="1">
              <a:solidFill>
                <a:schemeClr val="dk1"/>
              </a:solidFill>
            </a:endParaRPr>
          </a:p>
        </p:txBody>
      </p:sp>
      <p:sp>
        <p:nvSpPr>
          <p:cNvPr id="334" name="Google Shape;334;p39"/>
          <p:cNvSpPr txBox="1"/>
          <p:nvPr>
            <p:ph idx="1" type="body"/>
          </p:nvPr>
        </p:nvSpPr>
        <p:spPr>
          <a:xfrm>
            <a:off x="536875" y="3226728"/>
            <a:ext cx="3620400" cy="2325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lt2"/>
              </a:buClr>
              <a:buSzPts val="1400"/>
              <a:buNone/>
            </a:pPr>
            <a:r>
              <a:rPr b="1" lang="en">
                <a:solidFill>
                  <a:schemeClr val="dk1"/>
                </a:solidFill>
              </a:rPr>
              <a:t>Soumya Nayak</a:t>
            </a:r>
            <a:endParaRPr b="1">
              <a:solidFill>
                <a:schemeClr val="dk1"/>
              </a:solidFill>
            </a:endParaRPr>
          </a:p>
        </p:txBody>
      </p:sp>
      <p:sp>
        <p:nvSpPr>
          <p:cNvPr id="335" name="Google Shape;335;p39"/>
          <p:cNvSpPr txBox="1"/>
          <p:nvPr>
            <p:ph idx="1" type="body"/>
          </p:nvPr>
        </p:nvSpPr>
        <p:spPr>
          <a:xfrm>
            <a:off x="4852050" y="3074323"/>
            <a:ext cx="3620400" cy="2325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l">
              <a:lnSpc>
                <a:spcPct val="90000"/>
              </a:lnSpc>
              <a:spcBef>
                <a:spcPts val="0"/>
              </a:spcBef>
              <a:spcAft>
                <a:spcPts val="1200"/>
              </a:spcAft>
              <a:buClr>
                <a:schemeClr val="lt2"/>
              </a:buClr>
              <a:buSzPts val="1400"/>
              <a:buNone/>
            </a:pPr>
            <a:r>
              <a:rPr b="1" lang="en">
                <a:solidFill>
                  <a:schemeClr val="dk1"/>
                </a:solidFill>
              </a:rPr>
              <a:t>Anup Pote</a:t>
            </a:r>
            <a:endParaRPr b="1">
              <a:solidFill>
                <a:schemeClr val="dk1"/>
              </a:solidFill>
            </a:endParaRPr>
          </a:p>
        </p:txBody>
      </p:sp>
      <p:sp>
        <p:nvSpPr>
          <p:cNvPr id="336" name="Google Shape;336;p39"/>
          <p:cNvSpPr txBox="1"/>
          <p:nvPr>
            <p:ph idx="2" type="body"/>
          </p:nvPr>
        </p:nvSpPr>
        <p:spPr>
          <a:xfrm>
            <a:off x="4852055" y="3404110"/>
            <a:ext cx="3620400" cy="1456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04800" lvl="0" marL="457200" rtl="0" algn="l">
              <a:lnSpc>
                <a:spcPct val="115000"/>
              </a:lnSpc>
              <a:spcBef>
                <a:spcPts val="800"/>
              </a:spcBef>
              <a:spcAft>
                <a:spcPts val="0"/>
              </a:spcAft>
              <a:buSzPts val="1200"/>
              <a:buChar char="●"/>
            </a:pPr>
            <a:r>
              <a:rPr lang="en"/>
              <a:t>Created PL/SQL procedures for insertions into Product, Product_category  and Payment  and handled appropriate exceptions</a:t>
            </a:r>
            <a:endParaRPr sz="1250"/>
          </a:p>
          <a:p>
            <a:pPr indent="-304800" lvl="0" marL="457200" rtl="0" algn="l">
              <a:lnSpc>
                <a:spcPct val="115000"/>
              </a:lnSpc>
              <a:spcBef>
                <a:spcPts val="0"/>
              </a:spcBef>
              <a:spcAft>
                <a:spcPts val="0"/>
              </a:spcAft>
              <a:buSzPts val="1200"/>
              <a:buChar char="●"/>
            </a:pPr>
            <a:r>
              <a:rPr lang="en"/>
              <a:t>Created trigger to handle update of order status and quantity after Payment is completed</a:t>
            </a:r>
            <a:endParaRPr/>
          </a:p>
          <a:p>
            <a:pPr indent="-304800" lvl="0" marL="457200" rtl="0" algn="l">
              <a:lnSpc>
                <a:spcPct val="115000"/>
              </a:lnSpc>
              <a:spcBef>
                <a:spcPts val="0"/>
              </a:spcBef>
              <a:spcAft>
                <a:spcPts val="0"/>
              </a:spcAft>
              <a:buSzPts val="1200"/>
              <a:buChar char="●"/>
            </a:pPr>
            <a:r>
              <a:rPr lang="en"/>
              <a:t>Created reports that  summarizes order fulfillment for a user. </a:t>
            </a:r>
            <a:endParaRPr/>
          </a:p>
          <a:p>
            <a:pPr indent="-307975" lvl="0" marL="457200" rtl="0" algn="l">
              <a:lnSpc>
                <a:spcPct val="115000"/>
              </a:lnSpc>
              <a:spcBef>
                <a:spcPts val="0"/>
              </a:spcBef>
              <a:spcAft>
                <a:spcPts val="0"/>
              </a:spcAft>
              <a:buSzPts val="1250"/>
              <a:buChar char="●"/>
            </a:pPr>
            <a:r>
              <a:rPr lang="en"/>
              <a:t>Created test script for customer </a:t>
            </a:r>
            <a:r>
              <a:rPr lang="en" sz="1250"/>
              <a:t>1</a:t>
            </a:r>
            <a:endParaRPr sz="1150"/>
          </a:p>
          <a:p>
            <a:pPr indent="-139700" lvl="0" marL="215900" rtl="0" algn="l">
              <a:spcBef>
                <a:spcPts val="1200"/>
              </a:spcBef>
              <a:spcAft>
                <a:spcPts val="0"/>
              </a:spcAft>
              <a:buClr>
                <a:schemeClr val="dk1"/>
              </a:buClr>
              <a:buSzPts val="1100"/>
              <a:buFont typeface="Arial"/>
              <a:buNone/>
            </a:pPr>
            <a:r>
              <a:t/>
            </a:r>
            <a:endParaRPr sz="1150"/>
          </a:p>
          <a:p>
            <a:pPr indent="-139700" lvl="0" marL="215900" rtl="0" algn="l">
              <a:lnSpc>
                <a:spcPct val="100000"/>
              </a:lnSpc>
              <a:spcBef>
                <a:spcPts val="1200"/>
              </a:spcBef>
              <a:spcAft>
                <a:spcPts val="1200"/>
              </a:spcAft>
              <a:buClr>
                <a:schemeClr val="dk1"/>
              </a:buClr>
              <a:buSzPts val="1200"/>
              <a:buFont typeface="Noto Sans Symbols"/>
              <a:buNone/>
            </a:pPr>
            <a:r>
              <a:t/>
            </a:r>
            <a:endParaRPr sz="1150"/>
          </a:p>
        </p:txBody>
      </p:sp>
      <p:sp>
        <p:nvSpPr>
          <p:cNvPr id="337" name="Google Shape;337;p39"/>
          <p:cNvSpPr txBox="1"/>
          <p:nvPr>
            <p:ph idx="2" type="body"/>
          </p:nvPr>
        </p:nvSpPr>
        <p:spPr>
          <a:xfrm>
            <a:off x="4852050" y="1161878"/>
            <a:ext cx="3620400" cy="1808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rmAutofit fontScale="25000" lnSpcReduction="20000"/>
          </a:bodyPr>
          <a:lstStyle/>
          <a:p>
            <a:pPr indent="-308219" lvl="0" marL="457200" rtl="0" algn="l">
              <a:lnSpc>
                <a:spcPct val="115000"/>
              </a:lnSpc>
              <a:spcBef>
                <a:spcPts val="800"/>
              </a:spcBef>
              <a:spcAft>
                <a:spcPts val="0"/>
              </a:spcAft>
              <a:buSzPct val="100000"/>
              <a:buChar char="●"/>
            </a:pPr>
            <a:r>
              <a:rPr lang="en" sz="5015"/>
              <a:t>Created PL/SQL procedures for insertions into role, order and user_product table and handled appropriate exceptions</a:t>
            </a:r>
            <a:endParaRPr sz="5015"/>
          </a:p>
          <a:p>
            <a:pPr indent="-308219" lvl="0" marL="457200" rtl="0" algn="l">
              <a:lnSpc>
                <a:spcPct val="115000"/>
              </a:lnSpc>
              <a:spcBef>
                <a:spcPts val="0"/>
              </a:spcBef>
              <a:spcAft>
                <a:spcPts val="0"/>
              </a:spcAft>
              <a:buSzPct val="100000"/>
              <a:buChar char="●"/>
            </a:pPr>
            <a:r>
              <a:rPr lang="en" sz="5015"/>
              <a:t>Created trigger to handle subtraction of products from inventory after successful order placement</a:t>
            </a:r>
            <a:endParaRPr sz="5015"/>
          </a:p>
          <a:p>
            <a:pPr indent="-308219" lvl="0" marL="457200" rtl="0" algn="l">
              <a:lnSpc>
                <a:spcPct val="115000"/>
              </a:lnSpc>
              <a:spcBef>
                <a:spcPts val="0"/>
              </a:spcBef>
              <a:spcAft>
                <a:spcPts val="0"/>
              </a:spcAft>
              <a:buSzPct val="100000"/>
              <a:buChar char="●"/>
            </a:pPr>
            <a:r>
              <a:rPr lang="en" sz="5015"/>
              <a:t>Created reports that also involves view, function creation</a:t>
            </a:r>
            <a:endParaRPr sz="5015"/>
          </a:p>
          <a:p>
            <a:pPr indent="-308219" lvl="0" marL="457200" rtl="0" algn="l">
              <a:lnSpc>
                <a:spcPct val="115000"/>
              </a:lnSpc>
              <a:spcBef>
                <a:spcPts val="0"/>
              </a:spcBef>
              <a:spcAft>
                <a:spcPts val="0"/>
              </a:spcAft>
              <a:buSzPct val="100000"/>
              <a:buChar char="●"/>
            </a:pPr>
            <a:r>
              <a:rPr lang="en" sz="5015"/>
              <a:t>Created test script for customer 2</a:t>
            </a:r>
            <a:endParaRPr sz="5015"/>
          </a:p>
          <a:p>
            <a:pPr indent="0" lvl="0" marL="457200" rtl="0" algn="l">
              <a:lnSpc>
                <a:spcPct val="115000"/>
              </a:lnSpc>
              <a:spcBef>
                <a:spcPts val="1200"/>
              </a:spcBef>
              <a:spcAft>
                <a:spcPts val="0"/>
              </a:spcAft>
              <a:buNone/>
            </a:pPr>
            <a:r>
              <a:t/>
            </a:r>
            <a:endParaRPr sz="5015"/>
          </a:p>
          <a:p>
            <a:pPr indent="-139700" lvl="0" marL="215900" rtl="0" algn="l">
              <a:spcBef>
                <a:spcPts val="1200"/>
              </a:spcBef>
              <a:spcAft>
                <a:spcPts val="0"/>
              </a:spcAft>
              <a:buClr>
                <a:schemeClr val="dk1"/>
              </a:buClr>
              <a:buSzPct val="91666"/>
              <a:buFont typeface="Arial"/>
              <a:buNone/>
            </a:pPr>
            <a:r>
              <a:t/>
            </a:r>
            <a:endParaRPr/>
          </a:p>
          <a:p>
            <a:pPr indent="-139700" lvl="0" marL="215900" rtl="0" algn="l">
              <a:spcBef>
                <a:spcPts val="1200"/>
              </a:spcBef>
              <a:spcAft>
                <a:spcPts val="0"/>
              </a:spcAft>
              <a:buClr>
                <a:schemeClr val="dk1"/>
              </a:buClr>
              <a:buSzPct val="91666"/>
              <a:buFont typeface="Arial"/>
              <a:buNone/>
            </a:pPr>
            <a:r>
              <a:t/>
            </a:r>
            <a:endParaRPr/>
          </a:p>
          <a:p>
            <a:pPr indent="-139700" lvl="0" marL="215900" rtl="0" algn="l">
              <a:lnSpc>
                <a:spcPct val="100000"/>
              </a:lnSpc>
              <a:spcBef>
                <a:spcPts val="1200"/>
              </a:spcBef>
              <a:spcAft>
                <a:spcPts val="1200"/>
              </a:spcAft>
              <a:buClr>
                <a:schemeClr val="dk1"/>
              </a:buClr>
              <a:buSzPct val="100000"/>
              <a:buFont typeface="Noto Sans Symbols"/>
              <a:buNone/>
            </a:pPr>
            <a:r>
              <a:t/>
            </a:r>
            <a:endParaRPr/>
          </a:p>
        </p:txBody>
      </p:sp>
      <p:sp>
        <p:nvSpPr>
          <p:cNvPr id="338" name="Google Shape;338;p39"/>
          <p:cNvSpPr txBox="1"/>
          <p:nvPr>
            <p:ph idx="2" type="body"/>
          </p:nvPr>
        </p:nvSpPr>
        <p:spPr>
          <a:xfrm>
            <a:off x="536875" y="3534600"/>
            <a:ext cx="3620400" cy="1456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rmAutofit fontScale="25000" lnSpcReduction="20000"/>
          </a:bodyPr>
          <a:lstStyle/>
          <a:p>
            <a:pPr indent="-308219" lvl="0" marL="457200" rtl="0" algn="l">
              <a:lnSpc>
                <a:spcPct val="115000"/>
              </a:lnSpc>
              <a:spcBef>
                <a:spcPts val="800"/>
              </a:spcBef>
              <a:spcAft>
                <a:spcPts val="0"/>
              </a:spcAft>
              <a:buSzPct val="100000"/>
              <a:buChar char="●"/>
            </a:pPr>
            <a:r>
              <a:rPr lang="en" sz="5015"/>
              <a:t>Created PL/SQL procedures for insertions into user, warehouse table and handled appropriate exceptions</a:t>
            </a:r>
            <a:endParaRPr sz="5015"/>
          </a:p>
          <a:p>
            <a:pPr indent="-308219" lvl="0" marL="457200" rtl="0" algn="l">
              <a:lnSpc>
                <a:spcPct val="115000"/>
              </a:lnSpc>
              <a:spcBef>
                <a:spcPts val="0"/>
              </a:spcBef>
              <a:spcAft>
                <a:spcPts val="0"/>
              </a:spcAft>
              <a:buSzPct val="100000"/>
              <a:buChar char="●"/>
            </a:pPr>
            <a:r>
              <a:rPr lang="en" sz="5015"/>
              <a:t>Created reports using table joins</a:t>
            </a:r>
            <a:endParaRPr sz="5015"/>
          </a:p>
          <a:p>
            <a:pPr indent="-308219" lvl="0" marL="457200" rtl="0" algn="l">
              <a:lnSpc>
                <a:spcPct val="115000"/>
              </a:lnSpc>
              <a:spcBef>
                <a:spcPts val="0"/>
              </a:spcBef>
              <a:spcAft>
                <a:spcPts val="0"/>
              </a:spcAft>
              <a:buSzPct val="100000"/>
              <a:buChar char="●"/>
            </a:pPr>
            <a:r>
              <a:rPr lang="en" sz="5015"/>
              <a:t>Created 2 customer specific views for order details</a:t>
            </a:r>
            <a:endParaRPr sz="5015"/>
          </a:p>
          <a:p>
            <a:pPr indent="-308219" lvl="0" marL="457200" rtl="0" algn="l">
              <a:lnSpc>
                <a:spcPct val="115000"/>
              </a:lnSpc>
              <a:spcBef>
                <a:spcPts val="0"/>
              </a:spcBef>
              <a:spcAft>
                <a:spcPts val="0"/>
              </a:spcAft>
              <a:buSzPct val="100000"/>
              <a:buChar char="●"/>
            </a:pPr>
            <a:r>
              <a:rPr lang="en" sz="5015"/>
              <a:t>Created test script for customer 2</a:t>
            </a:r>
            <a:endParaRPr sz="5015"/>
          </a:p>
          <a:p>
            <a:pPr indent="-308219" lvl="0" marL="457200" rtl="0" algn="l">
              <a:lnSpc>
                <a:spcPct val="115000"/>
              </a:lnSpc>
              <a:spcBef>
                <a:spcPts val="0"/>
              </a:spcBef>
              <a:spcAft>
                <a:spcPts val="0"/>
              </a:spcAft>
              <a:buSzPct val="100000"/>
              <a:buChar char="●"/>
            </a:pPr>
            <a:r>
              <a:rPr lang="en" sz="5015"/>
              <a:t>Created table specific views</a:t>
            </a:r>
            <a:endParaRPr sz="5015"/>
          </a:p>
          <a:p>
            <a:pPr indent="0" lvl="0" marL="457200" rtl="0" algn="l">
              <a:lnSpc>
                <a:spcPct val="115000"/>
              </a:lnSpc>
              <a:spcBef>
                <a:spcPts val="1200"/>
              </a:spcBef>
              <a:spcAft>
                <a:spcPts val="0"/>
              </a:spcAft>
              <a:buNone/>
            </a:pPr>
            <a:r>
              <a:t/>
            </a:r>
            <a:endParaRPr sz="5015"/>
          </a:p>
          <a:p>
            <a:pPr indent="-139700" lvl="0" marL="215900" rtl="0" algn="l">
              <a:spcBef>
                <a:spcPts val="1200"/>
              </a:spcBef>
              <a:spcAft>
                <a:spcPts val="0"/>
              </a:spcAft>
              <a:buClr>
                <a:schemeClr val="dk1"/>
              </a:buClr>
              <a:buSzPct val="91666"/>
              <a:buFont typeface="Arial"/>
              <a:buNone/>
            </a:pPr>
            <a:r>
              <a:t/>
            </a:r>
            <a:endParaRPr/>
          </a:p>
          <a:p>
            <a:pPr indent="-139700" lvl="0" marL="215900" rtl="0" algn="l">
              <a:spcBef>
                <a:spcPts val="1200"/>
              </a:spcBef>
              <a:spcAft>
                <a:spcPts val="0"/>
              </a:spcAft>
              <a:buClr>
                <a:schemeClr val="dk1"/>
              </a:buClr>
              <a:buSzPct val="91666"/>
              <a:buFont typeface="Arial"/>
              <a:buNone/>
            </a:pPr>
            <a:r>
              <a:t/>
            </a:r>
            <a:endParaRPr/>
          </a:p>
          <a:p>
            <a:pPr indent="-139700" lvl="0" marL="215900" rtl="0" algn="l">
              <a:lnSpc>
                <a:spcPct val="100000"/>
              </a:lnSpc>
              <a:spcBef>
                <a:spcPts val="1200"/>
              </a:spcBef>
              <a:spcAft>
                <a:spcPts val="1200"/>
              </a:spcAft>
              <a:buClr>
                <a:schemeClr val="dk1"/>
              </a:buClr>
              <a:buSzPct val="100000"/>
              <a:buFont typeface="Noto Sans Symbols"/>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nvSpPr>
        <p:spPr>
          <a:xfrm>
            <a:off x="162200" y="2640050"/>
            <a:ext cx="8120700" cy="128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600">
                <a:solidFill>
                  <a:schemeClr val="dk2"/>
                </a:solidFill>
              </a:rPr>
              <a:t>THANK YOU!</a:t>
            </a:r>
            <a:endParaRPr sz="46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723025" y="740575"/>
            <a:ext cx="7706700" cy="916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Problem Statement</a:t>
            </a:r>
            <a:endParaRPr/>
          </a:p>
        </p:txBody>
      </p:sp>
      <p:sp>
        <p:nvSpPr>
          <p:cNvPr id="236" name="Google Shape;236;p25"/>
          <p:cNvSpPr txBox="1"/>
          <p:nvPr/>
        </p:nvSpPr>
        <p:spPr>
          <a:xfrm>
            <a:off x="631725" y="2341250"/>
            <a:ext cx="7939500" cy="15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900">
                <a:solidFill>
                  <a:schemeClr val="dk2"/>
                </a:solidFill>
              </a:rPr>
              <a:t>The issue we aim to address is the growing demand for online shopping, driven by the need to streamline inefficient transactions, maintaining complex product management, ensure real-time inventory updates, and simplify payment transactions.</a:t>
            </a:r>
            <a:endParaRPr sz="19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723025" y="740575"/>
            <a:ext cx="7706700" cy="1173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Objective</a:t>
            </a:r>
            <a:endParaRPr/>
          </a:p>
        </p:txBody>
      </p:sp>
      <p:sp>
        <p:nvSpPr>
          <p:cNvPr id="242" name="Google Shape;242;p26"/>
          <p:cNvSpPr txBox="1"/>
          <p:nvPr/>
        </p:nvSpPr>
        <p:spPr>
          <a:xfrm>
            <a:off x="864525" y="2362600"/>
            <a:ext cx="7706700" cy="15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2"/>
                </a:solidFill>
              </a:rPr>
              <a:t>Our objective is to develop an innovative E-commerce OLTP (Online Transaction Processing) platform that seamlessly caters to the surging demand for online shopping. This platform will prioritize enhancing transaction efficiency, simplifying the maintenance of complex product management, enabling real-time inventory updates, and ensuring effortless payment transactions.</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723025" y="740575"/>
            <a:ext cx="7706700" cy="9819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Business Problem</a:t>
            </a:r>
            <a:endParaRPr/>
          </a:p>
        </p:txBody>
      </p:sp>
      <p:sp>
        <p:nvSpPr>
          <p:cNvPr id="248" name="Google Shape;248;p27"/>
          <p:cNvSpPr txBox="1"/>
          <p:nvPr/>
        </p:nvSpPr>
        <p:spPr>
          <a:xfrm>
            <a:off x="503675" y="1914525"/>
            <a:ext cx="8067600" cy="3156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2"/>
              </a:buClr>
              <a:buSzPts val="1900"/>
              <a:buChar char="●"/>
            </a:pPr>
            <a:r>
              <a:rPr lang="en" sz="1900">
                <a:solidFill>
                  <a:schemeClr val="dk2"/>
                </a:solidFill>
              </a:rPr>
              <a:t>Online shopping is in high demand, but there are several critical issues that need to be resolved:</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Time consuming transaction processing leads to delays and customer dissatisfaction, which can hurt revenue and trust.</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Complex product management overwhelms the business making it difficult to find and sell products.</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Real-time inventory management is essential to avoid stockouts.</a:t>
            </a:r>
            <a:endParaRPr sz="1900">
              <a:solidFill>
                <a:schemeClr val="dk2"/>
              </a:solidFill>
            </a:endParaRPr>
          </a:p>
          <a:p>
            <a:pPr indent="-349250" lvl="0" marL="457200" rtl="0" algn="l">
              <a:spcBef>
                <a:spcPts val="0"/>
              </a:spcBef>
              <a:spcAft>
                <a:spcPts val="0"/>
              </a:spcAft>
              <a:buClr>
                <a:schemeClr val="dk2"/>
              </a:buClr>
              <a:buSzPts val="1900"/>
              <a:buChar char="●"/>
            </a:pPr>
            <a:r>
              <a:rPr lang="en" sz="1900">
                <a:solidFill>
                  <a:schemeClr val="dk2"/>
                </a:solidFill>
              </a:rPr>
              <a:t>Streamlined payment transactions are necessary to build customer trust and encourage online shopping.</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723024" y="62025"/>
            <a:ext cx="3131400" cy="17145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3300"/>
              <a:buFont typeface="Franklin Gothic"/>
              <a:buNone/>
            </a:pPr>
            <a:r>
              <a:rPr lang="en"/>
              <a:t>Proposed Solution</a:t>
            </a:r>
            <a:endParaRPr/>
          </a:p>
        </p:txBody>
      </p:sp>
      <p:pic>
        <p:nvPicPr>
          <p:cNvPr id="255" name="Google Shape;255;p28"/>
          <p:cNvPicPr preferRelativeResize="0"/>
          <p:nvPr/>
        </p:nvPicPr>
        <p:blipFill rotWithShape="1">
          <a:blip r:embed="rId3">
            <a:alphaModFix/>
          </a:blip>
          <a:srcRect b="0" l="0" r="0" t="0"/>
          <a:stretch/>
        </p:blipFill>
        <p:spPr>
          <a:xfrm>
            <a:off x="2392475" y="-8450"/>
            <a:ext cx="6964950" cy="516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300925" y="157725"/>
            <a:ext cx="8611500" cy="4014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
              <a:t>ER Diagram </a:t>
            </a:r>
            <a:endParaRPr/>
          </a:p>
        </p:txBody>
      </p:sp>
      <p:pic>
        <p:nvPicPr>
          <p:cNvPr id="262" name="Google Shape;262;p29"/>
          <p:cNvPicPr preferRelativeResize="0"/>
          <p:nvPr/>
        </p:nvPicPr>
        <p:blipFill>
          <a:blip r:embed="rId3">
            <a:alphaModFix/>
          </a:blip>
          <a:stretch>
            <a:fillRect/>
          </a:stretch>
        </p:blipFill>
        <p:spPr>
          <a:xfrm>
            <a:off x="301050" y="612525"/>
            <a:ext cx="8536799" cy="446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300925" y="157725"/>
            <a:ext cx="8611500" cy="4014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
              <a:t>Relational</a:t>
            </a:r>
            <a:r>
              <a:rPr lang="en"/>
              <a:t> Diagram </a:t>
            </a:r>
            <a:endParaRPr/>
          </a:p>
        </p:txBody>
      </p:sp>
      <p:pic>
        <p:nvPicPr>
          <p:cNvPr id="269" name="Google Shape;269;p30"/>
          <p:cNvPicPr preferRelativeResize="0"/>
          <p:nvPr/>
        </p:nvPicPr>
        <p:blipFill>
          <a:blip r:embed="rId3">
            <a:alphaModFix/>
          </a:blip>
          <a:stretch>
            <a:fillRect/>
          </a:stretch>
        </p:blipFill>
        <p:spPr>
          <a:xfrm>
            <a:off x="300925" y="636144"/>
            <a:ext cx="8398200" cy="43549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300925" y="157725"/>
            <a:ext cx="8611500" cy="4014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
              <a:t>Logical </a:t>
            </a:r>
            <a:r>
              <a:rPr lang="en"/>
              <a:t>Diagram </a:t>
            </a:r>
            <a:endParaRPr/>
          </a:p>
        </p:txBody>
      </p:sp>
      <p:pic>
        <p:nvPicPr>
          <p:cNvPr id="276" name="Google Shape;276;p31"/>
          <p:cNvPicPr preferRelativeResize="0"/>
          <p:nvPr/>
        </p:nvPicPr>
        <p:blipFill rotWithShape="1">
          <a:blip r:embed="rId3">
            <a:alphaModFix/>
          </a:blip>
          <a:srcRect b="0" l="901" r="0" t="1681"/>
          <a:stretch/>
        </p:blipFill>
        <p:spPr>
          <a:xfrm>
            <a:off x="1101275" y="783275"/>
            <a:ext cx="7032274" cy="4207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type="title"/>
          </p:nvPr>
        </p:nvSpPr>
        <p:spPr>
          <a:xfrm>
            <a:off x="216775" y="68300"/>
            <a:ext cx="8611500" cy="5442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3300"/>
              <a:buFont typeface="Franklin Gothic"/>
              <a:buNone/>
            </a:pPr>
            <a:r>
              <a:rPr lang="en"/>
              <a:t>Attributes and Datatypes</a:t>
            </a:r>
            <a:r>
              <a:rPr lang="en"/>
              <a:t> </a:t>
            </a:r>
            <a:endParaRPr/>
          </a:p>
        </p:txBody>
      </p:sp>
      <p:sp>
        <p:nvSpPr>
          <p:cNvPr id="283" name="Google Shape;283;p32"/>
          <p:cNvSpPr txBox="1"/>
          <p:nvPr/>
        </p:nvSpPr>
        <p:spPr>
          <a:xfrm>
            <a:off x="-63625" y="657225"/>
            <a:ext cx="4387500" cy="5187300"/>
          </a:xfrm>
          <a:prstGeom prst="rect">
            <a:avLst/>
          </a:prstGeom>
          <a:noFill/>
          <a:ln>
            <a:noFill/>
          </a:ln>
        </p:spPr>
        <p:txBody>
          <a:bodyPr anchorCtr="0" anchor="t" bIns="91425" lIns="91425" spcFirstLastPara="1" rIns="91425" wrap="square" tIns="91425">
            <a:spAutoFit/>
          </a:bodyPr>
          <a:lstStyle/>
          <a:p>
            <a:pPr indent="-304800" lvl="0" marL="457200" rtl="0" algn="l">
              <a:spcBef>
                <a:spcPts val="1500"/>
              </a:spcBef>
              <a:spcAft>
                <a:spcPts val="0"/>
              </a:spcAft>
              <a:buClr>
                <a:schemeClr val="dk1"/>
              </a:buClr>
              <a:buSzPts val="1200"/>
              <a:buChar char="●"/>
            </a:pPr>
            <a:r>
              <a:rPr b="1" lang="en" sz="1200">
                <a:solidFill>
                  <a:schemeClr val="dk1"/>
                </a:solidFill>
                <a:highlight>
                  <a:schemeClr val="lt1"/>
                </a:highlight>
              </a:rPr>
              <a:t>USER  </a:t>
            </a:r>
            <a:endParaRPr b="1" sz="5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User_id(Primary Key): NUMBER</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Role_id(Foreign Key): NUMBER </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User_name: VARCHAR2(100)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Email_address: VARCHAR2(255)</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Phone_number: VARCHAR2(20)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Street_address:VARCHAR2(255)</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 City VARCHAR2(100)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Zipcode VARCHAR2(20)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 Country VARCHAR2(100)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 State VARCHAR2(100)</a:t>
            </a:r>
            <a:endParaRPr sz="1200">
              <a:solidFill>
                <a:schemeClr val="dk1"/>
              </a:solidFill>
              <a:highlight>
                <a:schemeClr val="lt1"/>
              </a:highlight>
            </a:endParaRPr>
          </a:p>
          <a:p>
            <a:pPr indent="-304800" lvl="2" marL="1371600" rtl="0" algn="l">
              <a:spcBef>
                <a:spcPts val="0"/>
              </a:spcBef>
              <a:spcAft>
                <a:spcPts val="0"/>
              </a:spcAft>
              <a:buClr>
                <a:schemeClr val="dk1"/>
              </a:buClr>
              <a:buSzPts val="1200"/>
              <a:buChar char="■"/>
            </a:pPr>
            <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b="1" lang="en" sz="1200">
                <a:solidFill>
                  <a:schemeClr val="dk1"/>
                </a:solidFill>
                <a:highlight>
                  <a:schemeClr val="lt1"/>
                </a:highlight>
              </a:rPr>
              <a:t>ROLE</a:t>
            </a:r>
            <a:endParaRPr b="1" sz="4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Role_id(Primary Key): NUMBER</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Role_name: VARCHAR2(50)</a:t>
            </a:r>
            <a:endParaRPr sz="1200">
              <a:solidFill>
                <a:schemeClr val="dk1"/>
              </a:solidFill>
              <a:highlight>
                <a:schemeClr val="lt1"/>
              </a:highlight>
            </a:endParaRPr>
          </a:p>
          <a:p>
            <a:pPr indent="-304800" lvl="2" marL="1371600" rtl="0" algn="l">
              <a:spcBef>
                <a:spcPts val="0"/>
              </a:spcBef>
              <a:spcAft>
                <a:spcPts val="0"/>
              </a:spcAft>
              <a:buClr>
                <a:schemeClr val="dk1"/>
              </a:buClr>
              <a:buSzPts val="1200"/>
              <a:buChar char="■"/>
            </a:pPr>
            <a:r>
              <a:t/>
            </a:r>
            <a:endParaRPr sz="1200">
              <a:solidFill>
                <a:schemeClr val="dk1"/>
              </a:solidFill>
              <a:highlight>
                <a:schemeClr val="lt1"/>
              </a:highlight>
            </a:endParaRPr>
          </a:p>
          <a:p>
            <a:pPr indent="-304800" lvl="0" marL="457200" rtl="0" algn="l">
              <a:spcBef>
                <a:spcPts val="0"/>
              </a:spcBef>
              <a:spcAft>
                <a:spcPts val="0"/>
              </a:spcAft>
              <a:buClr>
                <a:schemeClr val="dk1"/>
              </a:buClr>
              <a:buSzPts val="1200"/>
              <a:buChar char="●"/>
            </a:pPr>
            <a:r>
              <a:rPr b="1" lang="en" sz="1200">
                <a:solidFill>
                  <a:schemeClr val="dk1"/>
                </a:solidFill>
                <a:highlight>
                  <a:schemeClr val="lt1"/>
                </a:highlight>
              </a:rPr>
              <a:t>PRODUCT</a:t>
            </a:r>
            <a:endParaRPr b="1"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Product_id(Primary Key): NUMBER</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Category_id(Foreign Key): NUMBER</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Product_name: VARCHAR2(100)</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Description: VARCHAR2(255)</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Product_cost: NUMBER</a:t>
            </a:r>
            <a:endParaRPr sz="1200">
              <a:solidFill>
                <a:schemeClr val="dk1"/>
              </a:solidFill>
              <a:highlight>
                <a:schemeClr val="lt1"/>
              </a:highlight>
            </a:endParaRPr>
          </a:p>
          <a:p>
            <a:pPr indent="-304800" lvl="1" marL="914400" rtl="0" algn="l">
              <a:spcBef>
                <a:spcPts val="0"/>
              </a:spcBef>
              <a:spcAft>
                <a:spcPts val="0"/>
              </a:spcAft>
              <a:buClr>
                <a:schemeClr val="dk1"/>
              </a:buClr>
              <a:buSzPts val="1200"/>
              <a:buChar char="○"/>
            </a:pPr>
            <a:r>
              <a:rPr lang="en" sz="1200">
                <a:solidFill>
                  <a:schemeClr val="dk1"/>
                </a:solidFill>
                <a:highlight>
                  <a:schemeClr val="lt1"/>
                </a:highlight>
              </a:rPr>
              <a:t>Product_quantity: NUMBER</a:t>
            </a:r>
            <a:endParaRPr sz="1200">
              <a:solidFill>
                <a:schemeClr val="dk1"/>
              </a:solidFill>
              <a:highlight>
                <a:schemeClr val="lt1"/>
              </a:highlight>
            </a:endParaRPr>
          </a:p>
          <a:p>
            <a:pPr indent="0" lvl="0" marL="457200" rtl="0" algn="l">
              <a:spcBef>
                <a:spcPts val="1500"/>
              </a:spcBef>
              <a:spcAft>
                <a:spcPts val="0"/>
              </a:spcAft>
              <a:buNone/>
            </a:pPr>
            <a:r>
              <a:t/>
            </a:r>
            <a:endParaRPr sz="1200">
              <a:solidFill>
                <a:schemeClr val="dk1"/>
              </a:solidFill>
              <a:highlight>
                <a:schemeClr val="lt1"/>
              </a:highlight>
            </a:endParaRPr>
          </a:p>
          <a:p>
            <a:pPr indent="0" lvl="0" marL="914400" rtl="0" algn="l">
              <a:spcBef>
                <a:spcPts val="1500"/>
              </a:spcBef>
              <a:spcAft>
                <a:spcPts val="1500"/>
              </a:spcAft>
              <a:buNone/>
            </a:pPr>
            <a:r>
              <a:t/>
            </a:r>
            <a:endParaRPr sz="1200">
              <a:solidFill>
                <a:schemeClr val="dk1"/>
              </a:solidFill>
              <a:highlight>
                <a:schemeClr val="lt1"/>
              </a:highlight>
              <a:latin typeface="Roboto"/>
              <a:ea typeface="Roboto"/>
              <a:cs typeface="Roboto"/>
              <a:sym typeface="Roboto"/>
            </a:endParaRPr>
          </a:p>
        </p:txBody>
      </p:sp>
      <p:sp>
        <p:nvSpPr>
          <p:cNvPr id="284" name="Google Shape;284;p32"/>
          <p:cNvSpPr txBox="1"/>
          <p:nvPr/>
        </p:nvSpPr>
        <p:spPr>
          <a:xfrm>
            <a:off x="4482850" y="612525"/>
            <a:ext cx="4518600" cy="4274700"/>
          </a:xfrm>
          <a:prstGeom prst="rect">
            <a:avLst/>
          </a:prstGeom>
          <a:noFill/>
          <a:ln>
            <a:noFill/>
          </a:ln>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t/>
            </a:r>
            <a:endParaRPr sz="2500">
              <a:solidFill>
                <a:srgbClr val="000000"/>
              </a:solidFill>
              <a:highlight>
                <a:srgbClr val="FFFFFF"/>
              </a:highlight>
              <a:latin typeface="Roboto"/>
              <a:ea typeface="Roboto"/>
              <a:cs typeface="Roboto"/>
              <a:sym typeface="Roboto"/>
            </a:endParaRPr>
          </a:p>
          <a:p>
            <a:pPr indent="-304800" lvl="0" marL="457200" rtl="0" algn="l">
              <a:spcBef>
                <a:spcPts val="1500"/>
              </a:spcBef>
              <a:spcAft>
                <a:spcPts val="0"/>
              </a:spcAft>
              <a:buSzPct val="100000"/>
              <a:buFont typeface="Roboto"/>
              <a:buChar char="●"/>
            </a:pPr>
            <a:r>
              <a:rPr b="1" lang="en" sz="4800">
                <a:highlight>
                  <a:srgbClr val="FFFFFF"/>
                </a:highlight>
                <a:latin typeface="Roboto"/>
                <a:ea typeface="Roboto"/>
                <a:cs typeface="Roboto"/>
                <a:sym typeface="Roboto"/>
              </a:rPr>
              <a:t>USER_PRODUCT</a:t>
            </a:r>
            <a:endParaRPr b="1" sz="4800">
              <a:highlight>
                <a:srgbClr val="FFFFFF"/>
              </a:highlight>
              <a:latin typeface="Roboto"/>
              <a:ea typeface="Roboto"/>
              <a:cs typeface="Roboto"/>
              <a:sym typeface="Roboto"/>
            </a:endParaRPr>
          </a:p>
          <a:p>
            <a:pPr indent="-304800" lvl="1" marL="914400" rtl="0" algn="l">
              <a:spcBef>
                <a:spcPts val="0"/>
              </a:spcBef>
              <a:spcAft>
                <a:spcPts val="0"/>
              </a:spcAft>
              <a:buSzPct val="100000"/>
              <a:buFont typeface="Roboto"/>
              <a:buChar char="○"/>
            </a:pPr>
            <a:r>
              <a:rPr lang="en" sz="4800">
                <a:highlight>
                  <a:srgbClr val="FFFFFF"/>
                </a:highlight>
                <a:latin typeface="Roboto"/>
                <a:ea typeface="Roboto"/>
                <a:cs typeface="Roboto"/>
                <a:sym typeface="Roboto"/>
              </a:rPr>
              <a:t>USER_PRODUCT_ID</a:t>
            </a:r>
            <a:r>
              <a:rPr lang="en" sz="4800">
                <a:solidFill>
                  <a:srgbClr val="000000"/>
                </a:solidFill>
                <a:highlight>
                  <a:srgbClr val="FFFFFF"/>
                </a:highlight>
                <a:latin typeface="Roboto"/>
                <a:ea typeface="Roboto"/>
                <a:cs typeface="Roboto"/>
                <a:sym typeface="Roboto"/>
              </a:rPr>
              <a:t>(Primary Key):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SzPct val="100000"/>
              <a:buFont typeface="Roboto"/>
              <a:buChar char="○"/>
            </a:pPr>
            <a:r>
              <a:rPr lang="en" sz="4800">
                <a:highlight>
                  <a:srgbClr val="FFFFFF"/>
                </a:highlight>
                <a:latin typeface="Roboto"/>
                <a:ea typeface="Roboto"/>
                <a:cs typeface="Roboto"/>
                <a:sym typeface="Roboto"/>
              </a:rPr>
              <a:t>Product_id(</a:t>
            </a:r>
            <a:r>
              <a:rPr lang="en" sz="4800">
                <a:solidFill>
                  <a:schemeClr val="dk1"/>
                </a:solidFill>
                <a:highlight>
                  <a:schemeClr val="lt1"/>
                </a:highlight>
                <a:latin typeface="Roboto"/>
                <a:ea typeface="Roboto"/>
                <a:cs typeface="Roboto"/>
                <a:sym typeface="Roboto"/>
              </a:rPr>
              <a:t>Foreign Key)</a:t>
            </a:r>
            <a:r>
              <a:rPr lang="en" sz="4800">
                <a:highlight>
                  <a:srgbClr val="FFFFFF"/>
                </a:highlight>
                <a:latin typeface="Roboto"/>
                <a:ea typeface="Roboto"/>
                <a:cs typeface="Roboto"/>
                <a:sym typeface="Roboto"/>
              </a:rPr>
              <a:t>:</a:t>
            </a:r>
            <a:r>
              <a:rPr lang="en" sz="4800">
                <a:solidFill>
                  <a:srgbClr val="000000"/>
                </a:solidFill>
                <a:highlight>
                  <a:srgbClr val="FFFFFF"/>
                </a:highlight>
                <a:latin typeface="Roboto"/>
                <a:ea typeface="Roboto"/>
                <a:cs typeface="Roboto"/>
                <a:sym typeface="Roboto"/>
              </a:rPr>
              <a:t> </a:t>
            </a:r>
            <a:r>
              <a:rPr lang="en" sz="4800">
                <a:solidFill>
                  <a:schemeClr val="dk1"/>
                </a:solidFill>
                <a:highlight>
                  <a:schemeClr val="lt1"/>
                </a:highlight>
                <a:latin typeface="Roboto"/>
                <a:ea typeface="Roboto"/>
                <a:cs typeface="Roboto"/>
                <a:sym typeface="Roboto"/>
              </a:rPr>
              <a:t>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SzPct val="100000"/>
              <a:buFont typeface="Roboto"/>
              <a:buChar char="○"/>
            </a:pPr>
            <a:r>
              <a:rPr lang="en" sz="4800">
                <a:highlight>
                  <a:srgbClr val="FFFFFF"/>
                </a:highlight>
                <a:latin typeface="Roboto"/>
                <a:ea typeface="Roboto"/>
                <a:cs typeface="Roboto"/>
                <a:sym typeface="Roboto"/>
              </a:rPr>
              <a:t>Order_id</a:t>
            </a:r>
            <a:r>
              <a:rPr lang="en" sz="4800">
                <a:solidFill>
                  <a:srgbClr val="000000"/>
                </a:solidFill>
                <a:highlight>
                  <a:srgbClr val="FFFFFF"/>
                </a:highlight>
                <a:latin typeface="Roboto"/>
                <a:ea typeface="Roboto"/>
                <a:cs typeface="Roboto"/>
                <a:sym typeface="Roboto"/>
              </a:rPr>
              <a:t>(Foreign Key): 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SzPct val="100000"/>
              <a:buFont typeface="Roboto"/>
              <a:buChar char="○"/>
            </a:pPr>
            <a:r>
              <a:rPr lang="en" sz="4800">
                <a:highlight>
                  <a:srgbClr val="FFFFFF"/>
                </a:highlight>
                <a:latin typeface="Roboto"/>
                <a:ea typeface="Roboto"/>
                <a:cs typeface="Roboto"/>
                <a:sym typeface="Roboto"/>
              </a:rPr>
              <a:t>UP_quantity</a:t>
            </a:r>
            <a:r>
              <a:rPr lang="en" sz="4800">
                <a:solidFill>
                  <a:srgbClr val="000000"/>
                </a:solidFill>
                <a:highlight>
                  <a:srgbClr val="FFFFFF"/>
                </a:highlight>
                <a:latin typeface="Roboto"/>
                <a:ea typeface="Roboto"/>
                <a:cs typeface="Roboto"/>
                <a:sym typeface="Roboto"/>
              </a:rPr>
              <a:t>: </a:t>
            </a:r>
            <a:r>
              <a:rPr lang="en" sz="4800">
                <a:highlight>
                  <a:srgbClr val="FFFFFF"/>
                </a:highlight>
                <a:latin typeface="Roboto"/>
                <a:ea typeface="Roboto"/>
                <a:cs typeface="Roboto"/>
                <a:sym typeface="Roboto"/>
              </a:rPr>
              <a:t>NUMBER</a:t>
            </a:r>
            <a:endParaRPr sz="4800">
              <a:solidFill>
                <a:srgbClr val="000000"/>
              </a:solidFill>
              <a:highlight>
                <a:srgbClr val="FFFFFF"/>
              </a:highlight>
              <a:latin typeface="Roboto"/>
              <a:ea typeface="Roboto"/>
              <a:cs typeface="Roboto"/>
              <a:sym typeface="Roboto"/>
            </a:endParaRPr>
          </a:p>
          <a:p>
            <a:pPr indent="-304800" lvl="1" marL="914400" rtl="0" algn="l">
              <a:spcBef>
                <a:spcPts val="0"/>
              </a:spcBef>
              <a:spcAft>
                <a:spcPts val="0"/>
              </a:spcAft>
              <a:buSzPct val="100000"/>
              <a:buFont typeface="Roboto"/>
              <a:buChar char="○"/>
            </a:pPr>
            <a:r>
              <a:rPr lang="en" sz="4800">
                <a:highlight>
                  <a:srgbClr val="FFFFFF"/>
                </a:highlight>
                <a:latin typeface="Roboto"/>
                <a:ea typeface="Roboto"/>
                <a:cs typeface="Roboto"/>
                <a:sym typeface="Roboto"/>
              </a:rPr>
              <a:t>UP_price</a:t>
            </a:r>
            <a:r>
              <a:rPr lang="en" sz="4800">
                <a:solidFill>
                  <a:srgbClr val="000000"/>
                </a:solidFill>
                <a:highlight>
                  <a:srgbClr val="FFFFFF"/>
                </a:highlight>
                <a:latin typeface="Roboto"/>
                <a:ea typeface="Roboto"/>
                <a:cs typeface="Roboto"/>
                <a:sym typeface="Roboto"/>
              </a:rPr>
              <a:t>: NUMBER</a:t>
            </a:r>
            <a:endParaRPr sz="4800">
              <a:highlight>
                <a:srgbClr val="FFFFFF"/>
              </a:highlight>
              <a:latin typeface="Roboto"/>
              <a:ea typeface="Roboto"/>
              <a:cs typeface="Roboto"/>
              <a:sym typeface="Roboto"/>
            </a:endParaRPr>
          </a:p>
          <a:p>
            <a:pPr indent="0" lvl="0" marL="914400" rtl="0" algn="l">
              <a:spcBef>
                <a:spcPts val="1500"/>
              </a:spcBef>
              <a:spcAft>
                <a:spcPts val="0"/>
              </a:spcAft>
              <a:buNone/>
            </a:pPr>
            <a:r>
              <a:t/>
            </a:r>
            <a:endParaRPr sz="4800">
              <a:highlight>
                <a:srgbClr val="FFFFFF"/>
              </a:highlight>
              <a:latin typeface="Roboto"/>
              <a:ea typeface="Roboto"/>
              <a:cs typeface="Roboto"/>
              <a:sym typeface="Roboto"/>
            </a:endParaRPr>
          </a:p>
          <a:p>
            <a:pPr indent="-304800" lvl="0" marL="457200" rtl="0" algn="l">
              <a:spcBef>
                <a:spcPts val="1500"/>
              </a:spcBef>
              <a:spcAft>
                <a:spcPts val="0"/>
              </a:spcAft>
              <a:buClr>
                <a:schemeClr val="dk1"/>
              </a:buClr>
              <a:buSzPct val="100000"/>
              <a:buChar char="●"/>
            </a:pPr>
            <a:r>
              <a:rPr b="1" lang="en" sz="4800">
                <a:solidFill>
                  <a:schemeClr val="dk1"/>
                </a:solidFill>
                <a:highlight>
                  <a:schemeClr val="lt1"/>
                </a:highlight>
              </a:rPr>
              <a:t>PRODUCT CATEGORY</a:t>
            </a:r>
            <a:endParaRPr b="1" sz="4800">
              <a:solidFill>
                <a:schemeClr val="dk1"/>
              </a:solidFill>
              <a:highlight>
                <a:schemeClr val="lt1"/>
              </a:highlight>
            </a:endParaRPr>
          </a:p>
          <a:p>
            <a:pPr indent="-304800" lvl="1" marL="914400" rtl="0" algn="l">
              <a:spcBef>
                <a:spcPts val="0"/>
              </a:spcBef>
              <a:spcAft>
                <a:spcPts val="0"/>
              </a:spcAft>
              <a:buClr>
                <a:schemeClr val="dk1"/>
              </a:buClr>
              <a:buSzPct val="100000"/>
              <a:buChar char="○"/>
            </a:pPr>
            <a:r>
              <a:rPr lang="en" sz="4800">
                <a:solidFill>
                  <a:schemeClr val="dk1"/>
                </a:solidFill>
                <a:highlight>
                  <a:schemeClr val="lt1"/>
                </a:highlight>
              </a:rPr>
              <a:t>Category_id: NUMBER</a:t>
            </a:r>
            <a:endParaRPr sz="4800">
              <a:solidFill>
                <a:schemeClr val="dk1"/>
              </a:solidFill>
              <a:highlight>
                <a:schemeClr val="lt1"/>
              </a:highlight>
            </a:endParaRPr>
          </a:p>
          <a:p>
            <a:pPr indent="-304800" lvl="1" marL="914400" rtl="0" algn="l">
              <a:spcBef>
                <a:spcPts val="0"/>
              </a:spcBef>
              <a:spcAft>
                <a:spcPts val="0"/>
              </a:spcAft>
              <a:buClr>
                <a:schemeClr val="dk1"/>
              </a:buClr>
              <a:buSzPct val="100000"/>
              <a:buChar char="○"/>
            </a:pPr>
            <a:r>
              <a:rPr lang="en" sz="4800">
                <a:solidFill>
                  <a:schemeClr val="dk1"/>
                </a:solidFill>
                <a:highlight>
                  <a:schemeClr val="lt1"/>
                </a:highlight>
              </a:rPr>
              <a:t>Category_name: VARCHAR2(100)</a:t>
            </a:r>
            <a:endParaRPr sz="4800">
              <a:solidFill>
                <a:schemeClr val="dk1"/>
              </a:solidFill>
              <a:highlight>
                <a:schemeClr val="lt1"/>
              </a:highlight>
            </a:endParaRPr>
          </a:p>
          <a:p>
            <a:pPr indent="0" lvl="0" marL="914400" rtl="0" algn="l">
              <a:spcBef>
                <a:spcPts val="1500"/>
              </a:spcBef>
              <a:spcAft>
                <a:spcPts val="0"/>
              </a:spcAft>
              <a:buNone/>
            </a:pPr>
            <a:r>
              <a:t/>
            </a:r>
            <a:endParaRPr sz="4800">
              <a:solidFill>
                <a:schemeClr val="dk1"/>
              </a:solidFill>
              <a:highlight>
                <a:schemeClr val="lt1"/>
              </a:highlight>
              <a:latin typeface="Roboto"/>
              <a:ea typeface="Roboto"/>
              <a:cs typeface="Roboto"/>
              <a:sym typeface="Roboto"/>
            </a:endParaRPr>
          </a:p>
          <a:p>
            <a:pPr indent="0" lvl="0" marL="457200" rtl="0" algn="l">
              <a:lnSpc>
                <a:spcPct val="115000"/>
              </a:lnSpc>
              <a:spcBef>
                <a:spcPts val="1500"/>
              </a:spcBef>
              <a:spcAft>
                <a:spcPts val="0"/>
              </a:spcAft>
              <a:buNone/>
            </a:pPr>
            <a:r>
              <a:t/>
            </a:r>
            <a:endParaRPr sz="4800">
              <a:solidFill>
                <a:srgbClr val="000000"/>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3600">
              <a:solidFill>
                <a:srgbClr val="374151"/>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None/>
            </a:pPr>
            <a:r>
              <a:t/>
            </a:r>
            <a:endParaRPr sz="36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457200" rtl="0" algn="l">
              <a:lnSpc>
                <a:spcPct val="115000"/>
              </a:lnSpc>
              <a:spcBef>
                <a:spcPts val="1500"/>
              </a:spcBef>
              <a:spcAft>
                <a:spcPts val="1200"/>
              </a:spcAft>
              <a:buNone/>
            </a:pPr>
            <a:r>
              <a:t/>
            </a:r>
            <a:endParaRPr sz="16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