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charset="0"/>
      <p:regular r:id="rId23"/>
      <p:bold r:id="rId24"/>
      <p:italic r:id="rId25"/>
      <p:boldItalic r:id="rId26"/>
    </p:embeddedFont>
    <p:embeddedFont>
      <p:font typeface="Comfortaa" charset="0"/>
      <p:regular r:id="rId27"/>
      <p:bold r:id="rId28"/>
    </p:embeddedFont>
    <p:embeddedFont>
      <p:font typeface="Caveat" charset="0"/>
      <p:regular r:id="rId29"/>
      <p:bold r:id="rId30"/>
    </p:embeddedFont>
    <p:embeddedFont>
      <p:font typeface="Roboto Medium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C6D8055-64BD-4388-9F90-AB802FC29577}">
  <a:tblStyle styleId="{3C6D8055-64BD-4388-9F90-AB802FC295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8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14c496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14c4968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158442e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158442e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145ce1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145ce1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13dcc9c5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13dcc9c5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1595da9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1595da9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1595da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1595da9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145ce17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145ce17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13dcc9c5_1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13dcc9c5_1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13dcc9c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13dcc9c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1595da9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1595da9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145ce1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145ce1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4c496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4c496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145ce17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145ce17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14c496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14c496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14c4968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14c4968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14c4968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14c4968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45ce17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45ce17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690541" y="3766447"/>
            <a:ext cx="1882500" cy="17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9DAF8"/>
                </a:solidFill>
              </a:rPr>
              <a:t>Anup Kafle</a:t>
            </a:r>
            <a:endParaRPr sz="1200" dirty="0">
              <a:solidFill>
                <a:srgbClr val="C9DA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9DAF8"/>
                </a:solidFill>
              </a:rPr>
              <a:t>Sudip Shrestha</a:t>
            </a:r>
            <a:endParaRPr sz="1200" dirty="0">
              <a:solidFill>
                <a:srgbClr val="C9DA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9DAF8"/>
                </a:solidFill>
              </a:rPr>
              <a:t>Sanish Shrestha</a:t>
            </a:r>
            <a:endParaRPr sz="1200" dirty="0">
              <a:solidFill>
                <a:srgbClr val="C9DA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9DAF8"/>
                </a:solidFill>
              </a:rPr>
              <a:t>Rochak Sedai</a:t>
            </a:r>
            <a:endParaRPr dirty="0">
              <a:solidFill>
                <a:srgbClr val="C9DAF8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 rot="-5400" flipH="1">
            <a:off x="7527908" y="3768562"/>
            <a:ext cx="2673903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FF00"/>
                </a:solidFill>
              </a:rPr>
              <a:t>075-BCT-11</a:t>
            </a:r>
            <a:endParaRPr lang="en-US" sz="1200" b="1"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075-BCT-46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075-BCT-41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00"/>
                </a:solidFill>
              </a:rPr>
              <a:t>075-BCT-30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876300"/>
            <a:ext cx="95631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>Worker’s Time Logger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9020" y="2576810"/>
            <a:ext cx="68659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lvl="0"/>
            <a:r>
              <a:rPr lang="en-US" sz="4400" dirty="0" smtClean="0">
                <a:ln>
                  <a:solidFill>
                    <a:srgbClr val="7030A0"/>
                  </a:solidFill>
                </a:ln>
              </a:rPr>
              <a:t>I/I-SEM/YEAR Mini Project</a:t>
            </a:r>
            <a:endParaRPr lang="en-US" sz="4400" dirty="0">
              <a:ln>
                <a:solidFill>
                  <a:srgbClr val="7030A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49875" y="1781100"/>
            <a:ext cx="8708400" cy="15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2400" dirty="0">
                <a:solidFill>
                  <a:schemeClr val="dk2"/>
                </a:solidFill>
              </a:rPr>
              <a:t>- Workers Time </a:t>
            </a:r>
            <a:r>
              <a:rPr lang="en-US" sz="2400" dirty="0">
                <a:solidFill>
                  <a:schemeClr val="dk2"/>
                </a:solidFill>
              </a:rPr>
              <a:t>Logger as</a:t>
            </a:r>
            <a:r>
              <a:rPr lang="en" sz="2400" dirty="0">
                <a:solidFill>
                  <a:schemeClr val="dk2"/>
                </a:solidFill>
              </a:rPr>
              <a:t> found as previous development</a:t>
            </a:r>
            <a:br>
              <a:rPr lang="en" sz="2400" dirty="0">
                <a:solidFill>
                  <a:schemeClr val="dk2"/>
                </a:solidFill>
              </a:rPr>
            </a:br>
            <a:r>
              <a:rPr lang="en" sz="2400" dirty="0">
                <a:solidFill>
                  <a:schemeClr val="dk2"/>
                </a:solidFill>
              </a:rPr>
              <a:t>- </a:t>
            </a:r>
            <a:r>
              <a:rPr lang="en-US" sz="2400" dirty="0">
                <a:solidFill>
                  <a:schemeClr val="dk2"/>
                </a:solidFill>
              </a:rPr>
              <a:t>Coding done using Case statement , file pointer , structures etc with reference from textbook( )</a:t>
            </a:r>
            <a:br>
              <a:rPr lang="en-US" sz="2400" dirty="0">
                <a:solidFill>
                  <a:schemeClr val="dk2"/>
                </a:solidFill>
              </a:rPr>
            </a:br>
            <a:r>
              <a:rPr lang="en" sz="2400" dirty="0">
                <a:solidFill>
                  <a:schemeClr val="dk2"/>
                </a:solidFill>
              </a:rPr>
              <a:t/>
            </a:r>
            <a:br>
              <a:rPr lang="en" sz="2400" dirty="0">
                <a:solidFill>
                  <a:schemeClr val="dk2"/>
                </a:solidFill>
              </a:rPr>
            </a:br>
            <a:endParaRPr lang="en-US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Salary Calculation</a:t>
            </a:r>
            <a:endParaRPr dirty="0"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11700" y="1554900"/>
            <a:ext cx="85206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 hr: Rs.200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 min: Rs.3.33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90250" y="485900"/>
            <a:ext cx="6001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5"/>
          <p:cNvCxnSpPr>
            <a:cxnSpLocks/>
          </p:cNvCxnSpPr>
          <p:nvPr/>
        </p:nvCxnSpPr>
        <p:spPr>
          <a:xfrm>
            <a:off x="2048368" y="2026656"/>
            <a:ext cx="777256" cy="10751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25"/>
          <p:cNvCxnSpPr/>
          <p:nvPr/>
        </p:nvCxnSpPr>
        <p:spPr>
          <a:xfrm rot="10800000" flipH="1">
            <a:off x="2047027" y="951460"/>
            <a:ext cx="777339" cy="1075198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8" name="Google Shape;178;p25"/>
          <p:cNvGrpSpPr/>
          <p:nvPr/>
        </p:nvGrpSpPr>
        <p:grpSpPr>
          <a:xfrm>
            <a:off x="2819011" y="768124"/>
            <a:ext cx="1501217" cy="366670"/>
            <a:chOff x="3661250" y="1476150"/>
            <a:chExt cx="1356300" cy="319200"/>
          </a:xfrm>
        </p:grpSpPr>
        <p:sp>
          <p:nvSpPr>
            <p:cNvPr id="172" name="Google Shape;172;p25"/>
            <p:cNvSpPr/>
            <p:nvPr/>
          </p:nvSpPr>
          <p:spPr>
            <a:xfrm>
              <a:off x="38352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Append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3661250" y="1548750"/>
              <a:ext cx="174000" cy="174000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5"/>
          <p:cNvGrpSpPr/>
          <p:nvPr/>
        </p:nvGrpSpPr>
        <p:grpSpPr>
          <a:xfrm>
            <a:off x="533925" y="1843322"/>
            <a:ext cx="1507830" cy="366670"/>
            <a:chOff x="1596750" y="2412150"/>
            <a:chExt cx="1362275" cy="319200"/>
          </a:xfrm>
        </p:grpSpPr>
        <p:sp>
          <p:nvSpPr>
            <p:cNvPr id="180" name="Google Shape;180;p25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Menu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25"/>
          <p:cNvGrpSpPr/>
          <p:nvPr/>
        </p:nvGrpSpPr>
        <p:grpSpPr>
          <a:xfrm>
            <a:off x="2780535" y="1373347"/>
            <a:ext cx="929419" cy="366670"/>
            <a:chOff x="3661250" y="1476150"/>
            <a:chExt cx="839700" cy="319200"/>
          </a:xfrm>
        </p:grpSpPr>
        <p:sp>
          <p:nvSpPr>
            <p:cNvPr id="189" name="Google Shape;189;p25"/>
            <p:cNvSpPr/>
            <p:nvPr/>
          </p:nvSpPr>
          <p:spPr>
            <a:xfrm>
              <a:off x="3835250" y="1476150"/>
              <a:ext cx="6657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Roboto"/>
                  <a:ea typeface="Roboto"/>
                  <a:cs typeface="Roboto"/>
                  <a:sym typeface="Roboto"/>
                </a:rPr>
                <a:t>Search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661250" y="1548750"/>
              <a:ext cx="174000" cy="174000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4" name="Google Shape;214;p25"/>
          <p:cNvCxnSpPr>
            <a:cxnSpLocks/>
            <a:stCxn id="190" idx="2"/>
          </p:cNvCxnSpPr>
          <p:nvPr/>
        </p:nvCxnSpPr>
        <p:spPr>
          <a:xfrm flipH="1">
            <a:off x="2444143" y="1556682"/>
            <a:ext cx="33639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178;p25">
            <a:extLst>
              <a:ext uri="{FF2B5EF4-FFF2-40B4-BE49-F238E27FC236}">
                <a16:creationId xmlns:a16="http://schemas.microsoft.com/office/drawing/2014/main" xmlns="" id="{11136ADB-88B6-41DC-AF34-D234BF89BBC1}"/>
              </a:ext>
            </a:extLst>
          </p:cNvPr>
          <p:cNvGrpSpPr/>
          <p:nvPr/>
        </p:nvGrpSpPr>
        <p:grpSpPr>
          <a:xfrm>
            <a:off x="2780535" y="1851593"/>
            <a:ext cx="1501217" cy="450067"/>
            <a:chOff x="3661250" y="1476150"/>
            <a:chExt cx="1356300" cy="319200"/>
          </a:xfrm>
        </p:grpSpPr>
        <p:sp>
          <p:nvSpPr>
            <p:cNvPr id="54" name="Google Shape;172;p25">
              <a:extLst>
                <a:ext uri="{FF2B5EF4-FFF2-40B4-BE49-F238E27FC236}">
                  <a16:creationId xmlns:a16="http://schemas.microsoft.com/office/drawing/2014/main" xmlns="" id="{A8575184-67C5-4B1C-A163-A4225F6C242A}"/>
                </a:ext>
              </a:extLst>
            </p:cNvPr>
            <p:cNvSpPr/>
            <p:nvPr/>
          </p:nvSpPr>
          <p:spPr>
            <a:xfrm>
              <a:off x="38352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Delete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" name="Google Shape;170;p25">
              <a:extLst>
                <a:ext uri="{FF2B5EF4-FFF2-40B4-BE49-F238E27FC236}">
                  <a16:creationId xmlns:a16="http://schemas.microsoft.com/office/drawing/2014/main" xmlns="" id="{4113EFFF-01E6-4E73-8EF4-62A069104565}"/>
                </a:ext>
              </a:extLst>
            </p:cNvPr>
            <p:cNvSpPr/>
            <p:nvPr/>
          </p:nvSpPr>
          <p:spPr>
            <a:xfrm>
              <a:off x="3661250" y="1579966"/>
              <a:ext cx="168100" cy="142784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" name="Google Shape;178;p25">
            <a:extLst>
              <a:ext uri="{FF2B5EF4-FFF2-40B4-BE49-F238E27FC236}">
                <a16:creationId xmlns:a16="http://schemas.microsoft.com/office/drawing/2014/main" xmlns="" id="{4DBF0618-A7C2-4010-87CE-58936CD757A0}"/>
              </a:ext>
            </a:extLst>
          </p:cNvPr>
          <p:cNvGrpSpPr/>
          <p:nvPr/>
        </p:nvGrpSpPr>
        <p:grpSpPr>
          <a:xfrm>
            <a:off x="2780535" y="2386270"/>
            <a:ext cx="1501217" cy="366670"/>
            <a:chOff x="3661250" y="1476150"/>
            <a:chExt cx="1356300" cy="319200"/>
          </a:xfrm>
        </p:grpSpPr>
        <p:sp>
          <p:nvSpPr>
            <p:cNvPr id="60" name="Google Shape;172;p25">
              <a:extLst>
                <a:ext uri="{FF2B5EF4-FFF2-40B4-BE49-F238E27FC236}">
                  <a16:creationId xmlns:a16="http://schemas.microsoft.com/office/drawing/2014/main" xmlns="" id="{F86F08A0-EA4A-4C11-81F4-0E1232589B7C}"/>
                </a:ext>
              </a:extLst>
            </p:cNvPr>
            <p:cNvSpPr/>
            <p:nvPr/>
          </p:nvSpPr>
          <p:spPr>
            <a:xfrm>
              <a:off x="38352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Modify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170;p25">
              <a:extLst>
                <a:ext uri="{FF2B5EF4-FFF2-40B4-BE49-F238E27FC236}">
                  <a16:creationId xmlns:a16="http://schemas.microsoft.com/office/drawing/2014/main" xmlns="" id="{34B57FB7-01E4-48B8-B40C-2114F5B4B3FD}"/>
                </a:ext>
              </a:extLst>
            </p:cNvPr>
            <p:cNvSpPr/>
            <p:nvPr/>
          </p:nvSpPr>
          <p:spPr>
            <a:xfrm>
              <a:off x="3661250" y="1548750"/>
              <a:ext cx="174000" cy="174000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78;p25">
            <a:extLst>
              <a:ext uri="{FF2B5EF4-FFF2-40B4-BE49-F238E27FC236}">
                <a16:creationId xmlns:a16="http://schemas.microsoft.com/office/drawing/2014/main" xmlns="" id="{C2D3C929-1C9A-47A5-BE5C-377F27F278E0}"/>
              </a:ext>
            </a:extLst>
          </p:cNvPr>
          <p:cNvGrpSpPr/>
          <p:nvPr/>
        </p:nvGrpSpPr>
        <p:grpSpPr>
          <a:xfrm>
            <a:off x="2780535" y="2836337"/>
            <a:ext cx="1501217" cy="450068"/>
            <a:chOff x="3661250" y="1403549"/>
            <a:chExt cx="1356300" cy="391801"/>
          </a:xfrm>
        </p:grpSpPr>
        <p:sp>
          <p:nvSpPr>
            <p:cNvPr id="66" name="Google Shape;172;p25">
              <a:extLst>
                <a:ext uri="{FF2B5EF4-FFF2-40B4-BE49-F238E27FC236}">
                  <a16:creationId xmlns:a16="http://schemas.microsoft.com/office/drawing/2014/main" xmlns="" id="{A6751730-2757-4C22-8637-F9EAD1CCB938}"/>
                </a:ext>
              </a:extLst>
            </p:cNvPr>
            <p:cNvSpPr/>
            <p:nvPr/>
          </p:nvSpPr>
          <p:spPr>
            <a:xfrm>
              <a:off x="3835250" y="1403549"/>
              <a:ext cx="1182300" cy="39180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Display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170;p25">
              <a:extLst>
                <a:ext uri="{FF2B5EF4-FFF2-40B4-BE49-F238E27FC236}">
                  <a16:creationId xmlns:a16="http://schemas.microsoft.com/office/drawing/2014/main" xmlns="" id="{57A4E288-A024-4166-A925-9935D1AB266D}"/>
                </a:ext>
              </a:extLst>
            </p:cNvPr>
            <p:cNvSpPr/>
            <p:nvPr/>
          </p:nvSpPr>
          <p:spPr>
            <a:xfrm>
              <a:off x="3661250" y="1548750"/>
              <a:ext cx="174000" cy="174000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" name="Google Shape;214;p25">
            <a:extLst>
              <a:ext uri="{FF2B5EF4-FFF2-40B4-BE49-F238E27FC236}">
                <a16:creationId xmlns:a16="http://schemas.microsoft.com/office/drawing/2014/main" xmlns="" id="{A4094BA2-6BB4-49A1-9D69-2BA376D74481}"/>
              </a:ext>
            </a:extLst>
          </p:cNvPr>
          <p:cNvCxnSpPr>
            <a:cxnSpLocks/>
          </p:cNvCxnSpPr>
          <p:nvPr/>
        </p:nvCxnSpPr>
        <p:spPr>
          <a:xfrm flipH="1">
            <a:off x="2430423" y="2026656"/>
            <a:ext cx="393403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214;p25">
            <a:extLst>
              <a:ext uri="{FF2B5EF4-FFF2-40B4-BE49-F238E27FC236}">
                <a16:creationId xmlns:a16="http://schemas.microsoft.com/office/drawing/2014/main" xmlns="" id="{660659D9-D518-492C-8588-922EC9813A37}"/>
              </a:ext>
            </a:extLst>
          </p:cNvPr>
          <p:cNvCxnSpPr>
            <a:cxnSpLocks/>
          </p:cNvCxnSpPr>
          <p:nvPr/>
        </p:nvCxnSpPr>
        <p:spPr>
          <a:xfrm flipH="1">
            <a:off x="2441429" y="2573717"/>
            <a:ext cx="33639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" name="Google Shape;178;p25">
            <a:extLst>
              <a:ext uri="{FF2B5EF4-FFF2-40B4-BE49-F238E27FC236}">
                <a16:creationId xmlns:a16="http://schemas.microsoft.com/office/drawing/2014/main" xmlns="" id="{C5EF4B71-1C3C-4BF6-BDE8-17AD209CBA8A}"/>
              </a:ext>
            </a:extLst>
          </p:cNvPr>
          <p:cNvGrpSpPr/>
          <p:nvPr/>
        </p:nvGrpSpPr>
        <p:grpSpPr>
          <a:xfrm>
            <a:off x="2777821" y="3406757"/>
            <a:ext cx="1501217" cy="366670"/>
            <a:chOff x="3661250" y="1476150"/>
            <a:chExt cx="1356300" cy="319200"/>
          </a:xfrm>
        </p:grpSpPr>
        <p:sp>
          <p:nvSpPr>
            <p:cNvPr id="76" name="Google Shape;172;p25">
              <a:extLst>
                <a:ext uri="{FF2B5EF4-FFF2-40B4-BE49-F238E27FC236}">
                  <a16:creationId xmlns:a16="http://schemas.microsoft.com/office/drawing/2014/main" xmlns="" id="{154FA436-1DEF-4C60-873D-EEFA48FD3D50}"/>
                </a:ext>
              </a:extLst>
            </p:cNvPr>
            <p:cNvSpPr/>
            <p:nvPr/>
          </p:nvSpPr>
          <p:spPr>
            <a:xfrm>
              <a:off x="38352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Display All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170;p25">
              <a:extLst>
                <a:ext uri="{FF2B5EF4-FFF2-40B4-BE49-F238E27FC236}">
                  <a16:creationId xmlns:a16="http://schemas.microsoft.com/office/drawing/2014/main" xmlns="" id="{F31E1A92-BEA7-4B37-ADED-04ABD0FFF183}"/>
                </a:ext>
              </a:extLst>
            </p:cNvPr>
            <p:cNvSpPr/>
            <p:nvPr/>
          </p:nvSpPr>
          <p:spPr>
            <a:xfrm>
              <a:off x="3661250" y="1548750"/>
              <a:ext cx="174000" cy="174000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166;p25">
            <a:extLst>
              <a:ext uri="{FF2B5EF4-FFF2-40B4-BE49-F238E27FC236}">
                <a16:creationId xmlns:a16="http://schemas.microsoft.com/office/drawing/2014/main" xmlns="" id="{61110782-CBBC-46DD-B675-1C0E1B7EF186}"/>
              </a:ext>
            </a:extLst>
          </p:cNvPr>
          <p:cNvCxnSpPr>
            <a:cxnSpLocks/>
          </p:cNvCxnSpPr>
          <p:nvPr/>
        </p:nvCxnSpPr>
        <p:spPr>
          <a:xfrm rot="5400000">
            <a:off x="1570818" y="3423628"/>
            <a:ext cx="1707556" cy="22324"/>
          </a:xfrm>
          <a:prstGeom prst="bentConnector3">
            <a:avLst>
              <a:gd name="adj1" fmla="val 50744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214;p25">
            <a:extLst>
              <a:ext uri="{FF2B5EF4-FFF2-40B4-BE49-F238E27FC236}">
                <a16:creationId xmlns:a16="http://schemas.microsoft.com/office/drawing/2014/main" xmlns="" id="{5E3D2FFF-D3A5-4A75-AD02-3DB548C76985}"/>
              </a:ext>
            </a:extLst>
          </p:cNvPr>
          <p:cNvCxnSpPr>
            <a:cxnSpLocks/>
          </p:cNvCxnSpPr>
          <p:nvPr/>
        </p:nvCxnSpPr>
        <p:spPr>
          <a:xfrm flipH="1">
            <a:off x="2427400" y="3619670"/>
            <a:ext cx="33639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214;p25">
            <a:extLst>
              <a:ext uri="{FF2B5EF4-FFF2-40B4-BE49-F238E27FC236}">
                <a16:creationId xmlns:a16="http://schemas.microsoft.com/office/drawing/2014/main" xmlns="" id="{664D26BC-187F-4D49-B263-789556066AE9}"/>
              </a:ext>
            </a:extLst>
          </p:cNvPr>
          <p:cNvCxnSpPr>
            <a:cxnSpLocks/>
          </p:cNvCxnSpPr>
          <p:nvPr/>
        </p:nvCxnSpPr>
        <p:spPr>
          <a:xfrm flipH="1">
            <a:off x="2436522" y="4288568"/>
            <a:ext cx="336392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" name="Google Shape;178;p25">
            <a:extLst>
              <a:ext uri="{FF2B5EF4-FFF2-40B4-BE49-F238E27FC236}">
                <a16:creationId xmlns:a16="http://schemas.microsoft.com/office/drawing/2014/main" xmlns="" id="{06BBDE0C-BCC6-41BA-B3D1-A7BCA75E880C}"/>
              </a:ext>
            </a:extLst>
          </p:cNvPr>
          <p:cNvGrpSpPr/>
          <p:nvPr/>
        </p:nvGrpSpPr>
        <p:grpSpPr>
          <a:xfrm>
            <a:off x="2754159" y="4078329"/>
            <a:ext cx="1501217" cy="366670"/>
            <a:chOff x="3661250" y="1476150"/>
            <a:chExt cx="1356300" cy="319200"/>
          </a:xfrm>
        </p:grpSpPr>
        <p:sp>
          <p:nvSpPr>
            <p:cNvPr id="98" name="Google Shape;172;p25">
              <a:extLst>
                <a:ext uri="{FF2B5EF4-FFF2-40B4-BE49-F238E27FC236}">
                  <a16:creationId xmlns:a16="http://schemas.microsoft.com/office/drawing/2014/main" xmlns="" id="{2C599193-0A30-44FE-AE6E-10A54C76B698}"/>
                </a:ext>
              </a:extLst>
            </p:cNvPr>
            <p:cNvSpPr/>
            <p:nvPr/>
          </p:nvSpPr>
          <p:spPr>
            <a:xfrm>
              <a:off x="38352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Exit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170;p25">
              <a:extLst>
                <a:ext uri="{FF2B5EF4-FFF2-40B4-BE49-F238E27FC236}">
                  <a16:creationId xmlns:a16="http://schemas.microsoft.com/office/drawing/2014/main" xmlns="" id="{DFC8A0E7-55C2-4A4D-8343-48483C16E282}"/>
                </a:ext>
              </a:extLst>
            </p:cNvPr>
            <p:cNvSpPr/>
            <p:nvPr/>
          </p:nvSpPr>
          <p:spPr>
            <a:xfrm>
              <a:off x="3661250" y="1548750"/>
              <a:ext cx="174000" cy="174000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0B781E2-50C3-4F7A-B3EC-359D62ACE65B}"/>
              </a:ext>
            </a:extLst>
          </p:cNvPr>
          <p:cNvSpPr/>
          <p:nvPr/>
        </p:nvSpPr>
        <p:spPr>
          <a:xfrm>
            <a:off x="3995263" y="859364"/>
            <a:ext cx="3089897" cy="256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A85E2588-850A-4FFC-9A3B-CFE3353F1BC8}"/>
              </a:ext>
            </a:extLst>
          </p:cNvPr>
          <p:cNvSpPr/>
          <p:nvPr/>
        </p:nvSpPr>
        <p:spPr>
          <a:xfrm>
            <a:off x="3975190" y="1458374"/>
            <a:ext cx="3109971" cy="19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28019EE7-23B2-469B-B5E4-5F5CBDECC0E1}"/>
              </a:ext>
            </a:extLst>
          </p:cNvPr>
          <p:cNvSpPr/>
          <p:nvPr/>
        </p:nvSpPr>
        <p:spPr>
          <a:xfrm>
            <a:off x="3956851" y="1997972"/>
            <a:ext cx="3149139" cy="185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F6BF42-63BD-41BA-8E12-6CBB6E144E48}"/>
              </a:ext>
            </a:extLst>
          </p:cNvPr>
          <p:cNvSpPr/>
          <p:nvPr/>
        </p:nvSpPr>
        <p:spPr>
          <a:xfrm>
            <a:off x="3975190" y="2504641"/>
            <a:ext cx="3109971" cy="19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8799A4F0-106F-49CB-A4F7-8D4F93938685}"/>
              </a:ext>
            </a:extLst>
          </p:cNvPr>
          <p:cNvSpPr/>
          <p:nvPr/>
        </p:nvSpPr>
        <p:spPr>
          <a:xfrm>
            <a:off x="3975190" y="2947904"/>
            <a:ext cx="3109971" cy="19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2763B7A1-39FB-4B95-BCBD-FBC8BAFC4DDF}"/>
              </a:ext>
            </a:extLst>
          </p:cNvPr>
          <p:cNvSpPr/>
          <p:nvPr/>
        </p:nvSpPr>
        <p:spPr>
          <a:xfrm>
            <a:off x="3979853" y="3490154"/>
            <a:ext cx="3109971" cy="19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D4A609D8-AA33-46B1-BBAA-EFBF576C9449}"/>
              </a:ext>
            </a:extLst>
          </p:cNvPr>
          <p:cNvSpPr/>
          <p:nvPr/>
        </p:nvSpPr>
        <p:spPr>
          <a:xfrm>
            <a:off x="3996019" y="4159842"/>
            <a:ext cx="3109971" cy="19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Exits the program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91355" y="849272"/>
            <a:ext cx="2994132" cy="31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data to existing File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959727" y="1414909"/>
            <a:ext cx="3025760" cy="31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 Data from existing File.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949185" y="1951044"/>
            <a:ext cx="3099559" cy="31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Delete the existing data.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07014" y="2465295"/>
            <a:ext cx="3120645" cy="31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Modify the existing data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970270" y="2903933"/>
            <a:ext cx="3131187" cy="31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the specific data of employee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980813" y="3435769"/>
            <a:ext cx="3131187" cy="31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all stored 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043"/>
                </a:solidFill>
                <a:latin typeface="Roboto"/>
                <a:ea typeface="Roboto"/>
                <a:cs typeface="Roboto"/>
                <a:sym typeface="Roboto"/>
              </a:rPr>
              <a:t>Database File</a:t>
            </a:r>
            <a:endParaRPr sz="1200">
              <a:solidFill>
                <a:srgbClr val="0B8043"/>
              </a:solidFill>
            </a:endParaRPr>
          </a:p>
        </p:txBody>
      </p:sp>
      <p:sp>
        <p:nvSpPr>
          <p:cNvPr id="220" name="Google Shape;220;p26"/>
          <p:cNvSpPr/>
          <p:nvPr/>
        </p:nvSpPr>
        <p:spPr>
          <a:xfrm rot="1800047">
            <a:off x="3219027" y="1087572"/>
            <a:ext cx="2690936" cy="2690936"/>
          </a:xfrm>
          <a:prstGeom prst="blockArc">
            <a:avLst>
              <a:gd name="adj1" fmla="val 14414370"/>
              <a:gd name="adj2" fmla="val 20635"/>
              <a:gd name="adj3" fmla="val 19389"/>
            </a:avLst>
          </a:prstGeom>
          <a:solidFill>
            <a:srgbClr val="ACD4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name="adj1" fmla="val 14414370"/>
              <a:gd name="adj2" fmla="val 21507196"/>
              <a:gd name="adj3" fmla="val 9337"/>
            </a:avLst>
          </a:prstGeom>
          <a:solidFill>
            <a:srgbClr val="B7E1CD"/>
          </a:solidFill>
          <a:ln w="9525" cap="flat" cmpd="sng">
            <a:solidFill>
              <a:srgbClr val="BFEBD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 rot="-1800047" flipH="1">
            <a:off x="3221139" y="1087572"/>
            <a:ext cx="2690936" cy="2690936"/>
          </a:xfrm>
          <a:prstGeom prst="blockArc">
            <a:avLst>
              <a:gd name="adj1" fmla="val 14388565"/>
              <a:gd name="adj2" fmla="val 6447"/>
              <a:gd name="adj3" fmla="val 19407"/>
            </a:avLst>
          </a:prstGeom>
          <a:solidFill>
            <a:srgbClr val="0A7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/>
          <p:nvPr/>
        </p:nvSpPr>
        <p:spPr>
          <a:xfrm rot="-9000757" flipH="1">
            <a:off x="3220137" y="1085946"/>
            <a:ext cx="2690226" cy="2690226"/>
          </a:xfrm>
          <a:prstGeom prst="blockArc">
            <a:avLst>
              <a:gd name="adj1" fmla="val 14327512"/>
              <a:gd name="adj2" fmla="val 104576"/>
              <a:gd name="adj3" fmla="val 19394"/>
            </a:avLst>
          </a:prstGeom>
          <a:solidFill>
            <a:srgbClr val="0E9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/>
          <p:nvPr/>
        </p:nvSpPr>
        <p:spPr>
          <a:xfrm rot="-1800047" flipH="1">
            <a:off x="3221956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0B8043"/>
          </a:solidFill>
          <a:ln w="9525" cap="flat" cmpd="sng">
            <a:solidFill>
              <a:srgbClr val="0E935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 rot="-9000757" flipH="1">
            <a:off x="3220953" y="1084808"/>
            <a:ext cx="2690226" cy="2690226"/>
          </a:xfrm>
          <a:prstGeom prst="blockArc">
            <a:avLst>
              <a:gd name="adj1" fmla="val 14316164"/>
              <a:gd name="adj2" fmla="val 21500011"/>
              <a:gd name="adj3" fmla="val 9143"/>
            </a:avLst>
          </a:prstGeom>
          <a:solidFill>
            <a:srgbClr val="0F9D58"/>
          </a:solidFill>
          <a:ln w="9525" cap="flat" cmpd="sng">
            <a:solidFill>
              <a:srgbClr val="11B666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/>
          <p:nvPr/>
        </p:nvSpPr>
        <p:spPr>
          <a:xfrm rot="6359841">
            <a:off x="3315801" y="2842999"/>
            <a:ext cx="363580" cy="363580"/>
          </a:xfrm>
          <a:prstGeom prst="rtTriangle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B7E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8100000">
            <a:off x="4387478" y="1020940"/>
            <a:ext cx="363170" cy="363170"/>
          </a:xfrm>
          <a:prstGeom prst="rtTriangle">
            <a:avLst/>
          </a:prstGeom>
          <a:solidFill>
            <a:srgbClr val="0B8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1680836" y="1391324"/>
            <a:ext cx="1931633" cy="669600"/>
            <a:chOff x="1680836" y="1391324"/>
            <a:chExt cx="1931633" cy="669600"/>
          </a:xfrm>
        </p:grpSpPr>
        <p:cxnSp>
          <p:nvCxnSpPr>
            <p:cNvPr id="230" name="Google Shape;230;p26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0B804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1" name="Google Shape;231;p26"/>
            <p:cNvSpPr txBox="1"/>
            <p:nvPr/>
          </p:nvSpPr>
          <p:spPr>
            <a:xfrm>
              <a:off x="1680836" y="13913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Add</a:t>
              </a:r>
              <a:r>
                <a:rPr lang="en-US" sz="1800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 detail</a:t>
              </a:r>
              <a:endParaRPr sz="1800" b="1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2" name="Google Shape;232;p26"/>
          <p:cNvCxnSpPr/>
          <p:nvPr/>
        </p:nvCxnSpPr>
        <p:spPr>
          <a:xfrm flipH="1">
            <a:off x="5517319" y="1638300"/>
            <a:ext cx="433500" cy="252300"/>
          </a:xfrm>
          <a:prstGeom prst="straightConnector1">
            <a:avLst/>
          </a:prstGeom>
          <a:noFill/>
          <a:ln w="19050" cap="flat" cmpd="sng">
            <a:solidFill>
              <a:srgbClr val="B7E1CD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233" name="Google Shape;233;p26"/>
          <p:cNvCxnSpPr/>
          <p:nvPr/>
        </p:nvCxnSpPr>
        <p:spPr>
          <a:xfrm rot="10800000">
            <a:off x="4556399" y="3535140"/>
            <a:ext cx="0" cy="460500"/>
          </a:xfrm>
          <a:prstGeom prst="straightConnector1">
            <a:avLst/>
          </a:prstGeom>
          <a:noFill/>
          <a:ln w="19050" cap="flat" cmpd="sng">
            <a:solidFill>
              <a:srgbClr val="0F9D58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34" name="Google Shape;234;p26"/>
          <p:cNvSpPr txBox="1"/>
          <p:nvPr/>
        </p:nvSpPr>
        <p:spPr>
          <a:xfrm>
            <a:off x="5722223" y="1391325"/>
            <a:ext cx="2133446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Search E</a:t>
            </a:r>
            <a:r>
              <a:rPr lang="en-US" sz="1800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mployee</a:t>
            </a:r>
            <a:endParaRPr sz="1800" b="1" dirty="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3732610" y="4062274"/>
            <a:ext cx="1635801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List Empl</a:t>
            </a:r>
            <a:r>
              <a:rPr lang="en-US" sz="1800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oyee</a:t>
            </a:r>
            <a:endParaRPr sz="1800" b="1" dirty="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7"/>
          <p:cNvGraphicFramePr/>
          <p:nvPr>
            <p:extLst>
              <p:ext uri="{D42A27DB-BD31-4B8C-83A1-F6EECF244321}">
                <p14:modId xmlns:p14="http://schemas.microsoft.com/office/powerpoint/2010/main" xmlns="" val="765052506"/>
              </p:ext>
            </p:extLst>
          </p:nvPr>
        </p:nvGraphicFramePr>
        <p:xfrm>
          <a:off x="1384507" y="892249"/>
          <a:ext cx="6720403" cy="2661444"/>
        </p:xfrm>
        <a:graphic>
          <a:graphicData uri="http://schemas.openxmlformats.org/drawingml/2006/table">
            <a:tbl>
              <a:tblPr>
                <a:noFill/>
                <a:tableStyleId>{3C6D8055-64BD-4388-9F90-AB802FC29577}</a:tableStyleId>
              </a:tblPr>
              <a:tblGrid>
                <a:gridCol w="2381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0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09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09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09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090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09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435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803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3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Collecting Requirements</a:t>
                      </a:r>
                      <a:endParaRPr sz="1200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System Design</a:t>
                      </a:r>
                      <a:endParaRPr sz="1200" dirty="0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3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Coding and Development</a:t>
                      </a:r>
                      <a:endParaRPr sz="1200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3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Testing and Debugging</a:t>
                      </a:r>
                      <a:endParaRPr sz="1200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3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Documentation</a:t>
                      </a:r>
                      <a:endParaRPr sz="1200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1" name="Google Shape;241;p27"/>
          <p:cNvGraphicFramePr/>
          <p:nvPr>
            <p:extLst>
              <p:ext uri="{D42A27DB-BD31-4B8C-83A1-F6EECF244321}">
                <p14:modId xmlns:p14="http://schemas.microsoft.com/office/powerpoint/2010/main" xmlns="" val="3743007737"/>
              </p:ext>
            </p:extLst>
          </p:nvPr>
        </p:nvGraphicFramePr>
        <p:xfrm>
          <a:off x="384465" y="4188474"/>
          <a:ext cx="8499760" cy="404307"/>
        </p:xfrm>
        <a:graphic>
          <a:graphicData uri="http://schemas.openxmlformats.org/drawingml/2006/table">
            <a:tbl>
              <a:tblPr>
                <a:noFill/>
                <a:tableStyleId>{3C6D8055-64BD-4388-9F90-AB802FC29577}</a:tableStyleId>
              </a:tblPr>
              <a:tblGrid>
                <a:gridCol w="525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60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83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468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146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43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Anup</a:t>
                      </a:r>
                      <a:endParaRPr sz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Sanish</a:t>
                      </a:r>
                      <a:endParaRPr sz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Sudip</a:t>
                      </a:r>
                      <a:endParaRPr sz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Rochak                        All</a:t>
                      </a:r>
                      <a:endParaRPr sz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4A64401-16D4-40CB-B590-B197D6812B28}"/>
              </a:ext>
            </a:extLst>
          </p:cNvPr>
          <p:cNvSpPr/>
          <p:nvPr/>
        </p:nvSpPr>
        <p:spPr>
          <a:xfrm>
            <a:off x="6525491" y="4208317"/>
            <a:ext cx="423511" cy="3844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490250" y="485900"/>
            <a:ext cx="6001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Platforms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9"/>
          <p:cNvGrpSpPr/>
          <p:nvPr/>
        </p:nvGrpSpPr>
        <p:grpSpPr>
          <a:xfrm>
            <a:off x="1271925" y="2571750"/>
            <a:ext cx="1944600" cy="1569600"/>
            <a:chOff x="1271925" y="2571750"/>
            <a:chExt cx="1944600" cy="1569600"/>
          </a:xfrm>
        </p:grpSpPr>
        <p:sp>
          <p:nvSpPr>
            <p:cNvPr id="252" name="Google Shape;252;p29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 txBox="1"/>
            <p:nvPr/>
          </p:nvSpPr>
          <p:spPr>
            <a:xfrm>
              <a:off x="1496688" y="27380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CodeBlocks IDE</a:t>
              </a:r>
              <a:endParaRPr sz="1800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29"/>
            <p:cNvSpPr txBox="1"/>
            <p:nvPr/>
          </p:nvSpPr>
          <p:spPr>
            <a:xfrm>
              <a:off x="1496688" y="3426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open-source cross-platform IDE that supports multiple compilers</a:t>
              </a:r>
              <a:endParaRPr sz="8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" name="Google Shape;255;p29"/>
          <p:cNvGrpSpPr/>
          <p:nvPr/>
        </p:nvGrpSpPr>
        <p:grpSpPr>
          <a:xfrm>
            <a:off x="4192863" y="1002150"/>
            <a:ext cx="3679200" cy="3139200"/>
            <a:chOff x="4192863" y="1002150"/>
            <a:chExt cx="3679200" cy="3139200"/>
          </a:xfrm>
        </p:grpSpPr>
        <p:sp>
          <p:nvSpPr>
            <p:cNvPr id="256" name="Google Shape;256;p29"/>
            <p:cNvSpPr/>
            <p:nvPr/>
          </p:nvSpPr>
          <p:spPr>
            <a:xfrm>
              <a:off x="4192863" y="1002150"/>
              <a:ext cx="3679200" cy="31392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 txBox="1"/>
            <p:nvPr/>
          </p:nvSpPr>
          <p:spPr>
            <a:xfrm>
              <a:off x="5718133" y="1917402"/>
              <a:ext cx="2021400" cy="904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Windows</a:t>
              </a:r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9"/>
            <p:cNvSpPr txBox="1"/>
            <p:nvPr/>
          </p:nvSpPr>
          <p:spPr>
            <a:xfrm>
              <a:off x="5495575" y="2674798"/>
              <a:ext cx="2021400" cy="11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3216519" y="2571750"/>
            <a:ext cx="1944600" cy="1569600"/>
            <a:chOff x="3216519" y="2571750"/>
            <a:chExt cx="1944600" cy="1569600"/>
          </a:xfrm>
        </p:grpSpPr>
        <p:sp>
          <p:nvSpPr>
            <p:cNvPr id="260" name="Google Shape;260;p29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7C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Git</a:t>
              </a:r>
              <a:endParaRPr sz="18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9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version control system for tracking changes in computer files and coordinating work</a:t>
              </a:r>
              <a:endParaRPr sz="8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29"/>
          <p:cNvGrpSpPr/>
          <p:nvPr/>
        </p:nvGrpSpPr>
        <p:grpSpPr>
          <a:xfrm>
            <a:off x="1271925" y="1002150"/>
            <a:ext cx="1944600" cy="1569600"/>
            <a:chOff x="1271925" y="1002150"/>
            <a:chExt cx="1944600" cy="1569600"/>
          </a:xfrm>
        </p:grpSpPr>
        <p:sp>
          <p:nvSpPr>
            <p:cNvPr id="264" name="Google Shape;264;p29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7C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 txBox="1"/>
            <p:nvPr/>
          </p:nvSpPr>
          <p:spPr>
            <a:xfrm>
              <a:off x="1496688" y="115497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Sublime Text Editor</a:t>
              </a:r>
              <a:endParaRPr sz="1800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29"/>
            <p:cNvSpPr txBox="1"/>
            <p:nvPr/>
          </p:nvSpPr>
          <p:spPr>
            <a:xfrm>
              <a:off x="1496688" y="18570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cross-platform source code editor</a:t>
              </a:r>
              <a:endParaRPr sz="8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29"/>
          <p:cNvGrpSpPr/>
          <p:nvPr/>
        </p:nvGrpSpPr>
        <p:grpSpPr>
          <a:xfrm>
            <a:off x="3216519" y="1002150"/>
            <a:ext cx="1944600" cy="1569600"/>
            <a:chOff x="3216519" y="1002150"/>
            <a:chExt cx="1944600" cy="1569600"/>
          </a:xfrm>
        </p:grpSpPr>
        <p:sp>
          <p:nvSpPr>
            <p:cNvPr id="268" name="Google Shape;268;p29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 txBox="1"/>
            <p:nvPr/>
          </p:nvSpPr>
          <p:spPr>
            <a:xfrm>
              <a:off x="3461163" y="1168459"/>
              <a:ext cx="1451700" cy="606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Atom Text Editor</a:t>
              </a:r>
              <a:endParaRPr sz="1800" dirty="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29"/>
            <p:cNvSpPr txBox="1"/>
            <p:nvPr/>
          </p:nvSpPr>
          <p:spPr>
            <a:xfrm>
              <a:off x="3461163" y="18819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free and open-source text and source code editor</a:t>
              </a:r>
              <a:endParaRPr sz="8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" name="Google Shape;271;p29"/>
          <p:cNvGrpSpPr/>
          <p:nvPr/>
        </p:nvGrpSpPr>
        <p:grpSpPr>
          <a:xfrm>
            <a:off x="3053468" y="2405696"/>
            <a:ext cx="334125" cy="334078"/>
            <a:chOff x="3157188" y="909150"/>
            <a:chExt cx="470400" cy="470400"/>
          </a:xfrm>
        </p:grpSpPr>
        <p:sp>
          <p:nvSpPr>
            <p:cNvPr id="272" name="Google Shape;272;p2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490250" y="485900"/>
            <a:ext cx="6001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92" y="873421"/>
            <a:ext cx="4438436" cy="380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18119" y="0"/>
            <a:ext cx="2454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Output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3515" y="462338"/>
            <a:ext cx="375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37079" y="657546"/>
            <a:ext cx="3883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Our program can perform following Task:</a:t>
            </a:r>
          </a:p>
          <a:p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48275" y="1552575"/>
            <a:ext cx="33337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Read Employee data.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Modify/Edit the existing data.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Search Employee data by Name/Id No.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Display and calculate salary of Employee.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Display all information of all Employee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bg2">
                    <a:lumMod val="50000"/>
                  </a:schemeClr>
                </a:solidFill>
              </a:rPr>
              <a:t>Overview</a:t>
            </a:r>
            <a:endParaRPr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Introduction</a:t>
            </a:r>
            <a:endParaRPr b="1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Objectives</a:t>
            </a:r>
            <a:endParaRPr b="1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Target Audience</a:t>
            </a:r>
            <a:endParaRPr b="1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Literature Review</a:t>
            </a:r>
            <a:endParaRPr b="1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Models and Project Management</a:t>
            </a:r>
            <a:endParaRPr b="1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Tools and Platforms</a:t>
            </a:r>
            <a:endParaRPr b="1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Expected Results</a:t>
            </a:r>
            <a:endParaRPr b="1" i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311700" y="874213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  <p:sp>
        <p:nvSpPr>
          <p:cNvPr id="300" name="Google Shape;300;p32"/>
          <p:cNvSpPr txBox="1">
            <a:spLocks noGrp="1"/>
          </p:cNvSpPr>
          <p:nvPr>
            <p:ph type="body" idx="1"/>
          </p:nvPr>
        </p:nvSpPr>
        <p:spPr>
          <a:xfrm>
            <a:off x="311700" y="2987388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Queries?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7439025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dirty="0" smtClean="0"/>
          </a:p>
          <a:p>
            <a:pPr marL="457200" lvl="0" indent="-342900">
              <a:spcBef>
                <a:spcPts val="1600"/>
              </a:spcBef>
              <a:buSzPts val="1800"/>
              <a:buFont typeface="Wingdings" pitchFamily="2" charset="2"/>
              <a:buChar char="q"/>
            </a:pPr>
            <a:r>
              <a:rPr lang="en-US" sz="2800" dirty="0" smtClean="0"/>
              <a:t>A program in C to view worker’s details.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57225" y="2428875"/>
            <a:ext cx="6686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It </a:t>
            </a:r>
            <a:r>
              <a:rPr lang="en-US" sz="2800" dirty="0" err="1" smtClean="0"/>
              <a:t>peforms</a:t>
            </a:r>
            <a:r>
              <a:rPr lang="en-US" sz="2800" dirty="0" smtClean="0"/>
              <a:t> the employee management(</a:t>
            </a:r>
            <a:r>
              <a:rPr lang="en-US" sz="2800" dirty="0" err="1" smtClean="0"/>
              <a:t>edit,add,view,search</a:t>
            </a:r>
            <a:r>
              <a:rPr lang="en-US" sz="2800" dirty="0" smtClean="0"/>
              <a:t> etc)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290725"/>
            <a:ext cx="8520600" cy="42783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 sz="2400" dirty="0"/>
              <a:t>To store the </a:t>
            </a:r>
            <a:r>
              <a:rPr lang="en-US" sz="2400" dirty="0"/>
              <a:t>data of Workers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2400" dirty="0"/>
              <a:t>To delete or add the data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2400" dirty="0"/>
              <a:t>To </a:t>
            </a:r>
            <a:r>
              <a:rPr lang="en-US" sz="2400" dirty="0"/>
              <a:t>search the data</a:t>
            </a:r>
            <a:endParaRPr lang="en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2400" dirty="0"/>
              <a:t>To </a:t>
            </a:r>
            <a:r>
              <a:rPr lang="en-US" sz="2400" dirty="0"/>
              <a:t>view the salary of a worker according to time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0"/>
          <p:cNvGrpSpPr/>
          <p:nvPr/>
        </p:nvGrpSpPr>
        <p:grpSpPr>
          <a:xfrm>
            <a:off x="2877529" y="602972"/>
            <a:ext cx="2686770" cy="2135355"/>
            <a:chOff x="3118996" y="1657806"/>
            <a:chExt cx="3895146" cy="2671532"/>
          </a:xfrm>
        </p:grpSpPr>
        <p:sp>
          <p:nvSpPr>
            <p:cNvPr id="125" name="Google Shape;125;p20"/>
            <p:cNvSpPr/>
            <p:nvPr/>
          </p:nvSpPr>
          <p:spPr>
            <a:xfrm>
              <a:off x="4569509" y="3612801"/>
              <a:ext cx="944700" cy="663301"/>
            </a:xfrm>
            <a:prstGeom prst="trapezoid">
              <a:avLst>
                <a:gd name="adj" fmla="val 2500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118996" y="1657806"/>
              <a:ext cx="3461100" cy="2014499"/>
            </a:xfrm>
            <a:prstGeom prst="roundRect">
              <a:avLst>
                <a:gd name="adj" fmla="val 176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0"/>
          <p:cNvSpPr/>
          <p:nvPr/>
        </p:nvSpPr>
        <p:spPr>
          <a:xfrm>
            <a:off x="2470132" y="1356189"/>
            <a:ext cx="300000" cy="26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599150" y="676192"/>
            <a:ext cx="2857752" cy="1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mfortaa"/>
                <a:ea typeface="Comfortaa"/>
                <a:cs typeface="Comfortaa"/>
                <a:sym typeface="Comfortaa"/>
              </a:rPr>
              <a:t>Worker’s                                     time  Logger    </a:t>
            </a:r>
            <a:endParaRPr sz="24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733292" y="1313975"/>
            <a:ext cx="300000" cy="26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 flipH="1">
            <a:off x="3437817" y="606162"/>
            <a:ext cx="2188078" cy="1343409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7937575" y="648725"/>
            <a:ext cx="1158900" cy="1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Math H/W</a:t>
            </a:r>
            <a:br>
              <a:rPr lang="en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</a:br>
            <a:r>
              <a:rPr lang="en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Submission</a:t>
            </a:r>
            <a:endParaRPr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Science test</a:t>
            </a:r>
            <a:endParaRPr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50900" y="2860875"/>
            <a:ext cx="6079500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Our first </a:t>
            </a:r>
            <a:r>
              <a:rPr lang="en-US" sz="2400" dirty="0"/>
              <a:t>approach </a:t>
            </a:r>
            <a:r>
              <a:rPr lang="en" sz="2400" dirty="0"/>
              <a:t>is for bussinessme</a:t>
            </a:r>
            <a:r>
              <a:rPr lang="en-US" sz="2400" dirty="0"/>
              <a:t>n</a:t>
            </a:r>
            <a:r>
              <a:rPr lang="en" sz="2400" dirty="0"/>
              <a:t> to manage their employee basic information in systematic way.</a:t>
            </a:r>
            <a:endParaRPr sz="2400" dirty="0"/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F93374-323A-46D7-951F-D0587A28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8" y="602972"/>
            <a:ext cx="2276992" cy="1225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6BDA1E-C21F-429B-AD27-71B0D856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40" y="782075"/>
            <a:ext cx="2382290" cy="133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294</Words>
  <Application>Microsoft Office PowerPoint</Application>
  <PresentationFormat>On-screen Show (16:9)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Roboto</vt:lpstr>
      <vt:lpstr>Wingdings</vt:lpstr>
      <vt:lpstr>Comfortaa</vt:lpstr>
      <vt:lpstr>Caveat</vt:lpstr>
      <vt:lpstr>Roboto Medium</vt:lpstr>
      <vt:lpstr>Geometric</vt:lpstr>
      <vt:lpstr>Slide 1</vt:lpstr>
      <vt:lpstr>Overview</vt:lpstr>
      <vt:lpstr>Introduction</vt:lpstr>
      <vt:lpstr>Slide 4</vt:lpstr>
      <vt:lpstr>Objectives</vt:lpstr>
      <vt:lpstr>Slide 6</vt:lpstr>
      <vt:lpstr>Target Audience</vt:lpstr>
      <vt:lpstr>Slide 8</vt:lpstr>
      <vt:lpstr>Literature Review</vt:lpstr>
      <vt:lpstr>- Workers Time Logger as found as previous development - Coding done using Case statement , file pointer , structures etc with reference from textbook( )  </vt:lpstr>
      <vt:lpstr>Salary Calculation</vt:lpstr>
      <vt:lpstr>Models &amp; Project Management</vt:lpstr>
      <vt:lpstr>Slide 13</vt:lpstr>
      <vt:lpstr>Slide 14</vt:lpstr>
      <vt:lpstr>Slide 15</vt:lpstr>
      <vt:lpstr>Tools &amp; Platforms</vt:lpstr>
      <vt:lpstr>Slide 17</vt:lpstr>
      <vt:lpstr>Expected Results</vt:lpstr>
      <vt:lpstr>Slide 19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Worker’s Time Logger</dc:title>
  <dc:creator>Sudip</dc:creator>
  <cp:lastModifiedBy>SHYAM</cp:lastModifiedBy>
  <cp:revision>30</cp:revision>
  <dcterms:modified xsi:type="dcterms:W3CDTF">2019-03-13T17:29:36Z</dcterms:modified>
</cp:coreProperties>
</file>