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70" r:id="rId11"/>
    <p:sldId id="267" r:id="rId12"/>
    <p:sldId id="271" r:id="rId13"/>
    <p:sldId id="268" r:id="rId14"/>
    <p:sldId id="273" r:id="rId15"/>
    <p:sldId id="274" r:id="rId16"/>
    <p:sldId id="276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CCFFA-984B-4734-8F4F-8D96D60A26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717D76-7E0C-4C38-8701-9257E976D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consists of images representing the standard traffic signs used in the German traffic system.</a:t>
          </a:r>
        </a:p>
      </dgm:t>
    </dgm:pt>
    <dgm:pt modelId="{EC2C8970-EE6D-4008-A196-7D756C8CBA53}" type="parTrans" cxnId="{AC291EF8-AB03-4653-A3FF-3D7F9C70AA9B}">
      <dgm:prSet/>
      <dgm:spPr/>
      <dgm:t>
        <a:bodyPr/>
        <a:lstStyle/>
        <a:p>
          <a:endParaRPr lang="en-US"/>
        </a:p>
      </dgm:t>
    </dgm:pt>
    <dgm:pt modelId="{C4D2B7CF-3145-432E-8DDC-6FE5D2F8521B}" type="sibTrans" cxnId="{AC291EF8-AB03-4653-A3FF-3D7F9C70AA9B}">
      <dgm:prSet/>
      <dgm:spPr/>
      <dgm:t>
        <a:bodyPr/>
        <a:lstStyle/>
        <a:p>
          <a:endParaRPr lang="en-US"/>
        </a:p>
      </dgm:t>
    </dgm:pt>
    <dgm:pt modelId="{AFA8965C-A1B0-4183-9338-03C0A81317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comprises a total of  51,841 images, with </a:t>
          </a:r>
          <a:r>
            <a:rPr lang="en-IN" dirty="0"/>
            <a:t>39,209 train images and 12,632 test images </a:t>
          </a:r>
          <a:r>
            <a:rPr lang="en-US" dirty="0"/>
            <a:t>categorized into 43 classes corresponding to different types of traffic signs.</a:t>
          </a:r>
        </a:p>
      </dgm:t>
    </dgm:pt>
    <dgm:pt modelId="{CF305192-4B86-40B0-8E23-69E062A2F969}" type="parTrans" cxnId="{AF69F0CA-90FB-4E01-AFD1-EB3A13755454}">
      <dgm:prSet/>
      <dgm:spPr/>
      <dgm:t>
        <a:bodyPr/>
        <a:lstStyle/>
        <a:p>
          <a:endParaRPr lang="en-US"/>
        </a:p>
      </dgm:t>
    </dgm:pt>
    <dgm:pt modelId="{6E8874DB-E36C-4AB5-B228-E9644868ACE4}" type="sibTrans" cxnId="{AF69F0CA-90FB-4E01-AFD1-EB3A13755454}">
      <dgm:prSet/>
      <dgm:spPr/>
      <dgm:t>
        <a:bodyPr/>
        <a:lstStyle/>
        <a:p>
          <a:endParaRPr lang="en-US"/>
        </a:p>
      </dgm:t>
    </dgm:pt>
    <dgm:pt modelId="{78564366-2532-4713-B252-83B12A52B2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image is annotated with the appropriate class label, facilitating supervised learning.</a:t>
          </a:r>
        </a:p>
      </dgm:t>
    </dgm:pt>
    <dgm:pt modelId="{5DB7C851-29AE-4B97-BCDF-EA5ECD9289DA}" type="parTrans" cxnId="{D83D6313-83AE-4D99-9B66-E11DAF56A066}">
      <dgm:prSet/>
      <dgm:spPr/>
      <dgm:t>
        <a:bodyPr/>
        <a:lstStyle/>
        <a:p>
          <a:endParaRPr lang="en-US"/>
        </a:p>
      </dgm:t>
    </dgm:pt>
    <dgm:pt modelId="{892478D4-0195-4CB9-A695-ACAC35B74DAF}" type="sibTrans" cxnId="{D83D6313-83AE-4D99-9B66-E11DAF56A066}">
      <dgm:prSet/>
      <dgm:spPr/>
      <dgm:t>
        <a:bodyPr/>
        <a:lstStyle/>
        <a:p>
          <a:endParaRPr lang="en-US"/>
        </a:p>
      </dgm:t>
    </dgm:pt>
    <dgm:pt modelId="{05B24136-E1E9-408E-A78F-9D6151E2C143}" type="pres">
      <dgm:prSet presAssocID="{D4ECCFFA-984B-4734-8F4F-8D96D60A2637}" presName="root" presStyleCnt="0">
        <dgm:presLayoutVars>
          <dgm:dir/>
          <dgm:resizeHandles val="exact"/>
        </dgm:presLayoutVars>
      </dgm:prSet>
      <dgm:spPr/>
    </dgm:pt>
    <dgm:pt modelId="{34104E89-DF4B-4D30-A68E-D9516A889432}" type="pres">
      <dgm:prSet presAssocID="{BE717D76-7E0C-4C38-8701-9257E976DE50}" presName="compNode" presStyleCnt="0"/>
      <dgm:spPr/>
    </dgm:pt>
    <dgm:pt modelId="{CA766E1C-0DBD-4890-A39A-9191B3C903C3}" type="pres">
      <dgm:prSet presAssocID="{BE717D76-7E0C-4C38-8701-9257E976DE50}" presName="bgRect" presStyleLbl="bgShp" presStyleIdx="0" presStyleCnt="3"/>
      <dgm:spPr/>
    </dgm:pt>
    <dgm:pt modelId="{F637B0FA-DDCC-476E-9D52-B0C1117ECE95}" type="pres">
      <dgm:prSet presAssocID="{BE717D76-7E0C-4C38-8701-9257E976DE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3AC0EF-4C97-4BA2-AF82-9B8B01C5FB05}" type="pres">
      <dgm:prSet presAssocID="{BE717D76-7E0C-4C38-8701-9257E976DE50}" presName="spaceRect" presStyleCnt="0"/>
      <dgm:spPr/>
    </dgm:pt>
    <dgm:pt modelId="{1A9A1396-2715-49C4-87D4-DD3AA1425A1C}" type="pres">
      <dgm:prSet presAssocID="{BE717D76-7E0C-4C38-8701-9257E976DE50}" presName="parTx" presStyleLbl="revTx" presStyleIdx="0" presStyleCnt="3">
        <dgm:presLayoutVars>
          <dgm:chMax val="0"/>
          <dgm:chPref val="0"/>
        </dgm:presLayoutVars>
      </dgm:prSet>
      <dgm:spPr/>
    </dgm:pt>
    <dgm:pt modelId="{C8B1B8A7-A3CA-43A4-AD1E-06A2038985EB}" type="pres">
      <dgm:prSet presAssocID="{C4D2B7CF-3145-432E-8DDC-6FE5D2F8521B}" presName="sibTrans" presStyleCnt="0"/>
      <dgm:spPr/>
    </dgm:pt>
    <dgm:pt modelId="{489068FD-C63F-4AF9-AD59-0E1D6B144D0D}" type="pres">
      <dgm:prSet presAssocID="{AFA8965C-A1B0-4183-9338-03C0A81317AA}" presName="compNode" presStyleCnt="0"/>
      <dgm:spPr/>
    </dgm:pt>
    <dgm:pt modelId="{E9155980-DEEF-4583-9B16-6BD5D4B43B3A}" type="pres">
      <dgm:prSet presAssocID="{AFA8965C-A1B0-4183-9338-03C0A81317AA}" presName="bgRect" presStyleLbl="bgShp" presStyleIdx="1" presStyleCnt="3"/>
      <dgm:spPr/>
    </dgm:pt>
    <dgm:pt modelId="{B3E433C3-A890-4FBE-97B7-364F7930B811}" type="pres">
      <dgm:prSet presAssocID="{AFA8965C-A1B0-4183-9338-03C0A81317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63C53FF-A18B-47BF-A20D-1B5FB15D5902}" type="pres">
      <dgm:prSet presAssocID="{AFA8965C-A1B0-4183-9338-03C0A81317AA}" presName="spaceRect" presStyleCnt="0"/>
      <dgm:spPr/>
    </dgm:pt>
    <dgm:pt modelId="{AAFA1983-7677-4ED0-9027-ADC620133D31}" type="pres">
      <dgm:prSet presAssocID="{AFA8965C-A1B0-4183-9338-03C0A81317AA}" presName="parTx" presStyleLbl="revTx" presStyleIdx="1" presStyleCnt="3">
        <dgm:presLayoutVars>
          <dgm:chMax val="0"/>
          <dgm:chPref val="0"/>
        </dgm:presLayoutVars>
      </dgm:prSet>
      <dgm:spPr/>
    </dgm:pt>
    <dgm:pt modelId="{C0094DE7-726F-4CE4-B1DC-9F18D6814B7A}" type="pres">
      <dgm:prSet presAssocID="{6E8874DB-E36C-4AB5-B228-E9644868ACE4}" presName="sibTrans" presStyleCnt="0"/>
      <dgm:spPr/>
    </dgm:pt>
    <dgm:pt modelId="{73F051E1-9FC8-4DCF-BA4D-AFEAA160A4D3}" type="pres">
      <dgm:prSet presAssocID="{78564366-2532-4713-B252-83B12A52B28C}" presName="compNode" presStyleCnt="0"/>
      <dgm:spPr/>
    </dgm:pt>
    <dgm:pt modelId="{065EA40F-40C4-4680-9A0A-28D067482806}" type="pres">
      <dgm:prSet presAssocID="{78564366-2532-4713-B252-83B12A52B28C}" presName="bgRect" presStyleLbl="bgShp" presStyleIdx="2" presStyleCnt="3"/>
      <dgm:spPr/>
    </dgm:pt>
    <dgm:pt modelId="{380C2B5D-AC48-43EA-9903-62F901CD2E16}" type="pres">
      <dgm:prSet presAssocID="{78564366-2532-4713-B252-83B12A52B2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5408F3A-7195-4305-B544-0F5754F28E6D}" type="pres">
      <dgm:prSet presAssocID="{78564366-2532-4713-B252-83B12A52B28C}" presName="spaceRect" presStyleCnt="0"/>
      <dgm:spPr/>
    </dgm:pt>
    <dgm:pt modelId="{922FF4C0-65D8-4A4A-B53D-B8329C52E855}" type="pres">
      <dgm:prSet presAssocID="{78564366-2532-4713-B252-83B12A52B2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3D6313-83AE-4D99-9B66-E11DAF56A066}" srcId="{D4ECCFFA-984B-4734-8F4F-8D96D60A2637}" destId="{78564366-2532-4713-B252-83B12A52B28C}" srcOrd="2" destOrd="0" parTransId="{5DB7C851-29AE-4B97-BCDF-EA5ECD9289DA}" sibTransId="{892478D4-0195-4CB9-A695-ACAC35B74DAF}"/>
    <dgm:cxn modelId="{0944C22F-BB4E-4A61-B617-AB18360CE875}" type="presOf" srcId="{78564366-2532-4713-B252-83B12A52B28C}" destId="{922FF4C0-65D8-4A4A-B53D-B8329C52E855}" srcOrd="0" destOrd="0" presId="urn:microsoft.com/office/officeart/2018/2/layout/IconVerticalSolidList"/>
    <dgm:cxn modelId="{0EC7CA70-D357-4C8A-9985-565C46AC2BFD}" type="presOf" srcId="{AFA8965C-A1B0-4183-9338-03C0A81317AA}" destId="{AAFA1983-7677-4ED0-9027-ADC620133D31}" srcOrd="0" destOrd="0" presId="urn:microsoft.com/office/officeart/2018/2/layout/IconVerticalSolidList"/>
    <dgm:cxn modelId="{3432FB7D-114E-4DC9-BADE-EAD9A90F20B0}" type="presOf" srcId="{BE717D76-7E0C-4C38-8701-9257E976DE50}" destId="{1A9A1396-2715-49C4-87D4-DD3AA1425A1C}" srcOrd="0" destOrd="0" presId="urn:microsoft.com/office/officeart/2018/2/layout/IconVerticalSolidList"/>
    <dgm:cxn modelId="{AF69F0CA-90FB-4E01-AFD1-EB3A13755454}" srcId="{D4ECCFFA-984B-4734-8F4F-8D96D60A2637}" destId="{AFA8965C-A1B0-4183-9338-03C0A81317AA}" srcOrd="1" destOrd="0" parTransId="{CF305192-4B86-40B0-8E23-69E062A2F969}" sibTransId="{6E8874DB-E36C-4AB5-B228-E9644868ACE4}"/>
    <dgm:cxn modelId="{5E2933F5-0104-468E-B7DB-737E26863EC3}" type="presOf" srcId="{D4ECCFFA-984B-4734-8F4F-8D96D60A2637}" destId="{05B24136-E1E9-408E-A78F-9D6151E2C143}" srcOrd="0" destOrd="0" presId="urn:microsoft.com/office/officeart/2018/2/layout/IconVerticalSolidList"/>
    <dgm:cxn modelId="{AC291EF8-AB03-4653-A3FF-3D7F9C70AA9B}" srcId="{D4ECCFFA-984B-4734-8F4F-8D96D60A2637}" destId="{BE717D76-7E0C-4C38-8701-9257E976DE50}" srcOrd="0" destOrd="0" parTransId="{EC2C8970-EE6D-4008-A196-7D756C8CBA53}" sibTransId="{C4D2B7CF-3145-432E-8DDC-6FE5D2F8521B}"/>
    <dgm:cxn modelId="{E8FBA700-46F6-40F9-BD49-204DDB130386}" type="presParOf" srcId="{05B24136-E1E9-408E-A78F-9D6151E2C143}" destId="{34104E89-DF4B-4D30-A68E-D9516A889432}" srcOrd="0" destOrd="0" presId="urn:microsoft.com/office/officeart/2018/2/layout/IconVerticalSolidList"/>
    <dgm:cxn modelId="{A5D84E0F-EFB4-4CB5-9D57-D5F5AD6F498E}" type="presParOf" srcId="{34104E89-DF4B-4D30-A68E-D9516A889432}" destId="{CA766E1C-0DBD-4890-A39A-9191B3C903C3}" srcOrd="0" destOrd="0" presId="urn:microsoft.com/office/officeart/2018/2/layout/IconVerticalSolidList"/>
    <dgm:cxn modelId="{05FFF438-E0C3-4E82-A1B0-E89D0DB80F98}" type="presParOf" srcId="{34104E89-DF4B-4D30-A68E-D9516A889432}" destId="{F637B0FA-DDCC-476E-9D52-B0C1117ECE95}" srcOrd="1" destOrd="0" presId="urn:microsoft.com/office/officeart/2018/2/layout/IconVerticalSolidList"/>
    <dgm:cxn modelId="{AF55857A-DEE4-4420-87E9-FAE57B1E2CCD}" type="presParOf" srcId="{34104E89-DF4B-4D30-A68E-D9516A889432}" destId="{EC3AC0EF-4C97-4BA2-AF82-9B8B01C5FB05}" srcOrd="2" destOrd="0" presId="urn:microsoft.com/office/officeart/2018/2/layout/IconVerticalSolidList"/>
    <dgm:cxn modelId="{FA58E8CA-873C-40F2-93B8-B858BD11EE2A}" type="presParOf" srcId="{34104E89-DF4B-4D30-A68E-D9516A889432}" destId="{1A9A1396-2715-49C4-87D4-DD3AA1425A1C}" srcOrd="3" destOrd="0" presId="urn:microsoft.com/office/officeart/2018/2/layout/IconVerticalSolidList"/>
    <dgm:cxn modelId="{1916EB06-0B8B-4848-8CA1-2D13B89D03E9}" type="presParOf" srcId="{05B24136-E1E9-408E-A78F-9D6151E2C143}" destId="{C8B1B8A7-A3CA-43A4-AD1E-06A2038985EB}" srcOrd="1" destOrd="0" presId="urn:microsoft.com/office/officeart/2018/2/layout/IconVerticalSolidList"/>
    <dgm:cxn modelId="{AEA8DC95-C3CE-477F-8573-B854A33F5453}" type="presParOf" srcId="{05B24136-E1E9-408E-A78F-9D6151E2C143}" destId="{489068FD-C63F-4AF9-AD59-0E1D6B144D0D}" srcOrd="2" destOrd="0" presId="urn:microsoft.com/office/officeart/2018/2/layout/IconVerticalSolidList"/>
    <dgm:cxn modelId="{9E396B26-CE8C-479F-B79A-788C5A273BF5}" type="presParOf" srcId="{489068FD-C63F-4AF9-AD59-0E1D6B144D0D}" destId="{E9155980-DEEF-4583-9B16-6BD5D4B43B3A}" srcOrd="0" destOrd="0" presId="urn:microsoft.com/office/officeart/2018/2/layout/IconVerticalSolidList"/>
    <dgm:cxn modelId="{36DB3E4E-9ECD-4164-8752-E158A050543D}" type="presParOf" srcId="{489068FD-C63F-4AF9-AD59-0E1D6B144D0D}" destId="{B3E433C3-A890-4FBE-97B7-364F7930B811}" srcOrd="1" destOrd="0" presId="urn:microsoft.com/office/officeart/2018/2/layout/IconVerticalSolidList"/>
    <dgm:cxn modelId="{4037299C-03B5-4373-A95A-803CF4AC2C6B}" type="presParOf" srcId="{489068FD-C63F-4AF9-AD59-0E1D6B144D0D}" destId="{163C53FF-A18B-47BF-A20D-1B5FB15D5902}" srcOrd="2" destOrd="0" presId="urn:microsoft.com/office/officeart/2018/2/layout/IconVerticalSolidList"/>
    <dgm:cxn modelId="{904487B5-2956-4BF2-8627-CAA9DA968D4C}" type="presParOf" srcId="{489068FD-C63F-4AF9-AD59-0E1D6B144D0D}" destId="{AAFA1983-7677-4ED0-9027-ADC620133D31}" srcOrd="3" destOrd="0" presId="urn:microsoft.com/office/officeart/2018/2/layout/IconVerticalSolidList"/>
    <dgm:cxn modelId="{DA56698E-E8AF-4F01-A29D-CC4AC51099C9}" type="presParOf" srcId="{05B24136-E1E9-408E-A78F-9D6151E2C143}" destId="{C0094DE7-726F-4CE4-B1DC-9F18D6814B7A}" srcOrd="3" destOrd="0" presId="urn:microsoft.com/office/officeart/2018/2/layout/IconVerticalSolidList"/>
    <dgm:cxn modelId="{E8A77916-8C32-497D-9FDD-8A3D0AB001F0}" type="presParOf" srcId="{05B24136-E1E9-408E-A78F-9D6151E2C143}" destId="{73F051E1-9FC8-4DCF-BA4D-AFEAA160A4D3}" srcOrd="4" destOrd="0" presId="urn:microsoft.com/office/officeart/2018/2/layout/IconVerticalSolidList"/>
    <dgm:cxn modelId="{0B09EC5E-5EE2-4C23-93D1-31E1A6ABAC05}" type="presParOf" srcId="{73F051E1-9FC8-4DCF-BA4D-AFEAA160A4D3}" destId="{065EA40F-40C4-4680-9A0A-28D067482806}" srcOrd="0" destOrd="0" presId="urn:microsoft.com/office/officeart/2018/2/layout/IconVerticalSolidList"/>
    <dgm:cxn modelId="{72D55B5A-C327-46DA-866D-456248E1EF85}" type="presParOf" srcId="{73F051E1-9FC8-4DCF-BA4D-AFEAA160A4D3}" destId="{380C2B5D-AC48-43EA-9903-62F901CD2E16}" srcOrd="1" destOrd="0" presId="urn:microsoft.com/office/officeart/2018/2/layout/IconVerticalSolidList"/>
    <dgm:cxn modelId="{8A428924-2FE2-41BC-90A8-A7F331C7CAED}" type="presParOf" srcId="{73F051E1-9FC8-4DCF-BA4D-AFEAA160A4D3}" destId="{C5408F3A-7195-4305-B544-0F5754F28E6D}" srcOrd="2" destOrd="0" presId="urn:microsoft.com/office/officeart/2018/2/layout/IconVerticalSolidList"/>
    <dgm:cxn modelId="{FBABB554-C1D2-44D6-858D-EBF4C38F6A0F}" type="presParOf" srcId="{73F051E1-9FC8-4DCF-BA4D-AFEAA160A4D3}" destId="{922FF4C0-65D8-4A4A-B53D-B8329C52E8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81D1F-1B62-49C0-AFE6-D86C806BE0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E8969E-1FDB-4428-9A09-DB418F2310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Importing the necessary libraries dataset. </a:t>
          </a:r>
        </a:p>
      </dgm:t>
    </dgm:pt>
    <dgm:pt modelId="{320C75DC-11A5-402B-A87C-0BB04BB04B7C}" type="parTrans" cxnId="{28B7C5DC-DBC5-4E3E-BA64-C7FDEE4E7115}">
      <dgm:prSet/>
      <dgm:spPr/>
      <dgm:t>
        <a:bodyPr/>
        <a:lstStyle/>
        <a:p>
          <a:endParaRPr lang="en-US"/>
        </a:p>
      </dgm:t>
    </dgm:pt>
    <dgm:pt modelId="{4F6B8CD7-4E2F-46DF-984A-EF63995C231D}" type="sibTrans" cxnId="{28B7C5DC-DBC5-4E3E-BA64-C7FDEE4E71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F10E21-7F39-496E-8AA8-1E37CD1A3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Preprocessing: Apply preprocessing techniques such as resizing, normalization, and augmentation to prepare the images for model training.</a:t>
          </a:r>
        </a:p>
      </dgm:t>
    </dgm:pt>
    <dgm:pt modelId="{872983ED-5EBC-4F07-A909-E4643DE92D42}" type="parTrans" cxnId="{D61820E8-1346-469F-80BD-C685ACF84453}">
      <dgm:prSet/>
      <dgm:spPr/>
      <dgm:t>
        <a:bodyPr/>
        <a:lstStyle/>
        <a:p>
          <a:endParaRPr lang="en-US"/>
        </a:p>
      </dgm:t>
    </dgm:pt>
    <dgm:pt modelId="{0C634D83-BF55-49B2-950F-0EFEE768827F}" type="sibTrans" cxnId="{D61820E8-1346-469F-80BD-C685ACF844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67565B-B5AE-485F-8F89-6ABB5C6DF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Splitting the data: Divide the dataset into training, validation, and testing sets to train and evaluate the models.</a:t>
          </a:r>
        </a:p>
      </dgm:t>
    </dgm:pt>
    <dgm:pt modelId="{B972953A-439B-49C6-9254-E2451EBEDB77}" type="parTrans" cxnId="{A5ADF176-277C-40F5-A109-9C7BA5236516}">
      <dgm:prSet/>
      <dgm:spPr/>
      <dgm:t>
        <a:bodyPr/>
        <a:lstStyle/>
        <a:p>
          <a:endParaRPr lang="en-US"/>
        </a:p>
      </dgm:t>
    </dgm:pt>
    <dgm:pt modelId="{E2F0E2AB-9A02-4B53-B59A-8E9547A38D85}" type="sibTrans" cxnId="{A5ADF176-277C-40F5-A109-9C7BA52365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D4DB76-A235-4F12-BDFE-55A76C2E7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Building ANN model: Construct an Artificial Neural Network (ANN) model architecture suitable for traffic sign recognition.</a:t>
          </a:r>
        </a:p>
      </dgm:t>
    </dgm:pt>
    <dgm:pt modelId="{FB1A8FBD-1D1E-416E-9944-3650086C98A8}" type="parTrans" cxnId="{F041BC64-1B5E-49DB-AC6B-444FFD2F96D4}">
      <dgm:prSet/>
      <dgm:spPr/>
      <dgm:t>
        <a:bodyPr/>
        <a:lstStyle/>
        <a:p>
          <a:endParaRPr lang="en-US"/>
        </a:p>
      </dgm:t>
    </dgm:pt>
    <dgm:pt modelId="{3C83B866-33B3-4552-B343-F5BE22A3422A}" type="sibTrans" cxnId="{F041BC64-1B5E-49DB-AC6B-444FFD2F96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A0D3AC-88A1-4080-844E-80C58BC22B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Building CNN model: Design a Convolutional Neural Network (CNN) model architecture tailored for traffic sign recognition tasks.</a:t>
          </a:r>
        </a:p>
      </dgm:t>
    </dgm:pt>
    <dgm:pt modelId="{051981E7-5025-44AB-B47F-B44ED1125E6B}" type="parTrans" cxnId="{91192FD5-8631-4B94-B396-059F5951714C}">
      <dgm:prSet/>
      <dgm:spPr/>
      <dgm:t>
        <a:bodyPr/>
        <a:lstStyle/>
        <a:p>
          <a:endParaRPr lang="en-US"/>
        </a:p>
      </dgm:t>
    </dgm:pt>
    <dgm:pt modelId="{2F8EED7F-242A-4AD8-B7CF-130738BD846C}" type="sibTrans" cxnId="{91192FD5-8631-4B94-B396-059F595171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2C0751-8147-4021-91CB-DA6BDD6729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Comparing the results: Evaluate the performance of both models based on accuracy. </a:t>
          </a:r>
        </a:p>
      </dgm:t>
    </dgm:pt>
    <dgm:pt modelId="{733A6240-F85C-46AF-BCAB-CE7D08D32A34}" type="parTrans" cxnId="{E01D73F9-C7C8-4781-BE29-8FA416CF029A}">
      <dgm:prSet/>
      <dgm:spPr/>
      <dgm:t>
        <a:bodyPr/>
        <a:lstStyle/>
        <a:p>
          <a:endParaRPr lang="en-US"/>
        </a:p>
      </dgm:t>
    </dgm:pt>
    <dgm:pt modelId="{811C0614-C769-40F2-82AC-77BD24D11A96}" type="sibTrans" cxnId="{E01D73F9-C7C8-4781-BE29-8FA416CF02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A503AB-8CB5-4BBE-9353-CB8738BE2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7. Predicting test data on best algorithm: Deploy the best-performing model to predict traffic signs on the testing dataset and analyze the predictions' accuracy and reliability.</a:t>
          </a:r>
        </a:p>
      </dgm:t>
    </dgm:pt>
    <dgm:pt modelId="{F4A412D2-4648-4CEB-8FEB-3A8C68293CBD}" type="parTrans" cxnId="{9D781AAC-41FA-4A27-ACDD-0AB9E795DE36}">
      <dgm:prSet/>
      <dgm:spPr/>
      <dgm:t>
        <a:bodyPr/>
        <a:lstStyle/>
        <a:p>
          <a:endParaRPr lang="en-US"/>
        </a:p>
      </dgm:t>
    </dgm:pt>
    <dgm:pt modelId="{A1755C3E-52CA-40C0-BB99-EB3C092871ED}" type="sibTrans" cxnId="{9D781AAC-41FA-4A27-ACDD-0AB9E795DE36}">
      <dgm:prSet/>
      <dgm:spPr/>
      <dgm:t>
        <a:bodyPr/>
        <a:lstStyle/>
        <a:p>
          <a:endParaRPr lang="en-US"/>
        </a:p>
      </dgm:t>
    </dgm:pt>
    <dgm:pt modelId="{48E9B28C-3022-45CB-939C-DB8D5EC39E7D}" type="pres">
      <dgm:prSet presAssocID="{64581D1F-1B62-49C0-AFE6-D86C806BE009}" presName="root" presStyleCnt="0">
        <dgm:presLayoutVars>
          <dgm:dir/>
          <dgm:resizeHandles val="exact"/>
        </dgm:presLayoutVars>
      </dgm:prSet>
      <dgm:spPr/>
    </dgm:pt>
    <dgm:pt modelId="{2AA70F30-0526-492C-AA35-39487FA16DBD}" type="pres">
      <dgm:prSet presAssocID="{3AE8969E-1FDB-4428-9A09-DB418F2310AF}" presName="compNode" presStyleCnt="0"/>
      <dgm:spPr/>
    </dgm:pt>
    <dgm:pt modelId="{3EF9E251-DF04-4544-84EF-243F260146CD}" type="pres">
      <dgm:prSet presAssocID="{3AE8969E-1FDB-4428-9A09-DB418F2310AF}" presName="bgRect" presStyleLbl="bgShp" presStyleIdx="0" presStyleCnt="7"/>
      <dgm:spPr/>
    </dgm:pt>
    <dgm:pt modelId="{79F33AF2-F60C-448D-8F35-CCF5EA139F39}" type="pres">
      <dgm:prSet presAssocID="{3AE8969E-1FDB-4428-9A09-DB418F2310A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48DDF6-CD57-421B-95C3-66B3843DD8C6}" type="pres">
      <dgm:prSet presAssocID="{3AE8969E-1FDB-4428-9A09-DB418F2310AF}" presName="spaceRect" presStyleCnt="0"/>
      <dgm:spPr/>
    </dgm:pt>
    <dgm:pt modelId="{C4AB62E9-448C-4D93-8F69-869EF5DC4B25}" type="pres">
      <dgm:prSet presAssocID="{3AE8969E-1FDB-4428-9A09-DB418F2310AF}" presName="parTx" presStyleLbl="revTx" presStyleIdx="0" presStyleCnt="7">
        <dgm:presLayoutVars>
          <dgm:chMax val="0"/>
          <dgm:chPref val="0"/>
        </dgm:presLayoutVars>
      </dgm:prSet>
      <dgm:spPr/>
    </dgm:pt>
    <dgm:pt modelId="{E6AD666A-A702-4221-BEC3-AAF75A9CF82D}" type="pres">
      <dgm:prSet presAssocID="{4F6B8CD7-4E2F-46DF-984A-EF63995C231D}" presName="sibTrans" presStyleCnt="0"/>
      <dgm:spPr/>
    </dgm:pt>
    <dgm:pt modelId="{7E652E5F-93E8-495B-9920-878DAB03C685}" type="pres">
      <dgm:prSet presAssocID="{A8F10E21-7F39-496E-8AA8-1E37CD1A3E5B}" presName="compNode" presStyleCnt="0"/>
      <dgm:spPr/>
    </dgm:pt>
    <dgm:pt modelId="{46C9CE05-5DC7-4D8F-9261-94D60C15C238}" type="pres">
      <dgm:prSet presAssocID="{A8F10E21-7F39-496E-8AA8-1E37CD1A3E5B}" presName="bgRect" presStyleLbl="bgShp" presStyleIdx="1" presStyleCnt="7"/>
      <dgm:spPr/>
    </dgm:pt>
    <dgm:pt modelId="{94D009F6-8790-4EEC-910C-01F5698A7692}" type="pres">
      <dgm:prSet presAssocID="{A8F10E21-7F39-496E-8AA8-1E37CD1A3E5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ED81682-F2DF-4542-B960-3B6A29DBD854}" type="pres">
      <dgm:prSet presAssocID="{A8F10E21-7F39-496E-8AA8-1E37CD1A3E5B}" presName="spaceRect" presStyleCnt="0"/>
      <dgm:spPr/>
    </dgm:pt>
    <dgm:pt modelId="{520C15F9-364A-488A-8227-0C85F6DC638E}" type="pres">
      <dgm:prSet presAssocID="{A8F10E21-7F39-496E-8AA8-1E37CD1A3E5B}" presName="parTx" presStyleLbl="revTx" presStyleIdx="1" presStyleCnt="7">
        <dgm:presLayoutVars>
          <dgm:chMax val="0"/>
          <dgm:chPref val="0"/>
        </dgm:presLayoutVars>
      </dgm:prSet>
      <dgm:spPr/>
    </dgm:pt>
    <dgm:pt modelId="{A5B0D3D8-F46B-4518-935E-058ACE1243E9}" type="pres">
      <dgm:prSet presAssocID="{0C634D83-BF55-49B2-950F-0EFEE768827F}" presName="sibTrans" presStyleCnt="0"/>
      <dgm:spPr/>
    </dgm:pt>
    <dgm:pt modelId="{D4CE20C4-7031-440B-AD27-5739FAA242AE}" type="pres">
      <dgm:prSet presAssocID="{6D67565B-B5AE-485F-8F89-6ABB5C6DFCCF}" presName="compNode" presStyleCnt="0"/>
      <dgm:spPr/>
    </dgm:pt>
    <dgm:pt modelId="{EAFCDC9B-C68A-4F98-A7FC-3879D8A91442}" type="pres">
      <dgm:prSet presAssocID="{6D67565B-B5AE-485F-8F89-6ABB5C6DFCCF}" presName="bgRect" presStyleLbl="bgShp" presStyleIdx="2" presStyleCnt="7"/>
      <dgm:spPr/>
    </dgm:pt>
    <dgm:pt modelId="{F618321B-DBD1-4685-AFAE-C37D4B0380BD}" type="pres">
      <dgm:prSet presAssocID="{6D67565B-B5AE-485F-8F89-6ABB5C6DFCC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7DD1CE7-766D-444B-BD0E-8C00AC664FFA}" type="pres">
      <dgm:prSet presAssocID="{6D67565B-B5AE-485F-8F89-6ABB5C6DFCCF}" presName="spaceRect" presStyleCnt="0"/>
      <dgm:spPr/>
    </dgm:pt>
    <dgm:pt modelId="{B89E117A-2325-4AB8-87AE-30F0E53081B7}" type="pres">
      <dgm:prSet presAssocID="{6D67565B-B5AE-485F-8F89-6ABB5C6DFCCF}" presName="parTx" presStyleLbl="revTx" presStyleIdx="2" presStyleCnt="7">
        <dgm:presLayoutVars>
          <dgm:chMax val="0"/>
          <dgm:chPref val="0"/>
        </dgm:presLayoutVars>
      </dgm:prSet>
      <dgm:spPr/>
    </dgm:pt>
    <dgm:pt modelId="{2F413905-CABB-4B6F-A427-F043B5E5CD41}" type="pres">
      <dgm:prSet presAssocID="{E2F0E2AB-9A02-4B53-B59A-8E9547A38D85}" presName="sibTrans" presStyleCnt="0"/>
      <dgm:spPr/>
    </dgm:pt>
    <dgm:pt modelId="{66B08BDA-CD8C-4564-8853-EF64EB816A97}" type="pres">
      <dgm:prSet presAssocID="{76D4DB76-A235-4F12-BDFE-55A76C2E7E94}" presName="compNode" presStyleCnt="0"/>
      <dgm:spPr/>
    </dgm:pt>
    <dgm:pt modelId="{14984BAA-9488-421D-8ACF-9CB305A9BB7A}" type="pres">
      <dgm:prSet presAssocID="{76D4DB76-A235-4F12-BDFE-55A76C2E7E94}" presName="bgRect" presStyleLbl="bgShp" presStyleIdx="3" presStyleCnt="7"/>
      <dgm:spPr/>
    </dgm:pt>
    <dgm:pt modelId="{5553A6B8-D984-42CB-AC29-26CA65358134}" type="pres">
      <dgm:prSet presAssocID="{76D4DB76-A235-4F12-BDFE-55A76C2E7E9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9ADFBE-BD8A-4245-921C-DC5F7B5151DA}" type="pres">
      <dgm:prSet presAssocID="{76D4DB76-A235-4F12-BDFE-55A76C2E7E94}" presName="spaceRect" presStyleCnt="0"/>
      <dgm:spPr/>
    </dgm:pt>
    <dgm:pt modelId="{5DA12951-474A-421B-B873-6ABBE2A16708}" type="pres">
      <dgm:prSet presAssocID="{76D4DB76-A235-4F12-BDFE-55A76C2E7E94}" presName="parTx" presStyleLbl="revTx" presStyleIdx="3" presStyleCnt="7">
        <dgm:presLayoutVars>
          <dgm:chMax val="0"/>
          <dgm:chPref val="0"/>
        </dgm:presLayoutVars>
      </dgm:prSet>
      <dgm:spPr/>
    </dgm:pt>
    <dgm:pt modelId="{92A6FB18-8685-4426-A17A-97C7BB449096}" type="pres">
      <dgm:prSet presAssocID="{3C83B866-33B3-4552-B343-F5BE22A3422A}" presName="sibTrans" presStyleCnt="0"/>
      <dgm:spPr/>
    </dgm:pt>
    <dgm:pt modelId="{0C1FCB84-73B6-44B4-9A96-AF4318781178}" type="pres">
      <dgm:prSet presAssocID="{1DA0D3AC-88A1-4080-844E-80C58BC22B7D}" presName="compNode" presStyleCnt="0"/>
      <dgm:spPr/>
    </dgm:pt>
    <dgm:pt modelId="{B10FF9DB-BAB8-4583-862A-4F925D5AF55E}" type="pres">
      <dgm:prSet presAssocID="{1DA0D3AC-88A1-4080-844E-80C58BC22B7D}" presName="bgRect" presStyleLbl="bgShp" presStyleIdx="4" presStyleCnt="7"/>
      <dgm:spPr/>
    </dgm:pt>
    <dgm:pt modelId="{80F420F2-4F1A-417B-85C1-5F3DCF059222}" type="pres">
      <dgm:prSet presAssocID="{1DA0D3AC-88A1-4080-844E-80C58BC22B7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B6D82CA-39B6-4596-A5AE-783D9D0FBCEB}" type="pres">
      <dgm:prSet presAssocID="{1DA0D3AC-88A1-4080-844E-80C58BC22B7D}" presName="spaceRect" presStyleCnt="0"/>
      <dgm:spPr/>
    </dgm:pt>
    <dgm:pt modelId="{BDD448A1-1711-4771-ADD3-F45F40778ED0}" type="pres">
      <dgm:prSet presAssocID="{1DA0D3AC-88A1-4080-844E-80C58BC22B7D}" presName="parTx" presStyleLbl="revTx" presStyleIdx="4" presStyleCnt="7">
        <dgm:presLayoutVars>
          <dgm:chMax val="0"/>
          <dgm:chPref val="0"/>
        </dgm:presLayoutVars>
      </dgm:prSet>
      <dgm:spPr/>
    </dgm:pt>
    <dgm:pt modelId="{B09F0079-071B-408F-8728-7780A0A19FE5}" type="pres">
      <dgm:prSet presAssocID="{2F8EED7F-242A-4AD8-B7CF-130738BD846C}" presName="sibTrans" presStyleCnt="0"/>
      <dgm:spPr/>
    </dgm:pt>
    <dgm:pt modelId="{3FBC9C68-70FF-4090-8F3E-7B42EA6B91C2}" type="pres">
      <dgm:prSet presAssocID="{0B2C0751-8147-4021-91CB-DA6BDD6729B5}" presName="compNode" presStyleCnt="0"/>
      <dgm:spPr/>
    </dgm:pt>
    <dgm:pt modelId="{6E369298-DEA3-44F8-B217-AB3BD3AEA1C3}" type="pres">
      <dgm:prSet presAssocID="{0B2C0751-8147-4021-91CB-DA6BDD6729B5}" presName="bgRect" presStyleLbl="bgShp" presStyleIdx="5" presStyleCnt="7"/>
      <dgm:spPr/>
    </dgm:pt>
    <dgm:pt modelId="{9E2D58B7-6988-4CBC-908A-DCF4B1B0AC50}" type="pres">
      <dgm:prSet presAssocID="{0B2C0751-8147-4021-91CB-DA6BDD6729B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44631AB-6FC6-4A59-8FF4-BBDB7D274524}" type="pres">
      <dgm:prSet presAssocID="{0B2C0751-8147-4021-91CB-DA6BDD6729B5}" presName="spaceRect" presStyleCnt="0"/>
      <dgm:spPr/>
    </dgm:pt>
    <dgm:pt modelId="{CCB1DA05-0E8D-41D9-9F71-E8C86F5A1FE3}" type="pres">
      <dgm:prSet presAssocID="{0B2C0751-8147-4021-91CB-DA6BDD6729B5}" presName="parTx" presStyleLbl="revTx" presStyleIdx="5" presStyleCnt="7">
        <dgm:presLayoutVars>
          <dgm:chMax val="0"/>
          <dgm:chPref val="0"/>
        </dgm:presLayoutVars>
      </dgm:prSet>
      <dgm:spPr/>
    </dgm:pt>
    <dgm:pt modelId="{B75A3D01-E7F6-456F-9A2E-576B4762CFED}" type="pres">
      <dgm:prSet presAssocID="{811C0614-C769-40F2-82AC-77BD24D11A96}" presName="sibTrans" presStyleCnt="0"/>
      <dgm:spPr/>
    </dgm:pt>
    <dgm:pt modelId="{306BB8BB-3172-463B-9659-FE83C4899C29}" type="pres">
      <dgm:prSet presAssocID="{4EA503AB-8CB5-4BBE-9353-CB8738BE21FA}" presName="compNode" presStyleCnt="0"/>
      <dgm:spPr/>
    </dgm:pt>
    <dgm:pt modelId="{BF85EAD4-6F85-4AF0-90DE-514EF4A5F6EB}" type="pres">
      <dgm:prSet presAssocID="{4EA503AB-8CB5-4BBE-9353-CB8738BE21FA}" presName="bgRect" presStyleLbl="bgShp" presStyleIdx="6" presStyleCnt="7"/>
      <dgm:spPr/>
    </dgm:pt>
    <dgm:pt modelId="{1D3BB3A1-4937-46D3-A4C1-34D6F40C80E3}" type="pres">
      <dgm:prSet presAssocID="{4EA503AB-8CB5-4BBE-9353-CB8738BE21F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34372F8-10B7-487A-87AF-07E5C7421903}" type="pres">
      <dgm:prSet presAssocID="{4EA503AB-8CB5-4BBE-9353-CB8738BE21FA}" presName="spaceRect" presStyleCnt="0"/>
      <dgm:spPr/>
    </dgm:pt>
    <dgm:pt modelId="{B0FEDF3F-0985-406F-B006-2195B1752DE7}" type="pres">
      <dgm:prSet presAssocID="{4EA503AB-8CB5-4BBE-9353-CB8738BE21F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081C113-A035-4404-AE78-576581C74870}" type="presOf" srcId="{1DA0D3AC-88A1-4080-844E-80C58BC22B7D}" destId="{BDD448A1-1711-4771-ADD3-F45F40778ED0}" srcOrd="0" destOrd="0" presId="urn:microsoft.com/office/officeart/2018/2/layout/IconVerticalSolidList"/>
    <dgm:cxn modelId="{E0CF581F-934F-4D87-B75B-CCF7B73D5605}" type="presOf" srcId="{A8F10E21-7F39-496E-8AA8-1E37CD1A3E5B}" destId="{520C15F9-364A-488A-8227-0C85F6DC638E}" srcOrd="0" destOrd="0" presId="urn:microsoft.com/office/officeart/2018/2/layout/IconVerticalSolidList"/>
    <dgm:cxn modelId="{B4E6BD1F-B3D2-42F1-BC5E-44382358DC54}" type="presOf" srcId="{4EA503AB-8CB5-4BBE-9353-CB8738BE21FA}" destId="{B0FEDF3F-0985-406F-B006-2195B1752DE7}" srcOrd="0" destOrd="0" presId="urn:microsoft.com/office/officeart/2018/2/layout/IconVerticalSolidList"/>
    <dgm:cxn modelId="{FB6EE131-3CC6-4045-9777-7D72812A6A16}" type="presOf" srcId="{6D67565B-B5AE-485F-8F89-6ABB5C6DFCCF}" destId="{B89E117A-2325-4AB8-87AE-30F0E53081B7}" srcOrd="0" destOrd="0" presId="urn:microsoft.com/office/officeart/2018/2/layout/IconVerticalSolidList"/>
    <dgm:cxn modelId="{F041BC64-1B5E-49DB-AC6B-444FFD2F96D4}" srcId="{64581D1F-1B62-49C0-AFE6-D86C806BE009}" destId="{76D4DB76-A235-4F12-BDFE-55A76C2E7E94}" srcOrd="3" destOrd="0" parTransId="{FB1A8FBD-1D1E-416E-9944-3650086C98A8}" sibTransId="{3C83B866-33B3-4552-B343-F5BE22A3422A}"/>
    <dgm:cxn modelId="{1788014B-CE8D-40E8-B289-C42828BB0740}" type="presOf" srcId="{76D4DB76-A235-4F12-BDFE-55A76C2E7E94}" destId="{5DA12951-474A-421B-B873-6ABBE2A16708}" srcOrd="0" destOrd="0" presId="urn:microsoft.com/office/officeart/2018/2/layout/IconVerticalSolidList"/>
    <dgm:cxn modelId="{2486876C-FE81-4185-8018-6B27FC7A159E}" type="presOf" srcId="{0B2C0751-8147-4021-91CB-DA6BDD6729B5}" destId="{CCB1DA05-0E8D-41D9-9F71-E8C86F5A1FE3}" srcOrd="0" destOrd="0" presId="urn:microsoft.com/office/officeart/2018/2/layout/IconVerticalSolidList"/>
    <dgm:cxn modelId="{A5ADF176-277C-40F5-A109-9C7BA5236516}" srcId="{64581D1F-1B62-49C0-AFE6-D86C806BE009}" destId="{6D67565B-B5AE-485F-8F89-6ABB5C6DFCCF}" srcOrd="2" destOrd="0" parTransId="{B972953A-439B-49C6-9254-E2451EBEDB77}" sibTransId="{E2F0E2AB-9A02-4B53-B59A-8E9547A38D85}"/>
    <dgm:cxn modelId="{2ABA0079-F15B-4BBF-8783-37587958B691}" type="presOf" srcId="{3AE8969E-1FDB-4428-9A09-DB418F2310AF}" destId="{C4AB62E9-448C-4D93-8F69-869EF5DC4B25}" srcOrd="0" destOrd="0" presId="urn:microsoft.com/office/officeart/2018/2/layout/IconVerticalSolidList"/>
    <dgm:cxn modelId="{9D781AAC-41FA-4A27-ACDD-0AB9E795DE36}" srcId="{64581D1F-1B62-49C0-AFE6-D86C806BE009}" destId="{4EA503AB-8CB5-4BBE-9353-CB8738BE21FA}" srcOrd="6" destOrd="0" parTransId="{F4A412D2-4648-4CEB-8FEB-3A8C68293CBD}" sibTransId="{A1755C3E-52CA-40C0-BB99-EB3C092871ED}"/>
    <dgm:cxn modelId="{826C06B0-C1D5-40F6-8A5E-9953FC14DE60}" type="presOf" srcId="{64581D1F-1B62-49C0-AFE6-D86C806BE009}" destId="{48E9B28C-3022-45CB-939C-DB8D5EC39E7D}" srcOrd="0" destOrd="0" presId="urn:microsoft.com/office/officeart/2018/2/layout/IconVerticalSolidList"/>
    <dgm:cxn modelId="{91192FD5-8631-4B94-B396-059F5951714C}" srcId="{64581D1F-1B62-49C0-AFE6-D86C806BE009}" destId="{1DA0D3AC-88A1-4080-844E-80C58BC22B7D}" srcOrd="4" destOrd="0" parTransId="{051981E7-5025-44AB-B47F-B44ED1125E6B}" sibTransId="{2F8EED7F-242A-4AD8-B7CF-130738BD846C}"/>
    <dgm:cxn modelId="{28B7C5DC-DBC5-4E3E-BA64-C7FDEE4E7115}" srcId="{64581D1F-1B62-49C0-AFE6-D86C806BE009}" destId="{3AE8969E-1FDB-4428-9A09-DB418F2310AF}" srcOrd="0" destOrd="0" parTransId="{320C75DC-11A5-402B-A87C-0BB04BB04B7C}" sibTransId="{4F6B8CD7-4E2F-46DF-984A-EF63995C231D}"/>
    <dgm:cxn modelId="{D61820E8-1346-469F-80BD-C685ACF84453}" srcId="{64581D1F-1B62-49C0-AFE6-D86C806BE009}" destId="{A8F10E21-7F39-496E-8AA8-1E37CD1A3E5B}" srcOrd="1" destOrd="0" parTransId="{872983ED-5EBC-4F07-A909-E4643DE92D42}" sibTransId="{0C634D83-BF55-49B2-950F-0EFEE768827F}"/>
    <dgm:cxn modelId="{E01D73F9-C7C8-4781-BE29-8FA416CF029A}" srcId="{64581D1F-1B62-49C0-AFE6-D86C806BE009}" destId="{0B2C0751-8147-4021-91CB-DA6BDD6729B5}" srcOrd="5" destOrd="0" parTransId="{733A6240-F85C-46AF-BCAB-CE7D08D32A34}" sibTransId="{811C0614-C769-40F2-82AC-77BD24D11A96}"/>
    <dgm:cxn modelId="{6DE564C8-3632-4438-BE23-BE5FAD432313}" type="presParOf" srcId="{48E9B28C-3022-45CB-939C-DB8D5EC39E7D}" destId="{2AA70F30-0526-492C-AA35-39487FA16DBD}" srcOrd="0" destOrd="0" presId="urn:microsoft.com/office/officeart/2018/2/layout/IconVerticalSolidList"/>
    <dgm:cxn modelId="{911EDECA-5ED8-4437-A620-9DB566E3F6FB}" type="presParOf" srcId="{2AA70F30-0526-492C-AA35-39487FA16DBD}" destId="{3EF9E251-DF04-4544-84EF-243F260146CD}" srcOrd="0" destOrd="0" presId="urn:microsoft.com/office/officeart/2018/2/layout/IconVerticalSolidList"/>
    <dgm:cxn modelId="{7215B91A-8308-469E-9F37-4BBD46A07239}" type="presParOf" srcId="{2AA70F30-0526-492C-AA35-39487FA16DBD}" destId="{79F33AF2-F60C-448D-8F35-CCF5EA139F39}" srcOrd="1" destOrd="0" presId="urn:microsoft.com/office/officeart/2018/2/layout/IconVerticalSolidList"/>
    <dgm:cxn modelId="{3F38D285-5300-435A-8B5F-4DC844ABA55E}" type="presParOf" srcId="{2AA70F30-0526-492C-AA35-39487FA16DBD}" destId="{CA48DDF6-CD57-421B-95C3-66B3843DD8C6}" srcOrd="2" destOrd="0" presId="urn:microsoft.com/office/officeart/2018/2/layout/IconVerticalSolidList"/>
    <dgm:cxn modelId="{43CE56A5-36C8-4945-9F27-19FA138FB0BE}" type="presParOf" srcId="{2AA70F30-0526-492C-AA35-39487FA16DBD}" destId="{C4AB62E9-448C-4D93-8F69-869EF5DC4B25}" srcOrd="3" destOrd="0" presId="urn:microsoft.com/office/officeart/2018/2/layout/IconVerticalSolidList"/>
    <dgm:cxn modelId="{EB5FA91B-69CE-47A2-B173-5FED0DBC6147}" type="presParOf" srcId="{48E9B28C-3022-45CB-939C-DB8D5EC39E7D}" destId="{E6AD666A-A702-4221-BEC3-AAF75A9CF82D}" srcOrd="1" destOrd="0" presId="urn:microsoft.com/office/officeart/2018/2/layout/IconVerticalSolidList"/>
    <dgm:cxn modelId="{F5A5E9B6-90B2-44CE-A18D-18F8A54D1E76}" type="presParOf" srcId="{48E9B28C-3022-45CB-939C-DB8D5EC39E7D}" destId="{7E652E5F-93E8-495B-9920-878DAB03C685}" srcOrd="2" destOrd="0" presId="urn:microsoft.com/office/officeart/2018/2/layout/IconVerticalSolidList"/>
    <dgm:cxn modelId="{2F4F7DF1-DF2E-44F6-A0D8-542FEFB38315}" type="presParOf" srcId="{7E652E5F-93E8-495B-9920-878DAB03C685}" destId="{46C9CE05-5DC7-4D8F-9261-94D60C15C238}" srcOrd="0" destOrd="0" presId="urn:microsoft.com/office/officeart/2018/2/layout/IconVerticalSolidList"/>
    <dgm:cxn modelId="{A0CFB760-2091-4944-A375-C9148BC12E7F}" type="presParOf" srcId="{7E652E5F-93E8-495B-9920-878DAB03C685}" destId="{94D009F6-8790-4EEC-910C-01F5698A7692}" srcOrd="1" destOrd="0" presId="urn:microsoft.com/office/officeart/2018/2/layout/IconVerticalSolidList"/>
    <dgm:cxn modelId="{F50A1F29-7133-4259-8494-C1B6A3AC06A8}" type="presParOf" srcId="{7E652E5F-93E8-495B-9920-878DAB03C685}" destId="{6ED81682-F2DF-4542-B960-3B6A29DBD854}" srcOrd="2" destOrd="0" presId="urn:microsoft.com/office/officeart/2018/2/layout/IconVerticalSolidList"/>
    <dgm:cxn modelId="{A7436C95-9F47-4852-BADE-A429C3DFD35E}" type="presParOf" srcId="{7E652E5F-93E8-495B-9920-878DAB03C685}" destId="{520C15F9-364A-488A-8227-0C85F6DC638E}" srcOrd="3" destOrd="0" presId="urn:microsoft.com/office/officeart/2018/2/layout/IconVerticalSolidList"/>
    <dgm:cxn modelId="{002B5D73-891F-4CB2-A388-36872792FD52}" type="presParOf" srcId="{48E9B28C-3022-45CB-939C-DB8D5EC39E7D}" destId="{A5B0D3D8-F46B-4518-935E-058ACE1243E9}" srcOrd="3" destOrd="0" presId="urn:microsoft.com/office/officeart/2018/2/layout/IconVerticalSolidList"/>
    <dgm:cxn modelId="{1081F813-AC22-4614-9E2F-8484AC5F5ECB}" type="presParOf" srcId="{48E9B28C-3022-45CB-939C-DB8D5EC39E7D}" destId="{D4CE20C4-7031-440B-AD27-5739FAA242AE}" srcOrd="4" destOrd="0" presId="urn:microsoft.com/office/officeart/2018/2/layout/IconVerticalSolidList"/>
    <dgm:cxn modelId="{87B27EB3-BC10-4523-9813-B6797FB05890}" type="presParOf" srcId="{D4CE20C4-7031-440B-AD27-5739FAA242AE}" destId="{EAFCDC9B-C68A-4F98-A7FC-3879D8A91442}" srcOrd="0" destOrd="0" presId="urn:microsoft.com/office/officeart/2018/2/layout/IconVerticalSolidList"/>
    <dgm:cxn modelId="{2C8D4974-292A-49A9-8D8D-0BAAF9D08C92}" type="presParOf" srcId="{D4CE20C4-7031-440B-AD27-5739FAA242AE}" destId="{F618321B-DBD1-4685-AFAE-C37D4B0380BD}" srcOrd="1" destOrd="0" presId="urn:microsoft.com/office/officeart/2018/2/layout/IconVerticalSolidList"/>
    <dgm:cxn modelId="{5868FB9F-31DC-4FD0-82FB-8EE3C9180DEA}" type="presParOf" srcId="{D4CE20C4-7031-440B-AD27-5739FAA242AE}" destId="{77DD1CE7-766D-444B-BD0E-8C00AC664FFA}" srcOrd="2" destOrd="0" presId="urn:microsoft.com/office/officeart/2018/2/layout/IconVerticalSolidList"/>
    <dgm:cxn modelId="{6FBF6907-C330-4EF0-A796-777DA017B950}" type="presParOf" srcId="{D4CE20C4-7031-440B-AD27-5739FAA242AE}" destId="{B89E117A-2325-4AB8-87AE-30F0E53081B7}" srcOrd="3" destOrd="0" presId="urn:microsoft.com/office/officeart/2018/2/layout/IconVerticalSolidList"/>
    <dgm:cxn modelId="{88292D61-F490-4D5F-B9CD-56D3510D1155}" type="presParOf" srcId="{48E9B28C-3022-45CB-939C-DB8D5EC39E7D}" destId="{2F413905-CABB-4B6F-A427-F043B5E5CD41}" srcOrd="5" destOrd="0" presId="urn:microsoft.com/office/officeart/2018/2/layout/IconVerticalSolidList"/>
    <dgm:cxn modelId="{1AE41C6B-722D-408A-9E39-632450E91D9E}" type="presParOf" srcId="{48E9B28C-3022-45CB-939C-DB8D5EC39E7D}" destId="{66B08BDA-CD8C-4564-8853-EF64EB816A97}" srcOrd="6" destOrd="0" presId="urn:microsoft.com/office/officeart/2018/2/layout/IconVerticalSolidList"/>
    <dgm:cxn modelId="{DC5D8BAB-DA0A-43D2-9C4F-03E583043C77}" type="presParOf" srcId="{66B08BDA-CD8C-4564-8853-EF64EB816A97}" destId="{14984BAA-9488-421D-8ACF-9CB305A9BB7A}" srcOrd="0" destOrd="0" presId="urn:microsoft.com/office/officeart/2018/2/layout/IconVerticalSolidList"/>
    <dgm:cxn modelId="{241BA163-6FFD-492A-A5CB-2253985D3E34}" type="presParOf" srcId="{66B08BDA-CD8C-4564-8853-EF64EB816A97}" destId="{5553A6B8-D984-42CB-AC29-26CA65358134}" srcOrd="1" destOrd="0" presId="urn:microsoft.com/office/officeart/2018/2/layout/IconVerticalSolidList"/>
    <dgm:cxn modelId="{AAB9F2EF-5E27-499C-8564-B55C5028277B}" type="presParOf" srcId="{66B08BDA-CD8C-4564-8853-EF64EB816A97}" destId="{009ADFBE-BD8A-4245-921C-DC5F7B5151DA}" srcOrd="2" destOrd="0" presId="urn:microsoft.com/office/officeart/2018/2/layout/IconVerticalSolidList"/>
    <dgm:cxn modelId="{74002B7E-475F-42A1-8B9A-28444CE282E1}" type="presParOf" srcId="{66B08BDA-CD8C-4564-8853-EF64EB816A97}" destId="{5DA12951-474A-421B-B873-6ABBE2A16708}" srcOrd="3" destOrd="0" presId="urn:microsoft.com/office/officeart/2018/2/layout/IconVerticalSolidList"/>
    <dgm:cxn modelId="{3A1C6DCA-5DAA-4BBC-B761-CB99934DE1F2}" type="presParOf" srcId="{48E9B28C-3022-45CB-939C-DB8D5EC39E7D}" destId="{92A6FB18-8685-4426-A17A-97C7BB449096}" srcOrd="7" destOrd="0" presId="urn:microsoft.com/office/officeart/2018/2/layout/IconVerticalSolidList"/>
    <dgm:cxn modelId="{02DD9022-3185-42A5-A720-C58494A962BA}" type="presParOf" srcId="{48E9B28C-3022-45CB-939C-DB8D5EC39E7D}" destId="{0C1FCB84-73B6-44B4-9A96-AF4318781178}" srcOrd="8" destOrd="0" presId="urn:microsoft.com/office/officeart/2018/2/layout/IconVerticalSolidList"/>
    <dgm:cxn modelId="{A9C862E3-5677-48D5-BE50-904FCBFACBA1}" type="presParOf" srcId="{0C1FCB84-73B6-44B4-9A96-AF4318781178}" destId="{B10FF9DB-BAB8-4583-862A-4F925D5AF55E}" srcOrd="0" destOrd="0" presId="urn:microsoft.com/office/officeart/2018/2/layout/IconVerticalSolidList"/>
    <dgm:cxn modelId="{BAA12AE1-2F2D-4185-AEB6-8AC0FE0117B3}" type="presParOf" srcId="{0C1FCB84-73B6-44B4-9A96-AF4318781178}" destId="{80F420F2-4F1A-417B-85C1-5F3DCF059222}" srcOrd="1" destOrd="0" presId="urn:microsoft.com/office/officeart/2018/2/layout/IconVerticalSolidList"/>
    <dgm:cxn modelId="{5B42F989-0286-40FB-854F-97386D4A2FE7}" type="presParOf" srcId="{0C1FCB84-73B6-44B4-9A96-AF4318781178}" destId="{BB6D82CA-39B6-4596-A5AE-783D9D0FBCEB}" srcOrd="2" destOrd="0" presId="urn:microsoft.com/office/officeart/2018/2/layout/IconVerticalSolidList"/>
    <dgm:cxn modelId="{8B27952E-3798-403A-B67F-C47416347182}" type="presParOf" srcId="{0C1FCB84-73B6-44B4-9A96-AF4318781178}" destId="{BDD448A1-1711-4771-ADD3-F45F40778ED0}" srcOrd="3" destOrd="0" presId="urn:microsoft.com/office/officeart/2018/2/layout/IconVerticalSolidList"/>
    <dgm:cxn modelId="{C724C4A7-0070-4F05-A5FD-23FC7CE04463}" type="presParOf" srcId="{48E9B28C-3022-45CB-939C-DB8D5EC39E7D}" destId="{B09F0079-071B-408F-8728-7780A0A19FE5}" srcOrd="9" destOrd="0" presId="urn:microsoft.com/office/officeart/2018/2/layout/IconVerticalSolidList"/>
    <dgm:cxn modelId="{12AA3563-2D4E-4B44-B96C-F6FB3679DDF9}" type="presParOf" srcId="{48E9B28C-3022-45CB-939C-DB8D5EC39E7D}" destId="{3FBC9C68-70FF-4090-8F3E-7B42EA6B91C2}" srcOrd="10" destOrd="0" presId="urn:microsoft.com/office/officeart/2018/2/layout/IconVerticalSolidList"/>
    <dgm:cxn modelId="{12ED41B6-E1BA-4356-B840-08C464687F5A}" type="presParOf" srcId="{3FBC9C68-70FF-4090-8F3E-7B42EA6B91C2}" destId="{6E369298-DEA3-44F8-B217-AB3BD3AEA1C3}" srcOrd="0" destOrd="0" presId="urn:microsoft.com/office/officeart/2018/2/layout/IconVerticalSolidList"/>
    <dgm:cxn modelId="{36254A61-C6F5-4C11-BEF3-B26BB7D46432}" type="presParOf" srcId="{3FBC9C68-70FF-4090-8F3E-7B42EA6B91C2}" destId="{9E2D58B7-6988-4CBC-908A-DCF4B1B0AC50}" srcOrd="1" destOrd="0" presId="urn:microsoft.com/office/officeart/2018/2/layout/IconVerticalSolidList"/>
    <dgm:cxn modelId="{E0D91271-B060-4717-8068-1E1283967381}" type="presParOf" srcId="{3FBC9C68-70FF-4090-8F3E-7B42EA6B91C2}" destId="{E44631AB-6FC6-4A59-8FF4-BBDB7D274524}" srcOrd="2" destOrd="0" presId="urn:microsoft.com/office/officeart/2018/2/layout/IconVerticalSolidList"/>
    <dgm:cxn modelId="{45C92EA4-7CEB-4304-A200-AA46C55825D5}" type="presParOf" srcId="{3FBC9C68-70FF-4090-8F3E-7B42EA6B91C2}" destId="{CCB1DA05-0E8D-41D9-9F71-E8C86F5A1FE3}" srcOrd="3" destOrd="0" presId="urn:microsoft.com/office/officeart/2018/2/layout/IconVerticalSolidList"/>
    <dgm:cxn modelId="{0053A123-C3A6-4089-8287-E75F63EF1E3C}" type="presParOf" srcId="{48E9B28C-3022-45CB-939C-DB8D5EC39E7D}" destId="{B75A3D01-E7F6-456F-9A2E-576B4762CFED}" srcOrd="11" destOrd="0" presId="urn:microsoft.com/office/officeart/2018/2/layout/IconVerticalSolidList"/>
    <dgm:cxn modelId="{FCD2E810-F5D3-464F-931D-FC9DBD5EB637}" type="presParOf" srcId="{48E9B28C-3022-45CB-939C-DB8D5EC39E7D}" destId="{306BB8BB-3172-463B-9659-FE83C4899C29}" srcOrd="12" destOrd="0" presId="urn:microsoft.com/office/officeart/2018/2/layout/IconVerticalSolidList"/>
    <dgm:cxn modelId="{D933479C-57F7-4C5B-8C74-2850C423DCFD}" type="presParOf" srcId="{306BB8BB-3172-463B-9659-FE83C4899C29}" destId="{BF85EAD4-6F85-4AF0-90DE-514EF4A5F6EB}" srcOrd="0" destOrd="0" presId="urn:microsoft.com/office/officeart/2018/2/layout/IconVerticalSolidList"/>
    <dgm:cxn modelId="{C7A864BC-FCB6-4902-BC9C-CC8A1B3F06F1}" type="presParOf" srcId="{306BB8BB-3172-463B-9659-FE83C4899C29}" destId="{1D3BB3A1-4937-46D3-A4C1-34D6F40C80E3}" srcOrd="1" destOrd="0" presId="urn:microsoft.com/office/officeart/2018/2/layout/IconVerticalSolidList"/>
    <dgm:cxn modelId="{86FB4834-0B77-4F73-A8E9-57C76B4F12F0}" type="presParOf" srcId="{306BB8BB-3172-463B-9659-FE83C4899C29}" destId="{A34372F8-10B7-487A-87AF-07E5C7421903}" srcOrd="2" destOrd="0" presId="urn:microsoft.com/office/officeart/2018/2/layout/IconVerticalSolidList"/>
    <dgm:cxn modelId="{20715522-EEBA-480F-A826-5228940CBD0E}" type="presParOf" srcId="{306BB8BB-3172-463B-9659-FE83C4899C29}" destId="{B0FEDF3F-0985-406F-B006-2195B1752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D6A59-C02B-45B5-BBBC-A95E608A96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041883-3A56-41AE-8C5B-26A69B854340}">
      <dgm:prSet/>
      <dgm:spPr/>
      <dgm:t>
        <a:bodyPr/>
        <a:lstStyle/>
        <a:p>
          <a:r>
            <a:rPr lang="en-US" dirty="0"/>
            <a:t>1.Define the architecture of the ANN model:</a:t>
          </a:r>
        </a:p>
      </dgm:t>
    </dgm:pt>
    <dgm:pt modelId="{9A835A90-FD2B-4605-AF94-055D3B14CCA2}" type="parTrans" cxnId="{ACBD025D-96E0-4566-8B3F-7FAD78C86B7A}">
      <dgm:prSet/>
      <dgm:spPr/>
      <dgm:t>
        <a:bodyPr/>
        <a:lstStyle/>
        <a:p>
          <a:endParaRPr lang="en-US"/>
        </a:p>
      </dgm:t>
    </dgm:pt>
    <dgm:pt modelId="{256C77F4-B8A4-4E72-841D-27A99BDBBC15}" type="sibTrans" cxnId="{ACBD025D-96E0-4566-8B3F-7FAD78C86B7A}">
      <dgm:prSet/>
      <dgm:spPr/>
      <dgm:t>
        <a:bodyPr/>
        <a:lstStyle/>
        <a:p>
          <a:endParaRPr lang="en-US"/>
        </a:p>
      </dgm:t>
    </dgm:pt>
    <dgm:pt modelId="{361B4F84-D21C-41C6-B978-3F53AAB6A2CE}">
      <dgm:prSet/>
      <dgm:spPr/>
      <dgm:t>
        <a:bodyPr/>
        <a:lstStyle/>
        <a:p>
          <a:r>
            <a:rPr lang="en-US" dirty="0"/>
            <a:t>Three dense layers with 512, 256, and 128 units, respectively.</a:t>
          </a:r>
        </a:p>
      </dgm:t>
    </dgm:pt>
    <dgm:pt modelId="{43DCA186-CB46-4051-99B7-211CC1DD2DFE}" type="parTrans" cxnId="{9D70DCF0-4F86-433F-A7A3-2E0E0802CD36}">
      <dgm:prSet/>
      <dgm:spPr/>
      <dgm:t>
        <a:bodyPr/>
        <a:lstStyle/>
        <a:p>
          <a:endParaRPr lang="en-US"/>
        </a:p>
      </dgm:t>
    </dgm:pt>
    <dgm:pt modelId="{10558CA9-F017-404A-BE72-84E71268D5A1}" type="sibTrans" cxnId="{9D70DCF0-4F86-433F-A7A3-2E0E0802CD36}">
      <dgm:prSet/>
      <dgm:spPr/>
      <dgm:t>
        <a:bodyPr/>
        <a:lstStyle/>
        <a:p>
          <a:endParaRPr lang="en-US"/>
        </a:p>
      </dgm:t>
    </dgm:pt>
    <dgm:pt modelId="{1BE909B6-BC20-41D4-86ED-44F444187B01}">
      <dgm:prSet/>
      <dgm:spPr/>
      <dgm:t>
        <a:bodyPr/>
        <a:lstStyle/>
        <a:p>
          <a:r>
            <a:rPr lang="en-US" dirty="0" err="1"/>
            <a:t>ReLU</a:t>
          </a:r>
          <a:r>
            <a:rPr lang="en-US" dirty="0"/>
            <a:t> activation function for all hidden layers.</a:t>
          </a:r>
        </a:p>
      </dgm:t>
    </dgm:pt>
    <dgm:pt modelId="{C285AC73-3CBB-4DD5-8238-2C5086C16DC2}" type="parTrans" cxnId="{E419093A-F395-4E36-B9ED-D423EEF7DC2A}">
      <dgm:prSet/>
      <dgm:spPr/>
      <dgm:t>
        <a:bodyPr/>
        <a:lstStyle/>
        <a:p>
          <a:endParaRPr lang="en-US"/>
        </a:p>
      </dgm:t>
    </dgm:pt>
    <dgm:pt modelId="{9805EEA2-969D-4839-8B49-AB8CD5ADDBAF}" type="sibTrans" cxnId="{E419093A-F395-4E36-B9ED-D423EEF7DC2A}">
      <dgm:prSet/>
      <dgm:spPr/>
      <dgm:t>
        <a:bodyPr/>
        <a:lstStyle/>
        <a:p>
          <a:endParaRPr lang="en-US"/>
        </a:p>
      </dgm:t>
    </dgm:pt>
    <dgm:pt modelId="{B90565F3-DFB5-4D23-9600-FA7BCBF1D38B}">
      <dgm:prSet/>
      <dgm:spPr/>
      <dgm:t>
        <a:bodyPr/>
        <a:lstStyle/>
        <a:p>
          <a:r>
            <a:rPr lang="en-US"/>
            <a:t>Dropout layers with a dropout rate of 0.4 after each dense layer to prevent overfitting.</a:t>
          </a:r>
        </a:p>
      </dgm:t>
    </dgm:pt>
    <dgm:pt modelId="{99277694-7E04-402C-8D7A-F94A7795199F}" type="parTrans" cxnId="{4DA32180-1FAA-4ABF-BDF0-525F729A0AB2}">
      <dgm:prSet/>
      <dgm:spPr/>
      <dgm:t>
        <a:bodyPr/>
        <a:lstStyle/>
        <a:p>
          <a:endParaRPr lang="en-US"/>
        </a:p>
      </dgm:t>
    </dgm:pt>
    <dgm:pt modelId="{87897ED4-716B-4974-A1A4-3A4F8D8DEF30}" type="sibTrans" cxnId="{4DA32180-1FAA-4ABF-BDF0-525F729A0AB2}">
      <dgm:prSet/>
      <dgm:spPr/>
      <dgm:t>
        <a:bodyPr/>
        <a:lstStyle/>
        <a:p>
          <a:endParaRPr lang="en-US"/>
        </a:p>
      </dgm:t>
    </dgm:pt>
    <dgm:pt modelId="{060A07ED-3E33-4F19-90AF-DC5B5CE6A436}">
      <dgm:prSet/>
      <dgm:spPr/>
      <dgm:t>
        <a:bodyPr/>
        <a:lstStyle/>
        <a:p>
          <a:r>
            <a:rPr lang="en-US"/>
            <a:t>Output layer with 43 units (number of classes) and softmax activation function for multiclass classification.</a:t>
          </a:r>
        </a:p>
      </dgm:t>
    </dgm:pt>
    <dgm:pt modelId="{DE987B28-A6F4-499D-83C6-E99B85823240}" type="parTrans" cxnId="{B2C419A2-794A-4CF6-A19B-539127452912}">
      <dgm:prSet/>
      <dgm:spPr/>
      <dgm:t>
        <a:bodyPr/>
        <a:lstStyle/>
        <a:p>
          <a:endParaRPr lang="en-US"/>
        </a:p>
      </dgm:t>
    </dgm:pt>
    <dgm:pt modelId="{CB491C5F-556B-41C2-B5DD-19135FC34406}" type="sibTrans" cxnId="{B2C419A2-794A-4CF6-A19B-539127452912}">
      <dgm:prSet/>
      <dgm:spPr/>
      <dgm:t>
        <a:bodyPr/>
        <a:lstStyle/>
        <a:p>
          <a:endParaRPr lang="en-US"/>
        </a:p>
      </dgm:t>
    </dgm:pt>
    <dgm:pt modelId="{FD12BC83-E2EC-432E-9C05-799597E7A5AD}">
      <dgm:prSet/>
      <dgm:spPr/>
      <dgm:t>
        <a:bodyPr/>
        <a:lstStyle/>
        <a:p>
          <a:r>
            <a:rPr lang="en-US" dirty="0"/>
            <a:t>2. Hyperparameters Used:</a:t>
          </a:r>
        </a:p>
      </dgm:t>
    </dgm:pt>
    <dgm:pt modelId="{3B88E9DB-A1B4-4CDD-B18F-CC68A441397D}" type="parTrans" cxnId="{0715C3EA-8E88-42C4-8FDB-D204D49A644E}">
      <dgm:prSet/>
      <dgm:spPr/>
      <dgm:t>
        <a:bodyPr/>
        <a:lstStyle/>
        <a:p>
          <a:endParaRPr lang="en-US"/>
        </a:p>
      </dgm:t>
    </dgm:pt>
    <dgm:pt modelId="{4E6E7ECB-5D5B-4955-80BD-D223E07ADE13}" type="sibTrans" cxnId="{0715C3EA-8E88-42C4-8FDB-D204D49A644E}">
      <dgm:prSet/>
      <dgm:spPr/>
      <dgm:t>
        <a:bodyPr/>
        <a:lstStyle/>
        <a:p>
          <a:endParaRPr lang="en-US"/>
        </a:p>
      </dgm:t>
    </dgm:pt>
    <dgm:pt modelId="{E4A4F0BC-AF5A-4983-9AC1-208BF24FF767}">
      <dgm:prSet/>
      <dgm:spPr/>
      <dgm:t>
        <a:bodyPr/>
        <a:lstStyle/>
        <a:p>
          <a:r>
            <a:rPr lang="en-US"/>
            <a:t>Loss function: Sparse categorical cross-entropy.</a:t>
          </a:r>
        </a:p>
      </dgm:t>
    </dgm:pt>
    <dgm:pt modelId="{D59432FA-F833-4FAE-A29E-06C143CDBAD6}" type="parTrans" cxnId="{A7E12CD7-E50A-4FC5-BEFE-BF69E0D63428}">
      <dgm:prSet/>
      <dgm:spPr/>
      <dgm:t>
        <a:bodyPr/>
        <a:lstStyle/>
        <a:p>
          <a:endParaRPr lang="en-US"/>
        </a:p>
      </dgm:t>
    </dgm:pt>
    <dgm:pt modelId="{E97B0189-B546-47FB-AD85-2B6FE1041BFA}" type="sibTrans" cxnId="{A7E12CD7-E50A-4FC5-BEFE-BF69E0D63428}">
      <dgm:prSet/>
      <dgm:spPr/>
      <dgm:t>
        <a:bodyPr/>
        <a:lstStyle/>
        <a:p>
          <a:endParaRPr lang="en-US"/>
        </a:p>
      </dgm:t>
    </dgm:pt>
    <dgm:pt modelId="{A3B3C058-D776-4AA7-8E38-D29C1F84AE1A}">
      <dgm:prSet/>
      <dgm:spPr/>
      <dgm:t>
        <a:bodyPr/>
        <a:lstStyle/>
        <a:p>
          <a:r>
            <a:rPr lang="en-US"/>
            <a:t>Optimizer: Adam optimizer.</a:t>
          </a:r>
        </a:p>
      </dgm:t>
    </dgm:pt>
    <dgm:pt modelId="{4EF67DCB-4FEF-4231-A865-1AD7B2D9CA3D}" type="parTrans" cxnId="{94F205CC-EE51-455F-8EBF-AE78B0FF0DF9}">
      <dgm:prSet/>
      <dgm:spPr/>
      <dgm:t>
        <a:bodyPr/>
        <a:lstStyle/>
        <a:p>
          <a:endParaRPr lang="en-US"/>
        </a:p>
      </dgm:t>
    </dgm:pt>
    <dgm:pt modelId="{D5654EE9-F8ED-44EF-AFD8-C2A541453D75}" type="sibTrans" cxnId="{94F205CC-EE51-455F-8EBF-AE78B0FF0DF9}">
      <dgm:prSet/>
      <dgm:spPr/>
      <dgm:t>
        <a:bodyPr/>
        <a:lstStyle/>
        <a:p>
          <a:endParaRPr lang="en-US"/>
        </a:p>
      </dgm:t>
    </dgm:pt>
    <dgm:pt modelId="{AF111855-0116-4D2A-A234-0ADC5F1C16A1}">
      <dgm:prSet/>
      <dgm:spPr/>
      <dgm:t>
        <a:bodyPr/>
        <a:lstStyle/>
        <a:p>
          <a:r>
            <a:rPr lang="en-US"/>
            <a:t>Metrics: Accuracy.</a:t>
          </a:r>
        </a:p>
      </dgm:t>
    </dgm:pt>
    <dgm:pt modelId="{58A53591-A76A-423C-B240-41D45ABCF421}" type="parTrans" cxnId="{7FCEE150-4592-4CF4-9BDE-ACD7A39ECDB5}">
      <dgm:prSet/>
      <dgm:spPr/>
      <dgm:t>
        <a:bodyPr/>
        <a:lstStyle/>
        <a:p>
          <a:endParaRPr lang="en-US"/>
        </a:p>
      </dgm:t>
    </dgm:pt>
    <dgm:pt modelId="{E8D132C5-9394-4364-A020-FB59E3A0A700}" type="sibTrans" cxnId="{7FCEE150-4592-4CF4-9BDE-ACD7A39ECDB5}">
      <dgm:prSet/>
      <dgm:spPr/>
      <dgm:t>
        <a:bodyPr/>
        <a:lstStyle/>
        <a:p>
          <a:endParaRPr lang="en-US"/>
        </a:p>
      </dgm:t>
    </dgm:pt>
    <dgm:pt modelId="{A7B94905-C6C0-4110-A62F-8387D3F9AA05}">
      <dgm:prSet/>
      <dgm:spPr/>
      <dgm:t>
        <a:bodyPr/>
        <a:lstStyle/>
        <a:p>
          <a:r>
            <a:rPr lang="en-US"/>
            <a:t>Number of epochs: 20.</a:t>
          </a:r>
        </a:p>
      </dgm:t>
    </dgm:pt>
    <dgm:pt modelId="{064C3598-475D-47D0-B519-163340BAF153}" type="parTrans" cxnId="{AB0F777A-A097-4154-B520-4F40BA14AEFE}">
      <dgm:prSet/>
      <dgm:spPr/>
      <dgm:t>
        <a:bodyPr/>
        <a:lstStyle/>
        <a:p>
          <a:endParaRPr lang="en-US"/>
        </a:p>
      </dgm:t>
    </dgm:pt>
    <dgm:pt modelId="{3D20597F-4BA2-4AD7-89DA-8644C03FBBE9}" type="sibTrans" cxnId="{AB0F777A-A097-4154-B520-4F40BA14AEFE}">
      <dgm:prSet/>
      <dgm:spPr/>
      <dgm:t>
        <a:bodyPr/>
        <a:lstStyle/>
        <a:p>
          <a:endParaRPr lang="en-US"/>
        </a:p>
      </dgm:t>
    </dgm:pt>
    <dgm:pt modelId="{7EC6793D-5FE5-48E1-A8AC-C46ED671FEF0}">
      <dgm:prSet/>
      <dgm:spPr/>
      <dgm:t>
        <a:bodyPr/>
        <a:lstStyle/>
        <a:p>
          <a:r>
            <a:rPr lang="en-US"/>
            <a:t>Batch size: 64.</a:t>
          </a:r>
        </a:p>
      </dgm:t>
    </dgm:pt>
    <dgm:pt modelId="{D097C04F-825B-4476-AD54-9DD588F5A807}" type="parTrans" cxnId="{770EB554-F7C7-4C97-8476-62E70B9B47FB}">
      <dgm:prSet/>
      <dgm:spPr/>
      <dgm:t>
        <a:bodyPr/>
        <a:lstStyle/>
        <a:p>
          <a:endParaRPr lang="en-US"/>
        </a:p>
      </dgm:t>
    </dgm:pt>
    <dgm:pt modelId="{5E0F7E9C-05F1-407A-B66D-6D432ACAEDC2}" type="sibTrans" cxnId="{770EB554-F7C7-4C97-8476-62E70B9B47FB}">
      <dgm:prSet/>
      <dgm:spPr/>
      <dgm:t>
        <a:bodyPr/>
        <a:lstStyle/>
        <a:p>
          <a:endParaRPr lang="en-US"/>
        </a:p>
      </dgm:t>
    </dgm:pt>
    <dgm:pt modelId="{753C8706-9F5E-470D-B7B9-273B78706528}">
      <dgm:prSet/>
      <dgm:spPr/>
      <dgm:t>
        <a:bodyPr/>
        <a:lstStyle/>
        <a:p>
          <a:r>
            <a:rPr lang="en-US" dirty="0"/>
            <a:t>3. Compile the model with the specified loss function, optimizer, and metrics.</a:t>
          </a:r>
        </a:p>
      </dgm:t>
    </dgm:pt>
    <dgm:pt modelId="{769967AF-2894-488E-97A5-222B876B7FF7}" type="parTrans" cxnId="{1DB4FAF4-822D-4072-BA24-E8662D9ED333}">
      <dgm:prSet/>
      <dgm:spPr/>
      <dgm:t>
        <a:bodyPr/>
        <a:lstStyle/>
        <a:p>
          <a:endParaRPr lang="en-US"/>
        </a:p>
      </dgm:t>
    </dgm:pt>
    <dgm:pt modelId="{47E08910-4926-4F6E-BFE7-625173E81075}" type="sibTrans" cxnId="{1DB4FAF4-822D-4072-BA24-E8662D9ED333}">
      <dgm:prSet/>
      <dgm:spPr/>
      <dgm:t>
        <a:bodyPr/>
        <a:lstStyle/>
        <a:p>
          <a:endParaRPr lang="en-US"/>
        </a:p>
      </dgm:t>
    </dgm:pt>
    <dgm:pt modelId="{A797A6F7-60DB-45E8-AB21-5F79E7A4D5CC}">
      <dgm:prSet/>
      <dgm:spPr/>
      <dgm:t>
        <a:bodyPr/>
        <a:lstStyle/>
        <a:p>
          <a:r>
            <a:rPr lang="en-US"/>
            <a:t>4. Train the model on the training data for 20 epochs with a batch size of 64, utilizing the validation data for monitoring.</a:t>
          </a:r>
        </a:p>
      </dgm:t>
    </dgm:pt>
    <dgm:pt modelId="{51AF9C6B-4C58-4BAE-9F06-F41F16110141}" type="parTrans" cxnId="{2293F5AA-E133-4ABF-BF15-246E46B5C6E7}">
      <dgm:prSet/>
      <dgm:spPr/>
      <dgm:t>
        <a:bodyPr/>
        <a:lstStyle/>
        <a:p>
          <a:endParaRPr lang="en-US"/>
        </a:p>
      </dgm:t>
    </dgm:pt>
    <dgm:pt modelId="{21DCA2DA-8DB9-4027-A309-442BCC5989EE}" type="sibTrans" cxnId="{2293F5AA-E133-4ABF-BF15-246E46B5C6E7}">
      <dgm:prSet/>
      <dgm:spPr/>
      <dgm:t>
        <a:bodyPr/>
        <a:lstStyle/>
        <a:p>
          <a:endParaRPr lang="en-US"/>
        </a:p>
      </dgm:t>
    </dgm:pt>
    <dgm:pt modelId="{44143918-1986-4085-BC04-B87216922CBC}">
      <dgm:prSet/>
      <dgm:spPr/>
      <dgm:t>
        <a:bodyPr/>
        <a:lstStyle/>
        <a:p>
          <a:r>
            <a:rPr lang="en-US" dirty="0"/>
            <a:t>5. Evaluate the trained model's accuracy on both the training and validation datasets to assess its performance</a:t>
          </a:r>
        </a:p>
      </dgm:t>
    </dgm:pt>
    <dgm:pt modelId="{4AD50C1F-47DF-448E-95DA-C2EF1FEDACBD}" type="parTrans" cxnId="{86295BA6-3AC8-4657-B03D-70C65FA7DD46}">
      <dgm:prSet/>
      <dgm:spPr/>
      <dgm:t>
        <a:bodyPr/>
        <a:lstStyle/>
        <a:p>
          <a:endParaRPr lang="en-US"/>
        </a:p>
      </dgm:t>
    </dgm:pt>
    <dgm:pt modelId="{FDF61312-5A98-4F47-A2FB-0D73128676C4}" type="sibTrans" cxnId="{86295BA6-3AC8-4657-B03D-70C65FA7DD46}">
      <dgm:prSet/>
      <dgm:spPr/>
      <dgm:t>
        <a:bodyPr/>
        <a:lstStyle/>
        <a:p>
          <a:endParaRPr lang="en-US"/>
        </a:p>
      </dgm:t>
    </dgm:pt>
    <dgm:pt modelId="{204D2B66-742F-4BF0-A887-416D200F6240}" type="pres">
      <dgm:prSet presAssocID="{AF4D6A59-C02B-45B5-BBBC-A95E608A9693}" presName="linear" presStyleCnt="0">
        <dgm:presLayoutVars>
          <dgm:animLvl val="lvl"/>
          <dgm:resizeHandles val="exact"/>
        </dgm:presLayoutVars>
      </dgm:prSet>
      <dgm:spPr/>
    </dgm:pt>
    <dgm:pt modelId="{A66A80CC-784F-4802-BDDA-49618D71668E}" type="pres">
      <dgm:prSet presAssocID="{1A041883-3A56-41AE-8C5B-26A69B8543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929EE45-9A38-404B-A08F-5C17E246E0E3}" type="pres">
      <dgm:prSet presAssocID="{1A041883-3A56-41AE-8C5B-26A69B854340}" presName="childText" presStyleLbl="revTx" presStyleIdx="0" presStyleCnt="2">
        <dgm:presLayoutVars>
          <dgm:bulletEnabled val="1"/>
        </dgm:presLayoutVars>
      </dgm:prSet>
      <dgm:spPr/>
    </dgm:pt>
    <dgm:pt modelId="{A89652F6-474F-4039-B43A-5CFDE41E55FC}" type="pres">
      <dgm:prSet presAssocID="{FD12BC83-E2EC-432E-9C05-799597E7A5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527285-8E26-41D2-822B-D8F6B1104A3B}" type="pres">
      <dgm:prSet presAssocID="{FD12BC83-E2EC-432E-9C05-799597E7A5AD}" presName="childText" presStyleLbl="revTx" presStyleIdx="1" presStyleCnt="2">
        <dgm:presLayoutVars>
          <dgm:bulletEnabled val="1"/>
        </dgm:presLayoutVars>
      </dgm:prSet>
      <dgm:spPr/>
    </dgm:pt>
    <dgm:pt modelId="{8B095F52-810E-48EA-A9DD-70297965C453}" type="pres">
      <dgm:prSet presAssocID="{753C8706-9F5E-470D-B7B9-273B787065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5F9864B-EFB9-4F29-98A4-D5E5E2F1BD89}" type="pres">
      <dgm:prSet presAssocID="{47E08910-4926-4F6E-BFE7-625173E81075}" presName="spacer" presStyleCnt="0"/>
      <dgm:spPr/>
    </dgm:pt>
    <dgm:pt modelId="{A6F223F6-4540-42BA-84DF-1970645F83A9}" type="pres">
      <dgm:prSet presAssocID="{A797A6F7-60DB-45E8-AB21-5F79E7A4D5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3ECD8F-C4B6-474E-97A2-1F6D4799FACE}" type="pres">
      <dgm:prSet presAssocID="{21DCA2DA-8DB9-4027-A309-442BCC5989EE}" presName="spacer" presStyleCnt="0"/>
      <dgm:spPr/>
    </dgm:pt>
    <dgm:pt modelId="{35F72F15-B83B-4AE5-96DB-73386351C524}" type="pres">
      <dgm:prSet presAssocID="{44143918-1986-4085-BC04-B87216922CB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6108631-67A7-4710-A042-20ED56A180D4}" type="presOf" srcId="{AF4D6A59-C02B-45B5-BBBC-A95E608A9693}" destId="{204D2B66-742F-4BF0-A887-416D200F6240}" srcOrd="0" destOrd="0" presId="urn:microsoft.com/office/officeart/2005/8/layout/vList2"/>
    <dgm:cxn modelId="{C0C65E39-84D6-4A34-9F2A-A3BE6EB88E1A}" type="presOf" srcId="{1A041883-3A56-41AE-8C5B-26A69B854340}" destId="{A66A80CC-784F-4802-BDDA-49618D71668E}" srcOrd="0" destOrd="0" presId="urn:microsoft.com/office/officeart/2005/8/layout/vList2"/>
    <dgm:cxn modelId="{E419093A-F395-4E36-B9ED-D423EEF7DC2A}" srcId="{1A041883-3A56-41AE-8C5B-26A69B854340}" destId="{1BE909B6-BC20-41D4-86ED-44F444187B01}" srcOrd="1" destOrd="0" parTransId="{C285AC73-3CBB-4DD5-8238-2C5086C16DC2}" sibTransId="{9805EEA2-969D-4839-8B49-AB8CD5ADDBAF}"/>
    <dgm:cxn modelId="{EABEE340-70D5-4F04-BA62-62FB93C58D11}" type="presOf" srcId="{753C8706-9F5E-470D-B7B9-273B78706528}" destId="{8B095F52-810E-48EA-A9DD-70297965C453}" srcOrd="0" destOrd="0" presId="urn:microsoft.com/office/officeart/2005/8/layout/vList2"/>
    <dgm:cxn modelId="{ACBD025D-96E0-4566-8B3F-7FAD78C86B7A}" srcId="{AF4D6A59-C02B-45B5-BBBC-A95E608A9693}" destId="{1A041883-3A56-41AE-8C5B-26A69B854340}" srcOrd="0" destOrd="0" parTransId="{9A835A90-FD2B-4605-AF94-055D3B14CCA2}" sibTransId="{256C77F4-B8A4-4E72-841D-27A99BDBBC15}"/>
    <dgm:cxn modelId="{C19D0D61-4771-4B82-A7E2-13875AD03924}" type="presOf" srcId="{A3B3C058-D776-4AA7-8E38-D29C1F84AE1A}" destId="{D0527285-8E26-41D2-822B-D8F6B1104A3B}" srcOrd="0" destOrd="1" presId="urn:microsoft.com/office/officeart/2005/8/layout/vList2"/>
    <dgm:cxn modelId="{8E549C4B-D533-4E0B-89E2-B4F4A4125AB6}" type="presOf" srcId="{B90565F3-DFB5-4D23-9600-FA7BCBF1D38B}" destId="{9929EE45-9A38-404B-A08F-5C17E246E0E3}" srcOrd="0" destOrd="2" presId="urn:microsoft.com/office/officeart/2005/8/layout/vList2"/>
    <dgm:cxn modelId="{7FCEE150-4592-4CF4-9BDE-ACD7A39ECDB5}" srcId="{FD12BC83-E2EC-432E-9C05-799597E7A5AD}" destId="{AF111855-0116-4D2A-A234-0ADC5F1C16A1}" srcOrd="2" destOrd="0" parTransId="{58A53591-A76A-423C-B240-41D45ABCF421}" sibTransId="{E8D132C5-9394-4364-A020-FB59E3A0A700}"/>
    <dgm:cxn modelId="{770EB554-F7C7-4C97-8476-62E70B9B47FB}" srcId="{FD12BC83-E2EC-432E-9C05-799597E7A5AD}" destId="{7EC6793D-5FE5-48E1-A8AC-C46ED671FEF0}" srcOrd="4" destOrd="0" parTransId="{D097C04F-825B-4476-AD54-9DD588F5A807}" sibTransId="{5E0F7E9C-05F1-407A-B66D-6D432ACAEDC2}"/>
    <dgm:cxn modelId="{AB0F777A-A097-4154-B520-4F40BA14AEFE}" srcId="{FD12BC83-E2EC-432E-9C05-799597E7A5AD}" destId="{A7B94905-C6C0-4110-A62F-8387D3F9AA05}" srcOrd="3" destOrd="0" parTransId="{064C3598-475D-47D0-B519-163340BAF153}" sibTransId="{3D20597F-4BA2-4AD7-89DA-8644C03FBBE9}"/>
    <dgm:cxn modelId="{4DA32180-1FAA-4ABF-BDF0-525F729A0AB2}" srcId="{1A041883-3A56-41AE-8C5B-26A69B854340}" destId="{B90565F3-DFB5-4D23-9600-FA7BCBF1D38B}" srcOrd="2" destOrd="0" parTransId="{99277694-7E04-402C-8D7A-F94A7795199F}" sibTransId="{87897ED4-716B-4974-A1A4-3A4F8D8DEF30}"/>
    <dgm:cxn modelId="{88CF708E-46E1-4464-B1E0-F7F1B8ED63F5}" type="presOf" srcId="{AF111855-0116-4D2A-A234-0ADC5F1C16A1}" destId="{D0527285-8E26-41D2-822B-D8F6B1104A3B}" srcOrd="0" destOrd="2" presId="urn:microsoft.com/office/officeart/2005/8/layout/vList2"/>
    <dgm:cxn modelId="{B2C419A2-794A-4CF6-A19B-539127452912}" srcId="{1A041883-3A56-41AE-8C5B-26A69B854340}" destId="{060A07ED-3E33-4F19-90AF-DC5B5CE6A436}" srcOrd="3" destOrd="0" parTransId="{DE987B28-A6F4-499D-83C6-E99B85823240}" sibTransId="{CB491C5F-556B-41C2-B5DD-19135FC34406}"/>
    <dgm:cxn modelId="{86295BA6-3AC8-4657-B03D-70C65FA7DD46}" srcId="{AF4D6A59-C02B-45B5-BBBC-A95E608A9693}" destId="{44143918-1986-4085-BC04-B87216922CBC}" srcOrd="4" destOrd="0" parTransId="{4AD50C1F-47DF-448E-95DA-C2EF1FEDACBD}" sibTransId="{FDF61312-5A98-4F47-A2FB-0D73128676C4}"/>
    <dgm:cxn modelId="{2293F5AA-E133-4ABF-BF15-246E46B5C6E7}" srcId="{AF4D6A59-C02B-45B5-BBBC-A95E608A9693}" destId="{A797A6F7-60DB-45E8-AB21-5F79E7A4D5CC}" srcOrd="3" destOrd="0" parTransId="{51AF9C6B-4C58-4BAE-9F06-F41F16110141}" sibTransId="{21DCA2DA-8DB9-4027-A309-442BCC5989EE}"/>
    <dgm:cxn modelId="{B68588AB-111A-44D6-87D7-AE1556B0FCF8}" type="presOf" srcId="{7EC6793D-5FE5-48E1-A8AC-C46ED671FEF0}" destId="{D0527285-8E26-41D2-822B-D8F6B1104A3B}" srcOrd="0" destOrd="4" presId="urn:microsoft.com/office/officeart/2005/8/layout/vList2"/>
    <dgm:cxn modelId="{DD3FDFAD-58D0-4573-B122-0920F7312AA7}" type="presOf" srcId="{44143918-1986-4085-BC04-B87216922CBC}" destId="{35F72F15-B83B-4AE5-96DB-73386351C524}" srcOrd="0" destOrd="0" presId="urn:microsoft.com/office/officeart/2005/8/layout/vList2"/>
    <dgm:cxn modelId="{5A8DF4BA-1057-4222-B488-3D991198C2A4}" type="presOf" srcId="{361B4F84-D21C-41C6-B978-3F53AAB6A2CE}" destId="{9929EE45-9A38-404B-A08F-5C17E246E0E3}" srcOrd="0" destOrd="0" presId="urn:microsoft.com/office/officeart/2005/8/layout/vList2"/>
    <dgm:cxn modelId="{8875A4C0-AAFF-4B11-A87F-9DE78EB08895}" type="presOf" srcId="{060A07ED-3E33-4F19-90AF-DC5B5CE6A436}" destId="{9929EE45-9A38-404B-A08F-5C17E246E0E3}" srcOrd="0" destOrd="3" presId="urn:microsoft.com/office/officeart/2005/8/layout/vList2"/>
    <dgm:cxn modelId="{94F205CC-EE51-455F-8EBF-AE78B0FF0DF9}" srcId="{FD12BC83-E2EC-432E-9C05-799597E7A5AD}" destId="{A3B3C058-D776-4AA7-8E38-D29C1F84AE1A}" srcOrd="1" destOrd="0" parTransId="{4EF67DCB-4FEF-4231-A865-1AD7B2D9CA3D}" sibTransId="{D5654EE9-F8ED-44EF-AFD8-C2A541453D75}"/>
    <dgm:cxn modelId="{24BFD4CD-5CE5-41DD-AEBB-FE867D68C7C3}" type="presOf" srcId="{A7B94905-C6C0-4110-A62F-8387D3F9AA05}" destId="{D0527285-8E26-41D2-822B-D8F6B1104A3B}" srcOrd="0" destOrd="3" presId="urn:microsoft.com/office/officeart/2005/8/layout/vList2"/>
    <dgm:cxn modelId="{59B0F0CF-C9F1-4E23-8366-FF4594D57617}" type="presOf" srcId="{E4A4F0BC-AF5A-4983-9AC1-208BF24FF767}" destId="{D0527285-8E26-41D2-822B-D8F6B1104A3B}" srcOrd="0" destOrd="0" presId="urn:microsoft.com/office/officeart/2005/8/layout/vList2"/>
    <dgm:cxn modelId="{BE84FFD1-D87E-42CE-A551-CF1526801EA3}" type="presOf" srcId="{FD12BC83-E2EC-432E-9C05-799597E7A5AD}" destId="{A89652F6-474F-4039-B43A-5CFDE41E55FC}" srcOrd="0" destOrd="0" presId="urn:microsoft.com/office/officeart/2005/8/layout/vList2"/>
    <dgm:cxn modelId="{D52CF8D4-F4AE-4D82-8300-6AF490ED23C5}" type="presOf" srcId="{A797A6F7-60DB-45E8-AB21-5F79E7A4D5CC}" destId="{A6F223F6-4540-42BA-84DF-1970645F83A9}" srcOrd="0" destOrd="0" presId="urn:microsoft.com/office/officeart/2005/8/layout/vList2"/>
    <dgm:cxn modelId="{A7E12CD7-E50A-4FC5-BEFE-BF69E0D63428}" srcId="{FD12BC83-E2EC-432E-9C05-799597E7A5AD}" destId="{E4A4F0BC-AF5A-4983-9AC1-208BF24FF767}" srcOrd="0" destOrd="0" parTransId="{D59432FA-F833-4FAE-A29E-06C143CDBAD6}" sibTransId="{E97B0189-B546-47FB-AD85-2B6FE1041BFA}"/>
    <dgm:cxn modelId="{0715C3EA-8E88-42C4-8FDB-D204D49A644E}" srcId="{AF4D6A59-C02B-45B5-BBBC-A95E608A9693}" destId="{FD12BC83-E2EC-432E-9C05-799597E7A5AD}" srcOrd="1" destOrd="0" parTransId="{3B88E9DB-A1B4-4CDD-B18F-CC68A441397D}" sibTransId="{4E6E7ECB-5D5B-4955-80BD-D223E07ADE13}"/>
    <dgm:cxn modelId="{9D70DCF0-4F86-433F-A7A3-2E0E0802CD36}" srcId="{1A041883-3A56-41AE-8C5B-26A69B854340}" destId="{361B4F84-D21C-41C6-B978-3F53AAB6A2CE}" srcOrd="0" destOrd="0" parTransId="{43DCA186-CB46-4051-99B7-211CC1DD2DFE}" sibTransId="{10558CA9-F017-404A-BE72-84E71268D5A1}"/>
    <dgm:cxn modelId="{08B3D6F1-2CDF-4B41-B224-AAD42DE2BC18}" type="presOf" srcId="{1BE909B6-BC20-41D4-86ED-44F444187B01}" destId="{9929EE45-9A38-404B-A08F-5C17E246E0E3}" srcOrd="0" destOrd="1" presId="urn:microsoft.com/office/officeart/2005/8/layout/vList2"/>
    <dgm:cxn modelId="{1DB4FAF4-822D-4072-BA24-E8662D9ED333}" srcId="{AF4D6A59-C02B-45B5-BBBC-A95E608A9693}" destId="{753C8706-9F5E-470D-B7B9-273B78706528}" srcOrd="2" destOrd="0" parTransId="{769967AF-2894-488E-97A5-222B876B7FF7}" sibTransId="{47E08910-4926-4F6E-BFE7-625173E81075}"/>
    <dgm:cxn modelId="{756A48A7-6665-4193-9812-9B6866377F1A}" type="presParOf" srcId="{204D2B66-742F-4BF0-A887-416D200F6240}" destId="{A66A80CC-784F-4802-BDDA-49618D71668E}" srcOrd="0" destOrd="0" presId="urn:microsoft.com/office/officeart/2005/8/layout/vList2"/>
    <dgm:cxn modelId="{8F2DA4E8-84EA-404C-BED7-F9AE9240D89B}" type="presParOf" srcId="{204D2B66-742F-4BF0-A887-416D200F6240}" destId="{9929EE45-9A38-404B-A08F-5C17E246E0E3}" srcOrd="1" destOrd="0" presId="urn:microsoft.com/office/officeart/2005/8/layout/vList2"/>
    <dgm:cxn modelId="{B53276E4-ECCB-4923-8CB4-BE31660AC0C5}" type="presParOf" srcId="{204D2B66-742F-4BF0-A887-416D200F6240}" destId="{A89652F6-474F-4039-B43A-5CFDE41E55FC}" srcOrd="2" destOrd="0" presId="urn:microsoft.com/office/officeart/2005/8/layout/vList2"/>
    <dgm:cxn modelId="{F5FDA8EE-55AD-4A29-A871-940EDCC2686B}" type="presParOf" srcId="{204D2B66-742F-4BF0-A887-416D200F6240}" destId="{D0527285-8E26-41D2-822B-D8F6B1104A3B}" srcOrd="3" destOrd="0" presId="urn:microsoft.com/office/officeart/2005/8/layout/vList2"/>
    <dgm:cxn modelId="{28A74BAA-D9E0-4CF7-945E-44D23CB32481}" type="presParOf" srcId="{204D2B66-742F-4BF0-A887-416D200F6240}" destId="{8B095F52-810E-48EA-A9DD-70297965C453}" srcOrd="4" destOrd="0" presId="urn:microsoft.com/office/officeart/2005/8/layout/vList2"/>
    <dgm:cxn modelId="{B1C5C0A0-13F7-4EB7-81FF-38F56B31E45C}" type="presParOf" srcId="{204D2B66-742F-4BF0-A887-416D200F6240}" destId="{C5F9864B-EFB9-4F29-98A4-D5E5E2F1BD89}" srcOrd="5" destOrd="0" presId="urn:microsoft.com/office/officeart/2005/8/layout/vList2"/>
    <dgm:cxn modelId="{469CEB42-D544-493A-8313-7431AC2E38BC}" type="presParOf" srcId="{204D2B66-742F-4BF0-A887-416D200F6240}" destId="{A6F223F6-4540-42BA-84DF-1970645F83A9}" srcOrd="6" destOrd="0" presId="urn:microsoft.com/office/officeart/2005/8/layout/vList2"/>
    <dgm:cxn modelId="{13387508-B523-4773-A485-F5ED7C1D0CC2}" type="presParOf" srcId="{204D2B66-742F-4BF0-A887-416D200F6240}" destId="{F93ECD8F-C4B6-474E-97A2-1F6D4799FACE}" srcOrd="7" destOrd="0" presId="urn:microsoft.com/office/officeart/2005/8/layout/vList2"/>
    <dgm:cxn modelId="{7E7C1291-7A89-4405-9C16-97677143A126}" type="presParOf" srcId="{204D2B66-742F-4BF0-A887-416D200F6240}" destId="{35F72F15-B83B-4AE5-96DB-73386351C5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C0A52-51BE-4616-8D4E-C61702FE8C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1B33F1-9421-4139-8F1E-63F935B950CF}">
      <dgm:prSet/>
      <dgm:spPr/>
      <dgm:t>
        <a:bodyPr/>
        <a:lstStyle/>
        <a:p>
          <a:r>
            <a:rPr lang="en-US" dirty="0"/>
            <a:t>1. Building the CNN model architecture:</a:t>
          </a:r>
        </a:p>
      </dgm:t>
    </dgm:pt>
    <dgm:pt modelId="{42F5B1F2-A079-42E7-BB0F-54B4B7617633}" type="parTrans" cxnId="{54C2EC36-0BA3-439B-A2A6-8081A7212C12}">
      <dgm:prSet/>
      <dgm:spPr/>
      <dgm:t>
        <a:bodyPr/>
        <a:lstStyle/>
        <a:p>
          <a:endParaRPr lang="en-US"/>
        </a:p>
      </dgm:t>
    </dgm:pt>
    <dgm:pt modelId="{E85AE58D-9A13-4D37-A640-D75CC3385A25}" type="sibTrans" cxnId="{54C2EC36-0BA3-439B-A2A6-8081A7212C12}">
      <dgm:prSet/>
      <dgm:spPr/>
      <dgm:t>
        <a:bodyPr/>
        <a:lstStyle/>
        <a:p>
          <a:endParaRPr lang="en-US"/>
        </a:p>
      </dgm:t>
    </dgm:pt>
    <dgm:pt modelId="{C43B788B-4334-4062-B058-BE4E5F8DCAA9}">
      <dgm:prSet/>
      <dgm:spPr/>
      <dgm:t>
        <a:bodyPr/>
        <a:lstStyle/>
        <a:p>
          <a:r>
            <a:rPr lang="en-US"/>
            <a:t>Convolutional layers with 32, 64, and 128 filters, respectively, each followed by ReLU activation and max pooling.</a:t>
          </a:r>
        </a:p>
      </dgm:t>
    </dgm:pt>
    <dgm:pt modelId="{95B3195E-8FBE-49F2-9DC7-CD45CB768FC6}" type="parTrans" cxnId="{2EC8D24B-D4BB-4874-9F3B-E4B4123EA32C}">
      <dgm:prSet/>
      <dgm:spPr/>
      <dgm:t>
        <a:bodyPr/>
        <a:lstStyle/>
        <a:p>
          <a:endParaRPr lang="en-US"/>
        </a:p>
      </dgm:t>
    </dgm:pt>
    <dgm:pt modelId="{28AF7470-1C42-4F44-9234-DA2AEE65AF32}" type="sibTrans" cxnId="{2EC8D24B-D4BB-4874-9F3B-E4B4123EA32C}">
      <dgm:prSet/>
      <dgm:spPr/>
      <dgm:t>
        <a:bodyPr/>
        <a:lstStyle/>
        <a:p>
          <a:endParaRPr lang="en-US"/>
        </a:p>
      </dgm:t>
    </dgm:pt>
    <dgm:pt modelId="{F62A3CA5-849E-44CD-8D63-58A2CB2F2AC4}">
      <dgm:prSet/>
      <dgm:spPr/>
      <dgm:t>
        <a:bodyPr/>
        <a:lstStyle/>
        <a:p>
          <a:r>
            <a:rPr lang="en-US" dirty="0"/>
            <a:t>Flatten layer to convert 3D feature maps to 1D feature vectors.</a:t>
          </a:r>
        </a:p>
      </dgm:t>
    </dgm:pt>
    <dgm:pt modelId="{3B73D34D-7969-474A-BDD9-5674505F63C2}" type="parTrans" cxnId="{3EDF88CA-E71F-4CED-BBC4-B97DD9985D9B}">
      <dgm:prSet/>
      <dgm:spPr/>
      <dgm:t>
        <a:bodyPr/>
        <a:lstStyle/>
        <a:p>
          <a:endParaRPr lang="en-US"/>
        </a:p>
      </dgm:t>
    </dgm:pt>
    <dgm:pt modelId="{2AA69295-EF0D-405A-9C80-99C2D7DFEF49}" type="sibTrans" cxnId="{3EDF88CA-E71F-4CED-BBC4-B97DD9985D9B}">
      <dgm:prSet/>
      <dgm:spPr/>
      <dgm:t>
        <a:bodyPr/>
        <a:lstStyle/>
        <a:p>
          <a:endParaRPr lang="en-US"/>
        </a:p>
      </dgm:t>
    </dgm:pt>
    <dgm:pt modelId="{7890F4FB-3B6F-40F1-B053-39CAD262EDFF}">
      <dgm:prSet/>
      <dgm:spPr/>
      <dgm:t>
        <a:bodyPr/>
        <a:lstStyle/>
        <a:p>
          <a:r>
            <a:rPr lang="en-US" dirty="0"/>
            <a:t>Dense layer with 128 units, incorporating L2 regularization and </a:t>
          </a:r>
          <a:r>
            <a:rPr lang="en-US" dirty="0" err="1"/>
            <a:t>ReLU</a:t>
          </a:r>
          <a:r>
            <a:rPr lang="en-US" dirty="0"/>
            <a:t> activation, followed by dropout.</a:t>
          </a:r>
        </a:p>
      </dgm:t>
    </dgm:pt>
    <dgm:pt modelId="{D702782C-9AAA-420B-ABB2-E72A829C273D}" type="parTrans" cxnId="{03C09CB7-615F-45CD-BE7E-37232CE6C0BC}">
      <dgm:prSet/>
      <dgm:spPr/>
      <dgm:t>
        <a:bodyPr/>
        <a:lstStyle/>
        <a:p>
          <a:endParaRPr lang="en-US"/>
        </a:p>
      </dgm:t>
    </dgm:pt>
    <dgm:pt modelId="{9548776C-6B55-4976-AB8E-07647838FED4}" type="sibTrans" cxnId="{03C09CB7-615F-45CD-BE7E-37232CE6C0BC}">
      <dgm:prSet/>
      <dgm:spPr/>
      <dgm:t>
        <a:bodyPr/>
        <a:lstStyle/>
        <a:p>
          <a:endParaRPr lang="en-US"/>
        </a:p>
      </dgm:t>
    </dgm:pt>
    <dgm:pt modelId="{147DDB21-24B4-4EDD-AAEA-47CDF344ABD6}">
      <dgm:prSet/>
      <dgm:spPr/>
      <dgm:t>
        <a:bodyPr/>
        <a:lstStyle/>
        <a:p>
          <a:r>
            <a:rPr lang="en-US"/>
            <a:t>Output layer with 43 units (number of classes) and softmax activation for multiclass classification.</a:t>
          </a:r>
        </a:p>
      </dgm:t>
    </dgm:pt>
    <dgm:pt modelId="{F5BD3849-A449-4E96-8390-73645D86002B}" type="parTrans" cxnId="{369C8AC1-B400-4A5C-8423-0BD60CEC8E1D}">
      <dgm:prSet/>
      <dgm:spPr/>
      <dgm:t>
        <a:bodyPr/>
        <a:lstStyle/>
        <a:p>
          <a:endParaRPr lang="en-US"/>
        </a:p>
      </dgm:t>
    </dgm:pt>
    <dgm:pt modelId="{DCC4336D-9769-4834-96FE-D75CDD8B5A41}" type="sibTrans" cxnId="{369C8AC1-B400-4A5C-8423-0BD60CEC8E1D}">
      <dgm:prSet/>
      <dgm:spPr/>
      <dgm:t>
        <a:bodyPr/>
        <a:lstStyle/>
        <a:p>
          <a:endParaRPr lang="en-US"/>
        </a:p>
      </dgm:t>
    </dgm:pt>
    <dgm:pt modelId="{6A477478-66DF-44C2-A9C1-DCB342124EAD}">
      <dgm:prSet/>
      <dgm:spPr/>
      <dgm:t>
        <a:bodyPr/>
        <a:lstStyle/>
        <a:p>
          <a:r>
            <a:rPr lang="en-US"/>
            <a:t>2. Hyperparameters Used:</a:t>
          </a:r>
        </a:p>
      </dgm:t>
    </dgm:pt>
    <dgm:pt modelId="{435AC068-801A-4316-993C-F6337D9069AB}" type="parTrans" cxnId="{F384C025-7A18-4374-905B-DDF9A2F9F078}">
      <dgm:prSet/>
      <dgm:spPr/>
      <dgm:t>
        <a:bodyPr/>
        <a:lstStyle/>
        <a:p>
          <a:endParaRPr lang="en-US"/>
        </a:p>
      </dgm:t>
    </dgm:pt>
    <dgm:pt modelId="{7B13EA45-B301-43CA-AE29-4901A474624E}" type="sibTrans" cxnId="{F384C025-7A18-4374-905B-DDF9A2F9F078}">
      <dgm:prSet/>
      <dgm:spPr/>
      <dgm:t>
        <a:bodyPr/>
        <a:lstStyle/>
        <a:p>
          <a:endParaRPr lang="en-US"/>
        </a:p>
      </dgm:t>
    </dgm:pt>
    <dgm:pt modelId="{E9B76061-4CDF-441F-9935-2BC07D977082}">
      <dgm:prSet/>
      <dgm:spPr/>
      <dgm:t>
        <a:bodyPr/>
        <a:lstStyle/>
        <a:p>
          <a:r>
            <a:rPr lang="en-US"/>
            <a:t>Loss function: Sparse categorical cross-entropy.</a:t>
          </a:r>
        </a:p>
      </dgm:t>
    </dgm:pt>
    <dgm:pt modelId="{7BD20E3A-3DB3-49DB-9088-235A07CA36CB}" type="parTrans" cxnId="{7542110E-D312-45F5-A32C-3DC883DCC56E}">
      <dgm:prSet/>
      <dgm:spPr/>
      <dgm:t>
        <a:bodyPr/>
        <a:lstStyle/>
        <a:p>
          <a:endParaRPr lang="en-US"/>
        </a:p>
      </dgm:t>
    </dgm:pt>
    <dgm:pt modelId="{0F1F309C-90DB-4873-A0DA-F3BD5EE1CD47}" type="sibTrans" cxnId="{7542110E-D312-45F5-A32C-3DC883DCC56E}">
      <dgm:prSet/>
      <dgm:spPr/>
      <dgm:t>
        <a:bodyPr/>
        <a:lstStyle/>
        <a:p>
          <a:endParaRPr lang="en-US"/>
        </a:p>
      </dgm:t>
    </dgm:pt>
    <dgm:pt modelId="{BCF14461-FE78-4CE2-A555-7F1E88CD4DCE}">
      <dgm:prSet/>
      <dgm:spPr/>
      <dgm:t>
        <a:bodyPr/>
        <a:lstStyle/>
        <a:p>
          <a:r>
            <a:rPr lang="en-US"/>
            <a:t>Optimizer: Adam optimizer.</a:t>
          </a:r>
        </a:p>
      </dgm:t>
    </dgm:pt>
    <dgm:pt modelId="{BF284A7D-943E-4838-99F4-0F597F368977}" type="parTrans" cxnId="{A5ECF93E-4DA3-42D8-936A-DC753BA1A9D1}">
      <dgm:prSet/>
      <dgm:spPr/>
      <dgm:t>
        <a:bodyPr/>
        <a:lstStyle/>
        <a:p>
          <a:endParaRPr lang="en-US"/>
        </a:p>
      </dgm:t>
    </dgm:pt>
    <dgm:pt modelId="{13019526-C9DE-4137-99A0-E55C2A174FA9}" type="sibTrans" cxnId="{A5ECF93E-4DA3-42D8-936A-DC753BA1A9D1}">
      <dgm:prSet/>
      <dgm:spPr/>
      <dgm:t>
        <a:bodyPr/>
        <a:lstStyle/>
        <a:p>
          <a:endParaRPr lang="en-US"/>
        </a:p>
      </dgm:t>
    </dgm:pt>
    <dgm:pt modelId="{CEA6B80C-5E1E-4DCB-8740-0E992788C46E}">
      <dgm:prSet/>
      <dgm:spPr/>
      <dgm:t>
        <a:bodyPr/>
        <a:lstStyle/>
        <a:p>
          <a:r>
            <a:rPr lang="en-US"/>
            <a:t>Metrics: Accuracy.</a:t>
          </a:r>
        </a:p>
      </dgm:t>
    </dgm:pt>
    <dgm:pt modelId="{7E218F2C-40D5-4874-B77E-D426778517C2}" type="parTrans" cxnId="{DD1E9D10-B7C4-4612-8EA0-F4EC40E48EB7}">
      <dgm:prSet/>
      <dgm:spPr/>
      <dgm:t>
        <a:bodyPr/>
        <a:lstStyle/>
        <a:p>
          <a:endParaRPr lang="en-US"/>
        </a:p>
      </dgm:t>
    </dgm:pt>
    <dgm:pt modelId="{67FE846E-F86C-459E-A3CC-882BC122B409}" type="sibTrans" cxnId="{DD1E9D10-B7C4-4612-8EA0-F4EC40E48EB7}">
      <dgm:prSet/>
      <dgm:spPr/>
      <dgm:t>
        <a:bodyPr/>
        <a:lstStyle/>
        <a:p>
          <a:endParaRPr lang="en-US"/>
        </a:p>
      </dgm:t>
    </dgm:pt>
    <dgm:pt modelId="{E7720F46-A106-4F8F-864B-60BBFEFC3AB3}">
      <dgm:prSet/>
      <dgm:spPr/>
      <dgm:t>
        <a:bodyPr/>
        <a:lstStyle/>
        <a:p>
          <a:r>
            <a:rPr lang="en-US" dirty="0"/>
            <a:t>Number of epochs: 10.</a:t>
          </a:r>
        </a:p>
      </dgm:t>
    </dgm:pt>
    <dgm:pt modelId="{E9C5E813-0D0A-4E6F-83E4-DB5C01C5928B}" type="parTrans" cxnId="{2E65228F-5FA0-4BED-88EB-6594F0910B0E}">
      <dgm:prSet/>
      <dgm:spPr/>
      <dgm:t>
        <a:bodyPr/>
        <a:lstStyle/>
        <a:p>
          <a:endParaRPr lang="en-US"/>
        </a:p>
      </dgm:t>
    </dgm:pt>
    <dgm:pt modelId="{8CE6A48E-F74D-4B02-B4DC-746E8C5077D9}" type="sibTrans" cxnId="{2E65228F-5FA0-4BED-88EB-6594F0910B0E}">
      <dgm:prSet/>
      <dgm:spPr/>
      <dgm:t>
        <a:bodyPr/>
        <a:lstStyle/>
        <a:p>
          <a:endParaRPr lang="en-US"/>
        </a:p>
      </dgm:t>
    </dgm:pt>
    <dgm:pt modelId="{CCFD0551-D0AF-4C7A-93AE-BEA315E615E6}">
      <dgm:prSet/>
      <dgm:spPr/>
      <dgm:t>
        <a:bodyPr/>
        <a:lstStyle/>
        <a:p>
          <a:r>
            <a:rPr lang="en-US"/>
            <a:t>Batch size: 32.</a:t>
          </a:r>
        </a:p>
      </dgm:t>
    </dgm:pt>
    <dgm:pt modelId="{0D1309A5-1899-48A5-B561-CCF680A98475}" type="parTrans" cxnId="{0693DF1F-6DA8-4C41-8C28-8494F259585E}">
      <dgm:prSet/>
      <dgm:spPr/>
      <dgm:t>
        <a:bodyPr/>
        <a:lstStyle/>
        <a:p>
          <a:endParaRPr lang="en-US"/>
        </a:p>
      </dgm:t>
    </dgm:pt>
    <dgm:pt modelId="{41C0757E-81DF-43EA-95CE-5CED25FDEB0A}" type="sibTrans" cxnId="{0693DF1F-6DA8-4C41-8C28-8494F259585E}">
      <dgm:prSet/>
      <dgm:spPr/>
      <dgm:t>
        <a:bodyPr/>
        <a:lstStyle/>
        <a:p>
          <a:endParaRPr lang="en-US"/>
        </a:p>
      </dgm:t>
    </dgm:pt>
    <dgm:pt modelId="{FFB2C1DD-BA4D-473C-BA71-1E9CCBFE9E9B}">
      <dgm:prSet/>
      <dgm:spPr/>
      <dgm:t>
        <a:bodyPr/>
        <a:lstStyle/>
        <a:p>
          <a:r>
            <a:rPr lang="en-US"/>
            <a:t>Data augmentation: Rotation, zoom, width and height shift, shear, with horizontal and vertical flip disabled.</a:t>
          </a:r>
        </a:p>
      </dgm:t>
    </dgm:pt>
    <dgm:pt modelId="{4467586F-A8A1-45C1-9250-FE15B81C7029}" type="parTrans" cxnId="{EDDB20D0-EA88-4C8B-AB27-29BBAC58E22B}">
      <dgm:prSet/>
      <dgm:spPr/>
      <dgm:t>
        <a:bodyPr/>
        <a:lstStyle/>
        <a:p>
          <a:endParaRPr lang="en-US"/>
        </a:p>
      </dgm:t>
    </dgm:pt>
    <dgm:pt modelId="{4A60A80A-EB59-48B1-BB1A-4B6990AA6ADE}" type="sibTrans" cxnId="{EDDB20D0-EA88-4C8B-AB27-29BBAC58E22B}">
      <dgm:prSet/>
      <dgm:spPr/>
      <dgm:t>
        <a:bodyPr/>
        <a:lstStyle/>
        <a:p>
          <a:endParaRPr lang="en-US"/>
        </a:p>
      </dgm:t>
    </dgm:pt>
    <dgm:pt modelId="{1245B64A-7EF7-4AED-9902-70294BFB4400}">
      <dgm:prSet/>
      <dgm:spPr/>
      <dgm:t>
        <a:bodyPr/>
        <a:lstStyle/>
        <a:p>
          <a:r>
            <a:rPr lang="en-US" dirty="0"/>
            <a:t>3. Compile the model with the specified loss function, optimizer, and metrics.</a:t>
          </a:r>
        </a:p>
      </dgm:t>
    </dgm:pt>
    <dgm:pt modelId="{F451521A-7A48-4B49-BC77-C4C42A2B9A27}" type="parTrans" cxnId="{07C5BA7B-890B-40DC-82F8-DEE228ADDA68}">
      <dgm:prSet/>
      <dgm:spPr/>
      <dgm:t>
        <a:bodyPr/>
        <a:lstStyle/>
        <a:p>
          <a:endParaRPr lang="en-US"/>
        </a:p>
      </dgm:t>
    </dgm:pt>
    <dgm:pt modelId="{C535D6E8-DA7E-4F52-B639-15A264986D34}" type="sibTrans" cxnId="{07C5BA7B-890B-40DC-82F8-DEE228ADDA68}">
      <dgm:prSet/>
      <dgm:spPr/>
      <dgm:t>
        <a:bodyPr/>
        <a:lstStyle/>
        <a:p>
          <a:endParaRPr lang="en-US"/>
        </a:p>
      </dgm:t>
    </dgm:pt>
    <dgm:pt modelId="{2E7AE829-F3EF-4021-A84F-9638CCC92555}">
      <dgm:prSet/>
      <dgm:spPr/>
      <dgm:t>
        <a:bodyPr/>
        <a:lstStyle/>
        <a:p>
          <a:r>
            <a:rPr lang="en-US"/>
            <a:t>4. Train the model using augmented training data generated by ImageDataGenerator, with early stopping applied to prevent overfitting.</a:t>
          </a:r>
        </a:p>
      </dgm:t>
    </dgm:pt>
    <dgm:pt modelId="{7EA22F01-4326-4E26-8415-055E8116FF13}" type="parTrans" cxnId="{C5175749-4615-44E3-8190-86FD3BEA5456}">
      <dgm:prSet/>
      <dgm:spPr/>
      <dgm:t>
        <a:bodyPr/>
        <a:lstStyle/>
        <a:p>
          <a:endParaRPr lang="en-US"/>
        </a:p>
      </dgm:t>
    </dgm:pt>
    <dgm:pt modelId="{605605F5-D2B1-462F-AFF7-98042A878C78}" type="sibTrans" cxnId="{C5175749-4615-44E3-8190-86FD3BEA5456}">
      <dgm:prSet/>
      <dgm:spPr/>
      <dgm:t>
        <a:bodyPr/>
        <a:lstStyle/>
        <a:p>
          <a:endParaRPr lang="en-US"/>
        </a:p>
      </dgm:t>
    </dgm:pt>
    <dgm:pt modelId="{2F37BE33-06A9-4DCA-A39D-C893243B1AD6}">
      <dgm:prSet/>
      <dgm:spPr/>
      <dgm:t>
        <a:bodyPr/>
        <a:lstStyle/>
        <a:p>
          <a:r>
            <a:rPr lang="en-US"/>
            <a:t>5. Evaluate the trained model's accuracy and loss on both the training and validation datasets to assess its performance.</a:t>
          </a:r>
        </a:p>
      </dgm:t>
    </dgm:pt>
    <dgm:pt modelId="{556366CE-9EC2-4EAE-92F4-C7BAE8B1A01A}" type="parTrans" cxnId="{57D83C6C-917E-473F-A0E5-3A4DE0AC29A0}">
      <dgm:prSet/>
      <dgm:spPr/>
      <dgm:t>
        <a:bodyPr/>
        <a:lstStyle/>
        <a:p>
          <a:endParaRPr lang="en-US"/>
        </a:p>
      </dgm:t>
    </dgm:pt>
    <dgm:pt modelId="{DD8990D2-07B4-41A1-927E-120866C34AF0}" type="sibTrans" cxnId="{57D83C6C-917E-473F-A0E5-3A4DE0AC29A0}">
      <dgm:prSet/>
      <dgm:spPr/>
      <dgm:t>
        <a:bodyPr/>
        <a:lstStyle/>
        <a:p>
          <a:endParaRPr lang="en-US"/>
        </a:p>
      </dgm:t>
    </dgm:pt>
    <dgm:pt modelId="{8120E8D4-2C57-4CF0-A39C-CBDC6369441C}" type="pres">
      <dgm:prSet presAssocID="{FB0C0A52-51BE-4616-8D4E-C61702FE8CBF}" presName="linear" presStyleCnt="0">
        <dgm:presLayoutVars>
          <dgm:animLvl val="lvl"/>
          <dgm:resizeHandles val="exact"/>
        </dgm:presLayoutVars>
      </dgm:prSet>
      <dgm:spPr/>
    </dgm:pt>
    <dgm:pt modelId="{A0A258C5-BA79-4520-93A8-94288D3FD829}" type="pres">
      <dgm:prSet presAssocID="{FB1B33F1-9421-4139-8F1E-63F935B950C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EE8A3F-FE88-433A-9964-682E06D1E346}" type="pres">
      <dgm:prSet presAssocID="{FB1B33F1-9421-4139-8F1E-63F935B950CF}" presName="childText" presStyleLbl="revTx" presStyleIdx="0" presStyleCnt="2">
        <dgm:presLayoutVars>
          <dgm:bulletEnabled val="1"/>
        </dgm:presLayoutVars>
      </dgm:prSet>
      <dgm:spPr/>
    </dgm:pt>
    <dgm:pt modelId="{10CF5757-D40B-41BB-8C95-65C84397C01B}" type="pres">
      <dgm:prSet presAssocID="{6A477478-66DF-44C2-A9C1-DCB342124E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941302-E248-4548-8567-1C263DADDA96}" type="pres">
      <dgm:prSet presAssocID="{6A477478-66DF-44C2-A9C1-DCB342124EAD}" presName="childText" presStyleLbl="revTx" presStyleIdx="1" presStyleCnt="2">
        <dgm:presLayoutVars>
          <dgm:bulletEnabled val="1"/>
        </dgm:presLayoutVars>
      </dgm:prSet>
      <dgm:spPr/>
    </dgm:pt>
    <dgm:pt modelId="{C2F817B0-DCB9-4118-B9B1-B84F288095CD}" type="pres">
      <dgm:prSet presAssocID="{1245B64A-7EF7-4AED-9902-70294BFB44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C28983-2D9E-4FD0-BB6D-9F72175D4305}" type="pres">
      <dgm:prSet presAssocID="{C535D6E8-DA7E-4F52-B639-15A264986D34}" presName="spacer" presStyleCnt="0"/>
      <dgm:spPr/>
    </dgm:pt>
    <dgm:pt modelId="{017D451C-4A01-4CB6-8445-111E02DFD5B7}" type="pres">
      <dgm:prSet presAssocID="{2E7AE829-F3EF-4021-A84F-9638CCC925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B35E90-DAB3-4CEE-B2A8-CC2072C74437}" type="pres">
      <dgm:prSet presAssocID="{605605F5-D2B1-462F-AFF7-98042A878C78}" presName="spacer" presStyleCnt="0"/>
      <dgm:spPr/>
    </dgm:pt>
    <dgm:pt modelId="{D94C657B-D889-44A0-A551-9E98F0288026}" type="pres">
      <dgm:prSet presAssocID="{2F37BE33-06A9-4DCA-A39D-C893243B1AD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848D00-8603-4862-865A-7B8D43289ADA}" type="presOf" srcId="{FFB2C1DD-BA4D-473C-BA71-1E9CCBFE9E9B}" destId="{E1941302-E248-4548-8567-1C263DADDA96}" srcOrd="0" destOrd="5" presId="urn:microsoft.com/office/officeart/2005/8/layout/vList2"/>
    <dgm:cxn modelId="{7542110E-D312-45F5-A32C-3DC883DCC56E}" srcId="{6A477478-66DF-44C2-A9C1-DCB342124EAD}" destId="{E9B76061-4CDF-441F-9935-2BC07D977082}" srcOrd="0" destOrd="0" parTransId="{7BD20E3A-3DB3-49DB-9088-235A07CA36CB}" sibTransId="{0F1F309C-90DB-4873-A0DA-F3BD5EE1CD47}"/>
    <dgm:cxn modelId="{DD1E9D10-B7C4-4612-8EA0-F4EC40E48EB7}" srcId="{6A477478-66DF-44C2-A9C1-DCB342124EAD}" destId="{CEA6B80C-5E1E-4DCB-8740-0E992788C46E}" srcOrd="2" destOrd="0" parTransId="{7E218F2C-40D5-4874-B77E-D426778517C2}" sibTransId="{67FE846E-F86C-459E-A3CC-882BC122B409}"/>
    <dgm:cxn modelId="{0693DF1F-6DA8-4C41-8C28-8494F259585E}" srcId="{6A477478-66DF-44C2-A9C1-DCB342124EAD}" destId="{CCFD0551-D0AF-4C7A-93AE-BEA315E615E6}" srcOrd="4" destOrd="0" parTransId="{0D1309A5-1899-48A5-B561-CCF680A98475}" sibTransId="{41C0757E-81DF-43EA-95CE-5CED25FDEB0A}"/>
    <dgm:cxn modelId="{D8A9A423-2954-41A1-9A6A-74D39EF73569}" type="presOf" srcId="{CEA6B80C-5E1E-4DCB-8740-0E992788C46E}" destId="{E1941302-E248-4548-8567-1C263DADDA96}" srcOrd="0" destOrd="2" presId="urn:microsoft.com/office/officeart/2005/8/layout/vList2"/>
    <dgm:cxn modelId="{F384C025-7A18-4374-905B-DDF9A2F9F078}" srcId="{FB0C0A52-51BE-4616-8D4E-C61702FE8CBF}" destId="{6A477478-66DF-44C2-A9C1-DCB342124EAD}" srcOrd="1" destOrd="0" parTransId="{435AC068-801A-4316-993C-F6337D9069AB}" sibTransId="{7B13EA45-B301-43CA-AE29-4901A474624E}"/>
    <dgm:cxn modelId="{FF44D62A-993E-450A-BCAF-89FD602F86DB}" type="presOf" srcId="{F62A3CA5-849E-44CD-8D63-58A2CB2F2AC4}" destId="{E9EE8A3F-FE88-433A-9964-682E06D1E346}" srcOrd="0" destOrd="1" presId="urn:microsoft.com/office/officeart/2005/8/layout/vList2"/>
    <dgm:cxn modelId="{82404534-1905-476E-B796-FA23E29C1711}" type="presOf" srcId="{1245B64A-7EF7-4AED-9902-70294BFB4400}" destId="{C2F817B0-DCB9-4118-B9B1-B84F288095CD}" srcOrd="0" destOrd="0" presId="urn:microsoft.com/office/officeart/2005/8/layout/vList2"/>
    <dgm:cxn modelId="{8EDCFD35-B264-44BE-8454-3197469D6239}" type="presOf" srcId="{2F37BE33-06A9-4DCA-A39D-C893243B1AD6}" destId="{D94C657B-D889-44A0-A551-9E98F0288026}" srcOrd="0" destOrd="0" presId="urn:microsoft.com/office/officeart/2005/8/layout/vList2"/>
    <dgm:cxn modelId="{54C2EC36-0BA3-439B-A2A6-8081A7212C12}" srcId="{FB0C0A52-51BE-4616-8D4E-C61702FE8CBF}" destId="{FB1B33F1-9421-4139-8F1E-63F935B950CF}" srcOrd="0" destOrd="0" parTransId="{42F5B1F2-A079-42E7-BB0F-54B4B7617633}" sibTransId="{E85AE58D-9A13-4D37-A640-D75CC3385A25}"/>
    <dgm:cxn modelId="{85F0253E-FF94-448E-BDF0-A122D9D94FAA}" type="presOf" srcId="{6A477478-66DF-44C2-A9C1-DCB342124EAD}" destId="{10CF5757-D40B-41BB-8C95-65C84397C01B}" srcOrd="0" destOrd="0" presId="urn:microsoft.com/office/officeart/2005/8/layout/vList2"/>
    <dgm:cxn modelId="{A5ECF93E-4DA3-42D8-936A-DC753BA1A9D1}" srcId="{6A477478-66DF-44C2-A9C1-DCB342124EAD}" destId="{BCF14461-FE78-4CE2-A555-7F1E88CD4DCE}" srcOrd="1" destOrd="0" parTransId="{BF284A7D-943E-4838-99F4-0F597F368977}" sibTransId="{13019526-C9DE-4137-99A0-E55C2A174FA9}"/>
    <dgm:cxn modelId="{C5175749-4615-44E3-8190-86FD3BEA5456}" srcId="{FB0C0A52-51BE-4616-8D4E-C61702FE8CBF}" destId="{2E7AE829-F3EF-4021-A84F-9638CCC92555}" srcOrd="3" destOrd="0" parTransId="{7EA22F01-4326-4E26-8415-055E8116FF13}" sibTransId="{605605F5-D2B1-462F-AFF7-98042A878C78}"/>
    <dgm:cxn modelId="{2EC8D24B-D4BB-4874-9F3B-E4B4123EA32C}" srcId="{FB1B33F1-9421-4139-8F1E-63F935B950CF}" destId="{C43B788B-4334-4062-B058-BE4E5F8DCAA9}" srcOrd="0" destOrd="0" parTransId="{95B3195E-8FBE-49F2-9DC7-CD45CB768FC6}" sibTransId="{28AF7470-1C42-4F44-9234-DA2AEE65AF32}"/>
    <dgm:cxn modelId="{57D83C6C-917E-473F-A0E5-3A4DE0AC29A0}" srcId="{FB0C0A52-51BE-4616-8D4E-C61702FE8CBF}" destId="{2F37BE33-06A9-4DCA-A39D-C893243B1AD6}" srcOrd="4" destOrd="0" parTransId="{556366CE-9EC2-4EAE-92F4-C7BAE8B1A01A}" sibTransId="{DD8990D2-07B4-41A1-927E-120866C34AF0}"/>
    <dgm:cxn modelId="{2F14B551-5930-4F56-BF36-4CB10DB2D958}" type="presOf" srcId="{CCFD0551-D0AF-4C7A-93AE-BEA315E615E6}" destId="{E1941302-E248-4548-8567-1C263DADDA96}" srcOrd="0" destOrd="4" presId="urn:microsoft.com/office/officeart/2005/8/layout/vList2"/>
    <dgm:cxn modelId="{716D8455-565B-4A86-BB83-866C0890EE6A}" type="presOf" srcId="{E9B76061-4CDF-441F-9935-2BC07D977082}" destId="{E1941302-E248-4548-8567-1C263DADDA96}" srcOrd="0" destOrd="0" presId="urn:microsoft.com/office/officeart/2005/8/layout/vList2"/>
    <dgm:cxn modelId="{FF76995A-D059-4C4A-B635-B7866B186214}" type="presOf" srcId="{FB1B33F1-9421-4139-8F1E-63F935B950CF}" destId="{A0A258C5-BA79-4520-93A8-94288D3FD829}" srcOrd="0" destOrd="0" presId="urn:microsoft.com/office/officeart/2005/8/layout/vList2"/>
    <dgm:cxn modelId="{07C5BA7B-890B-40DC-82F8-DEE228ADDA68}" srcId="{FB0C0A52-51BE-4616-8D4E-C61702FE8CBF}" destId="{1245B64A-7EF7-4AED-9902-70294BFB4400}" srcOrd="2" destOrd="0" parTransId="{F451521A-7A48-4B49-BC77-C4C42A2B9A27}" sibTransId="{C535D6E8-DA7E-4F52-B639-15A264986D34}"/>
    <dgm:cxn modelId="{2E65228F-5FA0-4BED-88EB-6594F0910B0E}" srcId="{6A477478-66DF-44C2-A9C1-DCB342124EAD}" destId="{E7720F46-A106-4F8F-864B-60BBFEFC3AB3}" srcOrd="3" destOrd="0" parTransId="{E9C5E813-0D0A-4E6F-83E4-DB5C01C5928B}" sibTransId="{8CE6A48E-F74D-4B02-B4DC-746E8C5077D9}"/>
    <dgm:cxn modelId="{F42B9A95-5DC2-42AB-86C9-7C2D93C05853}" type="presOf" srcId="{E7720F46-A106-4F8F-864B-60BBFEFC3AB3}" destId="{E1941302-E248-4548-8567-1C263DADDA96}" srcOrd="0" destOrd="3" presId="urn:microsoft.com/office/officeart/2005/8/layout/vList2"/>
    <dgm:cxn modelId="{5F5A68A1-423A-4A28-A07C-7F7F64ACB88E}" type="presOf" srcId="{FB0C0A52-51BE-4616-8D4E-C61702FE8CBF}" destId="{8120E8D4-2C57-4CF0-A39C-CBDC6369441C}" srcOrd="0" destOrd="0" presId="urn:microsoft.com/office/officeart/2005/8/layout/vList2"/>
    <dgm:cxn modelId="{6873BBAE-8F4A-488C-9CF6-23DFE379E7FB}" type="presOf" srcId="{BCF14461-FE78-4CE2-A555-7F1E88CD4DCE}" destId="{E1941302-E248-4548-8567-1C263DADDA96}" srcOrd="0" destOrd="1" presId="urn:microsoft.com/office/officeart/2005/8/layout/vList2"/>
    <dgm:cxn modelId="{03C09CB7-615F-45CD-BE7E-37232CE6C0BC}" srcId="{FB1B33F1-9421-4139-8F1E-63F935B950CF}" destId="{7890F4FB-3B6F-40F1-B053-39CAD262EDFF}" srcOrd="2" destOrd="0" parTransId="{D702782C-9AAA-420B-ABB2-E72A829C273D}" sibTransId="{9548776C-6B55-4976-AB8E-07647838FED4}"/>
    <dgm:cxn modelId="{369C8AC1-B400-4A5C-8423-0BD60CEC8E1D}" srcId="{FB1B33F1-9421-4139-8F1E-63F935B950CF}" destId="{147DDB21-24B4-4EDD-AAEA-47CDF344ABD6}" srcOrd="3" destOrd="0" parTransId="{F5BD3849-A449-4E96-8390-73645D86002B}" sibTransId="{DCC4336D-9769-4834-96FE-D75CDD8B5A41}"/>
    <dgm:cxn modelId="{915E78CA-B739-4008-AC9E-127310061071}" type="presOf" srcId="{147DDB21-24B4-4EDD-AAEA-47CDF344ABD6}" destId="{E9EE8A3F-FE88-433A-9964-682E06D1E346}" srcOrd="0" destOrd="3" presId="urn:microsoft.com/office/officeart/2005/8/layout/vList2"/>
    <dgm:cxn modelId="{3EDF88CA-E71F-4CED-BBC4-B97DD9985D9B}" srcId="{FB1B33F1-9421-4139-8F1E-63F935B950CF}" destId="{F62A3CA5-849E-44CD-8D63-58A2CB2F2AC4}" srcOrd="1" destOrd="0" parTransId="{3B73D34D-7969-474A-BDD9-5674505F63C2}" sibTransId="{2AA69295-EF0D-405A-9C80-99C2D7DFEF49}"/>
    <dgm:cxn modelId="{EDDB20D0-EA88-4C8B-AB27-29BBAC58E22B}" srcId="{6A477478-66DF-44C2-A9C1-DCB342124EAD}" destId="{FFB2C1DD-BA4D-473C-BA71-1E9CCBFE9E9B}" srcOrd="5" destOrd="0" parTransId="{4467586F-A8A1-45C1-9250-FE15B81C7029}" sibTransId="{4A60A80A-EB59-48B1-BB1A-4B6990AA6ADE}"/>
    <dgm:cxn modelId="{A40E51DB-F42D-44BF-BBA9-3A3E7D5D1AC7}" type="presOf" srcId="{C43B788B-4334-4062-B058-BE4E5F8DCAA9}" destId="{E9EE8A3F-FE88-433A-9964-682E06D1E346}" srcOrd="0" destOrd="0" presId="urn:microsoft.com/office/officeart/2005/8/layout/vList2"/>
    <dgm:cxn modelId="{E3ECEAE4-1F7C-4F94-BE38-4B4370A29CCA}" type="presOf" srcId="{7890F4FB-3B6F-40F1-B053-39CAD262EDFF}" destId="{E9EE8A3F-FE88-433A-9964-682E06D1E346}" srcOrd="0" destOrd="2" presId="urn:microsoft.com/office/officeart/2005/8/layout/vList2"/>
    <dgm:cxn modelId="{9875CEED-B4B5-40D5-93C0-98266819804E}" type="presOf" srcId="{2E7AE829-F3EF-4021-A84F-9638CCC92555}" destId="{017D451C-4A01-4CB6-8445-111E02DFD5B7}" srcOrd="0" destOrd="0" presId="urn:microsoft.com/office/officeart/2005/8/layout/vList2"/>
    <dgm:cxn modelId="{1707E688-455C-49EA-B415-3D89B5C92593}" type="presParOf" srcId="{8120E8D4-2C57-4CF0-A39C-CBDC6369441C}" destId="{A0A258C5-BA79-4520-93A8-94288D3FD829}" srcOrd="0" destOrd="0" presId="urn:microsoft.com/office/officeart/2005/8/layout/vList2"/>
    <dgm:cxn modelId="{A1092E39-A6F6-44A8-BA31-CDB19C33588D}" type="presParOf" srcId="{8120E8D4-2C57-4CF0-A39C-CBDC6369441C}" destId="{E9EE8A3F-FE88-433A-9964-682E06D1E346}" srcOrd="1" destOrd="0" presId="urn:microsoft.com/office/officeart/2005/8/layout/vList2"/>
    <dgm:cxn modelId="{E735117F-AFDB-4F35-A7F4-644F075721D2}" type="presParOf" srcId="{8120E8D4-2C57-4CF0-A39C-CBDC6369441C}" destId="{10CF5757-D40B-41BB-8C95-65C84397C01B}" srcOrd="2" destOrd="0" presId="urn:microsoft.com/office/officeart/2005/8/layout/vList2"/>
    <dgm:cxn modelId="{49B86796-7B1E-4764-8AE1-AF19C686EE07}" type="presParOf" srcId="{8120E8D4-2C57-4CF0-A39C-CBDC6369441C}" destId="{E1941302-E248-4548-8567-1C263DADDA96}" srcOrd="3" destOrd="0" presId="urn:microsoft.com/office/officeart/2005/8/layout/vList2"/>
    <dgm:cxn modelId="{F0CFAF08-0B88-4547-A6EE-3256A1E4CA88}" type="presParOf" srcId="{8120E8D4-2C57-4CF0-A39C-CBDC6369441C}" destId="{C2F817B0-DCB9-4118-B9B1-B84F288095CD}" srcOrd="4" destOrd="0" presId="urn:microsoft.com/office/officeart/2005/8/layout/vList2"/>
    <dgm:cxn modelId="{5C54386C-D757-420C-8706-D967737733D1}" type="presParOf" srcId="{8120E8D4-2C57-4CF0-A39C-CBDC6369441C}" destId="{8DC28983-2D9E-4FD0-BB6D-9F72175D4305}" srcOrd="5" destOrd="0" presId="urn:microsoft.com/office/officeart/2005/8/layout/vList2"/>
    <dgm:cxn modelId="{460CA271-32EB-44F6-86E2-E521C6A9D446}" type="presParOf" srcId="{8120E8D4-2C57-4CF0-A39C-CBDC6369441C}" destId="{017D451C-4A01-4CB6-8445-111E02DFD5B7}" srcOrd="6" destOrd="0" presId="urn:microsoft.com/office/officeart/2005/8/layout/vList2"/>
    <dgm:cxn modelId="{632761ED-C9F8-4E97-9A59-AEA8A7354194}" type="presParOf" srcId="{8120E8D4-2C57-4CF0-A39C-CBDC6369441C}" destId="{45B35E90-DAB3-4CEE-B2A8-CC2072C74437}" srcOrd="7" destOrd="0" presId="urn:microsoft.com/office/officeart/2005/8/layout/vList2"/>
    <dgm:cxn modelId="{03FE56ED-6A1E-4188-8728-660F29EE9376}" type="presParOf" srcId="{8120E8D4-2C57-4CF0-A39C-CBDC6369441C}" destId="{D94C657B-D889-44A0-A551-9E98F02880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B58E80-C0D5-45BA-8A9E-7BCFCB9240A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20889-CF57-4A13-932D-6B344C923E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 function to predict German traffic signs from input images using a trained model.</a:t>
          </a:r>
        </a:p>
      </dgm:t>
    </dgm:pt>
    <dgm:pt modelId="{D0C2F804-343B-4C9B-8631-450667CC9212}" type="parTrans" cxnId="{FB0734F6-BFA1-4048-B8C9-E0AD011C38AB}">
      <dgm:prSet/>
      <dgm:spPr/>
      <dgm:t>
        <a:bodyPr/>
        <a:lstStyle/>
        <a:p>
          <a:endParaRPr lang="en-US"/>
        </a:p>
      </dgm:t>
    </dgm:pt>
    <dgm:pt modelId="{93752B73-3CD9-42B8-86B9-7697557703C2}" type="sibTrans" cxnId="{FB0734F6-BFA1-4048-B8C9-E0AD011C38AB}">
      <dgm:prSet/>
      <dgm:spPr/>
      <dgm:t>
        <a:bodyPr/>
        <a:lstStyle/>
        <a:p>
          <a:endParaRPr lang="en-US"/>
        </a:p>
      </dgm:t>
    </dgm:pt>
    <dgm:pt modelId="{ABA68D24-60A2-4FD9-A59B-D60F48C0EB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Utilized image preprocessing and visualization tools from Keras and Matplotlib.</a:t>
          </a:r>
        </a:p>
      </dgm:t>
    </dgm:pt>
    <dgm:pt modelId="{873B45DD-1844-425E-9ADA-36150E7503F4}" type="parTrans" cxnId="{48146CC7-19A5-4D4D-BE17-99A2A9697A37}">
      <dgm:prSet/>
      <dgm:spPr/>
      <dgm:t>
        <a:bodyPr/>
        <a:lstStyle/>
        <a:p>
          <a:endParaRPr lang="en-US"/>
        </a:p>
      </dgm:t>
    </dgm:pt>
    <dgm:pt modelId="{24BEF719-AF8B-47FB-AAD5-606A89089F43}" type="sibTrans" cxnId="{48146CC7-19A5-4D4D-BE17-99A2A9697A37}">
      <dgm:prSet/>
      <dgm:spPr/>
      <dgm:t>
        <a:bodyPr/>
        <a:lstStyle/>
        <a:p>
          <a:endParaRPr lang="en-US"/>
        </a:p>
      </dgm:t>
    </dgm:pt>
    <dgm:pt modelId="{B5F7D879-4DDC-4E00-A687-8CE910F7F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Invoked the model to predict the class label of the input image.</a:t>
          </a:r>
        </a:p>
      </dgm:t>
    </dgm:pt>
    <dgm:pt modelId="{44B117B1-4A5D-4AB1-A9EA-C4628AD819BA}" type="parTrans" cxnId="{5E922E28-A1F3-42B1-ABCA-BC73A02A25EF}">
      <dgm:prSet/>
      <dgm:spPr/>
      <dgm:t>
        <a:bodyPr/>
        <a:lstStyle/>
        <a:p>
          <a:endParaRPr lang="en-US"/>
        </a:p>
      </dgm:t>
    </dgm:pt>
    <dgm:pt modelId="{0BA41ECD-8D4E-4298-8724-F6158CA2E0A5}" type="sibTrans" cxnId="{5E922E28-A1F3-42B1-ABCA-BC73A02A25EF}">
      <dgm:prSet/>
      <dgm:spPr/>
      <dgm:t>
        <a:bodyPr/>
        <a:lstStyle/>
        <a:p>
          <a:endParaRPr lang="en-US"/>
        </a:p>
      </dgm:t>
    </dgm:pt>
    <dgm:pt modelId="{6A1E48CE-B2BB-4A99-84C5-8CFF3C49709C}" type="pres">
      <dgm:prSet presAssocID="{1EB58E80-C0D5-45BA-8A9E-7BCFCB9240AC}" presName="root" presStyleCnt="0">
        <dgm:presLayoutVars>
          <dgm:dir/>
          <dgm:resizeHandles val="exact"/>
        </dgm:presLayoutVars>
      </dgm:prSet>
      <dgm:spPr/>
    </dgm:pt>
    <dgm:pt modelId="{44486417-9A76-4B53-BEFF-656CE90364EA}" type="pres">
      <dgm:prSet presAssocID="{1E820889-CF57-4A13-932D-6B344C923EC1}" presName="compNode" presStyleCnt="0"/>
      <dgm:spPr/>
    </dgm:pt>
    <dgm:pt modelId="{09920533-02B8-4453-B325-AFC67CD60659}" type="pres">
      <dgm:prSet presAssocID="{1E820889-CF57-4A13-932D-6B344C923E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B57AC33E-4A32-487D-9FFB-D7FC6EA69466}" type="pres">
      <dgm:prSet presAssocID="{1E820889-CF57-4A13-932D-6B344C923EC1}" presName="spaceRect" presStyleCnt="0"/>
      <dgm:spPr/>
    </dgm:pt>
    <dgm:pt modelId="{2224FDC8-94EE-4BD2-8728-97B3E837D796}" type="pres">
      <dgm:prSet presAssocID="{1E820889-CF57-4A13-932D-6B344C923EC1}" presName="textRect" presStyleLbl="revTx" presStyleIdx="0" presStyleCnt="3">
        <dgm:presLayoutVars>
          <dgm:chMax val="1"/>
          <dgm:chPref val="1"/>
        </dgm:presLayoutVars>
      </dgm:prSet>
      <dgm:spPr/>
    </dgm:pt>
    <dgm:pt modelId="{0C0DF06C-F371-447E-9872-2392230DDB8A}" type="pres">
      <dgm:prSet presAssocID="{93752B73-3CD9-42B8-86B9-7697557703C2}" presName="sibTrans" presStyleCnt="0"/>
      <dgm:spPr/>
    </dgm:pt>
    <dgm:pt modelId="{03C3B7F0-D576-4A47-8347-CFA2FD5AF265}" type="pres">
      <dgm:prSet presAssocID="{ABA68D24-60A2-4FD9-A59B-D60F48C0EB8A}" presName="compNode" presStyleCnt="0"/>
      <dgm:spPr/>
    </dgm:pt>
    <dgm:pt modelId="{549CFCF5-F04D-4841-9BA0-FDD174411E91}" type="pres">
      <dgm:prSet presAssocID="{ABA68D24-60A2-4FD9-A59B-D60F48C0EB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50EC4293-97BB-4C6A-AD6A-696A468393EB}" type="pres">
      <dgm:prSet presAssocID="{ABA68D24-60A2-4FD9-A59B-D60F48C0EB8A}" presName="spaceRect" presStyleCnt="0"/>
      <dgm:spPr/>
    </dgm:pt>
    <dgm:pt modelId="{55004329-D340-4428-92DE-76F0FD58350D}" type="pres">
      <dgm:prSet presAssocID="{ABA68D24-60A2-4FD9-A59B-D60F48C0EB8A}" presName="textRect" presStyleLbl="revTx" presStyleIdx="1" presStyleCnt="3">
        <dgm:presLayoutVars>
          <dgm:chMax val="1"/>
          <dgm:chPref val="1"/>
        </dgm:presLayoutVars>
      </dgm:prSet>
      <dgm:spPr/>
    </dgm:pt>
    <dgm:pt modelId="{D444F2DF-D80F-4A4E-851F-A877B718387F}" type="pres">
      <dgm:prSet presAssocID="{24BEF719-AF8B-47FB-AAD5-606A89089F43}" presName="sibTrans" presStyleCnt="0"/>
      <dgm:spPr/>
    </dgm:pt>
    <dgm:pt modelId="{79F4600E-4517-4FE4-822C-4D7F11223C2F}" type="pres">
      <dgm:prSet presAssocID="{B5F7D879-4DDC-4E00-A687-8CE910F7F8C9}" presName="compNode" presStyleCnt="0"/>
      <dgm:spPr/>
    </dgm:pt>
    <dgm:pt modelId="{35805F41-8D3F-437C-8B7B-A21C31D376CD}" type="pres">
      <dgm:prSet presAssocID="{B5F7D879-4DDC-4E00-A687-8CE910F7F8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E5DBB54-88BD-4100-8B1B-5CC36B414CE9}" type="pres">
      <dgm:prSet presAssocID="{B5F7D879-4DDC-4E00-A687-8CE910F7F8C9}" presName="spaceRect" presStyleCnt="0"/>
      <dgm:spPr/>
    </dgm:pt>
    <dgm:pt modelId="{D3F76029-1375-40E4-8F93-07306E45EDD6}" type="pres">
      <dgm:prSet presAssocID="{B5F7D879-4DDC-4E00-A687-8CE910F7F8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71A919-B21E-4D9D-A520-B4B8957CC75A}" type="presOf" srcId="{ABA68D24-60A2-4FD9-A59B-D60F48C0EB8A}" destId="{55004329-D340-4428-92DE-76F0FD58350D}" srcOrd="0" destOrd="0" presId="urn:microsoft.com/office/officeart/2018/2/layout/IconLabelList"/>
    <dgm:cxn modelId="{5E922E28-A1F3-42B1-ABCA-BC73A02A25EF}" srcId="{1EB58E80-C0D5-45BA-8A9E-7BCFCB9240AC}" destId="{B5F7D879-4DDC-4E00-A687-8CE910F7F8C9}" srcOrd="2" destOrd="0" parTransId="{44B117B1-4A5D-4AB1-A9EA-C4628AD819BA}" sibTransId="{0BA41ECD-8D4E-4298-8724-F6158CA2E0A5}"/>
    <dgm:cxn modelId="{5EEC852B-E1D6-466B-9372-51A86208CC83}" type="presOf" srcId="{B5F7D879-4DDC-4E00-A687-8CE910F7F8C9}" destId="{D3F76029-1375-40E4-8F93-07306E45EDD6}" srcOrd="0" destOrd="0" presId="urn:microsoft.com/office/officeart/2018/2/layout/IconLabelList"/>
    <dgm:cxn modelId="{0C276352-4DB1-48BD-A880-50B3D7370CB9}" type="presOf" srcId="{1EB58E80-C0D5-45BA-8A9E-7BCFCB9240AC}" destId="{6A1E48CE-B2BB-4A99-84C5-8CFF3C49709C}" srcOrd="0" destOrd="0" presId="urn:microsoft.com/office/officeart/2018/2/layout/IconLabelList"/>
    <dgm:cxn modelId="{48146CC7-19A5-4D4D-BE17-99A2A9697A37}" srcId="{1EB58E80-C0D5-45BA-8A9E-7BCFCB9240AC}" destId="{ABA68D24-60A2-4FD9-A59B-D60F48C0EB8A}" srcOrd="1" destOrd="0" parTransId="{873B45DD-1844-425E-9ADA-36150E7503F4}" sibTransId="{24BEF719-AF8B-47FB-AAD5-606A89089F43}"/>
    <dgm:cxn modelId="{FB0734F6-BFA1-4048-B8C9-E0AD011C38AB}" srcId="{1EB58E80-C0D5-45BA-8A9E-7BCFCB9240AC}" destId="{1E820889-CF57-4A13-932D-6B344C923EC1}" srcOrd="0" destOrd="0" parTransId="{D0C2F804-343B-4C9B-8631-450667CC9212}" sibTransId="{93752B73-3CD9-42B8-86B9-7697557703C2}"/>
    <dgm:cxn modelId="{A99919F8-8829-44FB-B397-C7551614FF2E}" type="presOf" srcId="{1E820889-CF57-4A13-932D-6B344C923EC1}" destId="{2224FDC8-94EE-4BD2-8728-97B3E837D796}" srcOrd="0" destOrd="0" presId="urn:microsoft.com/office/officeart/2018/2/layout/IconLabelList"/>
    <dgm:cxn modelId="{0526E604-08AA-40DB-A49F-1D1CC644F058}" type="presParOf" srcId="{6A1E48CE-B2BB-4A99-84C5-8CFF3C49709C}" destId="{44486417-9A76-4B53-BEFF-656CE90364EA}" srcOrd="0" destOrd="0" presId="urn:microsoft.com/office/officeart/2018/2/layout/IconLabelList"/>
    <dgm:cxn modelId="{4FD2003E-0006-44D4-9BBB-E951620C20A0}" type="presParOf" srcId="{44486417-9A76-4B53-BEFF-656CE90364EA}" destId="{09920533-02B8-4453-B325-AFC67CD60659}" srcOrd="0" destOrd="0" presId="urn:microsoft.com/office/officeart/2018/2/layout/IconLabelList"/>
    <dgm:cxn modelId="{CE147393-9DF0-44DA-A484-38725CFF690D}" type="presParOf" srcId="{44486417-9A76-4B53-BEFF-656CE90364EA}" destId="{B57AC33E-4A32-487D-9FFB-D7FC6EA69466}" srcOrd="1" destOrd="0" presId="urn:microsoft.com/office/officeart/2018/2/layout/IconLabelList"/>
    <dgm:cxn modelId="{D018DDEB-9196-4038-98D3-1DC221A7094E}" type="presParOf" srcId="{44486417-9A76-4B53-BEFF-656CE90364EA}" destId="{2224FDC8-94EE-4BD2-8728-97B3E837D796}" srcOrd="2" destOrd="0" presId="urn:microsoft.com/office/officeart/2018/2/layout/IconLabelList"/>
    <dgm:cxn modelId="{FC8B61F9-66C7-4E4D-9A01-84AB43A35E89}" type="presParOf" srcId="{6A1E48CE-B2BB-4A99-84C5-8CFF3C49709C}" destId="{0C0DF06C-F371-447E-9872-2392230DDB8A}" srcOrd="1" destOrd="0" presId="urn:microsoft.com/office/officeart/2018/2/layout/IconLabelList"/>
    <dgm:cxn modelId="{6B400309-4A7D-4875-AEA0-FB7D6645C62E}" type="presParOf" srcId="{6A1E48CE-B2BB-4A99-84C5-8CFF3C49709C}" destId="{03C3B7F0-D576-4A47-8347-CFA2FD5AF265}" srcOrd="2" destOrd="0" presId="urn:microsoft.com/office/officeart/2018/2/layout/IconLabelList"/>
    <dgm:cxn modelId="{466909EA-905F-44FA-8C3E-FF708D46A85D}" type="presParOf" srcId="{03C3B7F0-D576-4A47-8347-CFA2FD5AF265}" destId="{549CFCF5-F04D-4841-9BA0-FDD174411E91}" srcOrd="0" destOrd="0" presId="urn:microsoft.com/office/officeart/2018/2/layout/IconLabelList"/>
    <dgm:cxn modelId="{33883B2D-7043-421A-93A6-88E501C831D4}" type="presParOf" srcId="{03C3B7F0-D576-4A47-8347-CFA2FD5AF265}" destId="{50EC4293-97BB-4C6A-AD6A-696A468393EB}" srcOrd="1" destOrd="0" presId="urn:microsoft.com/office/officeart/2018/2/layout/IconLabelList"/>
    <dgm:cxn modelId="{5F9EA1BF-76EF-4A2C-BF8C-C814287275E0}" type="presParOf" srcId="{03C3B7F0-D576-4A47-8347-CFA2FD5AF265}" destId="{55004329-D340-4428-92DE-76F0FD58350D}" srcOrd="2" destOrd="0" presId="urn:microsoft.com/office/officeart/2018/2/layout/IconLabelList"/>
    <dgm:cxn modelId="{29D435E0-28BE-4CCE-9D39-419C34D7368F}" type="presParOf" srcId="{6A1E48CE-B2BB-4A99-84C5-8CFF3C49709C}" destId="{D444F2DF-D80F-4A4E-851F-A877B718387F}" srcOrd="3" destOrd="0" presId="urn:microsoft.com/office/officeart/2018/2/layout/IconLabelList"/>
    <dgm:cxn modelId="{0C9DF6C6-ADA6-411B-99BF-1634B6C1252C}" type="presParOf" srcId="{6A1E48CE-B2BB-4A99-84C5-8CFF3C49709C}" destId="{79F4600E-4517-4FE4-822C-4D7F11223C2F}" srcOrd="4" destOrd="0" presId="urn:microsoft.com/office/officeart/2018/2/layout/IconLabelList"/>
    <dgm:cxn modelId="{A3153580-96FD-470C-AB5D-410B59201E91}" type="presParOf" srcId="{79F4600E-4517-4FE4-822C-4D7F11223C2F}" destId="{35805F41-8D3F-437C-8B7B-A21C31D376CD}" srcOrd="0" destOrd="0" presId="urn:microsoft.com/office/officeart/2018/2/layout/IconLabelList"/>
    <dgm:cxn modelId="{CA6FFD52-3A1F-473D-B1BA-A878D24540F9}" type="presParOf" srcId="{79F4600E-4517-4FE4-822C-4D7F11223C2F}" destId="{2E5DBB54-88BD-4100-8B1B-5CC36B414CE9}" srcOrd="1" destOrd="0" presId="urn:microsoft.com/office/officeart/2018/2/layout/IconLabelList"/>
    <dgm:cxn modelId="{91D1C6A9-EE69-4A84-BBBD-27299CB06F96}" type="presParOf" srcId="{79F4600E-4517-4FE4-822C-4D7F11223C2F}" destId="{D3F76029-1375-40E4-8F93-07306E45ED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67D4A8-ED15-4D2A-92A9-11BBA54DF1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72CFA-88A9-4F4D-B2FE-2CCECB0689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Convolutional Neural Network (CNN) exhibited superior performance over the Artificial Neural Network (ANN) in recognizing German traffic signs.</a:t>
          </a:r>
        </a:p>
      </dgm:t>
    </dgm:pt>
    <dgm:pt modelId="{D366F16B-EDCD-4547-B933-937685BD582A}" type="parTrans" cxnId="{5814A4D4-45C0-4D39-A63D-35E23FC8CD3F}">
      <dgm:prSet/>
      <dgm:spPr/>
      <dgm:t>
        <a:bodyPr/>
        <a:lstStyle/>
        <a:p>
          <a:endParaRPr lang="en-US"/>
        </a:p>
      </dgm:t>
    </dgm:pt>
    <dgm:pt modelId="{4582DF3D-A905-4ED9-89F1-540227F5A898}" type="sibTrans" cxnId="{5814A4D4-45C0-4D39-A63D-35E23FC8CD3F}">
      <dgm:prSet/>
      <dgm:spPr/>
      <dgm:t>
        <a:bodyPr/>
        <a:lstStyle/>
        <a:p>
          <a:endParaRPr lang="en-US"/>
        </a:p>
      </dgm:t>
    </dgm:pt>
    <dgm:pt modelId="{28AE6C49-3B51-4B4B-AF23-42887615B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CNNs can understand different levels of details in images, leading to more accurate predictions and improved performance on various tasks.</a:t>
          </a:r>
        </a:p>
      </dgm:t>
    </dgm:pt>
    <dgm:pt modelId="{633C5634-F976-4D63-BC64-78D83272E9EC}" type="parTrans" cxnId="{6B086680-09CD-4714-AA2F-9AEB7EFC19CF}">
      <dgm:prSet/>
      <dgm:spPr/>
      <dgm:t>
        <a:bodyPr/>
        <a:lstStyle/>
        <a:p>
          <a:endParaRPr lang="en-US"/>
        </a:p>
      </dgm:t>
    </dgm:pt>
    <dgm:pt modelId="{02EDFADB-97FE-4AE9-94B8-594A09198B4E}" type="sibTrans" cxnId="{6B086680-09CD-4714-AA2F-9AEB7EFC19CF}">
      <dgm:prSet/>
      <dgm:spPr/>
      <dgm:t>
        <a:bodyPr/>
        <a:lstStyle/>
        <a:p>
          <a:endParaRPr lang="en-US"/>
        </a:p>
      </dgm:t>
    </dgm:pt>
    <dgm:pt modelId="{C7E642EE-82F6-49AA-B7EB-AF2CF6F98F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 emerges as the preferred model for automated traffic sign recognition systems</a:t>
          </a:r>
        </a:p>
      </dgm:t>
    </dgm:pt>
    <dgm:pt modelId="{0FF48CBF-C4C0-4349-A634-21D5C2DDC19C}" type="parTrans" cxnId="{CACAB1A0-C7DB-40D4-949D-29E8F038E151}">
      <dgm:prSet/>
      <dgm:spPr/>
      <dgm:t>
        <a:bodyPr/>
        <a:lstStyle/>
        <a:p>
          <a:endParaRPr lang="en-US"/>
        </a:p>
      </dgm:t>
    </dgm:pt>
    <dgm:pt modelId="{92928F79-4EE6-4D5F-B4B3-8C6957389449}" type="sibTrans" cxnId="{CACAB1A0-C7DB-40D4-949D-29E8F038E151}">
      <dgm:prSet/>
      <dgm:spPr/>
      <dgm:t>
        <a:bodyPr/>
        <a:lstStyle/>
        <a:p>
          <a:endParaRPr lang="en-US"/>
        </a:p>
      </dgm:t>
    </dgm:pt>
    <dgm:pt modelId="{3DD4DABF-3ACF-4050-A83A-0C4C97E1E38C}" type="pres">
      <dgm:prSet presAssocID="{1C67D4A8-ED15-4D2A-92A9-11BBA54DF16D}" presName="root" presStyleCnt="0">
        <dgm:presLayoutVars>
          <dgm:dir/>
          <dgm:resizeHandles val="exact"/>
        </dgm:presLayoutVars>
      </dgm:prSet>
      <dgm:spPr/>
    </dgm:pt>
    <dgm:pt modelId="{A956EE2E-8B28-47CE-BF5B-EE36F52BABDC}" type="pres">
      <dgm:prSet presAssocID="{E0472CFA-88A9-4F4D-B2FE-2CCECB0689D5}" presName="compNode" presStyleCnt="0"/>
      <dgm:spPr/>
    </dgm:pt>
    <dgm:pt modelId="{354558E2-1173-44E9-8AEE-B8C50F2ABAF2}" type="pres">
      <dgm:prSet presAssocID="{E0472CFA-88A9-4F4D-B2FE-2CCECB0689D5}" presName="bgRect" presStyleLbl="bgShp" presStyleIdx="0" presStyleCnt="3" custLinFactNeighborX="-7971" custLinFactNeighborY="3270"/>
      <dgm:spPr/>
    </dgm:pt>
    <dgm:pt modelId="{7B907323-48EB-49A4-AE00-3346C1DC21FA}" type="pres">
      <dgm:prSet presAssocID="{E0472CFA-88A9-4F4D-B2FE-2CCECB0689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5705CD-38CC-4BBD-B51E-EA9765E3B5F9}" type="pres">
      <dgm:prSet presAssocID="{E0472CFA-88A9-4F4D-B2FE-2CCECB0689D5}" presName="spaceRect" presStyleCnt="0"/>
      <dgm:spPr/>
    </dgm:pt>
    <dgm:pt modelId="{5FC5C40C-A06A-41FE-872D-E73514C15D34}" type="pres">
      <dgm:prSet presAssocID="{E0472CFA-88A9-4F4D-B2FE-2CCECB0689D5}" presName="parTx" presStyleLbl="revTx" presStyleIdx="0" presStyleCnt="3">
        <dgm:presLayoutVars>
          <dgm:chMax val="0"/>
          <dgm:chPref val="0"/>
        </dgm:presLayoutVars>
      </dgm:prSet>
      <dgm:spPr/>
    </dgm:pt>
    <dgm:pt modelId="{06F48D75-F46D-4683-9010-2220B1B3E2D3}" type="pres">
      <dgm:prSet presAssocID="{4582DF3D-A905-4ED9-89F1-540227F5A898}" presName="sibTrans" presStyleCnt="0"/>
      <dgm:spPr/>
    </dgm:pt>
    <dgm:pt modelId="{2B215F78-83E0-4F40-ADE8-03A8EA7D7B49}" type="pres">
      <dgm:prSet presAssocID="{28AE6C49-3B51-4B4B-AF23-42887615BEB5}" presName="compNode" presStyleCnt="0"/>
      <dgm:spPr/>
    </dgm:pt>
    <dgm:pt modelId="{B32A75CD-73A6-4F9D-AB41-85F1D8CAC52C}" type="pres">
      <dgm:prSet presAssocID="{28AE6C49-3B51-4B4B-AF23-42887615BEB5}" presName="bgRect" presStyleLbl="bgShp" presStyleIdx="1" presStyleCnt="3"/>
      <dgm:spPr/>
    </dgm:pt>
    <dgm:pt modelId="{334F5E5C-03F6-4A47-AF41-6121A832C78B}" type="pres">
      <dgm:prSet presAssocID="{28AE6C49-3B51-4B4B-AF23-42887615BE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0B34CDF-C3FA-49DC-8913-ADA0CCCC07C4}" type="pres">
      <dgm:prSet presAssocID="{28AE6C49-3B51-4B4B-AF23-42887615BEB5}" presName="spaceRect" presStyleCnt="0"/>
      <dgm:spPr/>
    </dgm:pt>
    <dgm:pt modelId="{CF612891-7F42-4CEB-B60E-36A84058A8F5}" type="pres">
      <dgm:prSet presAssocID="{28AE6C49-3B51-4B4B-AF23-42887615BEB5}" presName="parTx" presStyleLbl="revTx" presStyleIdx="1" presStyleCnt="3">
        <dgm:presLayoutVars>
          <dgm:chMax val="0"/>
          <dgm:chPref val="0"/>
        </dgm:presLayoutVars>
      </dgm:prSet>
      <dgm:spPr/>
    </dgm:pt>
    <dgm:pt modelId="{4C3E8BCC-4735-44BB-B681-2214D90573B5}" type="pres">
      <dgm:prSet presAssocID="{02EDFADB-97FE-4AE9-94B8-594A09198B4E}" presName="sibTrans" presStyleCnt="0"/>
      <dgm:spPr/>
    </dgm:pt>
    <dgm:pt modelId="{EBE36C17-DE5A-4795-8295-58028C8797D5}" type="pres">
      <dgm:prSet presAssocID="{C7E642EE-82F6-49AA-B7EB-AF2CF6F98F32}" presName="compNode" presStyleCnt="0"/>
      <dgm:spPr/>
    </dgm:pt>
    <dgm:pt modelId="{E9EECB11-B84B-4E7F-B39D-50519A773C94}" type="pres">
      <dgm:prSet presAssocID="{C7E642EE-82F6-49AA-B7EB-AF2CF6F98F32}" presName="bgRect" presStyleLbl="bgShp" presStyleIdx="2" presStyleCnt="3"/>
      <dgm:spPr/>
    </dgm:pt>
    <dgm:pt modelId="{82B1D947-9AB9-4DD4-81B5-F308FCB1892A}" type="pres">
      <dgm:prSet presAssocID="{C7E642EE-82F6-49AA-B7EB-AF2CF6F98F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6F61D1-FC58-4CF9-8AE0-AE97857EE3FD}" type="pres">
      <dgm:prSet presAssocID="{C7E642EE-82F6-49AA-B7EB-AF2CF6F98F32}" presName="spaceRect" presStyleCnt="0"/>
      <dgm:spPr/>
    </dgm:pt>
    <dgm:pt modelId="{FBBE0EA0-5C5A-4EF2-8DFF-A684978B598E}" type="pres">
      <dgm:prSet presAssocID="{C7E642EE-82F6-49AA-B7EB-AF2CF6F98F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72B27D-55A3-47E3-894B-BE5BF7E5D6FC}" type="presOf" srcId="{28AE6C49-3B51-4B4B-AF23-42887615BEB5}" destId="{CF612891-7F42-4CEB-B60E-36A84058A8F5}" srcOrd="0" destOrd="0" presId="urn:microsoft.com/office/officeart/2018/2/layout/IconVerticalSolidList"/>
    <dgm:cxn modelId="{6B086680-09CD-4714-AA2F-9AEB7EFC19CF}" srcId="{1C67D4A8-ED15-4D2A-92A9-11BBA54DF16D}" destId="{28AE6C49-3B51-4B4B-AF23-42887615BEB5}" srcOrd="1" destOrd="0" parTransId="{633C5634-F976-4D63-BC64-78D83272E9EC}" sibTransId="{02EDFADB-97FE-4AE9-94B8-594A09198B4E}"/>
    <dgm:cxn modelId="{723CB285-839B-4907-950D-C801A1255178}" type="presOf" srcId="{1C67D4A8-ED15-4D2A-92A9-11BBA54DF16D}" destId="{3DD4DABF-3ACF-4050-A83A-0C4C97E1E38C}" srcOrd="0" destOrd="0" presId="urn:microsoft.com/office/officeart/2018/2/layout/IconVerticalSolidList"/>
    <dgm:cxn modelId="{11E35B94-8E5D-4BD2-9C25-31354618105E}" type="presOf" srcId="{E0472CFA-88A9-4F4D-B2FE-2CCECB0689D5}" destId="{5FC5C40C-A06A-41FE-872D-E73514C15D34}" srcOrd="0" destOrd="0" presId="urn:microsoft.com/office/officeart/2018/2/layout/IconVerticalSolidList"/>
    <dgm:cxn modelId="{C759E094-B99C-4078-BA66-49F1C42850A9}" type="presOf" srcId="{C7E642EE-82F6-49AA-B7EB-AF2CF6F98F32}" destId="{FBBE0EA0-5C5A-4EF2-8DFF-A684978B598E}" srcOrd="0" destOrd="0" presId="urn:microsoft.com/office/officeart/2018/2/layout/IconVerticalSolidList"/>
    <dgm:cxn modelId="{CACAB1A0-C7DB-40D4-949D-29E8F038E151}" srcId="{1C67D4A8-ED15-4D2A-92A9-11BBA54DF16D}" destId="{C7E642EE-82F6-49AA-B7EB-AF2CF6F98F32}" srcOrd="2" destOrd="0" parTransId="{0FF48CBF-C4C0-4349-A634-21D5C2DDC19C}" sibTransId="{92928F79-4EE6-4D5F-B4B3-8C6957389449}"/>
    <dgm:cxn modelId="{5814A4D4-45C0-4D39-A63D-35E23FC8CD3F}" srcId="{1C67D4A8-ED15-4D2A-92A9-11BBA54DF16D}" destId="{E0472CFA-88A9-4F4D-B2FE-2CCECB0689D5}" srcOrd="0" destOrd="0" parTransId="{D366F16B-EDCD-4547-B933-937685BD582A}" sibTransId="{4582DF3D-A905-4ED9-89F1-540227F5A898}"/>
    <dgm:cxn modelId="{FB3618BD-2187-431E-94F4-3DEB6DBE88C4}" type="presParOf" srcId="{3DD4DABF-3ACF-4050-A83A-0C4C97E1E38C}" destId="{A956EE2E-8B28-47CE-BF5B-EE36F52BABDC}" srcOrd="0" destOrd="0" presId="urn:microsoft.com/office/officeart/2018/2/layout/IconVerticalSolidList"/>
    <dgm:cxn modelId="{645CF5CB-1FA5-461F-AD71-68A4524E7E14}" type="presParOf" srcId="{A956EE2E-8B28-47CE-BF5B-EE36F52BABDC}" destId="{354558E2-1173-44E9-8AEE-B8C50F2ABAF2}" srcOrd="0" destOrd="0" presId="urn:microsoft.com/office/officeart/2018/2/layout/IconVerticalSolidList"/>
    <dgm:cxn modelId="{AD8CC947-418B-4D3A-B205-B1A0FBDBD8AC}" type="presParOf" srcId="{A956EE2E-8B28-47CE-BF5B-EE36F52BABDC}" destId="{7B907323-48EB-49A4-AE00-3346C1DC21FA}" srcOrd="1" destOrd="0" presId="urn:microsoft.com/office/officeart/2018/2/layout/IconVerticalSolidList"/>
    <dgm:cxn modelId="{94D3D148-60B8-47C8-BF48-6025CD7A8385}" type="presParOf" srcId="{A956EE2E-8B28-47CE-BF5B-EE36F52BABDC}" destId="{E85705CD-38CC-4BBD-B51E-EA9765E3B5F9}" srcOrd="2" destOrd="0" presId="urn:microsoft.com/office/officeart/2018/2/layout/IconVerticalSolidList"/>
    <dgm:cxn modelId="{9C60E760-9EB5-44E2-86BE-FB8D543A07CC}" type="presParOf" srcId="{A956EE2E-8B28-47CE-BF5B-EE36F52BABDC}" destId="{5FC5C40C-A06A-41FE-872D-E73514C15D34}" srcOrd="3" destOrd="0" presId="urn:microsoft.com/office/officeart/2018/2/layout/IconVerticalSolidList"/>
    <dgm:cxn modelId="{F991CA49-F119-4AF5-A511-A59BAB158376}" type="presParOf" srcId="{3DD4DABF-3ACF-4050-A83A-0C4C97E1E38C}" destId="{06F48D75-F46D-4683-9010-2220B1B3E2D3}" srcOrd="1" destOrd="0" presId="urn:microsoft.com/office/officeart/2018/2/layout/IconVerticalSolidList"/>
    <dgm:cxn modelId="{8263E828-9FB0-4B25-BB1C-D1C1DAED8B7C}" type="presParOf" srcId="{3DD4DABF-3ACF-4050-A83A-0C4C97E1E38C}" destId="{2B215F78-83E0-4F40-ADE8-03A8EA7D7B49}" srcOrd="2" destOrd="0" presId="urn:microsoft.com/office/officeart/2018/2/layout/IconVerticalSolidList"/>
    <dgm:cxn modelId="{245C27AA-1616-4293-A5FB-343EF17C2A4C}" type="presParOf" srcId="{2B215F78-83E0-4F40-ADE8-03A8EA7D7B49}" destId="{B32A75CD-73A6-4F9D-AB41-85F1D8CAC52C}" srcOrd="0" destOrd="0" presId="urn:microsoft.com/office/officeart/2018/2/layout/IconVerticalSolidList"/>
    <dgm:cxn modelId="{88D49FBC-DECC-456E-851C-AFDAA75F4289}" type="presParOf" srcId="{2B215F78-83E0-4F40-ADE8-03A8EA7D7B49}" destId="{334F5E5C-03F6-4A47-AF41-6121A832C78B}" srcOrd="1" destOrd="0" presId="urn:microsoft.com/office/officeart/2018/2/layout/IconVerticalSolidList"/>
    <dgm:cxn modelId="{1CFFA085-17DE-4551-B92C-68832FAAA313}" type="presParOf" srcId="{2B215F78-83E0-4F40-ADE8-03A8EA7D7B49}" destId="{E0B34CDF-C3FA-49DC-8913-ADA0CCCC07C4}" srcOrd="2" destOrd="0" presId="urn:microsoft.com/office/officeart/2018/2/layout/IconVerticalSolidList"/>
    <dgm:cxn modelId="{2B27FB04-887E-453A-8E2F-28C4CEF652C7}" type="presParOf" srcId="{2B215F78-83E0-4F40-ADE8-03A8EA7D7B49}" destId="{CF612891-7F42-4CEB-B60E-36A84058A8F5}" srcOrd="3" destOrd="0" presId="urn:microsoft.com/office/officeart/2018/2/layout/IconVerticalSolidList"/>
    <dgm:cxn modelId="{AC4E3B52-32F4-4697-B1C1-77EDBAE9E914}" type="presParOf" srcId="{3DD4DABF-3ACF-4050-A83A-0C4C97E1E38C}" destId="{4C3E8BCC-4735-44BB-B681-2214D90573B5}" srcOrd="3" destOrd="0" presId="urn:microsoft.com/office/officeart/2018/2/layout/IconVerticalSolidList"/>
    <dgm:cxn modelId="{EC8BBAAB-D878-4978-BB74-0234A87A98B7}" type="presParOf" srcId="{3DD4DABF-3ACF-4050-A83A-0C4C97E1E38C}" destId="{EBE36C17-DE5A-4795-8295-58028C8797D5}" srcOrd="4" destOrd="0" presId="urn:microsoft.com/office/officeart/2018/2/layout/IconVerticalSolidList"/>
    <dgm:cxn modelId="{9EBAFD1E-A0A4-4DC7-99AA-8CE0662B8E01}" type="presParOf" srcId="{EBE36C17-DE5A-4795-8295-58028C8797D5}" destId="{E9EECB11-B84B-4E7F-B39D-50519A773C94}" srcOrd="0" destOrd="0" presId="urn:microsoft.com/office/officeart/2018/2/layout/IconVerticalSolidList"/>
    <dgm:cxn modelId="{016D3992-F19C-4CB2-88D2-EAB36B507019}" type="presParOf" srcId="{EBE36C17-DE5A-4795-8295-58028C8797D5}" destId="{82B1D947-9AB9-4DD4-81B5-F308FCB1892A}" srcOrd="1" destOrd="0" presId="urn:microsoft.com/office/officeart/2018/2/layout/IconVerticalSolidList"/>
    <dgm:cxn modelId="{DB75B5C8-3717-48F4-9FF1-0C3041F9B01D}" type="presParOf" srcId="{EBE36C17-DE5A-4795-8295-58028C8797D5}" destId="{006F61D1-FC58-4CF9-8AE0-AE97857EE3FD}" srcOrd="2" destOrd="0" presId="urn:microsoft.com/office/officeart/2018/2/layout/IconVerticalSolidList"/>
    <dgm:cxn modelId="{694A3B61-F64A-487E-A076-6EC5D8F54D7A}" type="presParOf" srcId="{EBE36C17-DE5A-4795-8295-58028C8797D5}" destId="{FBBE0EA0-5C5A-4EF2-8DFF-A684978B59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66E1C-0DBD-4890-A39A-9191B3C903C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7B0FA-DDCC-476E-9D52-B0C1117ECE9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A1396-2715-49C4-87D4-DD3AA1425A1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dataset consists of images representing the standard traffic signs used in the German traffic system.</a:t>
          </a:r>
        </a:p>
      </dsp:txBody>
      <dsp:txXfrm>
        <a:off x="1435590" y="531"/>
        <a:ext cx="9080009" cy="1242935"/>
      </dsp:txXfrm>
    </dsp:sp>
    <dsp:sp modelId="{E9155980-DEEF-4583-9B16-6BD5D4B43B3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433C3-A890-4FBE-97B7-364F7930B81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A1983-7677-4ED0-9027-ADC620133D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comprises a total of  51,841 images, with </a:t>
          </a:r>
          <a:r>
            <a:rPr lang="en-IN" sz="2100" kern="1200" dirty="0"/>
            <a:t>39,209 train images and 12,632 test images </a:t>
          </a:r>
          <a:r>
            <a:rPr lang="en-US" sz="2100" kern="1200" dirty="0"/>
            <a:t>categorized into 43 classes corresponding to different types of traffic signs.</a:t>
          </a:r>
        </a:p>
      </dsp:txBody>
      <dsp:txXfrm>
        <a:off x="1435590" y="1554201"/>
        <a:ext cx="9080009" cy="1242935"/>
      </dsp:txXfrm>
    </dsp:sp>
    <dsp:sp modelId="{065EA40F-40C4-4680-9A0A-28D0674828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C2B5D-AC48-43EA-9903-62F901CD2E1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FF4C0-65D8-4A4A-B53D-B8329C52E85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Each image is annotated with the appropriate class label, facilitating supervised learning.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9E251-DF04-4544-84EF-243F260146CD}">
      <dsp:nvSpPr>
        <dsp:cNvPr id="0" name=""/>
        <dsp:cNvSpPr/>
      </dsp:nvSpPr>
      <dsp:spPr>
        <a:xfrm>
          <a:off x="0" y="430"/>
          <a:ext cx="10515600" cy="59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33AF2-F60C-448D-8F35-CCF5EA139F39}">
      <dsp:nvSpPr>
        <dsp:cNvPr id="0" name=""/>
        <dsp:cNvSpPr/>
      </dsp:nvSpPr>
      <dsp:spPr>
        <a:xfrm>
          <a:off x="179446" y="133903"/>
          <a:ext cx="326266" cy="326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B62E9-448C-4D93-8F69-869EF5DC4B25}">
      <dsp:nvSpPr>
        <dsp:cNvPr id="0" name=""/>
        <dsp:cNvSpPr/>
      </dsp:nvSpPr>
      <dsp:spPr>
        <a:xfrm>
          <a:off x="685160" y="430"/>
          <a:ext cx="9830439" cy="59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82" tIns="62782" rIns="62782" bIns="627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Importing the necessary libraries dataset. </a:t>
          </a:r>
        </a:p>
      </dsp:txBody>
      <dsp:txXfrm>
        <a:off x="685160" y="430"/>
        <a:ext cx="9830439" cy="593212"/>
      </dsp:txXfrm>
    </dsp:sp>
    <dsp:sp modelId="{46C9CE05-5DC7-4D8F-9261-94D60C15C238}">
      <dsp:nvSpPr>
        <dsp:cNvPr id="0" name=""/>
        <dsp:cNvSpPr/>
      </dsp:nvSpPr>
      <dsp:spPr>
        <a:xfrm>
          <a:off x="0" y="741946"/>
          <a:ext cx="10515600" cy="59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009F6-8790-4EEC-910C-01F5698A7692}">
      <dsp:nvSpPr>
        <dsp:cNvPr id="0" name=""/>
        <dsp:cNvSpPr/>
      </dsp:nvSpPr>
      <dsp:spPr>
        <a:xfrm>
          <a:off x="179446" y="875419"/>
          <a:ext cx="326266" cy="326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C15F9-364A-488A-8227-0C85F6DC638E}">
      <dsp:nvSpPr>
        <dsp:cNvPr id="0" name=""/>
        <dsp:cNvSpPr/>
      </dsp:nvSpPr>
      <dsp:spPr>
        <a:xfrm>
          <a:off x="685160" y="741946"/>
          <a:ext cx="9830439" cy="59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82" tIns="62782" rIns="62782" bIns="627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Preprocessing: Apply preprocessing techniques such as resizing, normalization, and augmentation to prepare the images for model training.</a:t>
          </a:r>
        </a:p>
      </dsp:txBody>
      <dsp:txXfrm>
        <a:off x="685160" y="741946"/>
        <a:ext cx="9830439" cy="593212"/>
      </dsp:txXfrm>
    </dsp:sp>
    <dsp:sp modelId="{EAFCDC9B-C68A-4F98-A7FC-3879D8A91442}">
      <dsp:nvSpPr>
        <dsp:cNvPr id="0" name=""/>
        <dsp:cNvSpPr/>
      </dsp:nvSpPr>
      <dsp:spPr>
        <a:xfrm>
          <a:off x="0" y="1483462"/>
          <a:ext cx="10515600" cy="59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8321B-DBD1-4685-AFAE-C37D4B0380BD}">
      <dsp:nvSpPr>
        <dsp:cNvPr id="0" name=""/>
        <dsp:cNvSpPr/>
      </dsp:nvSpPr>
      <dsp:spPr>
        <a:xfrm>
          <a:off x="179446" y="1616935"/>
          <a:ext cx="326266" cy="326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E117A-2325-4AB8-87AE-30F0E53081B7}">
      <dsp:nvSpPr>
        <dsp:cNvPr id="0" name=""/>
        <dsp:cNvSpPr/>
      </dsp:nvSpPr>
      <dsp:spPr>
        <a:xfrm>
          <a:off x="685160" y="1483462"/>
          <a:ext cx="9830439" cy="59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82" tIns="62782" rIns="62782" bIns="627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Splitting the data: Divide the dataset into training, validation, and testing sets to train and evaluate the models.</a:t>
          </a:r>
        </a:p>
      </dsp:txBody>
      <dsp:txXfrm>
        <a:off x="685160" y="1483462"/>
        <a:ext cx="9830439" cy="593212"/>
      </dsp:txXfrm>
    </dsp:sp>
    <dsp:sp modelId="{14984BAA-9488-421D-8ACF-9CB305A9BB7A}">
      <dsp:nvSpPr>
        <dsp:cNvPr id="0" name=""/>
        <dsp:cNvSpPr/>
      </dsp:nvSpPr>
      <dsp:spPr>
        <a:xfrm>
          <a:off x="0" y="2224978"/>
          <a:ext cx="10515600" cy="59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3A6B8-D984-42CB-AC29-26CA65358134}">
      <dsp:nvSpPr>
        <dsp:cNvPr id="0" name=""/>
        <dsp:cNvSpPr/>
      </dsp:nvSpPr>
      <dsp:spPr>
        <a:xfrm>
          <a:off x="179446" y="2358451"/>
          <a:ext cx="326266" cy="326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12951-474A-421B-B873-6ABBE2A16708}">
      <dsp:nvSpPr>
        <dsp:cNvPr id="0" name=""/>
        <dsp:cNvSpPr/>
      </dsp:nvSpPr>
      <dsp:spPr>
        <a:xfrm>
          <a:off x="685160" y="2224978"/>
          <a:ext cx="9830439" cy="59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82" tIns="62782" rIns="62782" bIns="627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Building ANN model: Construct an Artificial Neural Network (ANN) model architecture suitable for traffic sign recognition.</a:t>
          </a:r>
        </a:p>
      </dsp:txBody>
      <dsp:txXfrm>
        <a:off x="685160" y="2224978"/>
        <a:ext cx="9830439" cy="593212"/>
      </dsp:txXfrm>
    </dsp:sp>
    <dsp:sp modelId="{B10FF9DB-BAB8-4583-862A-4F925D5AF55E}">
      <dsp:nvSpPr>
        <dsp:cNvPr id="0" name=""/>
        <dsp:cNvSpPr/>
      </dsp:nvSpPr>
      <dsp:spPr>
        <a:xfrm>
          <a:off x="0" y="2966494"/>
          <a:ext cx="10515600" cy="59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420F2-4F1A-417B-85C1-5F3DCF059222}">
      <dsp:nvSpPr>
        <dsp:cNvPr id="0" name=""/>
        <dsp:cNvSpPr/>
      </dsp:nvSpPr>
      <dsp:spPr>
        <a:xfrm>
          <a:off x="179446" y="3099967"/>
          <a:ext cx="326266" cy="3262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448A1-1711-4771-ADD3-F45F40778ED0}">
      <dsp:nvSpPr>
        <dsp:cNvPr id="0" name=""/>
        <dsp:cNvSpPr/>
      </dsp:nvSpPr>
      <dsp:spPr>
        <a:xfrm>
          <a:off x="685160" y="2966494"/>
          <a:ext cx="9830439" cy="59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82" tIns="62782" rIns="62782" bIns="627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Building CNN model: Design a Convolutional Neural Network (CNN) model architecture tailored for traffic sign recognition tasks.</a:t>
          </a:r>
        </a:p>
      </dsp:txBody>
      <dsp:txXfrm>
        <a:off x="685160" y="2966494"/>
        <a:ext cx="9830439" cy="593212"/>
      </dsp:txXfrm>
    </dsp:sp>
    <dsp:sp modelId="{6E369298-DEA3-44F8-B217-AB3BD3AEA1C3}">
      <dsp:nvSpPr>
        <dsp:cNvPr id="0" name=""/>
        <dsp:cNvSpPr/>
      </dsp:nvSpPr>
      <dsp:spPr>
        <a:xfrm>
          <a:off x="0" y="3708010"/>
          <a:ext cx="10515600" cy="59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D58B7-6988-4CBC-908A-DCF4B1B0AC50}">
      <dsp:nvSpPr>
        <dsp:cNvPr id="0" name=""/>
        <dsp:cNvSpPr/>
      </dsp:nvSpPr>
      <dsp:spPr>
        <a:xfrm>
          <a:off x="179446" y="3841483"/>
          <a:ext cx="326266" cy="3262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1DA05-0E8D-41D9-9F71-E8C86F5A1FE3}">
      <dsp:nvSpPr>
        <dsp:cNvPr id="0" name=""/>
        <dsp:cNvSpPr/>
      </dsp:nvSpPr>
      <dsp:spPr>
        <a:xfrm>
          <a:off x="685160" y="3708010"/>
          <a:ext cx="9830439" cy="59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82" tIns="62782" rIns="62782" bIns="627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6. Comparing the results: Evaluate the performance of both models based on accuracy. </a:t>
          </a:r>
        </a:p>
      </dsp:txBody>
      <dsp:txXfrm>
        <a:off x="685160" y="3708010"/>
        <a:ext cx="9830439" cy="593212"/>
      </dsp:txXfrm>
    </dsp:sp>
    <dsp:sp modelId="{BF85EAD4-6F85-4AF0-90DE-514EF4A5F6EB}">
      <dsp:nvSpPr>
        <dsp:cNvPr id="0" name=""/>
        <dsp:cNvSpPr/>
      </dsp:nvSpPr>
      <dsp:spPr>
        <a:xfrm>
          <a:off x="0" y="4449526"/>
          <a:ext cx="10515600" cy="59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BB3A1-4937-46D3-A4C1-34D6F40C80E3}">
      <dsp:nvSpPr>
        <dsp:cNvPr id="0" name=""/>
        <dsp:cNvSpPr/>
      </dsp:nvSpPr>
      <dsp:spPr>
        <a:xfrm>
          <a:off x="179446" y="4582999"/>
          <a:ext cx="326266" cy="32626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EDF3F-0985-406F-B006-2195B1752DE7}">
      <dsp:nvSpPr>
        <dsp:cNvPr id="0" name=""/>
        <dsp:cNvSpPr/>
      </dsp:nvSpPr>
      <dsp:spPr>
        <a:xfrm>
          <a:off x="685160" y="4449526"/>
          <a:ext cx="9830439" cy="59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82" tIns="62782" rIns="62782" bIns="6278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7. Predicting test data on best algorithm: Deploy the best-performing model to predict traffic signs on the testing dataset and analyze the predictions' accuracy and reliability.</a:t>
          </a:r>
        </a:p>
      </dsp:txBody>
      <dsp:txXfrm>
        <a:off x="685160" y="4449526"/>
        <a:ext cx="9830439" cy="593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80CC-784F-4802-BDDA-49618D71668E}">
      <dsp:nvSpPr>
        <dsp:cNvPr id="0" name=""/>
        <dsp:cNvSpPr/>
      </dsp:nvSpPr>
      <dsp:spPr>
        <a:xfrm>
          <a:off x="0" y="801499"/>
          <a:ext cx="11800839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1.Define the architecture of the ANN model:</a:t>
          </a:r>
        </a:p>
      </dsp:txBody>
      <dsp:txXfrm>
        <a:off x="21589" y="823088"/>
        <a:ext cx="11757661" cy="399082"/>
      </dsp:txXfrm>
    </dsp:sp>
    <dsp:sp modelId="{9929EE45-9A38-404B-A08F-5C17E246E0E3}">
      <dsp:nvSpPr>
        <dsp:cNvPr id="0" name=""/>
        <dsp:cNvSpPr/>
      </dsp:nvSpPr>
      <dsp:spPr>
        <a:xfrm>
          <a:off x="0" y="1243759"/>
          <a:ext cx="11800839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6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Three dense layers with 512, 256, and 128 units, respectively.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 err="1"/>
            <a:t>ReLU</a:t>
          </a:r>
          <a:r>
            <a:rPr lang="en-US" sz="1400" kern="1200" dirty="0"/>
            <a:t> activation function for all hidden layers.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Dropout layers with a dropout rate of 0.4 after each dense layer to prevent overfitting.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Output layer with 43 units (number of classes) and softmax activation function for multiclass classification.</a:t>
          </a:r>
        </a:p>
      </dsp:txBody>
      <dsp:txXfrm>
        <a:off x="0" y="1243759"/>
        <a:ext cx="11800839" cy="968760"/>
      </dsp:txXfrm>
    </dsp:sp>
    <dsp:sp modelId="{A89652F6-474F-4039-B43A-5CFDE41E55FC}">
      <dsp:nvSpPr>
        <dsp:cNvPr id="0" name=""/>
        <dsp:cNvSpPr/>
      </dsp:nvSpPr>
      <dsp:spPr>
        <a:xfrm>
          <a:off x="0" y="2212519"/>
          <a:ext cx="11800839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Hyperparameters Used:</a:t>
          </a:r>
        </a:p>
      </dsp:txBody>
      <dsp:txXfrm>
        <a:off x="21589" y="2234108"/>
        <a:ext cx="11757661" cy="399082"/>
      </dsp:txXfrm>
    </dsp:sp>
    <dsp:sp modelId="{D0527285-8E26-41D2-822B-D8F6B1104A3B}">
      <dsp:nvSpPr>
        <dsp:cNvPr id="0" name=""/>
        <dsp:cNvSpPr/>
      </dsp:nvSpPr>
      <dsp:spPr>
        <a:xfrm>
          <a:off x="0" y="2654779"/>
          <a:ext cx="11800839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67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Loss function: Sparse categorical cross-entropy.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Optimizer: Adam optimizer.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Metrics: Accuracy.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Number of epochs: 20.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Batch size: 64.</a:t>
          </a:r>
        </a:p>
      </dsp:txBody>
      <dsp:txXfrm>
        <a:off x="0" y="2654779"/>
        <a:ext cx="11800839" cy="1229580"/>
      </dsp:txXfrm>
    </dsp:sp>
    <dsp:sp modelId="{8B095F52-810E-48EA-A9DD-70297965C453}">
      <dsp:nvSpPr>
        <dsp:cNvPr id="0" name=""/>
        <dsp:cNvSpPr/>
      </dsp:nvSpPr>
      <dsp:spPr>
        <a:xfrm>
          <a:off x="0" y="3884359"/>
          <a:ext cx="11800839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Compile the model with the specified loss function, optimizer, and metrics.</a:t>
          </a:r>
        </a:p>
      </dsp:txBody>
      <dsp:txXfrm>
        <a:off x="21589" y="3905948"/>
        <a:ext cx="11757661" cy="399082"/>
      </dsp:txXfrm>
    </dsp:sp>
    <dsp:sp modelId="{A6F223F6-4540-42BA-84DF-1970645F83A9}">
      <dsp:nvSpPr>
        <dsp:cNvPr id="0" name=""/>
        <dsp:cNvSpPr/>
      </dsp:nvSpPr>
      <dsp:spPr>
        <a:xfrm>
          <a:off x="0" y="4378459"/>
          <a:ext cx="11800839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Train the model on the training data for 20 epochs with a batch size of 64, utilizing the validation data for monitoring.</a:t>
          </a:r>
        </a:p>
      </dsp:txBody>
      <dsp:txXfrm>
        <a:off x="21589" y="4400048"/>
        <a:ext cx="11757661" cy="399082"/>
      </dsp:txXfrm>
    </dsp:sp>
    <dsp:sp modelId="{35F72F15-B83B-4AE5-96DB-73386351C524}">
      <dsp:nvSpPr>
        <dsp:cNvPr id="0" name=""/>
        <dsp:cNvSpPr/>
      </dsp:nvSpPr>
      <dsp:spPr>
        <a:xfrm>
          <a:off x="0" y="4872559"/>
          <a:ext cx="11800839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Evaluate the trained model's accuracy on both the training and validation datasets to assess its performance</a:t>
          </a:r>
        </a:p>
      </dsp:txBody>
      <dsp:txXfrm>
        <a:off x="21589" y="4894148"/>
        <a:ext cx="11757661" cy="399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258C5-BA79-4520-93A8-94288D3FD829}">
      <dsp:nvSpPr>
        <dsp:cNvPr id="0" name=""/>
        <dsp:cNvSpPr/>
      </dsp:nvSpPr>
      <dsp:spPr>
        <a:xfrm>
          <a:off x="0" y="41778"/>
          <a:ext cx="1191768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Building the CNN model architecture:</a:t>
          </a:r>
        </a:p>
      </dsp:txBody>
      <dsp:txXfrm>
        <a:off x="33134" y="74912"/>
        <a:ext cx="11851412" cy="612478"/>
      </dsp:txXfrm>
    </dsp:sp>
    <dsp:sp modelId="{E9EE8A3F-FE88-433A-9964-682E06D1E346}">
      <dsp:nvSpPr>
        <dsp:cNvPr id="0" name=""/>
        <dsp:cNvSpPr/>
      </dsp:nvSpPr>
      <dsp:spPr>
        <a:xfrm>
          <a:off x="0" y="720525"/>
          <a:ext cx="1191768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38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Convolutional layers with 32, 64, and 128 filters, respectively, each followed by ReLU activation and max pooling.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Flatten layer to convert 3D feature maps to 1D feature vectors.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Dense layer with 128 units, incorporating L2 regularization and </a:t>
          </a:r>
          <a:r>
            <a:rPr lang="en-US" sz="1300" kern="1200" dirty="0" err="1"/>
            <a:t>ReLU</a:t>
          </a:r>
          <a:r>
            <a:rPr lang="en-US" sz="1300" kern="1200" dirty="0"/>
            <a:t> activation, followed by dropout.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Output layer with 43 units (number of classes) and softmax activation for multiclass classification.</a:t>
          </a:r>
        </a:p>
      </dsp:txBody>
      <dsp:txXfrm>
        <a:off x="0" y="720525"/>
        <a:ext cx="11917680" cy="897345"/>
      </dsp:txXfrm>
    </dsp:sp>
    <dsp:sp modelId="{10CF5757-D40B-41BB-8C95-65C84397C01B}">
      <dsp:nvSpPr>
        <dsp:cNvPr id="0" name=""/>
        <dsp:cNvSpPr/>
      </dsp:nvSpPr>
      <dsp:spPr>
        <a:xfrm>
          <a:off x="0" y="1617870"/>
          <a:ext cx="1191768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Hyperparameters Used:</a:t>
          </a:r>
        </a:p>
      </dsp:txBody>
      <dsp:txXfrm>
        <a:off x="33134" y="1651004"/>
        <a:ext cx="11851412" cy="612478"/>
      </dsp:txXfrm>
    </dsp:sp>
    <dsp:sp modelId="{E1941302-E248-4548-8567-1C263DADDA96}">
      <dsp:nvSpPr>
        <dsp:cNvPr id="0" name=""/>
        <dsp:cNvSpPr/>
      </dsp:nvSpPr>
      <dsp:spPr>
        <a:xfrm>
          <a:off x="0" y="2296616"/>
          <a:ext cx="11917680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38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Loss function: Sparse categorical cross-entropy.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Optimizer: Adam optimizer.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Metrics: Accuracy.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Number of epochs: 10.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Batch size: 32.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Data augmentation: Rotation, zoom, width and height shift, shear, with horizontal and vertical flip disabled.</a:t>
          </a:r>
        </a:p>
      </dsp:txBody>
      <dsp:txXfrm>
        <a:off x="0" y="2296616"/>
        <a:ext cx="11917680" cy="1337219"/>
      </dsp:txXfrm>
    </dsp:sp>
    <dsp:sp modelId="{C2F817B0-DCB9-4118-B9B1-B84F288095CD}">
      <dsp:nvSpPr>
        <dsp:cNvPr id="0" name=""/>
        <dsp:cNvSpPr/>
      </dsp:nvSpPr>
      <dsp:spPr>
        <a:xfrm>
          <a:off x="0" y="3633836"/>
          <a:ext cx="1191768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Compile the model with the specified loss function, optimizer, and metrics.</a:t>
          </a:r>
        </a:p>
      </dsp:txBody>
      <dsp:txXfrm>
        <a:off x="33134" y="3666970"/>
        <a:ext cx="11851412" cy="612478"/>
      </dsp:txXfrm>
    </dsp:sp>
    <dsp:sp modelId="{017D451C-4A01-4CB6-8445-111E02DFD5B7}">
      <dsp:nvSpPr>
        <dsp:cNvPr id="0" name=""/>
        <dsp:cNvSpPr/>
      </dsp:nvSpPr>
      <dsp:spPr>
        <a:xfrm>
          <a:off x="0" y="4361542"/>
          <a:ext cx="1191768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Train the model using augmented training data generated by ImageDataGenerator, with early stopping applied to prevent overfitting.</a:t>
          </a:r>
        </a:p>
      </dsp:txBody>
      <dsp:txXfrm>
        <a:off x="33134" y="4394676"/>
        <a:ext cx="11851412" cy="612478"/>
      </dsp:txXfrm>
    </dsp:sp>
    <dsp:sp modelId="{D94C657B-D889-44A0-A551-9E98F0288026}">
      <dsp:nvSpPr>
        <dsp:cNvPr id="0" name=""/>
        <dsp:cNvSpPr/>
      </dsp:nvSpPr>
      <dsp:spPr>
        <a:xfrm>
          <a:off x="0" y="5089248"/>
          <a:ext cx="11917680" cy="678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Evaluate the trained model's accuracy and loss on both the training and validation datasets to assess its performance.</a:t>
          </a:r>
        </a:p>
      </dsp:txBody>
      <dsp:txXfrm>
        <a:off x="33134" y="5122382"/>
        <a:ext cx="11851412" cy="612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20533-02B8-4453-B325-AFC67CD6065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FDC8-94EE-4BD2-8728-97B3E837D79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Developed a function to predict German traffic signs from input images using a trained model.</a:t>
          </a:r>
        </a:p>
      </dsp:txBody>
      <dsp:txXfrm>
        <a:off x="417971" y="2644140"/>
        <a:ext cx="2889450" cy="720000"/>
      </dsp:txXfrm>
    </dsp:sp>
    <dsp:sp modelId="{549CFCF5-F04D-4841-9BA0-FDD174411E9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04329-D340-4428-92DE-76F0FD58350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Utilized image preprocessing and visualization tools from Keras and Matplotlib.</a:t>
          </a:r>
        </a:p>
      </dsp:txBody>
      <dsp:txXfrm>
        <a:off x="3813075" y="2644140"/>
        <a:ext cx="2889450" cy="720000"/>
      </dsp:txXfrm>
    </dsp:sp>
    <dsp:sp modelId="{35805F41-8D3F-437C-8B7B-A21C31D376CD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76029-1375-40E4-8F93-07306E45EDD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Invoked the model to predict the class label of the input image.</a:t>
          </a:r>
        </a:p>
      </dsp:txBody>
      <dsp:txXfrm>
        <a:off x="7208178" y="2644140"/>
        <a:ext cx="28894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558E2-1173-44E9-8AEE-B8C50F2ABAF2}">
      <dsp:nvSpPr>
        <dsp:cNvPr id="0" name=""/>
        <dsp:cNvSpPr/>
      </dsp:nvSpPr>
      <dsp:spPr>
        <a:xfrm>
          <a:off x="0" y="41175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07323-48EB-49A4-AE00-3346C1DC21F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C40C-A06A-41FE-872D-E73514C15D3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Convolutional Neural Network (CNN) exhibited superior performance over the Artificial Neural Network (ANN) in recognizing German traffic signs.</a:t>
          </a:r>
        </a:p>
      </dsp:txBody>
      <dsp:txXfrm>
        <a:off x="1435590" y="531"/>
        <a:ext cx="9080009" cy="1242935"/>
      </dsp:txXfrm>
    </dsp:sp>
    <dsp:sp modelId="{B32A75CD-73A6-4F9D-AB41-85F1D8CAC52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F5E5C-03F6-4A47-AF41-6121A832C78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12891-7F42-4CEB-B60E-36A84058A8F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CNNs can understand different levels of details in images, leading to more accurate predictions and improved performance on various tasks.</a:t>
          </a:r>
        </a:p>
      </dsp:txBody>
      <dsp:txXfrm>
        <a:off x="1435590" y="1554201"/>
        <a:ext cx="9080009" cy="1242935"/>
      </dsp:txXfrm>
    </dsp:sp>
    <dsp:sp modelId="{E9EECB11-B84B-4E7F-B39D-50519A773C9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1D947-9AB9-4DD4-81B5-F308FCB1892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E0EA0-5C5A-4EF2-8DFF-A684978B598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CNN emerges as the preferred model for automated traffic sign recognition systems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2B5F-1798-E683-062A-CA95B820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CBB62-3D59-1EEB-4424-65F344366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1D22-5549-261F-308F-F1700C90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206C-D33D-CFDB-152D-915E3BA0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35EA-8268-B5CA-FA96-3B2B04A2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E6E0-E18C-28C0-A8EB-33AFBB8F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5952D-0356-68B9-F6AF-986DA49D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DD1B-5D04-BF5F-7C55-81247E36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AE53-675A-8DF3-EAF1-BAD2A597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6D37-6542-3DAC-A231-D161167C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4FEFC-5C71-1CC6-D8CD-FD57CCE0D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4B29D-8DD6-8571-B544-F76D66CCF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BF3E6-1CFB-6AD0-65A1-C819B5A3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82A3-E475-40F9-A7D2-B76310FE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C3BC-D208-DB82-8922-4ED8E2D2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9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F221-650A-5D1B-95B6-F9880D11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0919-4746-9B06-B69C-4DE49EEA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1D00-4C6A-0A34-3437-E69F9791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B7D2-E0EE-31DF-A94D-4F5C147D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3912-3E9E-3DD4-E28D-5006D8F7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34-3F0E-8EA0-4F80-4F72F976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9D5B-FAFA-C42E-885B-BDCC2CF5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4D89-A82D-1D1A-541F-0F0464DB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7059-BE0C-374A-A38B-344B0724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1159-F663-EBD2-F856-0822FAD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E0D3-4AB7-B5B8-4E88-117369E1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AB5D-3BBE-8300-E299-D1C0757C2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71C22-B419-0D37-2929-996CFEA44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A7DF-1B41-6C1D-8629-B418FA05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25C2D-8C28-A87A-95B6-880BA49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B03B-468F-2190-5959-BF3057C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B250-C87B-F45A-3E8C-2C4799D0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1F3A4-2899-7BD4-8D62-E2C32E5B4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B1E23-B338-1A7B-B8AE-EF608DF2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9C252-4AEB-B95F-C24E-37EADB2A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F3F6F-3CA9-64DA-7921-2525BFECF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3E833-5102-6928-D42B-61F11FA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9BA6-BE2F-46CA-4A18-5CFEA9AA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26965-9A3D-D9A2-595E-87FEB12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D40F-55A1-42FD-5432-E862E02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DBC35-E11F-BDBE-8C56-B76FF10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99445-F0B4-C5F5-24FD-35663810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1D0D1-D591-E26D-9EDD-5B2D5AD1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1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07370-C42C-2630-E528-37E7FB47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0B09E-5615-D9A2-2E4B-FA9E8D0B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FD5B9-DAEF-6E37-161F-FCB01E84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4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6162-40D6-0A7D-8AC0-C42709F1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25AE-8652-640F-3EDC-DA776CC2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E4E84-76B2-F1DF-88C4-D8555CCB3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41384-AE5C-47AB-B70A-B44625FE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2EDB-5759-09C1-F4E5-63E2DD1B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3FD3-0C22-6AC2-75A3-E3DA80D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5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129B-BEB6-EC60-741A-79DB4370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6A9DC-0DFE-D914-7C38-A4A204AE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54F7-E968-87BF-BD81-F0078B65E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C720-D2E4-2239-D6CD-0D71746E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3E4CC-7E94-AA46-BC82-D1C08F13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3CACF-35D4-2948-16D1-CF47C78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EE450-6415-27C1-ECE4-7D97C7A9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B2C7-94B5-19C6-BEAD-9FCBBC6D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D622-AD46-8494-CB25-882E76B20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C7FA2-E8A7-44C2-B384-225D069C836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1629-8CA3-A29B-3FB4-62978C8CD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280F-A13D-7036-A5BC-7F3AE21D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CEAFA-A195-4DE8-B1E4-A5CD6C3CF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0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F5346-F989-B76D-BAAA-EA53752E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Traffic Signs Recognition Using Artificial Neural Networks and Convolutional Neural Networks</a:t>
            </a:r>
          </a:p>
        </p:txBody>
      </p:sp>
      <p:pic>
        <p:nvPicPr>
          <p:cNvPr id="1026" name="Picture 2" descr="Road traffic sign recognition | WapCar">
            <a:extLst>
              <a:ext uri="{FF2B5EF4-FFF2-40B4-BE49-F238E27FC236}">
                <a16:creationId xmlns:a16="http://schemas.microsoft.com/office/drawing/2014/main" id="{00EBFDE3-F05F-699A-27E3-5A189B4B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85073"/>
            <a:ext cx="6780700" cy="50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84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ADBA87-2341-89F7-B34D-565F6AA8F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C6364-BC5E-FE06-FDD8-00DB47E0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Results of ANN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CDB5-899C-956E-DC32-E1C49FF7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Training Accuracy: 83.60%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Validation Accuracy: 82.01% </a:t>
            </a:r>
          </a:p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0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D95C-4F93-D096-2A61-802141B1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244742"/>
            <a:ext cx="12192001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Convolution Neural Network (CNN)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8EE372B-67D3-BE33-93B4-3FE1F49D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6010" y="2375210"/>
            <a:ext cx="8639585" cy="384461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019C-01F5-BD69-E7C7-B434B68F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00965"/>
            <a:ext cx="10515600" cy="921921"/>
          </a:xfrm>
        </p:spPr>
        <p:txBody>
          <a:bodyPr/>
          <a:lstStyle/>
          <a:p>
            <a:pPr algn="ctr"/>
            <a:r>
              <a:rPr lang="en-US" b="1" dirty="0"/>
              <a:t>CNN Code 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1AB2A-28E6-3894-6278-EE787983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3BC20-F28B-6750-2B28-03B25B9B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840006"/>
            <a:ext cx="11612880" cy="57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38EE-BC99-DB92-58F5-1DD16AF7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02235"/>
            <a:ext cx="11917680" cy="1325563"/>
          </a:xfrm>
        </p:spPr>
        <p:txBody>
          <a:bodyPr/>
          <a:lstStyle/>
          <a:p>
            <a:pPr algn="ctr"/>
            <a:r>
              <a:rPr lang="en-US" b="1" dirty="0"/>
              <a:t>Steps followed in CNN 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EE856-1D9D-4123-EE02-FCA268586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220354"/>
              </p:ext>
            </p:extLst>
          </p:nvPr>
        </p:nvGraphicFramePr>
        <p:xfrm>
          <a:off x="137160" y="916146"/>
          <a:ext cx="11917680" cy="580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50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ADBA87-2341-89F7-B34D-565F6AA8F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C6364-BC5E-FE06-FDD8-00DB47E0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Results of CNN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CDB5-899C-956E-DC32-E1C49FF7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Training Accuracy: 97.96%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Validation Accuracy: 97.86% </a:t>
            </a:r>
          </a:p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5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8B1E-4402-7199-3074-E28240CB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  on Test Dataset </a:t>
            </a:r>
            <a:endParaRPr lang="en-IN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68C8565-63D0-A89C-0C4B-C6F7B3667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446171"/>
              </p:ext>
            </p:extLst>
          </p:nvPr>
        </p:nvGraphicFramePr>
        <p:xfrm>
          <a:off x="736600" y="14293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00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27016-42D2-56E3-2117-E34554DC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10" y="1508951"/>
            <a:ext cx="4853510" cy="37274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F794579-EE60-06E4-4602-AC99F62F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9194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Prediction  on Test Dataset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676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0D8-804D-15ED-DC8F-F28B4DC0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</a:t>
            </a:r>
            <a:endParaRPr lang="en-IN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8D973A-67D9-5CBB-7F68-5AAD23091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253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99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F1121-599A-EB11-98EE-F6F02211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10062"/>
            <a:ext cx="4603404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Real World Applications </a:t>
            </a:r>
            <a:endParaRPr lang="en-IN" sz="40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4DFA58-8331-6307-9FB0-55D7D7B4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5" y="1544082"/>
            <a:ext cx="4603404" cy="49176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1. Autonomous Vehicles: Enable safe navigation by interpreting traffic signs.</a:t>
            </a:r>
          </a:p>
          <a:p>
            <a:pPr marL="0" indent="0">
              <a:buNone/>
            </a:pPr>
            <a:r>
              <a:rPr lang="en-US" sz="1800" dirty="0"/>
              <a:t>2. Advanced Driver Assistance Systems (ADAS): Aid drivers with real-time sign recognition.</a:t>
            </a:r>
          </a:p>
          <a:p>
            <a:pPr marL="0" indent="0">
              <a:buNone/>
            </a:pPr>
            <a:r>
              <a:rPr lang="en-US" sz="1800" dirty="0"/>
              <a:t>3. Traffic Management: Assist in monitoring and controlling traffic flow.</a:t>
            </a:r>
          </a:p>
          <a:p>
            <a:pPr marL="0" indent="0">
              <a:buNone/>
            </a:pPr>
            <a:r>
              <a:rPr lang="en-US" sz="1800" dirty="0"/>
              <a:t>4. Road Safety: Enhance safety by alerting drivers to hazards and enforcing regulations.</a:t>
            </a:r>
          </a:p>
          <a:p>
            <a:pPr marL="0" indent="0">
              <a:buNone/>
            </a:pPr>
            <a:r>
              <a:rPr lang="en-US" sz="1800" dirty="0"/>
              <a:t>5. Smart Cities: Integrate into intelligent transportation systems for urban mobility.</a:t>
            </a:r>
          </a:p>
          <a:p>
            <a:pPr marL="0" indent="0">
              <a:buNone/>
            </a:pPr>
            <a:r>
              <a:rPr lang="en-US" sz="1800" dirty="0"/>
              <a:t>6. Fleet Management: Monitor driver behavior and optimize routes for efficiency and safety.</a:t>
            </a:r>
            <a:endParaRPr lang="en-IN" sz="1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Traffic Light">
            <a:extLst>
              <a:ext uri="{FF2B5EF4-FFF2-40B4-BE49-F238E27FC236}">
                <a16:creationId xmlns:a16="http://schemas.microsoft.com/office/drawing/2014/main" id="{2E5245BB-946A-8232-E632-40FC6AF60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61902"/>
            <a:ext cx="5334197" cy="53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21852-41A0-1926-B53B-CFEC607B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" y="609601"/>
            <a:ext cx="4592321" cy="170824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Problem Statement</a:t>
            </a:r>
            <a:br>
              <a:rPr lang="en-US" sz="3700" dirty="0"/>
            </a:br>
            <a:endParaRPr lang="en-IN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A235-21F7-0AF3-5AE6-C3DE6F30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789523"/>
            <a:ext cx="5181800" cy="29551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Accurately recognizing traffic signs is crucial for autonomous driving and advanced driver assistance systems (ADAS) However, traditional computer vision methods struggle with accuracy and real-time performance due to lighting, weather, and occlusions. Developing robust models for automated traffic sign recognition is essential for road safety and advancing autonomous vehicles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nk road sign">
            <a:extLst>
              <a:ext uri="{FF2B5EF4-FFF2-40B4-BE49-F238E27FC236}">
                <a16:creationId xmlns:a16="http://schemas.microsoft.com/office/drawing/2014/main" id="{46358809-B379-4EBB-49ED-C1872CE39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01" r="998" b="-2"/>
          <a:stretch/>
        </p:blipFill>
        <p:spPr>
          <a:xfrm>
            <a:off x="6367962" y="737488"/>
            <a:ext cx="4790273" cy="53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6B46-1403-0C74-DC40-0213B0D0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415925"/>
            <a:ext cx="10515600" cy="945515"/>
          </a:xfrm>
        </p:spPr>
        <p:txBody>
          <a:bodyPr/>
          <a:lstStyle/>
          <a:p>
            <a:pPr algn="ctr"/>
            <a:r>
              <a:rPr lang="en-US" b="1" dirty="0"/>
              <a:t>Dataset Description </a:t>
            </a:r>
            <a:endParaRPr lang="en-IN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287C19-5E4E-A533-8E49-6B2ABF7E8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91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93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D00B8-6DE3-3A0A-E67E-0EA3D8F4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45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Distribution 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DFAC170-50F8-FD06-D37A-4C8ADD9A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93" y="410190"/>
            <a:ext cx="9647363" cy="53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6241-410A-8F34-3B02-698DD56F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72085"/>
            <a:ext cx="11932920" cy="1325563"/>
          </a:xfrm>
        </p:spPr>
        <p:txBody>
          <a:bodyPr/>
          <a:lstStyle/>
          <a:p>
            <a:pPr algn="ctr"/>
            <a:r>
              <a:rPr lang="en-US" b="1" dirty="0"/>
              <a:t>Sample Images from dataset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64ADC-6CF0-1150-AB58-EA18A734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77" y="2265683"/>
            <a:ext cx="10982046" cy="2326634"/>
          </a:xfrm>
        </p:spPr>
      </p:pic>
    </p:spTree>
    <p:extLst>
      <p:ext uri="{BB962C8B-B14F-4D97-AF65-F5344CB8AC3E}">
        <p14:creationId xmlns:p14="http://schemas.microsoft.com/office/powerpoint/2010/main" val="10807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A1BE-F29B-00FA-F801-5B59F032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2100560" cy="1325563"/>
          </a:xfrm>
        </p:spPr>
        <p:txBody>
          <a:bodyPr/>
          <a:lstStyle/>
          <a:p>
            <a:pPr algn="ctr"/>
            <a:r>
              <a:rPr lang="en-US" b="1" dirty="0"/>
              <a:t>Workflow  </a:t>
            </a:r>
            <a:endParaRPr lang="en-IN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9B8A36-12AA-E980-105E-4C733205A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96010"/>
              </p:ext>
            </p:extLst>
          </p:nvPr>
        </p:nvGraphicFramePr>
        <p:xfrm>
          <a:off x="767080" y="1449705"/>
          <a:ext cx="10515600" cy="504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20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456D-EF24-0370-9466-751902C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070080" cy="1325563"/>
          </a:xfrm>
        </p:spPr>
        <p:txBody>
          <a:bodyPr/>
          <a:lstStyle/>
          <a:p>
            <a:pPr algn="ctr"/>
            <a:r>
              <a:rPr lang="en-US" dirty="0"/>
              <a:t>Artificial Neuron Networks </a:t>
            </a:r>
            <a:endParaRPr lang="en-IN" dirty="0"/>
          </a:p>
        </p:txBody>
      </p:sp>
      <p:pic>
        <p:nvPicPr>
          <p:cNvPr id="3074" name="Picture 2" descr="How Artificial neural networks works">
            <a:extLst>
              <a:ext uri="{FF2B5EF4-FFF2-40B4-BE49-F238E27FC236}">
                <a16:creationId xmlns:a16="http://schemas.microsoft.com/office/drawing/2014/main" id="{19AF8BD8-428F-2B69-2116-D0CF42ED36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48" y="1233488"/>
            <a:ext cx="9543183" cy="49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4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478A-354C-EC98-FC49-0B3333FF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167"/>
            <a:ext cx="12120880" cy="1325563"/>
          </a:xfrm>
        </p:spPr>
        <p:txBody>
          <a:bodyPr/>
          <a:lstStyle/>
          <a:p>
            <a:pPr algn="ctr"/>
            <a:r>
              <a:rPr lang="en-US" b="1" dirty="0"/>
              <a:t>ANN Code 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F6A016-ABE6-034A-9D0D-B0912BD60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88" y="1161890"/>
            <a:ext cx="11524223" cy="5468529"/>
          </a:xfrm>
        </p:spPr>
      </p:pic>
    </p:spTree>
    <p:extLst>
      <p:ext uri="{BB962C8B-B14F-4D97-AF65-F5344CB8AC3E}">
        <p14:creationId xmlns:p14="http://schemas.microsoft.com/office/powerpoint/2010/main" val="393330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38EE-BC99-DB92-58F5-1DD16AF7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0223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Steps followed in ANN </a:t>
            </a:r>
            <a:endParaRPr lang="en-IN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6D008DF-F85B-ED0D-2C64-A59CEC11E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407414"/>
              </p:ext>
            </p:extLst>
          </p:nvPr>
        </p:nvGraphicFramePr>
        <p:xfrm>
          <a:off x="195580" y="370840"/>
          <a:ext cx="11800840" cy="611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873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Traffic Signs Recognition Using Artificial Neural Networks and Convolutional Neural Networks</vt:lpstr>
      <vt:lpstr>Problem Statement </vt:lpstr>
      <vt:lpstr>Dataset Description </vt:lpstr>
      <vt:lpstr>Class Distribution </vt:lpstr>
      <vt:lpstr>Sample Images from dataset </vt:lpstr>
      <vt:lpstr>Workflow  </vt:lpstr>
      <vt:lpstr>Artificial Neuron Networks </vt:lpstr>
      <vt:lpstr>ANN Code </vt:lpstr>
      <vt:lpstr>Steps followed in ANN </vt:lpstr>
      <vt:lpstr>Results of ANN</vt:lpstr>
      <vt:lpstr>Convolution Neural Network (CNN) </vt:lpstr>
      <vt:lpstr>CNN Code </vt:lpstr>
      <vt:lpstr>Steps followed in CNN </vt:lpstr>
      <vt:lpstr>Results of CNN</vt:lpstr>
      <vt:lpstr>Prediction  on Test Dataset </vt:lpstr>
      <vt:lpstr>Prediction  on Test Dataset </vt:lpstr>
      <vt:lpstr>Conclusions</vt:lpstr>
      <vt:lpstr>Real World 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 Using Artificial Neural Networks and Convolutional Neural Networks</dc:title>
  <dc:creator>13804</dc:creator>
  <cp:lastModifiedBy>13804</cp:lastModifiedBy>
  <cp:revision>9</cp:revision>
  <dcterms:created xsi:type="dcterms:W3CDTF">2024-04-28T13:33:34Z</dcterms:created>
  <dcterms:modified xsi:type="dcterms:W3CDTF">2024-04-29T03:35:29Z</dcterms:modified>
</cp:coreProperties>
</file>