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9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913C-AAAB-0947-0365-4898141F0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C24BF-6449-BF6F-69F7-02040CB59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C2F3F-1B39-16C0-F5C7-A40E3401A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B3D70-5E09-472C-B4F6-81F9DD390DA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6F9A3-AD3B-2DCC-AD51-A67F6753C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584B1-C3DC-1E43-F871-10F1DC49D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78E5-3824-4E51-BF7A-1E777FFDB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55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1358D-4670-68FC-FE88-3046EB2CD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6F01C-BCA0-E7F3-F772-3F7E96DF5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EA4FE-AB57-464A-E81C-D86CE2EE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B3D70-5E09-472C-B4F6-81F9DD390DA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67173-A86E-7397-1C48-14A340FA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1EF66-1DA9-E69E-1827-54828174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78E5-3824-4E51-BF7A-1E777FFDB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7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B37CF0-4274-05D9-FC4A-75116CEC0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A49CC-9884-A296-AAB9-81F44EBBE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53734-F4E1-F630-D4D3-A06ADC133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B3D70-5E09-472C-B4F6-81F9DD390DA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1EEE0-DFDA-E233-D3AC-B0D86F354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2B4C6-7A93-0444-1CF9-0175430F6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78E5-3824-4E51-BF7A-1E777FFDB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70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E089D-7A6F-AFD6-D38A-91730000B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3C541-986E-E7DE-A827-3C9C5D4D5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B6CCF-D02A-B7C8-0B0F-AA81672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B3D70-5E09-472C-B4F6-81F9DD390DA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747B5-7781-1028-D5C7-4B3D65826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15286-2C18-967A-13EB-B3B61E26E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78E5-3824-4E51-BF7A-1E777FFDB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96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77C07-59D1-569A-747D-8E8F7DE9B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AF48D-6832-67FE-2E60-BAF8605DB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4609D-A329-8CF9-62C5-46F72938A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B3D70-5E09-472C-B4F6-81F9DD390DA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66F0B-F99B-D939-14AD-4A777B286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DA095-B7BA-DB1E-D33F-42DF135AA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78E5-3824-4E51-BF7A-1E777FFDB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23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16D59-37C8-5422-8E92-84D9FAE5B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A40B8-D74C-6B8C-E2F8-92C47D23A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B20FC-341F-1AAC-14FE-25B2AED4F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66465-470E-72C7-8E7C-488A26818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B3D70-5E09-472C-B4F6-81F9DD390DA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23585-9619-516E-E3E4-838489C01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E3F7D-FA15-8F7A-9550-BA339BA4E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78E5-3824-4E51-BF7A-1E777FFDB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0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BAE6-306A-70C2-1DBA-C89E3FB08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2CBC8-729D-B24F-D778-59492248E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F57FD-1A33-DCF6-2CBE-88625A460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4F622D-2F00-0BF7-06DE-1DF62C138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3BFA37-D679-B3BC-9D33-B3266883F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1D5DA6-69C9-025F-70FE-1322E54C3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B3D70-5E09-472C-B4F6-81F9DD390DA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AF4165-C150-6997-C949-21332760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F06DD2-9EC2-9D78-F4A0-F2BB296F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78E5-3824-4E51-BF7A-1E777FFDB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7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E3497-1F03-7D9C-B0A6-F3AB478AC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E5EBCE-19E7-0231-BE1E-0CAD4A612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B3D70-5E09-472C-B4F6-81F9DD390DA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DA86A-B286-F433-2D65-6F497CAE0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25FF71-AEDB-18F5-50C0-6B86779A0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78E5-3824-4E51-BF7A-1E777FFDB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54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ACB625-DD58-3AB8-7849-931F9728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B3D70-5E09-472C-B4F6-81F9DD390DA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61049C-1BA7-608E-DAC6-A228E1A6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5165C-E434-08FB-FC7D-375B3F71B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78E5-3824-4E51-BF7A-1E777FFDB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39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E0BD3-044B-5876-B74C-D0E748928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9D10E-5EC9-1299-F011-2EE3CF19A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49BAD-39A2-8FA7-8AD6-15A4CC2FC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EEB71-98A4-5AF9-4499-3E8530322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B3D70-5E09-472C-B4F6-81F9DD390DA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C2806-B30C-9187-4FF0-1DEE0D0D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B44C3-3382-F6BF-A9CA-97126FE9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78E5-3824-4E51-BF7A-1E777FFDB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7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6E8B-E3FD-F18D-53D7-E76A56346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58DBA8-9E94-0772-DFCA-CEC436E89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B2F06-94CF-63B0-2FD1-90FD514BC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B9B58-FF69-1FDA-4A58-6D0A2C480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B3D70-5E09-472C-B4F6-81F9DD390DA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D08FE-1072-2DE0-8206-AB0367D10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4DECE-6857-4B6B-F611-1A8471196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78E5-3824-4E51-BF7A-1E777FFDB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3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1F8D51-AB07-9867-6F0D-CEA24790B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1E255-B37F-0340-D9D9-09579E1D9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D9334-6A84-8B03-3F1C-65EC7D5DF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B3D70-5E09-472C-B4F6-81F9DD390DA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F75EE-0720-B024-6F00-B5EEA53DC9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A1189-D329-14C6-FC26-68B4FCE10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578E5-3824-4E51-BF7A-1E777FFDB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70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AD0F-DC2D-09B2-587C-0AF614178A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5D7A9-B373-B2C8-7C99-CA977A363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974" y="3651200"/>
            <a:ext cx="9144000" cy="1655762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JavaScript is a versatile programming language primarily used for adding interactivity and dynamic behavior to websites. It's a client-side scripting language, which means it runs in the user's web browser rather than on a server. This allows JavaScript to manipulate the Document Object Model (DOM), making it possible to alter the content, style, and behavior of a web page in real-time without requiring a page reload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2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F66A-A968-BDE8-3C01-4ACF8F7B2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773" y="188479"/>
            <a:ext cx="10515600" cy="1325563"/>
          </a:xfrm>
        </p:spPr>
        <p:txBody>
          <a:bodyPr/>
          <a:lstStyle/>
          <a:p>
            <a:r>
              <a:rPr lang="en-US" dirty="0"/>
              <a:t>Uses of java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43E43-43A8-B2C6-24C0-372EF755A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Adding interactive features like form validation, image sliders, and pop-up notifications.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Creating responsive and dynamic user interfaces.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Communicating with web servers (via AJAX or Fetch API) to fetch or send data without refreshing the page.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Enhancing the overall user experience by providing smooth and interactive elements.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25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11FD9-A33B-A928-039D-D50E2223C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278761" cy="539289"/>
          </a:xfrm>
        </p:spPr>
        <p:txBody>
          <a:bodyPr>
            <a:normAutofit fontScale="90000"/>
          </a:bodyPr>
          <a:lstStyle/>
          <a:p>
            <a:r>
              <a:rPr lang="en-US" dirty="0"/>
              <a:t>Data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D7567-BFCB-8E6B-4E26-54E4C070C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064775"/>
            <a:ext cx="10402529" cy="4571999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Number</a:t>
            </a:r>
            <a:r>
              <a:rPr lang="en-US" dirty="0"/>
              <a:t>: Represents both integers and floating-point numbers (e.g., 10, 3.14).</a:t>
            </a:r>
          </a:p>
          <a:p>
            <a:pPr algn="just"/>
            <a:r>
              <a:rPr lang="en-US" b="1" dirty="0"/>
              <a:t>String</a:t>
            </a:r>
            <a:r>
              <a:rPr lang="en-US" dirty="0"/>
              <a:t>: Represents text and is enclosed in single (' ') or double (" ") quotes (e.g., 'Hello', "JavaScript").</a:t>
            </a:r>
          </a:p>
          <a:p>
            <a:pPr algn="just"/>
            <a:r>
              <a:rPr lang="en-US" b="1" dirty="0"/>
              <a:t>Boolean</a:t>
            </a:r>
            <a:r>
              <a:rPr lang="en-US" dirty="0"/>
              <a:t>: Represents true or false values (e.g., true, false).</a:t>
            </a:r>
          </a:p>
          <a:p>
            <a:pPr algn="just"/>
            <a:r>
              <a:rPr lang="en-US" b="1" dirty="0"/>
              <a:t>Undefined</a:t>
            </a:r>
            <a:r>
              <a:rPr lang="en-US" dirty="0"/>
              <a:t>: Represents a variable that has been declared but not assigned a value yet.</a:t>
            </a:r>
          </a:p>
          <a:p>
            <a:pPr algn="just"/>
            <a:r>
              <a:rPr lang="en-US" b="1" dirty="0"/>
              <a:t>Null</a:t>
            </a:r>
            <a:r>
              <a:rPr lang="en-US" dirty="0"/>
              <a:t>: Represents the absence of a value.</a:t>
            </a:r>
          </a:p>
          <a:p>
            <a:pPr algn="just"/>
            <a:r>
              <a:rPr lang="en-US" b="1" dirty="0"/>
              <a:t>Object</a:t>
            </a:r>
            <a:r>
              <a:rPr lang="en-US" dirty="0"/>
              <a:t>: Represents a collection of key-value pairs (e.g., {name: 'John', age: 30}).</a:t>
            </a:r>
          </a:p>
          <a:p>
            <a:pPr algn="just"/>
            <a:r>
              <a:rPr lang="en-US" b="1" dirty="0"/>
              <a:t>Array</a:t>
            </a:r>
            <a:r>
              <a:rPr lang="en-US" dirty="0"/>
              <a:t>: Represents an ordered list of values (e.g., [1, 2, 3]).</a:t>
            </a:r>
          </a:p>
        </p:txBody>
      </p:sp>
    </p:spTree>
    <p:extLst>
      <p:ext uri="{BB962C8B-B14F-4D97-AF65-F5344CB8AC3E}">
        <p14:creationId xmlns:p14="http://schemas.microsoft.com/office/powerpoint/2010/main" val="312044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1ACCD-D91D-53C8-D35D-DFBB16E6C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8677"/>
            <a:ext cx="9144000" cy="1036329"/>
          </a:xfrm>
        </p:spPr>
        <p:txBody>
          <a:bodyPr/>
          <a:lstStyle/>
          <a:p>
            <a:r>
              <a:rPr lang="en-US" dirty="0"/>
              <a:t>Variable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C73F60-9A5A-7728-CE80-3B58886AE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71484"/>
            <a:ext cx="9144000" cy="3586316"/>
          </a:xfrm>
        </p:spPr>
        <p:txBody>
          <a:bodyPr/>
          <a:lstStyle/>
          <a:p>
            <a:pPr algn="just"/>
            <a:r>
              <a:rPr lang="en-US" b="1" dirty="0"/>
              <a:t>Variables</a:t>
            </a:r>
            <a:r>
              <a:rPr lang="en-US" dirty="0"/>
              <a:t>: Variables are used to store and manage data in a program. They act as containers that hold values. In JavaScript, you can declare variables using var, let, or const. For example:</a:t>
            </a:r>
          </a:p>
          <a:p>
            <a:pPr algn="just"/>
            <a:r>
              <a:rPr lang="en-US" dirty="0"/>
              <a:t>Example:</a:t>
            </a:r>
          </a:p>
          <a:p>
            <a:pPr algn="just"/>
            <a:r>
              <a:rPr lang="en-US" dirty="0"/>
              <a:t>let age = 25; // Declaration and assignment of a variable</a:t>
            </a:r>
          </a:p>
          <a:p>
            <a:pPr algn="just"/>
            <a:r>
              <a:rPr lang="en-US" dirty="0"/>
              <a:t>age = 26;     // Reassignment of a variable</a:t>
            </a:r>
          </a:p>
        </p:txBody>
      </p:sp>
      <p:pic>
        <p:nvPicPr>
          <p:cNvPr id="6" name="Video 5">
            <a:hlinkClick r:id="" action="ppaction://media"/>
            <a:extLst>
              <a:ext uri="{FF2B5EF4-FFF2-40B4-BE49-F238E27FC236}">
                <a16:creationId xmlns:a16="http://schemas.microsoft.com/office/drawing/2014/main" id="{79A98990-6397-6852-226F-3662D526448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  <p:ext uri="{42D2F446-02D8-4167-A562-619A0277C38B}">
                <p15:isNarration xmlns:p15="http://schemas.microsoft.com/office/powerpoint/2012/main" val="1"/>
              </p:ext>
            </p:extLst>
          </p:nvPr>
        </p:nvPicPr>
        <p:blipFill>
          <a:blip r:embed="rId4"/>
          <a:srcRect l="21875" r="218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5484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29"/>
    </mc:Choice>
    <mc:Fallback xmlns="">
      <p:transition spd="slow" advTm="137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34146">
                <p:cTn id="21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702F1-823E-AFD6-6CC2-9BB602BD1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801"/>
            <a:ext cx="9144000" cy="1376516"/>
          </a:xfrm>
        </p:spPr>
        <p:txBody>
          <a:bodyPr>
            <a:normAutofit/>
          </a:bodyPr>
          <a:lstStyle/>
          <a:p>
            <a:r>
              <a:rPr lang="en-US" dirty="0"/>
              <a:t>operators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9C140-1587-6DAC-6C73-A2F96BAA3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99303"/>
            <a:ext cx="9144000" cy="3458497"/>
          </a:xfrm>
        </p:spPr>
        <p:txBody>
          <a:bodyPr/>
          <a:lstStyle/>
          <a:p>
            <a:pPr algn="just"/>
            <a:r>
              <a:rPr lang="en-US" b="1" dirty="0"/>
              <a:t>Operators</a:t>
            </a:r>
            <a:r>
              <a:rPr lang="en-US" dirty="0"/>
              <a:t>: Operators are used to perform operations on variables and values. JavaScript has various types of operators, including </a:t>
            </a:r>
          </a:p>
          <a:p>
            <a:pPr algn="just"/>
            <a:r>
              <a:rPr lang="en-US" b="1" dirty="0"/>
              <a:t>arithmetic operators (+, -, *, /)</a:t>
            </a:r>
          </a:p>
          <a:p>
            <a:pPr algn="just"/>
            <a:r>
              <a:rPr lang="en-US" b="1" dirty="0"/>
              <a:t>comparison operators (==, ===, !=, !==)</a:t>
            </a:r>
          </a:p>
          <a:p>
            <a:pPr algn="just"/>
            <a:r>
              <a:rPr lang="en-US" b="1" dirty="0"/>
              <a:t>logical operators (&amp;&amp;, ||, (&amp;&amp;, !)</a:t>
            </a:r>
          </a:p>
        </p:txBody>
      </p:sp>
    </p:spTree>
    <p:extLst>
      <p:ext uri="{BB962C8B-B14F-4D97-AF65-F5344CB8AC3E}">
        <p14:creationId xmlns:p14="http://schemas.microsoft.com/office/powerpoint/2010/main" val="58855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0 C 0.181 0 0.25 0.069 0.25 0.125 L 0.25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433BE-C50F-D398-A223-C3B7DF604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Displaying messages in the console.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FB31F-340A-1271-CA85-349C643C4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Console.log(‘Lorem Ipsum’);</a:t>
            </a:r>
          </a:p>
          <a:p>
            <a:endParaRPr lang="en-US" dirty="0"/>
          </a:p>
          <a:p>
            <a:r>
              <a:rPr lang="en-US" dirty="0"/>
              <a:t>Write a code to add two number </a:t>
            </a:r>
          </a:p>
          <a:p>
            <a:r>
              <a:rPr lang="en-US" b="0" i="1" dirty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1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Hey There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7DBE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7DBE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7DBE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7DBE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 err="1">
                <a:solidFill>
                  <a:srgbClr val="D7DBE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i="1" dirty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i="1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1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answer is 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D7DBE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53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C4C7-3A26-9424-5E5C-4EB617C1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47D8C-7E93-91A6-4D45-E88FE4C09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35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420</Words>
  <Application>Microsoft Office PowerPoint</Application>
  <PresentationFormat>Widescreen</PresentationFormat>
  <Paragraphs>34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Söhne</vt:lpstr>
      <vt:lpstr>Office Theme</vt:lpstr>
      <vt:lpstr>JavaScript</vt:lpstr>
      <vt:lpstr>Uses of java scripts</vt:lpstr>
      <vt:lpstr>Data Types</vt:lpstr>
      <vt:lpstr>Variable</vt:lpstr>
      <vt:lpstr>operators</vt:lpstr>
      <vt:lpstr>Displaying messages in the console.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Anup Acharya Chhetri</dc:creator>
  <cp:lastModifiedBy>Anup Acharya Chhetri</cp:lastModifiedBy>
  <cp:revision>4</cp:revision>
  <dcterms:created xsi:type="dcterms:W3CDTF">2023-10-04T13:55:56Z</dcterms:created>
  <dcterms:modified xsi:type="dcterms:W3CDTF">2023-10-06T08:16:47Z</dcterms:modified>
</cp:coreProperties>
</file>