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1713476475" r:id="rId5"/>
    <p:sldId id="1713476488" r:id="rId6"/>
    <p:sldId id="1713476489" r:id="rId7"/>
    <p:sldId id="259" r:id="rId8"/>
    <p:sldId id="1713476479" r:id="rId9"/>
    <p:sldId id="1713476491" r:id="rId10"/>
    <p:sldId id="1713476503" r:id="rId11"/>
    <p:sldId id="1713476492" r:id="rId12"/>
    <p:sldId id="1713476494" r:id="rId13"/>
    <p:sldId id="1713476495" r:id="rId14"/>
    <p:sldId id="1713476502" r:id="rId15"/>
    <p:sldId id="1713476498" r:id="rId16"/>
    <p:sldId id="1713476499" r:id="rId17"/>
    <p:sldId id="1713476504" r:id="rId18"/>
    <p:sldId id="1713476505" r:id="rId19"/>
    <p:sldId id="1713476506" r:id="rId20"/>
    <p:sldId id="17134765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5F0356-500D-F341-9B85-E8A283C5DB05}">
          <p14:sldIdLst>
            <p14:sldId id="1713476475"/>
            <p14:sldId id="1713476488"/>
            <p14:sldId id="1713476489"/>
            <p14:sldId id="259"/>
            <p14:sldId id="1713476479"/>
            <p14:sldId id="1713476491"/>
            <p14:sldId id="1713476503"/>
            <p14:sldId id="1713476492"/>
            <p14:sldId id="1713476494"/>
            <p14:sldId id="1713476495"/>
            <p14:sldId id="1713476502"/>
            <p14:sldId id="1713476498"/>
            <p14:sldId id="1713476499"/>
            <p14:sldId id="1713476504"/>
            <p14:sldId id="1713476505"/>
            <p14:sldId id="1713476506"/>
            <p14:sldId id="171347650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B81D60-9757-614D-9C59-D46266072669}" v="130" dt="2023-07-13T04:16:30.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39"/>
    <p:restoredTop sz="94690"/>
  </p:normalViewPr>
  <p:slideViewPr>
    <p:cSldViewPr snapToGrid="0" snapToObjects="1">
      <p:cViewPr varScale="1">
        <p:scale>
          <a:sx n="135" d="100"/>
          <a:sy n="135" d="100"/>
        </p:scale>
        <p:origin x="1320" y="160"/>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VENKKATARAMAN" userId="36986a46-31f9-4d75-bf9a-15c9b518ed89" providerId="ADAL" clId="{7AB81D60-9757-614D-9C59-D46266072669}"/>
    <pc:docChg chg="undo custSel addSld delSld modSld sldOrd modSection">
      <pc:chgData name="R, VENKKATARAMAN" userId="36986a46-31f9-4d75-bf9a-15c9b518ed89" providerId="ADAL" clId="{7AB81D60-9757-614D-9C59-D46266072669}" dt="2023-07-13T05:14:59.820" v="1087" actId="20577"/>
      <pc:docMkLst>
        <pc:docMk/>
      </pc:docMkLst>
      <pc:sldChg chg="modSp mod">
        <pc:chgData name="R, VENKKATARAMAN" userId="36986a46-31f9-4d75-bf9a-15c9b518ed89" providerId="ADAL" clId="{7AB81D60-9757-614D-9C59-D46266072669}" dt="2023-07-13T03:09:27.549" v="503" actId="1076"/>
        <pc:sldMkLst>
          <pc:docMk/>
          <pc:sldMk cId="3218697599" sldId="1713476475"/>
        </pc:sldMkLst>
        <pc:spChg chg="mod">
          <ac:chgData name="R, VENKKATARAMAN" userId="36986a46-31f9-4d75-bf9a-15c9b518ed89" providerId="ADAL" clId="{7AB81D60-9757-614D-9C59-D46266072669}" dt="2023-07-13T03:09:27.549" v="503" actId="1076"/>
          <ac:spMkLst>
            <pc:docMk/>
            <pc:sldMk cId="3218697599" sldId="1713476475"/>
            <ac:spMk id="2" creationId="{C18680CC-566C-C244-9527-A6DE0691F58D}"/>
          </ac:spMkLst>
        </pc:spChg>
      </pc:sldChg>
      <pc:sldChg chg="addSp delSp modSp add del mod">
        <pc:chgData name="R, VENKKATARAMAN" userId="36986a46-31f9-4d75-bf9a-15c9b518ed89" providerId="ADAL" clId="{7AB81D60-9757-614D-9C59-D46266072669}" dt="2023-07-13T02:38:45.389" v="53" actId="1076"/>
        <pc:sldMkLst>
          <pc:docMk/>
          <pc:sldMk cId="3466572430" sldId="1713476479"/>
        </pc:sldMkLst>
        <pc:spChg chg="add mod">
          <ac:chgData name="R, VENKKATARAMAN" userId="36986a46-31f9-4d75-bf9a-15c9b518ed89" providerId="ADAL" clId="{7AB81D60-9757-614D-9C59-D46266072669}" dt="2023-07-13T02:37:11.267" v="36" actId="1076"/>
          <ac:spMkLst>
            <pc:docMk/>
            <pc:sldMk cId="3466572430" sldId="1713476479"/>
            <ac:spMk id="2" creationId="{EC24E26B-92C8-3811-BE43-E881F69408FD}"/>
          </ac:spMkLst>
        </pc:spChg>
        <pc:spChg chg="add del mod">
          <ac:chgData name="R, VENKKATARAMAN" userId="36986a46-31f9-4d75-bf9a-15c9b518ed89" providerId="ADAL" clId="{7AB81D60-9757-614D-9C59-D46266072669}" dt="2023-07-13T02:38:37.048" v="50"/>
          <ac:spMkLst>
            <pc:docMk/>
            <pc:sldMk cId="3466572430" sldId="1713476479"/>
            <ac:spMk id="3" creationId="{20A608E8-2DE3-FF29-AAE4-3A6D56192D8A}"/>
          </ac:spMkLst>
        </pc:spChg>
        <pc:spChg chg="del">
          <ac:chgData name="R, VENKKATARAMAN" userId="36986a46-31f9-4d75-bf9a-15c9b518ed89" providerId="ADAL" clId="{7AB81D60-9757-614D-9C59-D46266072669}" dt="2023-07-13T02:36:31.277" v="27" actId="478"/>
          <ac:spMkLst>
            <pc:docMk/>
            <pc:sldMk cId="3466572430" sldId="1713476479"/>
            <ac:spMk id="7" creationId="{54974236-54A4-7C46-8E62-05295DCBAA6F}"/>
          </ac:spMkLst>
        </pc:spChg>
        <pc:spChg chg="mod">
          <ac:chgData name="R, VENKKATARAMAN" userId="36986a46-31f9-4d75-bf9a-15c9b518ed89" providerId="ADAL" clId="{7AB81D60-9757-614D-9C59-D46266072669}" dt="2023-07-13T02:36:23.362" v="25" actId="20577"/>
          <ac:spMkLst>
            <pc:docMk/>
            <pc:sldMk cId="3466572430" sldId="1713476479"/>
            <ac:spMk id="8" creationId="{964D8991-9CB5-B24C-BB8B-974C93E3EB1D}"/>
          </ac:spMkLst>
        </pc:spChg>
        <pc:spChg chg="del">
          <ac:chgData name="R, VENKKATARAMAN" userId="36986a46-31f9-4d75-bf9a-15c9b518ed89" providerId="ADAL" clId="{7AB81D60-9757-614D-9C59-D46266072669}" dt="2023-07-13T02:36:28.880" v="26" actId="478"/>
          <ac:spMkLst>
            <pc:docMk/>
            <pc:sldMk cId="3466572430" sldId="1713476479"/>
            <ac:spMk id="9" creationId="{C91EA3B8-57AF-8947-B506-80411DFD21E7}"/>
          </ac:spMkLst>
        </pc:spChg>
        <pc:graphicFrameChg chg="del mod modGraphic">
          <ac:chgData name="R, VENKKATARAMAN" userId="36986a46-31f9-4d75-bf9a-15c9b518ed89" providerId="ADAL" clId="{7AB81D60-9757-614D-9C59-D46266072669}" dt="2023-07-13T02:37:07.025" v="33" actId="478"/>
          <ac:graphicFrameMkLst>
            <pc:docMk/>
            <pc:sldMk cId="3466572430" sldId="1713476479"/>
            <ac:graphicFrameMk id="5" creationId="{C3B720BE-4A50-EA4F-B577-6CA4DF7B27FE}"/>
          </ac:graphicFrameMkLst>
        </pc:graphicFrameChg>
        <pc:picChg chg="add del">
          <ac:chgData name="R, VENKKATARAMAN" userId="36986a46-31f9-4d75-bf9a-15c9b518ed89" providerId="ADAL" clId="{7AB81D60-9757-614D-9C59-D46266072669}" dt="2023-07-13T02:38:19.186" v="41"/>
          <ac:picMkLst>
            <pc:docMk/>
            <pc:sldMk cId="3466572430" sldId="1713476479"/>
            <ac:picMk id="4" creationId="{A4EFA488-0EC9-955C-8BE3-B11ABA432B6A}"/>
          </ac:picMkLst>
        </pc:picChg>
        <pc:picChg chg="add del mod">
          <ac:chgData name="R, VENKKATARAMAN" userId="36986a46-31f9-4d75-bf9a-15c9b518ed89" providerId="ADAL" clId="{7AB81D60-9757-614D-9C59-D46266072669}" dt="2023-07-13T02:38:36.950" v="48" actId="478"/>
          <ac:picMkLst>
            <pc:docMk/>
            <pc:sldMk cId="3466572430" sldId="1713476479"/>
            <ac:picMk id="6" creationId="{76E809A3-8344-C459-59C3-C8B6AFB0C238}"/>
          </ac:picMkLst>
        </pc:picChg>
        <pc:picChg chg="add del">
          <ac:chgData name="R, VENKKATARAMAN" userId="36986a46-31f9-4d75-bf9a-15c9b518ed89" providerId="ADAL" clId="{7AB81D60-9757-614D-9C59-D46266072669}" dt="2023-07-13T02:38:17.263" v="39"/>
          <ac:picMkLst>
            <pc:docMk/>
            <pc:sldMk cId="3466572430" sldId="1713476479"/>
            <ac:picMk id="1026" creationId="{1DC46F0C-DF27-E071-FE6F-4D07EE31D25B}"/>
          </ac:picMkLst>
        </pc:picChg>
        <pc:picChg chg="add del">
          <ac:chgData name="R, VENKKATARAMAN" userId="36986a46-31f9-4d75-bf9a-15c9b518ed89" providerId="ADAL" clId="{7AB81D60-9757-614D-9C59-D46266072669}" dt="2023-07-13T02:38:23.393" v="43"/>
          <ac:picMkLst>
            <pc:docMk/>
            <pc:sldMk cId="3466572430" sldId="1713476479"/>
            <ac:picMk id="1028" creationId="{FFD81EF7-E1AB-1698-B40E-044AFED70A07}"/>
          </ac:picMkLst>
        </pc:picChg>
        <pc:picChg chg="add mod">
          <ac:chgData name="R, VENKKATARAMAN" userId="36986a46-31f9-4d75-bf9a-15c9b518ed89" providerId="ADAL" clId="{7AB81D60-9757-614D-9C59-D46266072669}" dt="2023-07-13T02:38:45.389" v="53" actId="1076"/>
          <ac:picMkLst>
            <pc:docMk/>
            <pc:sldMk cId="3466572430" sldId="1713476479"/>
            <ac:picMk id="1030" creationId="{A73790CD-5E1F-CC5E-82E4-9409323AAC59}"/>
          </ac:picMkLst>
        </pc:picChg>
      </pc:sldChg>
      <pc:sldChg chg="delSp modSp add del mod">
        <pc:chgData name="R, VENKKATARAMAN" userId="36986a46-31f9-4d75-bf9a-15c9b518ed89" providerId="ADAL" clId="{7AB81D60-9757-614D-9C59-D46266072669}" dt="2023-07-13T05:14:59.820" v="1087" actId="20577"/>
        <pc:sldMkLst>
          <pc:docMk/>
          <pc:sldMk cId="1679304151" sldId="1713476488"/>
        </pc:sldMkLst>
        <pc:spChg chg="mod">
          <ac:chgData name="R, VENKKATARAMAN" userId="36986a46-31f9-4d75-bf9a-15c9b518ed89" providerId="ADAL" clId="{7AB81D60-9757-614D-9C59-D46266072669}" dt="2023-07-13T05:14:59.820" v="1087" actId="20577"/>
          <ac:spMkLst>
            <pc:docMk/>
            <pc:sldMk cId="1679304151" sldId="1713476488"/>
            <ac:spMk id="3" creationId="{E009074B-9983-3340-9113-24465C209122}"/>
          </ac:spMkLst>
        </pc:spChg>
        <pc:spChg chg="del">
          <ac:chgData name="R, VENKKATARAMAN" userId="36986a46-31f9-4d75-bf9a-15c9b518ed89" providerId="ADAL" clId="{7AB81D60-9757-614D-9C59-D46266072669}" dt="2023-07-13T03:13:16.059" v="525" actId="478"/>
          <ac:spMkLst>
            <pc:docMk/>
            <pc:sldMk cId="1679304151" sldId="1713476488"/>
            <ac:spMk id="4" creationId="{8DE8C993-59BA-BE47-8DDA-C8C47F6926AA}"/>
          </ac:spMkLst>
        </pc:spChg>
      </pc:sldChg>
      <pc:sldChg chg="delSp modSp mod">
        <pc:chgData name="R, VENKKATARAMAN" userId="36986a46-31f9-4d75-bf9a-15c9b518ed89" providerId="ADAL" clId="{7AB81D60-9757-614D-9C59-D46266072669}" dt="2023-07-13T03:19:07.370" v="592" actId="20577"/>
        <pc:sldMkLst>
          <pc:docMk/>
          <pc:sldMk cId="72714446" sldId="1713476489"/>
        </pc:sldMkLst>
        <pc:spChg chg="del mod">
          <ac:chgData name="R, VENKKATARAMAN" userId="36986a46-31f9-4d75-bf9a-15c9b518ed89" providerId="ADAL" clId="{7AB81D60-9757-614D-9C59-D46266072669}" dt="2023-07-13T03:13:45.045" v="529" actId="478"/>
          <ac:spMkLst>
            <pc:docMk/>
            <pc:sldMk cId="72714446" sldId="1713476489"/>
            <ac:spMk id="5" creationId="{4282C418-BD9B-5A43-B3C3-452D27B450C6}"/>
          </ac:spMkLst>
        </pc:spChg>
        <pc:spChg chg="mod">
          <ac:chgData name="R, VENKKATARAMAN" userId="36986a46-31f9-4d75-bf9a-15c9b518ed89" providerId="ADAL" clId="{7AB81D60-9757-614D-9C59-D46266072669}" dt="2023-07-13T03:19:07.370" v="592" actId="20577"/>
          <ac:spMkLst>
            <pc:docMk/>
            <pc:sldMk cId="72714446" sldId="1713476489"/>
            <ac:spMk id="36" creationId="{C8B078DA-1218-2A4E-AA26-C4A4D788A9E6}"/>
          </ac:spMkLst>
        </pc:spChg>
        <pc:spChg chg="mod">
          <ac:chgData name="R, VENKKATARAMAN" userId="36986a46-31f9-4d75-bf9a-15c9b518ed89" providerId="ADAL" clId="{7AB81D60-9757-614D-9C59-D46266072669}" dt="2023-07-13T03:19:04.083" v="581" actId="20577"/>
          <ac:spMkLst>
            <pc:docMk/>
            <pc:sldMk cId="72714446" sldId="1713476489"/>
            <ac:spMk id="47" creationId="{04681A63-8398-AB4E-8736-86EFA2822982}"/>
          </ac:spMkLst>
        </pc:spChg>
        <pc:cxnChg chg="mod">
          <ac:chgData name="R, VENKKATARAMAN" userId="36986a46-31f9-4d75-bf9a-15c9b518ed89" providerId="ADAL" clId="{7AB81D60-9757-614D-9C59-D46266072669}" dt="2023-07-13T03:19:04.083" v="581" actId="20577"/>
          <ac:cxnSpMkLst>
            <pc:docMk/>
            <pc:sldMk cId="72714446" sldId="1713476489"/>
            <ac:cxnSpMk id="56" creationId="{E069BC2D-9EE1-994C-A605-557F71DD857B}"/>
          </ac:cxnSpMkLst>
        </pc:cxnChg>
      </pc:sldChg>
      <pc:sldChg chg="add del">
        <pc:chgData name="R, VENKKATARAMAN" userId="36986a46-31f9-4d75-bf9a-15c9b518ed89" providerId="ADAL" clId="{7AB81D60-9757-614D-9C59-D46266072669}" dt="2023-07-13T03:02:06.655" v="202" actId="2696"/>
        <pc:sldMkLst>
          <pc:docMk/>
          <pc:sldMk cId="1638353303" sldId="1713476490"/>
        </pc:sldMkLst>
      </pc:sldChg>
      <pc:sldChg chg="addSp delSp modSp">
        <pc:chgData name="R, VENKKATARAMAN" userId="36986a46-31f9-4d75-bf9a-15c9b518ed89" providerId="ADAL" clId="{7AB81D60-9757-614D-9C59-D46266072669}" dt="2023-07-13T02:41:25.626" v="66" actId="1076"/>
        <pc:sldMkLst>
          <pc:docMk/>
          <pc:sldMk cId="3990940100" sldId="1713476491"/>
        </pc:sldMkLst>
        <pc:grpChg chg="del">
          <ac:chgData name="R, VENKKATARAMAN" userId="36986a46-31f9-4d75-bf9a-15c9b518ed89" providerId="ADAL" clId="{7AB81D60-9757-614D-9C59-D46266072669}" dt="2023-07-13T02:41:22.347" v="65" actId="478"/>
          <ac:grpSpMkLst>
            <pc:docMk/>
            <pc:sldMk cId="3990940100" sldId="1713476491"/>
            <ac:grpSpMk id="7" creationId="{5243B60D-ADDA-F14F-AD7B-B9481885E296}"/>
          </ac:grpSpMkLst>
        </pc:grpChg>
        <pc:picChg chg="add del mod">
          <ac:chgData name="R, VENKKATARAMAN" userId="36986a46-31f9-4d75-bf9a-15c9b518ed89" providerId="ADAL" clId="{7AB81D60-9757-614D-9C59-D46266072669}" dt="2023-07-13T02:40:45.974" v="58" actId="478"/>
          <ac:picMkLst>
            <pc:docMk/>
            <pc:sldMk cId="3990940100" sldId="1713476491"/>
            <ac:picMk id="2050" creationId="{CB6B9B76-5930-A7B7-1FDC-69853F4289AE}"/>
          </ac:picMkLst>
        </pc:picChg>
        <pc:picChg chg="add mod">
          <ac:chgData name="R, VENKKATARAMAN" userId="36986a46-31f9-4d75-bf9a-15c9b518ed89" providerId="ADAL" clId="{7AB81D60-9757-614D-9C59-D46266072669}" dt="2023-07-13T02:41:25.626" v="66" actId="1076"/>
          <ac:picMkLst>
            <pc:docMk/>
            <pc:sldMk cId="3990940100" sldId="1713476491"/>
            <ac:picMk id="2052" creationId="{9F28F45C-7D9E-EE95-3186-C715281A0411}"/>
          </ac:picMkLst>
        </pc:picChg>
      </pc:sldChg>
      <pc:sldChg chg="delSp mod">
        <pc:chgData name="R, VENKKATARAMAN" userId="36986a46-31f9-4d75-bf9a-15c9b518ed89" providerId="ADAL" clId="{7AB81D60-9757-614D-9C59-D46266072669}" dt="2023-07-13T03:13:04.426" v="523" actId="478"/>
        <pc:sldMkLst>
          <pc:docMk/>
          <pc:sldMk cId="3014256747" sldId="1713476492"/>
        </pc:sldMkLst>
        <pc:spChg chg="del">
          <ac:chgData name="R, VENKKATARAMAN" userId="36986a46-31f9-4d75-bf9a-15c9b518ed89" providerId="ADAL" clId="{7AB81D60-9757-614D-9C59-D46266072669}" dt="2023-07-13T03:13:04.426" v="523" actId="478"/>
          <ac:spMkLst>
            <pc:docMk/>
            <pc:sldMk cId="3014256747" sldId="1713476492"/>
            <ac:spMk id="4" creationId="{EFC0DCCC-53AC-3E49-B32B-6F996E3F85BB}"/>
          </ac:spMkLst>
        </pc:spChg>
      </pc:sldChg>
      <pc:sldChg chg="del">
        <pc:chgData name="R, VENKKATARAMAN" userId="36986a46-31f9-4d75-bf9a-15c9b518ed89" providerId="ADAL" clId="{7AB81D60-9757-614D-9C59-D46266072669}" dt="2023-07-13T02:46:32.520" v="88" actId="2696"/>
        <pc:sldMkLst>
          <pc:docMk/>
          <pc:sldMk cId="2102483969" sldId="1713476493"/>
        </pc:sldMkLst>
      </pc:sldChg>
      <pc:sldChg chg="addSp delSp modSp mod">
        <pc:chgData name="R, VENKKATARAMAN" userId="36986a46-31f9-4d75-bf9a-15c9b518ed89" providerId="ADAL" clId="{7AB81D60-9757-614D-9C59-D46266072669}" dt="2023-07-13T03:13:02.034" v="522" actId="478"/>
        <pc:sldMkLst>
          <pc:docMk/>
          <pc:sldMk cId="2974933091" sldId="1713476494"/>
        </pc:sldMkLst>
        <pc:spChg chg="del">
          <ac:chgData name="R, VENKKATARAMAN" userId="36986a46-31f9-4d75-bf9a-15c9b518ed89" providerId="ADAL" clId="{7AB81D60-9757-614D-9C59-D46266072669}" dt="2023-07-13T03:13:02.034" v="522" actId="478"/>
          <ac:spMkLst>
            <pc:docMk/>
            <pc:sldMk cId="2974933091" sldId="1713476494"/>
            <ac:spMk id="4" creationId="{EFC0DCCC-53AC-3E49-B32B-6F996E3F85BB}"/>
          </ac:spMkLst>
        </pc:spChg>
        <pc:spChg chg="mod">
          <ac:chgData name="R, VENKKATARAMAN" userId="36986a46-31f9-4d75-bf9a-15c9b518ed89" providerId="ADAL" clId="{7AB81D60-9757-614D-9C59-D46266072669}" dt="2023-07-13T02:47:38.392" v="141" actId="20577"/>
          <ac:spMkLst>
            <pc:docMk/>
            <pc:sldMk cId="2974933091" sldId="1713476494"/>
            <ac:spMk id="7" creationId="{46D5084B-B744-1549-97F1-7B9C537E2E6C}"/>
          </ac:spMkLst>
        </pc:spChg>
        <pc:spChg chg="mod">
          <ac:chgData name="R, VENKKATARAMAN" userId="36986a46-31f9-4d75-bf9a-15c9b518ed89" providerId="ADAL" clId="{7AB81D60-9757-614D-9C59-D46266072669}" dt="2023-07-13T02:47:30.156" v="117"/>
          <ac:spMkLst>
            <pc:docMk/>
            <pc:sldMk cId="2974933091" sldId="1713476494"/>
            <ac:spMk id="36" creationId="{8C3499BA-A134-8E4E-8ACA-370375505348}"/>
          </ac:spMkLst>
        </pc:spChg>
        <pc:picChg chg="add mod">
          <ac:chgData name="R, VENKKATARAMAN" userId="36986a46-31f9-4d75-bf9a-15c9b518ed89" providerId="ADAL" clId="{7AB81D60-9757-614D-9C59-D46266072669}" dt="2023-07-13T02:46:59.782" v="91" actId="1076"/>
          <ac:picMkLst>
            <pc:docMk/>
            <pc:sldMk cId="2974933091" sldId="1713476494"/>
            <ac:picMk id="3" creationId="{4BF2B93F-16AB-7329-D416-A14B03F527F8}"/>
          </ac:picMkLst>
        </pc:picChg>
        <pc:picChg chg="add mod">
          <ac:chgData name="R, VENKKATARAMAN" userId="36986a46-31f9-4d75-bf9a-15c9b518ed89" providerId="ADAL" clId="{7AB81D60-9757-614D-9C59-D46266072669}" dt="2023-07-13T02:47:05.722" v="94" actId="1076"/>
          <ac:picMkLst>
            <pc:docMk/>
            <pc:sldMk cId="2974933091" sldId="1713476494"/>
            <ac:picMk id="5" creationId="{13610483-11A0-7279-4BF9-4E6F03B308DB}"/>
          </ac:picMkLst>
        </pc:picChg>
        <pc:picChg chg="add mod">
          <ac:chgData name="R, VENKKATARAMAN" userId="36986a46-31f9-4d75-bf9a-15c9b518ed89" providerId="ADAL" clId="{7AB81D60-9757-614D-9C59-D46266072669}" dt="2023-07-13T02:47:11.092" v="97" actId="1076"/>
          <ac:picMkLst>
            <pc:docMk/>
            <pc:sldMk cId="2974933091" sldId="1713476494"/>
            <ac:picMk id="8" creationId="{786F7F55-4104-4793-ABFB-4F4A7021E538}"/>
          </ac:picMkLst>
        </pc:picChg>
        <pc:picChg chg="add mod">
          <ac:chgData name="R, VENKKATARAMAN" userId="36986a46-31f9-4d75-bf9a-15c9b518ed89" providerId="ADAL" clId="{7AB81D60-9757-614D-9C59-D46266072669}" dt="2023-07-13T02:47:16.929" v="100" actId="1076"/>
          <ac:picMkLst>
            <pc:docMk/>
            <pc:sldMk cId="2974933091" sldId="1713476494"/>
            <ac:picMk id="9" creationId="{4DB0EC5F-647E-6227-B3B0-6E0017393AF1}"/>
          </ac:picMkLst>
        </pc:picChg>
        <pc:picChg chg="del">
          <ac:chgData name="R, VENKKATARAMAN" userId="36986a46-31f9-4d75-bf9a-15c9b518ed89" providerId="ADAL" clId="{7AB81D60-9757-614D-9C59-D46266072669}" dt="2023-07-13T02:47:01.072" v="92" actId="478"/>
          <ac:picMkLst>
            <pc:docMk/>
            <pc:sldMk cId="2974933091" sldId="1713476494"/>
            <ac:picMk id="13" creationId="{A6231D69-A892-4946-A937-FB8C6ADC5836}"/>
          </ac:picMkLst>
        </pc:picChg>
        <pc:picChg chg="del">
          <ac:chgData name="R, VENKKATARAMAN" userId="36986a46-31f9-4d75-bf9a-15c9b518ed89" providerId="ADAL" clId="{7AB81D60-9757-614D-9C59-D46266072669}" dt="2023-07-13T02:47:06.992" v="95" actId="478"/>
          <ac:picMkLst>
            <pc:docMk/>
            <pc:sldMk cId="2974933091" sldId="1713476494"/>
            <ac:picMk id="14" creationId="{BCC27651-5316-5D4C-9DB3-366E03FA8957}"/>
          </ac:picMkLst>
        </pc:picChg>
        <pc:picChg chg="del">
          <ac:chgData name="R, VENKKATARAMAN" userId="36986a46-31f9-4d75-bf9a-15c9b518ed89" providerId="ADAL" clId="{7AB81D60-9757-614D-9C59-D46266072669}" dt="2023-07-13T02:47:12.872" v="98" actId="478"/>
          <ac:picMkLst>
            <pc:docMk/>
            <pc:sldMk cId="2974933091" sldId="1713476494"/>
            <ac:picMk id="15" creationId="{C6402BA8-C464-B242-BC9D-55C57DA5A583}"/>
          </ac:picMkLst>
        </pc:picChg>
        <pc:picChg chg="del">
          <ac:chgData name="R, VENKKATARAMAN" userId="36986a46-31f9-4d75-bf9a-15c9b518ed89" providerId="ADAL" clId="{7AB81D60-9757-614D-9C59-D46266072669}" dt="2023-07-13T02:46:54.269" v="89" actId="478"/>
          <ac:picMkLst>
            <pc:docMk/>
            <pc:sldMk cId="2974933091" sldId="1713476494"/>
            <ac:picMk id="5122" creationId="{F4E7AFD5-5EEE-A243-AAB4-3DB83E42735C}"/>
          </ac:picMkLst>
        </pc:picChg>
      </pc:sldChg>
      <pc:sldChg chg="delSp modSp mod">
        <pc:chgData name="R, VENKKATARAMAN" userId="36986a46-31f9-4d75-bf9a-15c9b518ed89" providerId="ADAL" clId="{7AB81D60-9757-614D-9C59-D46266072669}" dt="2023-07-13T03:12:59.140" v="521" actId="478"/>
        <pc:sldMkLst>
          <pc:docMk/>
          <pc:sldMk cId="1322606581" sldId="1713476495"/>
        </pc:sldMkLst>
        <pc:spChg chg="mod">
          <ac:chgData name="R, VENKKATARAMAN" userId="36986a46-31f9-4d75-bf9a-15c9b518ed89" providerId="ADAL" clId="{7AB81D60-9757-614D-9C59-D46266072669}" dt="2023-07-13T03:07:22.462" v="385" actId="12"/>
          <ac:spMkLst>
            <pc:docMk/>
            <pc:sldMk cId="1322606581" sldId="1713476495"/>
            <ac:spMk id="3" creationId="{0602CBAE-DFD0-EE48-A7E0-F2B151008AEA}"/>
          </ac:spMkLst>
        </pc:spChg>
        <pc:spChg chg="del">
          <ac:chgData name="R, VENKKATARAMAN" userId="36986a46-31f9-4d75-bf9a-15c9b518ed89" providerId="ADAL" clId="{7AB81D60-9757-614D-9C59-D46266072669}" dt="2023-07-13T03:12:59.140" v="521" actId="478"/>
          <ac:spMkLst>
            <pc:docMk/>
            <pc:sldMk cId="1322606581" sldId="1713476495"/>
            <ac:spMk id="4" creationId="{EFC0DCCC-53AC-3E49-B32B-6F996E3F85BB}"/>
          </ac:spMkLst>
        </pc:spChg>
        <pc:spChg chg="del">
          <ac:chgData name="R, VENKKATARAMAN" userId="36986a46-31f9-4d75-bf9a-15c9b518ed89" providerId="ADAL" clId="{7AB81D60-9757-614D-9C59-D46266072669}" dt="2023-07-13T03:03:17.426" v="243" actId="478"/>
          <ac:spMkLst>
            <pc:docMk/>
            <pc:sldMk cId="1322606581" sldId="1713476495"/>
            <ac:spMk id="24" creationId="{795001B3-E076-A149-B42E-AC4CFF733547}"/>
          </ac:spMkLst>
        </pc:spChg>
        <pc:spChg chg="del">
          <ac:chgData name="R, VENKKATARAMAN" userId="36986a46-31f9-4d75-bf9a-15c9b518ed89" providerId="ADAL" clId="{7AB81D60-9757-614D-9C59-D46266072669}" dt="2023-07-13T03:03:19.373" v="244" actId="478"/>
          <ac:spMkLst>
            <pc:docMk/>
            <pc:sldMk cId="1322606581" sldId="1713476495"/>
            <ac:spMk id="25" creationId="{44BA90C8-582D-F24D-97C3-512CD87F80BF}"/>
          </ac:spMkLst>
        </pc:spChg>
      </pc:sldChg>
      <pc:sldChg chg="del">
        <pc:chgData name="R, VENKKATARAMAN" userId="36986a46-31f9-4d75-bf9a-15c9b518ed89" providerId="ADAL" clId="{7AB81D60-9757-614D-9C59-D46266072669}" dt="2023-07-13T03:07:38.021" v="386" actId="2696"/>
        <pc:sldMkLst>
          <pc:docMk/>
          <pc:sldMk cId="2448360504" sldId="1713476496"/>
        </pc:sldMkLst>
      </pc:sldChg>
      <pc:sldChg chg="addSp delSp modSp mod">
        <pc:chgData name="R, VENKKATARAMAN" userId="36986a46-31f9-4d75-bf9a-15c9b518ed89" providerId="ADAL" clId="{7AB81D60-9757-614D-9C59-D46266072669}" dt="2023-07-13T03:12:54.623" v="520" actId="478"/>
        <pc:sldMkLst>
          <pc:docMk/>
          <pc:sldMk cId="204973407" sldId="1713476498"/>
        </pc:sldMkLst>
        <pc:spChg chg="mod">
          <ac:chgData name="R, VENKKATARAMAN" userId="36986a46-31f9-4d75-bf9a-15c9b518ed89" providerId="ADAL" clId="{7AB81D60-9757-614D-9C59-D46266072669}" dt="2023-07-13T03:07:51.901" v="416" actId="20577"/>
          <ac:spMkLst>
            <pc:docMk/>
            <pc:sldMk cId="204973407" sldId="1713476498"/>
            <ac:spMk id="2" creationId="{7CE72BAE-27C0-EC46-90E4-68BABC82A499}"/>
          </ac:spMkLst>
        </pc:spChg>
        <pc:spChg chg="del">
          <ac:chgData name="R, VENKKATARAMAN" userId="36986a46-31f9-4d75-bf9a-15c9b518ed89" providerId="ADAL" clId="{7AB81D60-9757-614D-9C59-D46266072669}" dt="2023-07-13T03:12:54.623" v="520" actId="478"/>
          <ac:spMkLst>
            <pc:docMk/>
            <pc:sldMk cId="204973407" sldId="1713476498"/>
            <ac:spMk id="4" creationId="{EFC0DCCC-53AC-3E49-B32B-6F996E3F85BB}"/>
          </ac:spMkLst>
        </pc:spChg>
        <pc:spChg chg="add mod">
          <ac:chgData name="R, VENKKATARAMAN" userId="36986a46-31f9-4d75-bf9a-15c9b518ed89" providerId="ADAL" clId="{7AB81D60-9757-614D-9C59-D46266072669}" dt="2023-07-13T03:12:47.564" v="519" actId="20577"/>
          <ac:spMkLst>
            <pc:docMk/>
            <pc:sldMk cId="204973407" sldId="1713476498"/>
            <ac:spMk id="5" creationId="{9497D35D-DDDB-508A-66D3-F955763B8EEB}"/>
          </ac:spMkLst>
        </pc:spChg>
        <pc:grpChg chg="del">
          <ac:chgData name="R, VENKKATARAMAN" userId="36986a46-31f9-4d75-bf9a-15c9b518ed89" providerId="ADAL" clId="{7AB81D60-9757-614D-9C59-D46266072669}" dt="2023-07-13T03:07:57.114" v="417" actId="478"/>
          <ac:grpSpMkLst>
            <pc:docMk/>
            <pc:sldMk cId="204973407" sldId="1713476498"/>
            <ac:grpSpMk id="20" creationId="{F33ABE35-5B66-A640-AB9E-1B3985E1D67B}"/>
          </ac:grpSpMkLst>
        </pc:grpChg>
        <pc:grpChg chg="del">
          <ac:chgData name="R, VENKKATARAMAN" userId="36986a46-31f9-4d75-bf9a-15c9b518ed89" providerId="ADAL" clId="{7AB81D60-9757-614D-9C59-D46266072669}" dt="2023-07-13T03:07:57.114" v="417" actId="478"/>
          <ac:grpSpMkLst>
            <pc:docMk/>
            <pc:sldMk cId="204973407" sldId="1713476498"/>
            <ac:grpSpMk id="22" creationId="{6413A602-3754-4F4F-A7CD-CF2B36DBC1C2}"/>
          </ac:grpSpMkLst>
        </pc:grpChg>
        <pc:grpChg chg="del">
          <ac:chgData name="R, VENKKATARAMAN" userId="36986a46-31f9-4d75-bf9a-15c9b518ed89" providerId="ADAL" clId="{7AB81D60-9757-614D-9C59-D46266072669}" dt="2023-07-13T03:07:57.114" v="417" actId="478"/>
          <ac:grpSpMkLst>
            <pc:docMk/>
            <pc:sldMk cId="204973407" sldId="1713476498"/>
            <ac:grpSpMk id="24" creationId="{A5B9013C-DE01-354E-A2CB-EF492D230124}"/>
          </ac:grpSpMkLst>
        </pc:grpChg>
        <pc:picChg chg="add mod">
          <ac:chgData name="R, VENKKATARAMAN" userId="36986a46-31f9-4d75-bf9a-15c9b518ed89" providerId="ADAL" clId="{7AB81D60-9757-614D-9C59-D46266072669}" dt="2023-07-13T03:11:53.423" v="511"/>
          <ac:picMkLst>
            <pc:docMk/>
            <pc:sldMk cId="204973407" sldId="1713476498"/>
            <ac:picMk id="3" creationId="{2833FD94-3D7A-C4FE-086F-86020C873ABF}"/>
          </ac:picMkLst>
        </pc:picChg>
        <pc:picChg chg="del">
          <ac:chgData name="R, VENKKATARAMAN" userId="36986a46-31f9-4d75-bf9a-15c9b518ed89" providerId="ADAL" clId="{7AB81D60-9757-614D-9C59-D46266072669}" dt="2023-07-13T03:07:57.114" v="417" actId="478"/>
          <ac:picMkLst>
            <pc:docMk/>
            <pc:sldMk cId="204973407" sldId="1713476498"/>
            <ac:picMk id="17" creationId="{EC3DB285-B5A7-284C-8CDD-AE14F8F8414C}"/>
          </ac:picMkLst>
        </pc:picChg>
        <pc:picChg chg="del">
          <ac:chgData name="R, VENKKATARAMAN" userId="36986a46-31f9-4d75-bf9a-15c9b518ed89" providerId="ADAL" clId="{7AB81D60-9757-614D-9C59-D46266072669}" dt="2023-07-13T03:07:57.114" v="417" actId="478"/>
          <ac:picMkLst>
            <pc:docMk/>
            <pc:sldMk cId="204973407" sldId="1713476498"/>
            <ac:picMk id="7170" creationId="{BE4A8769-4770-B844-9DF2-348B9CCA9DDA}"/>
          </ac:picMkLst>
        </pc:picChg>
        <pc:picChg chg="del">
          <ac:chgData name="R, VENKKATARAMAN" userId="36986a46-31f9-4d75-bf9a-15c9b518ed89" providerId="ADAL" clId="{7AB81D60-9757-614D-9C59-D46266072669}" dt="2023-07-13T03:07:57.114" v="417" actId="478"/>
          <ac:picMkLst>
            <pc:docMk/>
            <pc:sldMk cId="204973407" sldId="1713476498"/>
            <ac:picMk id="7178" creationId="{7EA36BA6-E046-5046-AAB6-FFD763FC05D6}"/>
          </ac:picMkLst>
        </pc:picChg>
        <pc:cxnChg chg="del">
          <ac:chgData name="R, VENKKATARAMAN" userId="36986a46-31f9-4d75-bf9a-15c9b518ed89" providerId="ADAL" clId="{7AB81D60-9757-614D-9C59-D46266072669}" dt="2023-07-13T03:07:57.114" v="417" actId="478"/>
          <ac:cxnSpMkLst>
            <pc:docMk/>
            <pc:sldMk cId="204973407" sldId="1713476498"/>
            <ac:cxnSpMk id="26" creationId="{C6823079-50D8-CC4C-BE74-AA54201B5DA1}"/>
          </ac:cxnSpMkLst>
        </pc:cxnChg>
        <pc:cxnChg chg="del">
          <ac:chgData name="R, VENKKATARAMAN" userId="36986a46-31f9-4d75-bf9a-15c9b518ed89" providerId="ADAL" clId="{7AB81D60-9757-614D-9C59-D46266072669}" dt="2023-07-13T03:07:57.114" v="417" actId="478"/>
          <ac:cxnSpMkLst>
            <pc:docMk/>
            <pc:sldMk cId="204973407" sldId="1713476498"/>
            <ac:cxnSpMk id="28" creationId="{1CA99616-5E29-094C-A904-20FCC6625656}"/>
          </ac:cxnSpMkLst>
        </pc:cxnChg>
        <pc:cxnChg chg="del">
          <ac:chgData name="R, VENKKATARAMAN" userId="36986a46-31f9-4d75-bf9a-15c9b518ed89" providerId="ADAL" clId="{7AB81D60-9757-614D-9C59-D46266072669}" dt="2023-07-13T03:07:57.114" v="417" actId="478"/>
          <ac:cxnSpMkLst>
            <pc:docMk/>
            <pc:sldMk cId="204973407" sldId="1713476498"/>
            <ac:cxnSpMk id="40" creationId="{614DF4D0-26B9-8D46-98D7-F325EB3AF5BD}"/>
          </ac:cxnSpMkLst>
        </pc:cxnChg>
        <pc:cxnChg chg="del">
          <ac:chgData name="R, VENKKATARAMAN" userId="36986a46-31f9-4d75-bf9a-15c9b518ed89" providerId="ADAL" clId="{7AB81D60-9757-614D-9C59-D46266072669}" dt="2023-07-13T03:07:57.114" v="417" actId="478"/>
          <ac:cxnSpMkLst>
            <pc:docMk/>
            <pc:sldMk cId="204973407" sldId="1713476498"/>
            <ac:cxnSpMk id="41" creationId="{4323B7A2-FA7C-4D4B-9FB3-73A01B74ABC4}"/>
          </ac:cxnSpMkLst>
        </pc:cxnChg>
        <pc:cxnChg chg="del">
          <ac:chgData name="R, VENKKATARAMAN" userId="36986a46-31f9-4d75-bf9a-15c9b518ed89" providerId="ADAL" clId="{7AB81D60-9757-614D-9C59-D46266072669}" dt="2023-07-13T03:07:57.114" v="417" actId="478"/>
          <ac:cxnSpMkLst>
            <pc:docMk/>
            <pc:sldMk cId="204973407" sldId="1713476498"/>
            <ac:cxnSpMk id="50" creationId="{5FA5B9CE-E0DF-2346-948A-5E29F95BD8EE}"/>
          </ac:cxnSpMkLst>
        </pc:cxnChg>
      </pc:sldChg>
      <pc:sldChg chg="addSp delSp modSp mod">
        <pc:chgData name="R, VENKKATARAMAN" userId="36986a46-31f9-4d75-bf9a-15c9b518ed89" providerId="ADAL" clId="{7AB81D60-9757-614D-9C59-D46266072669}" dt="2023-07-13T03:18:28.825" v="570" actId="478"/>
        <pc:sldMkLst>
          <pc:docMk/>
          <pc:sldMk cId="2100542587" sldId="1713476499"/>
        </pc:sldMkLst>
        <pc:spChg chg="mod">
          <ac:chgData name="R, VENKKATARAMAN" userId="36986a46-31f9-4d75-bf9a-15c9b518ed89" providerId="ADAL" clId="{7AB81D60-9757-614D-9C59-D46266072669}" dt="2023-07-13T03:08:02.523" v="421" actId="20577"/>
          <ac:spMkLst>
            <pc:docMk/>
            <pc:sldMk cId="2100542587" sldId="1713476499"/>
            <ac:spMk id="2" creationId="{7CE72BAE-27C0-EC46-90E4-68BABC82A499}"/>
          </ac:spMkLst>
        </pc:spChg>
        <pc:spChg chg="add del">
          <ac:chgData name="R, VENKKATARAMAN" userId="36986a46-31f9-4d75-bf9a-15c9b518ed89" providerId="ADAL" clId="{7AB81D60-9757-614D-9C59-D46266072669}" dt="2023-07-13T03:11:20.236" v="505" actId="478"/>
          <ac:spMkLst>
            <pc:docMk/>
            <pc:sldMk cId="2100542587" sldId="1713476499"/>
            <ac:spMk id="3" creationId="{45CD9A86-65C0-34E5-6E98-5FE3D75B5021}"/>
          </ac:spMkLst>
        </pc:spChg>
        <pc:spChg chg="del">
          <ac:chgData name="R, VENKKATARAMAN" userId="36986a46-31f9-4d75-bf9a-15c9b518ed89" providerId="ADAL" clId="{7AB81D60-9757-614D-9C59-D46266072669}" dt="2023-07-13T03:18:28.825" v="570" actId="478"/>
          <ac:spMkLst>
            <pc:docMk/>
            <pc:sldMk cId="2100542587" sldId="1713476499"/>
            <ac:spMk id="4" creationId="{EFC0DCCC-53AC-3E49-B32B-6F996E3F85BB}"/>
          </ac:spMkLst>
        </pc:spChg>
        <pc:spChg chg="add del">
          <ac:chgData name="R, VENKKATARAMAN" userId="36986a46-31f9-4d75-bf9a-15c9b518ed89" providerId="ADAL" clId="{7AB81D60-9757-614D-9C59-D46266072669}" dt="2023-07-13T03:11:35.874" v="507" actId="478"/>
          <ac:spMkLst>
            <pc:docMk/>
            <pc:sldMk cId="2100542587" sldId="1713476499"/>
            <ac:spMk id="6" creationId="{7ECAE0F5-0919-C87B-300A-F8B3E04D9E9F}"/>
          </ac:spMkLst>
        </pc:spChg>
        <pc:spChg chg="add del">
          <ac:chgData name="R, VENKKATARAMAN" userId="36986a46-31f9-4d75-bf9a-15c9b518ed89" providerId="ADAL" clId="{7AB81D60-9757-614D-9C59-D46266072669}" dt="2023-07-13T03:12:29.246" v="514"/>
          <ac:spMkLst>
            <pc:docMk/>
            <pc:sldMk cId="2100542587" sldId="1713476499"/>
            <ac:spMk id="9" creationId="{90E17A93-CDC1-0153-DF19-5778F0984BBD}"/>
          </ac:spMkLst>
        </pc:spChg>
        <pc:spChg chg="add mod">
          <ac:chgData name="R, VENKKATARAMAN" userId="36986a46-31f9-4d75-bf9a-15c9b518ed89" providerId="ADAL" clId="{7AB81D60-9757-614D-9C59-D46266072669}" dt="2023-07-13T03:14:21.912" v="535" actId="20577"/>
          <ac:spMkLst>
            <pc:docMk/>
            <pc:sldMk cId="2100542587" sldId="1713476499"/>
            <ac:spMk id="12" creationId="{E383EE93-116A-7298-D8DB-A199599A19D4}"/>
          </ac:spMkLst>
        </pc:spChg>
        <pc:picChg chg="del">
          <ac:chgData name="R, VENKKATARAMAN" userId="36986a46-31f9-4d75-bf9a-15c9b518ed89" providerId="ADAL" clId="{7AB81D60-9757-614D-9C59-D46266072669}" dt="2023-07-13T03:08:06" v="422" actId="478"/>
          <ac:picMkLst>
            <pc:docMk/>
            <pc:sldMk cId="2100542587" sldId="1713476499"/>
            <ac:picMk id="5" creationId="{AD66B1B2-CD41-9F46-A567-4463408C05E0}"/>
          </ac:picMkLst>
        </pc:picChg>
        <pc:picChg chg="add del mod">
          <ac:chgData name="R, VENKKATARAMAN" userId="36986a46-31f9-4d75-bf9a-15c9b518ed89" providerId="ADAL" clId="{7AB81D60-9757-614D-9C59-D46266072669}" dt="2023-07-13T03:11:55.752" v="512" actId="478"/>
          <ac:picMkLst>
            <pc:docMk/>
            <pc:sldMk cId="2100542587" sldId="1713476499"/>
            <ac:picMk id="8" creationId="{9B18CAAE-BA66-8944-8D22-92193DBDFAD5}"/>
          </ac:picMkLst>
        </pc:picChg>
        <pc:picChg chg="add mod">
          <ac:chgData name="R, VENKKATARAMAN" userId="36986a46-31f9-4d75-bf9a-15c9b518ed89" providerId="ADAL" clId="{7AB81D60-9757-614D-9C59-D46266072669}" dt="2023-07-13T03:14:16.686" v="531" actId="14100"/>
          <ac:picMkLst>
            <pc:docMk/>
            <pc:sldMk cId="2100542587" sldId="1713476499"/>
            <ac:picMk id="11" creationId="{E85DBFA2-7A95-D084-DE79-84F7712DF8CF}"/>
          </ac:picMkLst>
        </pc:picChg>
      </pc:sldChg>
      <pc:sldChg chg="del">
        <pc:chgData name="R, VENKKATARAMAN" userId="36986a46-31f9-4d75-bf9a-15c9b518ed89" providerId="ADAL" clId="{7AB81D60-9757-614D-9C59-D46266072669}" dt="2023-07-13T03:08:10.860" v="423" actId="2696"/>
        <pc:sldMkLst>
          <pc:docMk/>
          <pc:sldMk cId="1965612266" sldId="1713476501"/>
        </pc:sldMkLst>
      </pc:sldChg>
      <pc:sldChg chg="addSp delSp modSp mod ord">
        <pc:chgData name="R, VENKKATARAMAN" userId="36986a46-31f9-4d75-bf9a-15c9b518ed89" providerId="ADAL" clId="{7AB81D60-9757-614D-9C59-D46266072669}" dt="2023-07-13T03:08:37.572" v="427" actId="20578"/>
        <pc:sldMkLst>
          <pc:docMk/>
          <pc:sldMk cId="1795759696" sldId="1713476502"/>
        </pc:sldMkLst>
        <pc:spChg chg="mod">
          <ac:chgData name="R, VENKKATARAMAN" userId="36986a46-31f9-4d75-bf9a-15c9b518ed89" providerId="ADAL" clId="{7AB81D60-9757-614D-9C59-D46266072669}" dt="2023-07-13T02:54:21.275" v="166" actId="14100"/>
          <ac:spMkLst>
            <pc:docMk/>
            <pc:sldMk cId="1795759696" sldId="1713476502"/>
            <ac:spMk id="2" creationId="{7CE72BAE-27C0-EC46-90E4-68BABC82A499}"/>
          </ac:spMkLst>
        </pc:spChg>
        <pc:picChg chg="mod">
          <ac:chgData name="R, VENKKATARAMAN" userId="36986a46-31f9-4d75-bf9a-15c9b518ed89" providerId="ADAL" clId="{7AB81D60-9757-614D-9C59-D46266072669}" dt="2023-07-13T03:01:22.766" v="188" actId="1076"/>
          <ac:picMkLst>
            <pc:docMk/>
            <pc:sldMk cId="1795759696" sldId="1713476502"/>
            <ac:picMk id="1026" creationId="{08ADD685-7C02-3E4E-9C85-E8B61233BA31}"/>
          </ac:picMkLst>
        </pc:picChg>
        <pc:picChg chg="add del">
          <ac:chgData name="R, VENKKATARAMAN" userId="36986a46-31f9-4d75-bf9a-15c9b518ed89" providerId="ADAL" clId="{7AB81D60-9757-614D-9C59-D46266072669}" dt="2023-07-13T02:51:42.616" v="158" actId="478"/>
          <ac:picMkLst>
            <pc:docMk/>
            <pc:sldMk cId="1795759696" sldId="1713476502"/>
            <ac:picMk id="1028" creationId="{F6C7085E-8B8E-4E46-ABE1-678D8EEAB649}"/>
          </ac:picMkLst>
        </pc:picChg>
        <pc:picChg chg="add mod">
          <ac:chgData name="R, VENKKATARAMAN" userId="36986a46-31f9-4d75-bf9a-15c9b518ed89" providerId="ADAL" clId="{7AB81D60-9757-614D-9C59-D46266072669}" dt="2023-07-13T03:01:25.394" v="190" actId="1076"/>
          <ac:picMkLst>
            <pc:docMk/>
            <pc:sldMk cId="1795759696" sldId="1713476502"/>
            <ac:picMk id="5122" creationId="{B733EB74-5723-83D0-15B5-6C49DC21AC00}"/>
          </ac:picMkLst>
        </pc:picChg>
        <pc:picChg chg="add mod">
          <ac:chgData name="R, VENKKATARAMAN" userId="36986a46-31f9-4d75-bf9a-15c9b518ed89" providerId="ADAL" clId="{7AB81D60-9757-614D-9C59-D46266072669}" dt="2023-07-13T03:01:24.277" v="189" actId="1076"/>
          <ac:picMkLst>
            <pc:docMk/>
            <pc:sldMk cId="1795759696" sldId="1713476502"/>
            <ac:picMk id="5124" creationId="{002D8280-E0F5-05FB-4A5D-703373E94B9C}"/>
          </ac:picMkLst>
        </pc:picChg>
        <pc:picChg chg="add mod">
          <ac:chgData name="R, VENKKATARAMAN" userId="36986a46-31f9-4d75-bf9a-15c9b518ed89" providerId="ADAL" clId="{7AB81D60-9757-614D-9C59-D46266072669}" dt="2023-07-13T03:00:00.646" v="182" actId="14100"/>
          <ac:picMkLst>
            <pc:docMk/>
            <pc:sldMk cId="1795759696" sldId="1713476502"/>
            <ac:picMk id="5126" creationId="{9FDEEB98-3E89-18CD-6C57-81886785A391}"/>
          </ac:picMkLst>
        </pc:picChg>
        <pc:picChg chg="add mod">
          <ac:chgData name="R, VENKKATARAMAN" userId="36986a46-31f9-4d75-bf9a-15c9b518ed89" providerId="ADAL" clId="{7AB81D60-9757-614D-9C59-D46266072669}" dt="2023-07-13T03:01:27.027" v="191" actId="1076"/>
          <ac:picMkLst>
            <pc:docMk/>
            <pc:sldMk cId="1795759696" sldId="1713476502"/>
            <ac:picMk id="5128" creationId="{74059073-BD87-FACB-F7D1-46D1CEB2F4CC}"/>
          </ac:picMkLst>
        </pc:picChg>
        <pc:picChg chg="add mod">
          <ac:chgData name="R, VENKKATARAMAN" userId="36986a46-31f9-4d75-bf9a-15c9b518ed89" providerId="ADAL" clId="{7AB81D60-9757-614D-9C59-D46266072669}" dt="2023-07-13T03:01:45.757" v="195" actId="14100"/>
          <ac:picMkLst>
            <pc:docMk/>
            <pc:sldMk cId="1795759696" sldId="1713476502"/>
            <ac:picMk id="5130" creationId="{3B09BFA2-33F4-E12E-5CE6-85DC81DDF431}"/>
          </ac:picMkLst>
        </pc:picChg>
        <pc:picChg chg="add mod">
          <ac:chgData name="R, VENKKATARAMAN" userId="36986a46-31f9-4d75-bf9a-15c9b518ed89" providerId="ADAL" clId="{7AB81D60-9757-614D-9C59-D46266072669}" dt="2023-07-13T03:01:50.682" v="197" actId="1076"/>
          <ac:picMkLst>
            <pc:docMk/>
            <pc:sldMk cId="1795759696" sldId="1713476502"/>
            <ac:picMk id="5132" creationId="{1281D2C9-BE7D-07BF-93AC-71DA555CB91E}"/>
          </ac:picMkLst>
        </pc:picChg>
      </pc:sldChg>
      <pc:sldChg chg="addSp delSp modSp add mod ord">
        <pc:chgData name="R, VENKKATARAMAN" userId="36986a46-31f9-4d75-bf9a-15c9b518ed89" providerId="ADAL" clId="{7AB81D60-9757-614D-9C59-D46266072669}" dt="2023-07-13T03:13:07.690" v="524" actId="478"/>
        <pc:sldMkLst>
          <pc:docMk/>
          <pc:sldMk cId="3082137511" sldId="1713476503"/>
        </pc:sldMkLst>
        <pc:spChg chg="mod">
          <ac:chgData name="R, VENKKATARAMAN" userId="36986a46-31f9-4d75-bf9a-15c9b518ed89" providerId="ADAL" clId="{7AB81D60-9757-614D-9C59-D46266072669}" dt="2023-07-13T02:42:57.091" v="80" actId="20577"/>
          <ac:spMkLst>
            <pc:docMk/>
            <pc:sldMk cId="3082137511" sldId="1713476503"/>
            <ac:spMk id="2" creationId="{7CE72BAE-27C0-EC46-90E4-68BABC82A499}"/>
          </ac:spMkLst>
        </pc:spChg>
        <pc:spChg chg="del">
          <ac:chgData name="R, VENKKATARAMAN" userId="36986a46-31f9-4d75-bf9a-15c9b518ed89" providerId="ADAL" clId="{7AB81D60-9757-614D-9C59-D46266072669}" dt="2023-07-13T03:13:07.690" v="524" actId="478"/>
          <ac:spMkLst>
            <pc:docMk/>
            <pc:sldMk cId="3082137511" sldId="1713476503"/>
            <ac:spMk id="4" creationId="{EFC0DCCC-53AC-3E49-B32B-6F996E3F85BB}"/>
          </ac:spMkLst>
        </pc:spChg>
        <pc:spChg chg="del">
          <ac:chgData name="R, VENKKATARAMAN" userId="36986a46-31f9-4d75-bf9a-15c9b518ed89" providerId="ADAL" clId="{7AB81D60-9757-614D-9C59-D46266072669}" dt="2023-07-13T02:43:02.834" v="82" actId="478"/>
          <ac:spMkLst>
            <pc:docMk/>
            <pc:sldMk cId="3082137511" sldId="1713476503"/>
            <ac:spMk id="6" creationId="{AE01DC55-9CF9-3D43-9E98-E024359AC9C5}"/>
          </ac:spMkLst>
        </pc:spChg>
        <pc:spChg chg="del">
          <ac:chgData name="R, VENKKATARAMAN" userId="36986a46-31f9-4d75-bf9a-15c9b518ed89" providerId="ADAL" clId="{7AB81D60-9757-614D-9C59-D46266072669}" dt="2023-07-13T02:43:05.772" v="83" actId="478"/>
          <ac:spMkLst>
            <pc:docMk/>
            <pc:sldMk cId="3082137511" sldId="1713476503"/>
            <ac:spMk id="10" creationId="{9EF739F1-A1B3-2347-A074-88EF45394F36}"/>
          </ac:spMkLst>
        </pc:spChg>
        <pc:picChg chg="del">
          <ac:chgData name="R, VENKKATARAMAN" userId="36986a46-31f9-4d75-bf9a-15c9b518ed89" providerId="ADAL" clId="{7AB81D60-9757-614D-9C59-D46266072669}" dt="2023-07-13T02:43:06.788" v="84" actId="478"/>
          <ac:picMkLst>
            <pc:docMk/>
            <pc:sldMk cId="3082137511" sldId="1713476503"/>
            <ac:picMk id="5" creationId="{33663517-33C8-B544-BA16-80EDCE9880AE}"/>
          </ac:picMkLst>
        </pc:picChg>
        <pc:picChg chg="add mod">
          <ac:chgData name="R, VENKKATARAMAN" userId="36986a46-31f9-4d75-bf9a-15c9b518ed89" providerId="ADAL" clId="{7AB81D60-9757-614D-9C59-D46266072669}" dt="2023-07-13T02:43:27.874" v="87" actId="1076"/>
          <ac:picMkLst>
            <pc:docMk/>
            <pc:sldMk cId="3082137511" sldId="1713476503"/>
            <ac:picMk id="3074" creationId="{FCD4AF03-6A2F-2CF1-423F-C9743354F9CE}"/>
          </ac:picMkLst>
        </pc:picChg>
      </pc:sldChg>
      <pc:sldChg chg="addSp delSp modSp add mod">
        <pc:chgData name="R, VENKKATARAMAN" userId="36986a46-31f9-4d75-bf9a-15c9b518ed89" providerId="ADAL" clId="{7AB81D60-9757-614D-9C59-D46266072669}" dt="2023-07-13T03:18:22.650" v="569" actId="478"/>
        <pc:sldMkLst>
          <pc:docMk/>
          <pc:sldMk cId="2627597232" sldId="1713476504"/>
        </pc:sldMkLst>
        <pc:spChg chg="mod">
          <ac:chgData name="R, VENKKATARAMAN" userId="36986a46-31f9-4d75-bf9a-15c9b518ed89" providerId="ADAL" clId="{7AB81D60-9757-614D-9C59-D46266072669}" dt="2023-07-13T03:15:52.012" v="552" actId="20577"/>
          <ac:spMkLst>
            <pc:docMk/>
            <pc:sldMk cId="2627597232" sldId="1713476504"/>
            <ac:spMk id="2" creationId="{7CE72BAE-27C0-EC46-90E4-68BABC82A499}"/>
          </ac:spMkLst>
        </pc:spChg>
        <pc:spChg chg="del">
          <ac:chgData name="R, VENKKATARAMAN" userId="36986a46-31f9-4d75-bf9a-15c9b518ed89" providerId="ADAL" clId="{7AB81D60-9757-614D-9C59-D46266072669}" dt="2023-07-13T03:18:22.650" v="569" actId="478"/>
          <ac:spMkLst>
            <pc:docMk/>
            <pc:sldMk cId="2627597232" sldId="1713476504"/>
            <ac:spMk id="4" creationId="{EFC0DCCC-53AC-3E49-B32B-6F996E3F85BB}"/>
          </ac:spMkLst>
        </pc:spChg>
        <pc:spChg chg="add del">
          <ac:chgData name="R, VENKKATARAMAN" userId="36986a46-31f9-4d75-bf9a-15c9b518ed89" providerId="ADAL" clId="{7AB81D60-9757-614D-9C59-D46266072669}" dt="2023-07-13T03:15:54.042" v="554" actId="22"/>
          <ac:spMkLst>
            <pc:docMk/>
            <pc:sldMk cId="2627597232" sldId="1713476504"/>
            <ac:spMk id="5" creationId="{86836F9C-9DA2-F254-7EBF-A724CD9411E5}"/>
          </ac:spMkLst>
        </pc:spChg>
        <pc:spChg chg="add del">
          <ac:chgData name="R, VENKKATARAMAN" userId="36986a46-31f9-4d75-bf9a-15c9b518ed89" providerId="ADAL" clId="{7AB81D60-9757-614D-9C59-D46266072669}" dt="2023-07-13T03:15:59.139" v="556" actId="22"/>
          <ac:spMkLst>
            <pc:docMk/>
            <pc:sldMk cId="2627597232" sldId="1713476504"/>
            <ac:spMk id="7" creationId="{15CDA31B-229D-4669-1D7F-E347D9913BE7}"/>
          </ac:spMkLst>
        </pc:spChg>
        <pc:spChg chg="add del">
          <ac:chgData name="R, VENKKATARAMAN" userId="36986a46-31f9-4d75-bf9a-15c9b518ed89" providerId="ADAL" clId="{7AB81D60-9757-614D-9C59-D46266072669}" dt="2023-07-13T03:16:03.512" v="558" actId="22"/>
          <ac:spMkLst>
            <pc:docMk/>
            <pc:sldMk cId="2627597232" sldId="1713476504"/>
            <ac:spMk id="9" creationId="{F30E385F-C6FC-37C3-BA7E-1A16C8DF2377}"/>
          </ac:spMkLst>
        </pc:spChg>
        <pc:spChg chg="add del">
          <ac:chgData name="R, VENKKATARAMAN" userId="36986a46-31f9-4d75-bf9a-15c9b518ed89" providerId="ADAL" clId="{7AB81D60-9757-614D-9C59-D46266072669}" dt="2023-07-13T03:16:13.681" v="560"/>
          <ac:spMkLst>
            <pc:docMk/>
            <pc:sldMk cId="2627597232" sldId="1713476504"/>
            <ac:spMk id="10" creationId="{B530A4AF-4746-3D27-7E22-A8A45A959CE5}"/>
          </ac:spMkLst>
        </pc:spChg>
        <pc:spChg chg="mod">
          <ac:chgData name="R, VENKKATARAMAN" userId="36986a46-31f9-4d75-bf9a-15c9b518ed89" providerId="ADAL" clId="{7AB81D60-9757-614D-9C59-D46266072669}" dt="2023-07-13T03:16:45.006" v="568" actId="20577"/>
          <ac:spMkLst>
            <pc:docMk/>
            <pc:sldMk cId="2627597232" sldId="1713476504"/>
            <ac:spMk id="12" creationId="{E383EE93-116A-7298-D8DB-A199599A19D4}"/>
          </ac:spMkLst>
        </pc:spChg>
        <pc:picChg chg="del">
          <ac:chgData name="R, VENKKATARAMAN" userId="36986a46-31f9-4d75-bf9a-15c9b518ed89" providerId="ADAL" clId="{7AB81D60-9757-614D-9C59-D46266072669}" dt="2023-07-13T03:15:48.201" v="539" actId="478"/>
          <ac:picMkLst>
            <pc:docMk/>
            <pc:sldMk cId="2627597232" sldId="1713476504"/>
            <ac:picMk id="11" creationId="{E85DBFA2-7A95-D084-DE79-84F7712DF8CF}"/>
          </ac:picMkLst>
        </pc:picChg>
        <pc:picChg chg="add mod">
          <ac:chgData name="R, VENKKATARAMAN" userId="36986a46-31f9-4d75-bf9a-15c9b518ed89" providerId="ADAL" clId="{7AB81D60-9757-614D-9C59-D46266072669}" dt="2023-07-13T03:16:31.459" v="564" actId="1076"/>
          <ac:picMkLst>
            <pc:docMk/>
            <pc:sldMk cId="2627597232" sldId="1713476504"/>
            <ac:picMk id="14" creationId="{1B2B85B5-5BC8-EFC8-AF7F-8C12BC600215}"/>
          </ac:picMkLst>
        </pc:picChg>
      </pc:sldChg>
      <pc:sldChg chg="addSp delSp modSp add mod">
        <pc:chgData name="R, VENKKATARAMAN" userId="36986a46-31f9-4d75-bf9a-15c9b518ed89" providerId="ADAL" clId="{7AB81D60-9757-614D-9C59-D46266072669}" dt="2023-07-13T04:07:47.672" v="939" actId="21"/>
        <pc:sldMkLst>
          <pc:docMk/>
          <pc:sldMk cId="2336697998" sldId="1713476505"/>
        </pc:sldMkLst>
        <pc:spChg chg="mod">
          <ac:chgData name="R, VENKKATARAMAN" userId="36986a46-31f9-4d75-bf9a-15c9b518ed89" providerId="ADAL" clId="{7AB81D60-9757-614D-9C59-D46266072669}" dt="2023-07-13T04:06:55.342" v="880" actId="20577"/>
          <ac:spMkLst>
            <pc:docMk/>
            <pc:sldMk cId="2336697998" sldId="1713476505"/>
            <ac:spMk id="2" creationId="{7CE72BAE-27C0-EC46-90E4-68BABC82A499}"/>
          </ac:spMkLst>
        </pc:spChg>
        <pc:spChg chg="del">
          <ac:chgData name="R, VENKKATARAMAN" userId="36986a46-31f9-4d75-bf9a-15c9b518ed89" providerId="ADAL" clId="{7AB81D60-9757-614D-9C59-D46266072669}" dt="2023-07-13T03:49:32.113" v="629" actId="478"/>
          <ac:spMkLst>
            <pc:docMk/>
            <pc:sldMk cId="2336697998" sldId="1713476505"/>
            <ac:spMk id="12" creationId="{E383EE93-116A-7298-D8DB-A199599A19D4}"/>
          </ac:spMkLst>
        </pc:spChg>
        <pc:graphicFrameChg chg="add mod modGraphic">
          <ac:chgData name="R, VENKKATARAMAN" userId="36986a46-31f9-4d75-bf9a-15c9b518ed89" providerId="ADAL" clId="{7AB81D60-9757-614D-9C59-D46266072669}" dt="2023-07-13T04:07:47.672" v="939" actId="21"/>
          <ac:graphicFrameMkLst>
            <pc:docMk/>
            <pc:sldMk cId="2336697998" sldId="1713476505"/>
            <ac:graphicFrameMk id="3" creationId="{5F76A5BA-D61E-6951-76F1-393D73D8B78C}"/>
          </ac:graphicFrameMkLst>
        </pc:graphicFrameChg>
        <pc:picChg chg="del">
          <ac:chgData name="R, VENKKATARAMAN" userId="36986a46-31f9-4d75-bf9a-15c9b518ed89" providerId="ADAL" clId="{7AB81D60-9757-614D-9C59-D46266072669}" dt="2023-07-13T03:49:29.230" v="628" actId="478"/>
          <ac:picMkLst>
            <pc:docMk/>
            <pc:sldMk cId="2336697998" sldId="1713476505"/>
            <ac:picMk id="14" creationId="{1B2B85B5-5BC8-EFC8-AF7F-8C12BC600215}"/>
          </ac:picMkLst>
        </pc:picChg>
      </pc:sldChg>
      <pc:sldChg chg="modSp add mod">
        <pc:chgData name="R, VENKKATARAMAN" userId="36986a46-31f9-4d75-bf9a-15c9b518ed89" providerId="ADAL" clId="{7AB81D60-9757-614D-9C59-D46266072669}" dt="2023-07-13T04:12:56.620" v="965" actId="1076"/>
        <pc:sldMkLst>
          <pc:docMk/>
          <pc:sldMk cId="1630099780" sldId="1713476506"/>
        </pc:sldMkLst>
        <pc:spChg chg="mod">
          <ac:chgData name="R, VENKKATARAMAN" userId="36986a46-31f9-4d75-bf9a-15c9b518ed89" providerId="ADAL" clId="{7AB81D60-9757-614D-9C59-D46266072669}" dt="2023-07-13T04:07:03.924" v="892" actId="20577"/>
          <ac:spMkLst>
            <pc:docMk/>
            <pc:sldMk cId="1630099780" sldId="1713476506"/>
            <ac:spMk id="2" creationId="{7CE72BAE-27C0-EC46-90E4-68BABC82A499}"/>
          </ac:spMkLst>
        </pc:spChg>
        <pc:graphicFrameChg chg="mod modGraphic">
          <ac:chgData name="R, VENKKATARAMAN" userId="36986a46-31f9-4d75-bf9a-15c9b518ed89" providerId="ADAL" clId="{7AB81D60-9757-614D-9C59-D46266072669}" dt="2023-07-13T04:12:56.620" v="965" actId="1076"/>
          <ac:graphicFrameMkLst>
            <pc:docMk/>
            <pc:sldMk cId="1630099780" sldId="1713476506"/>
            <ac:graphicFrameMk id="3" creationId="{5F76A5BA-D61E-6951-76F1-393D73D8B78C}"/>
          </ac:graphicFrameMkLst>
        </pc:graphicFrameChg>
      </pc:sldChg>
      <pc:sldChg chg="addSp modSp add mod">
        <pc:chgData name="R, VENKKATARAMAN" userId="36986a46-31f9-4d75-bf9a-15c9b518ed89" providerId="ADAL" clId="{7AB81D60-9757-614D-9C59-D46266072669}" dt="2023-07-13T04:16:38.486" v="1086" actId="1076"/>
        <pc:sldMkLst>
          <pc:docMk/>
          <pc:sldMk cId="625224579" sldId="1713476507"/>
        </pc:sldMkLst>
        <pc:spChg chg="mod">
          <ac:chgData name="R, VENKKATARAMAN" userId="36986a46-31f9-4d75-bf9a-15c9b518ed89" providerId="ADAL" clId="{7AB81D60-9757-614D-9C59-D46266072669}" dt="2023-07-13T04:13:52.408" v="997" actId="20577"/>
          <ac:spMkLst>
            <pc:docMk/>
            <pc:sldMk cId="625224579" sldId="1713476507"/>
            <ac:spMk id="2" creationId="{7CE72BAE-27C0-EC46-90E4-68BABC82A499}"/>
          </ac:spMkLst>
        </pc:spChg>
        <pc:spChg chg="add mod">
          <ac:chgData name="R, VENKKATARAMAN" userId="36986a46-31f9-4d75-bf9a-15c9b518ed89" providerId="ADAL" clId="{7AB81D60-9757-614D-9C59-D46266072669}" dt="2023-07-13T04:16:38.486" v="1086" actId="1076"/>
          <ac:spMkLst>
            <pc:docMk/>
            <pc:sldMk cId="625224579" sldId="1713476507"/>
            <ac:spMk id="4" creationId="{FC0CA697-B48F-F491-A543-EA337DF3A85A}"/>
          </ac:spMkLst>
        </pc:spChg>
        <pc:graphicFrameChg chg="mod modGraphic">
          <ac:chgData name="R, VENKKATARAMAN" userId="36986a46-31f9-4d75-bf9a-15c9b518ed89" providerId="ADAL" clId="{7AB81D60-9757-614D-9C59-D46266072669}" dt="2023-07-13T04:15:30.372" v="1080" actId="1076"/>
          <ac:graphicFrameMkLst>
            <pc:docMk/>
            <pc:sldMk cId="625224579" sldId="1713476507"/>
            <ac:graphicFrameMk id="3" creationId="{5F76A5BA-D61E-6951-76F1-393D73D8B78C}"/>
          </ac:graphicFrameMkLst>
        </pc:graphicFrameChg>
      </pc:sldChg>
    </pc:docChg>
  </pc:docChgLst>
  <pc:docChgLst>
    <pc:chgData name="R, VENKKATARAMAN" userId="36986a46-31f9-4d75-bf9a-15c9b518ed89" providerId="ADAL" clId="{D35D8EDB-295C-3B47-8145-5117086A412D}"/>
    <pc:docChg chg="sldOrd">
      <pc:chgData name="R, VENKKATARAMAN" userId="36986a46-31f9-4d75-bf9a-15c9b518ed89" providerId="ADAL" clId="{D35D8EDB-295C-3B47-8145-5117086A412D}" dt="2023-07-13T02:33:27.765" v="0" actId="20578"/>
      <pc:docMkLst>
        <pc:docMk/>
      </pc:docMkLst>
      <pc:sldChg chg="ord">
        <pc:chgData name="R, VENKKATARAMAN" userId="36986a46-31f9-4d75-bf9a-15c9b518ed89" providerId="ADAL" clId="{D35D8EDB-295C-3B47-8145-5117086A412D}" dt="2023-07-13T02:33:27.765" v="0" actId="20578"/>
        <pc:sldMkLst>
          <pc:docMk/>
          <pc:sldMk cId="499322961" sldId="259"/>
        </pc:sldMkLst>
      </pc:sldChg>
    </pc:docChg>
  </pc:docChgLst>
  <pc:docChgLst>
    <pc:chgData name="Muralidharan, Harini" userId="S::harini.m@presidio.com::6913e6ad-4fee-4818-8376-83d3d973d804" providerId="AD" clId="Web-{C22295F8-E757-CEF4-2AAF-52C8AE5A3727}"/>
    <pc:docChg chg="modSld">
      <pc:chgData name="Muralidharan, Harini" userId="S::harini.m@presidio.com::6913e6ad-4fee-4818-8376-83d3d973d804" providerId="AD" clId="Web-{C22295F8-E757-CEF4-2AAF-52C8AE5A3727}" dt="2021-11-03T06:33:30.976" v="0" actId="1076"/>
      <pc:docMkLst>
        <pc:docMk/>
      </pc:docMkLst>
      <pc:sldChg chg="modSp">
        <pc:chgData name="Muralidharan, Harini" userId="S::harini.m@presidio.com::6913e6ad-4fee-4818-8376-83d3d973d804" providerId="AD" clId="Web-{C22295F8-E757-CEF4-2AAF-52C8AE5A3727}" dt="2021-11-03T06:33:30.976" v="0" actId="1076"/>
        <pc:sldMkLst>
          <pc:docMk/>
          <pc:sldMk cId="72714446" sldId="1713476489"/>
        </pc:sldMkLst>
        <pc:spChg chg="mod">
          <ac:chgData name="Muralidharan, Harini" userId="S::harini.m@presidio.com::6913e6ad-4fee-4818-8376-83d3d973d804" providerId="AD" clId="Web-{C22295F8-E757-CEF4-2AAF-52C8AE5A3727}" dt="2021-11-03T06:33:30.976" v="0" actId="1076"/>
          <ac:spMkLst>
            <pc:docMk/>
            <pc:sldMk cId="72714446" sldId="1713476489"/>
            <ac:spMk id="4" creationId="{2BDB70B5-5245-5745-9B26-B4E9E0624271}"/>
          </ac:spMkLst>
        </pc:spChg>
      </pc:sldChg>
    </pc:docChg>
  </pc:docChgLst>
  <pc:docChgLst>
    <pc:chgData name="Rathakrishnan, Maharajan" userId="4d4923a4-934d-4541-a4ad-869188702ee2" providerId="ADAL" clId="{05888D1C-F925-1446-9CED-D066933973FD}"/>
    <pc:docChg chg="custSel modSld">
      <pc:chgData name="Rathakrishnan, Maharajan" userId="4d4923a4-934d-4541-a4ad-869188702ee2" providerId="ADAL" clId="{05888D1C-F925-1446-9CED-D066933973FD}" dt="2021-06-16T06:09:00.767" v="25" actId="798"/>
      <pc:docMkLst>
        <pc:docMk/>
      </pc:docMkLst>
      <pc:sldChg chg="modSp mod">
        <pc:chgData name="Rathakrishnan, Maharajan" userId="4d4923a4-934d-4541-a4ad-869188702ee2" providerId="ADAL" clId="{05888D1C-F925-1446-9CED-D066933973FD}" dt="2021-06-16T06:09:00.767" v="25" actId="798"/>
        <pc:sldMkLst>
          <pc:docMk/>
          <pc:sldMk cId="499322961" sldId="259"/>
        </pc:sldMkLst>
        <pc:graphicFrameChg chg="mod modGraphic">
          <ac:chgData name="Rathakrishnan, Maharajan" userId="4d4923a4-934d-4541-a4ad-869188702ee2" providerId="ADAL" clId="{05888D1C-F925-1446-9CED-D066933973FD}" dt="2021-06-16T06:09:00.767" v="25" actId="798"/>
          <ac:graphicFrameMkLst>
            <pc:docMk/>
            <pc:sldMk cId="499322961" sldId="259"/>
            <ac:graphicFrameMk id="11" creationId="{43ECB8F3-CA90-0C4E-AE76-267715B26FE4}"/>
          </ac:graphicFrameMkLst>
        </pc:graphicFrameChg>
      </pc:sldChg>
    </pc:docChg>
  </pc:docChgLst>
  <pc:docChgLst>
    <pc:chgData name="Murugan, Senthil" userId="14503939-9f34-4c39-b59f-0a86c266c7ad" providerId="ADAL" clId="{E61659D5-5113-C74B-AD35-BFC0DBFEAFF7}"/>
    <pc:docChg chg="undo custSel addSld delSld modSld sldOrd delSection modSection">
      <pc:chgData name="Murugan, Senthil" userId="14503939-9f34-4c39-b59f-0a86c266c7ad" providerId="ADAL" clId="{E61659D5-5113-C74B-AD35-BFC0DBFEAFF7}" dt="2021-09-01T12:10:16.245" v="7753"/>
      <pc:docMkLst>
        <pc:docMk/>
      </pc:docMkLst>
      <pc:sldChg chg="modSp mod">
        <pc:chgData name="Murugan, Senthil" userId="14503939-9f34-4c39-b59f-0a86c266c7ad" providerId="ADAL" clId="{E61659D5-5113-C74B-AD35-BFC0DBFEAFF7}" dt="2021-07-01T05:42:48.412" v="7209" actId="1076"/>
        <pc:sldMkLst>
          <pc:docMk/>
          <pc:sldMk cId="499322961" sldId="259"/>
        </pc:sldMkLst>
        <pc:spChg chg="mod">
          <ac:chgData name="Murugan, Senthil" userId="14503939-9f34-4c39-b59f-0a86c266c7ad" providerId="ADAL" clId="{E61659D5-5113-C74B-AD35-BFC0DBFEAFF7}" dt="2021-07-01T05:42:48.412" v="7209" actId="1076"/>
          <ac:spMkLst>
            <pc:docMk/>
            <pc:sldMk cId="499322961" sldId="259"/>
            <ac:spMk id="12" creationId="{DBE4C540-468B-1C4D-954D-CABFE5955121}"/>
          </ac:spMkLst>
        </pc:spChg>
        <pc:graphicFrameChg chg="mod modGraphic">
          <ac:chgData name="Murugan, Senthil" userId="14503939-9f34-4c39-b59f-0a86c266c7ad" providerId="ADAL" clId="{E61659D5-5113-C74B-AD35-BFC0DBFEAFF7}" dt="2021-07-01T05:42:43.270" v="7208" actId="1076"/>
          <ac:graphicFrameMkLst>
            <pc:docMk/>
            <pc:sldMk cId="499322961" sldId="259"/>
            <ac:graphicFrameMk id="11" creationId="{43ECB8F3-CA90-0C4E-AE76-267715B26FE4}"/>
          </ac:graphicFrameMkLst>
        </pc:graphicFrameChg>
      </pc:sldChg>
      <pc:sldChg chg="del">
        <pc:chgData name="Murugan, Senthil" userId="14503939-9f34-4c39-b59f-0a86c266c7ad" providerId="ADAL" clId="{E61659D5-5113-C74B-AD35-BFC0DBFEAFF7}" dt="2021-06-10T14:57:06.668" v="1830" actId="2696"/>
        <pc:sldMkLst>
          <pc:docMk/>
          <pc:sldMk cId="3373810751" sldId="308"/>
        </pc:sldMkLst>
      </pc:sldChg>
      <pc:sldChg chg="del">
        <pc:chgData name="Murugan, Senthil" userId="14503939-9f34-4c39-b59f-0a86c266c7ad" providerId="ADAL" clId="{E61659D5-5113-C74B-AD35-BFC0DBFEAFF7}" dt="2021-06-10T14:57:07.632" v="1832" actId="2696"/>
        <pc:sldMkLst>
          <pc:docMk/>
          <pc:sldMk cId="2195162994" sldId="324"/>
        </pc:sldMkLst>
      </pc:sldChg>
      <pc:sldChg chg="del">
        <pc:chgData name="Murugan, Senthil" userId="14503939-9f34-4c39-b59f-0a86c266c7ad" providerId="ADAL" clId="{E61659D5-5113-C74B-AD35-BFC0DBFEAFF7}" dt="2021-06-10T14:57:07.164" v="1831" actId="2696"/>
        <pc:sldMkLst>
          <pc:docMk/>
          <pc:sldMk cId="4030844058" sldId="631"/>
        </pc:sldMkLst>
      </pc:sldChg>
      <pc:sldChg chg="del">
        <pc:chgData name="Murugan, Senthil" userId="14503939-9f34-4c39-b59f-0a86c266c7ad" providerId="ADAL" clId="{E61659D5-5113-C74B-AD35-BFC0DBFEAFF7}" dt="2021-06-10T14:57:06.059" v="1829" actId="2696"/>
        <pc:sldMkLst>
          <pc:docMk/>
          <pc:sldMk cId="3261227794" sldId="638"/>
        </pc:sldMkLst>
      </pc:sldChg>
      <pc:sldChg chg="del">
        <pc:chgData name="Murugan, Senthil" userId="14503939-9f34-4c39-b59f-0a86c266c7ad" providerId="ADAL" clId="{E61659D5-5113-C74B-AD35-BFC0DBFEAFF7}" dt="2021-06-10T14:57:04.550" v="1826" actId="2696"/>
        <pc:sldMkLst>
          <pc:docMk/>
          <pc:sldMk cId="315086553" sldId="647"/>
        </pc:sldMkLst>
      </pc:sldChg>
      <pc:sldChg chg="del">
        <pc:chgData name="Murugan, Senthil" userId="14503939-9f34-4c39-b59f-0a86c266c7ad" providerId="ADAL" clId="{E61659D5-5113-C74B-AD35-BFC0DBFEAFF7}" dt="2021-06-10T14:57:05.065" v="1827" actId="2696"/>
        <pc:sldMkLst>
          <pc:docMk/>
          <pc:sldMk cId="330797806" sldId="648"/>
        </pc:sldMkLst>
      </pc:sldChg>
      <pc:sldChg chg="del">
        <pc:chgData name="Murugan, Senthil" userId="14503939-9f34-4c39-b59f-0a86c266c7ad" providerId="ADAL" clId="{E61659D5-5113-C74B-AD35-BFC0DBFEAFF7}" dt="2021-06-10T14:57:05.549" v="1828" actId="2696"/>
        <pc:sldMkLst>
          <pc:docMk/>
          <pc:sldMk cId="1599963791" sldId="649"/>
        </pc:sldMkLst>
      </pc:sldChg>
      <pc:sldChg chg="del">
        <pc:chgData name="Murugan, Senthil" userId="14503939-9f34-4c39-b59f-0a86c266c7ad" providerId="ADAL" clId="{E61659D5-5113-C74B-AD35-BFC0DBFEAFF7}" dt="2021-06-10T14:57:09.782" v="1833" actId="2696"/>
        <pc:sldMkLst>
          <pc:docMk/>
          <pc:sldMk cId="2999729332" sldId="655"/>
        </pc:sldMkLst>
      </pc:sldChg>
      <pc:sldChg chg="del">
        <pc:chgData name="Murugan, Senthil" userId="14503939-9f34-4c39-b59f-0a86c266c7ad" providerId="ADAL" clId="{E61659D5-5113-C74B-AD35-BFC0DBFEAFF7}" dt="2021-06-10T14:57:03.965" v="1825" actId="2696"/>
        <pc:sldMkLst>
          <pc:docMk/>
          <pc:sldMk cId="1478373280" sldId="1713476449"/>
        </pc:sldMkLst>
      </pc:sldChg>
      <pc:sldChg chg="del">
        <pc:chgData name="Murugan, Senthil" userId="14503939-9f34-4c39-b59f-0a86c266c7ad" providerId="ADAL" clId="{E61659D5-5113-C74B-AD35-BFC0DBFEAFF7}" dt="2021-06-10T14:57:02.841" v="1823" actId="2696"/>
        <pc:sldMkLst>
          <pc:docMk/>
          <pc:sldMk cId="4079623288" sldId="1713476467"/>
        </pc:sldMkLst>
      </pc:sldChg>
      <pc:sldChg chg="modSp mod">
        <pc:chgData name="Murugan, Senthil" userId="14503939-9f34-4c39-b59f-0a86c266c7ad" providerId="ADAL" clId="{E61659D5-5113-C74B-AD35-BFC0DBFEAFF7}" dt="2021-06-11T04:34:29.810" v="4138" actId="20577"/>
        <pc:sldMkLst>
          <pc:docMk/>
          <pc:sldMk cId="3218697599" sldId="1713476475"/>
        </pc:sldMkLst>
        <pc:spChg chg="mod">
          <ac:chgData name="Murugan, Senthil" userId="14503939-9f34-4c39-b59f-0a86c266c7ad" providerId="ADAL" clId="{E61659D5-5113-C74B-AD35-BFC0DBFEAFF7}" dt="2021-06-11T04:32:30.255" v="4118" actId="14100"/>
          <ac:spMkLst>
            <pc:docMk/>
            <pc:sldMk cId="3218697599" sldId="1713476475"/>
            <ac:spMk id="2" creationId="{C18680CC-566C-C244-9527-A6DE0691F58D}"/>
          </ac:spMkLst>
        </pc:spChg>
        <pc:spChg chg="mod">
          <ac:chgData name="Murugan, Senthil" userId="14503939-9f34-4c39-b59f-0a86c266c7ad" providerId="ADAL" clId="{E61659D5-5113-C74B-AD35-BFC0DBFEAFF7}" dt="2021-06-11T04:34:29.810" v="4138" actId="20577"/>
          <ac:spMkLst>
            <pc:docMk/>
            <pc:sldMk cId="3218697599" sldId="1713476475"/>
            <ac:spMk id="16" creationId="{B2F9FC59-5BCA-7B47-962B-53D64480DB19}"/>
          </ac:spMkLst>
        </pc:spChg>
      </pc:sldChg>
      <pc:sldChg chg="modSp del mod">
        <pc:chgData name="Murugan, Senthil" userId="14503939-9f34-4c39-b59f-0a86c266c7ad" providerId="ADAL" clId="{E61659D5-5113-C74B-AD35-BFC0DBFEAFF7}" dt="2021-06-10T15:09:15.366" v="2553" actId="2696"/>
        <pc:sldMkLst>
          <pc:docMk/>
          <pc:sldMk cId="3331832753" sldId="1713476478"/>
        </pc:sldMkLst>
        <pc:spChg chg="mod">
          <ac:chgData name="Murugan, Senthil" userId="14503939-9f34-4c39-b59f-0a86c266c7ad" providerId="ADAL" clId="{E61659D5-5113-C74B-AD35-BFC0DBFEAFF7}" dt="2021-06-10T14:31:16.132" v="256" actId="20577"/>
          <ac:spMkLst>
            <pc:docMk/>
            <pc:sldMk cId="3331832753" sldId="1713476478"/>
            <ac:spMk id="2" creationId="{46CED679-5580-C64A-85C0-1311860E8F46}"/>
          </ac:spMkLst>
        </pc:spChg>
        <pc:spChg chg="mod">
          <ac:chgData name="Murugan, Senthil" userId="14503939-9f34-4c39-b59f-0a86c266c7ad" providerId="ADAL" clId="{E61659D5-5113-C74B-AD35-BFC0DBFEAFF7}" dt="2021-06-10T14:34:51.125" v="681" actId="20577"/>
          <ac:spMkLst>
            <pc:docMk/>
            <pc:sldMk cId="3331832753" sldId="1713476478"/>
            <ac:spMk id="3" creationId="{49A6EDCA-D201-B34A-8FD9-E125EA6BD24E}"/>
          </ac:spMkLst>
        </pc:spChg>
        <pc:spChg chg="mod">
          <ac:chgData name="Murugan, Senthil" userId="14503939-9f34-4c39-b59f-0a86c266c7ad" providerId="ADAL" clId="{E61659D5-5113-C74B-AD35-BFC0DBFEAFF7}" dt="2021-06-10T14:26:28.035" v="104" actId="20577"/>
          <ac:spMkLst>
            <pc:docMk/>
            <pc:sldMk cId="3331832753" sldId="1713476478"/>
            <ac:spMk id="4" creationId="{2925E044-2B56-D547-936D-B0ED7562C966}"/>
          </ac:spMkLst>
        </pc:spChg>
      </pc:sldChg>
      <pc:sldChg chg="modSp mod">
        <pc:chgData name="Murugan, Senthil" userId="14503939-9f34-4c39-b59f-0a86c266c7ad" providerId="ADAL" clId="{E61659D5-5113-C74B-AD35-BFC0DBFEAFF7}" dt="2021-06-11T04:38:09.255" v="4244" actId="20577"/>
        <pc:sldMkLst>
          <pc:docMk/>
          <pc:sldMk cId="3466572430" sldId="1713476479"/>
        </pc:sldMkLst>
        <pc:spChg chg="mod">
          <ac:chgData name="Murugan, Senthil" userId="14503939-9f34-4c39-b59f-0a86c266c7ad" providerId="ADAL" clId="{E61659D5-5113-C74B-AD35-BFC0DBFEAFF7}" dt="2021-06-10T14:57:33.790" v="1843" actId="20577"/>
          <ac:spMkLst>
            <pc:docMk/>
            <pc:sldMk cId="3466572430" sldId="1713476479"/>
            <ac:spMk id="8" creationId="{964D8991-9CB5-B24C-BB8B-974C93E3EB1D}"/>
          </ac:spMkLst>
        </pc:spChg>
        <pc:graphicFrameChg chg="mod modGraphic">
          <ac:chgData name="Murugan, Senthil" userId="14503939-9f34-4c39-b59f-0a86c266c7ad" providerId="ADAL" clId="{E61659D5-5113-C74B-AD35-BFC0DBFEAFF7}" dt="2021-06-11T04:38:09.255" v="4244" actId="20577"/>
          <ac:graphicFrameMkLst>
            <pc:docMk/>
            <pc:sldMk cId="3466572430" sldId="1713476479"/>
            <ac:graphicFrameMk id="11" creationId="{43ECB8F3-CA90-0C4E-AE76-267715B26FE4}"/>
          </ac:graphicFrameMkLst>
        </pc:graphicFrameChg>
      </pc:sldChg>
      <pc:sldChg chg="delSp modSp add mod">
        <pc:chgData name="Murugan, Senthil" userId="14503939-9f34-4c39-b59f-0a86c266c7ad" providerId="ADAL" clId="{E61659D5-5113-C74B-AD35-BFC0DBFEAFF7}" dt="2021-06-28T04:18:49.869" v="6268" actId="27636"/>
        <pc:sldMkLst>
          <pc:docMk/>
          <pc:sldMk cId="3368892122" sldId="1713476480"/>
        </pc:sldMkLst>
        <pc:spChg chg="del mod">
          <ac:chgData name="Murugan, Senthil" userId="14503939-9f34-4c39-b59f-0a86c266c7ad" providerId="ADAL" clId="{E61659D5-5113-C74B-AD35-BFC0DBFEAFF7}" dt="2021-06-11T04:28:49.184" v="4012" actId="478"/>
          <ac:spMkLst>
            <pc:docMk/>
            <pc:sldMk cId="3368892122" sldId="1713476480"/>
            <ac:spMk id="2" creationId="{46CED679-5580-C64A-85C0-1311860E8F46}"/>
          </ac:spMkLst>
        </pc:spChg>
        <pc:spChg chg="mod">
          <ac:chgData name="Murugan, Senthil" userId="14503939-9f34-4c39-b59f-0a86c266c7ad" providerId="ADAL" clId="{E61659D5-5113-C74B-AD35-BFC0DBFEAFF7}" dt="2021-06-28T04:18:49.869" v="6268" actId="27636"/>
          <ac:spMkLst>
            <pc:docMk/>
            <pc:sldMk cId="3368892122" sldId="1713476480"/>
            <ac:spMk id="3" creationId="{49A6EDCA-D201-B34A-8FD9-E125EA6BD24E}"/>
          </ac:spMkLst>
        </pc:spChg>
        <pc:spChg chg="mod">
          <ac:chgData name="Murugan, Senthil" userId="14503939-9f34-4c39-b59f-0a86c266c7ad" providerId="ADAL" clId="{E61659D5-5113-C74B-AD35-BFC0DBFEAFF7}" dt="2021-06-10T15:10:10.385" v="2657" actId="20577"/>
          <ac:spMkLst>
            <pc:docMk/>
            <pc:sldMk cId="3368892122" sldId="1713476480"/>
            <ac:spMk id="4" creationId="{2925E044-2B56-D547-936D-B0ED7562C966}"/>
          </ac:spMkLst>
        </pc:spChg>
      </pc:sldChg>
      <pc:sldChg chg="modSp add del mod ord">
        <pc:chgData name="Murugan, Senthil" userId="14503939-9f34-4c39-b59f-0a86c266c7ad" providerId="ADAL" clId="{E61659D5-5113-C74B-AD35-BFC0DBFEAFF7}" dt="2021-06-10T15:07:21.487" v="2468" actId="2696"/>
        <pc:sldMkLst>
          <pc:docMk/>
          <pc:sldMk cId="3340627340" sldId="1713476481"/>
        </pc:sldMkLst>
        <pc:spChg chg="mod">
          <ac:chgData name="Murugan, Senthil" userId="14503939-9f34-4c39-b59f-0a86c266c7ad" providerId="ADAL" clId="{E61659D5-5113-C74B-AD35-BFC0DBFEAFF7}" dt="2021-06-10T15:04:13.147" v="2415" actId="27636"/>
          <ac:spMkLst>
            <pc:docMk/>
            <pc:sldMk cId="3340627340" sldId="1713476481"/>
            <ac:spMk id="2" creationId="{46CED679-5580-C64A-85C0-1311860E8F46}"/>
          </ac:spMkLst>
        </pc:spChg>
        <pc:spChg chg="mod">
          <ac:chgData name="Murugan, Senthil" userId="14503939-9f34-4c39-b59f-0a86c266c7ad" providerId="ADAL" clId="{E61659D5-5113-C74B-AD35-BFC0DBFEAFF7}" dt="2021-06-10T14:38:51.782" v="946" actId="27636"/>
          <ac:spMkLst>
            <pc:docMk/>
            <pc:sldMk cId="3340627340" sldId="1713476481"/>
            <ac:spMk id="3" creationId="{49A6EDCA-D201-B34A-8FD9-E125EA6BD24E}"/>
          </ac:spMkLst>
        </pc:spChg>
        <pc:spChg chg="mod">
          <ac:chgData name="Murugan, Senthil" userId="14503939-9f34-4c39-b59f-0a86c266c7ad" providerId="ADAL" clId="{E61659D5-5113-C74B-AD35-BFC0DBFEAFF7}" dt="2021-06-10T14:35:22.532" v="692" actId="20577"/>
          <ac:spMkLst>
            <pc:docMk/>
            <pc:sldMk cId="3340627340" sldId="1713476481"/>
            <ac:spMk id="4" creationId="{2925E044-2B56-D547-936D-B0ED7562C966}"/>
          </ac:spMkLst>
        </pc:spChg>
      </pc:sldChg>
      <pc:sldChg chg="addSp delSp modSp add mod ord">
        <pc:chgData name="Murugan, Senthil" userId="14503939-9f34-4c39-b59f-0a86c266c7ad" providerId="ADAL" clId="{E61659D5-5113-C74B-AD35-BFC0DBFEAFF7}" dt="2021-06-16T05:55:25.986" v="5974" actId="20577"/>
        <pc:sldMkLst>
          <pc:docMk/>
          <pc:sldMk cId="691118416" sldId="1713476482"/>
        </pc:sldMkLst>
        <pc:spChg chg="mod">
          <ac:chgData name="Murugan, Senthil" userId="14503939-9f34-4c39-b59f-0a86c266c7ad" providerId="ADAL" clId="{E61659D5-5113-C74B-AD35-BFC0DBFEAFF7}" dt="2021-06-11T04:30:38.474" v="4040" actId="14100"/>
          <ac:spMkLst>
            <pc:docMk/>
            <pc:sldMk cId="691118416" sldId="1713476482"/>
            <ac:spMk id="2" creationId="{46CED679-5580-C64A-85C0-1311860E8F46}"/>
          </ac:spMkLst>
        </pc:spChg>
        <pc:spChg chg="mod">
          <ac:chgData name="Murugan, Senthil" userId="14503939-9f34-4c39-b59f-0a86c266c7ad" providerId="ADAL" clId="{E61659D5-5113-C74B-AD35-BFC0DBFEAFF7}" dt="2021-06-11T04:51:52.825" v="5174" actId="20577"/>
          <ac:spMkLst>
            <pc:docMk/>
            <pc:sldMk cId="691118416" sldId="1713476482"/>
            <ac:spMk id="3" creationId="{49A6EDCA-D201-B34A-8FD9-E125EA6BD24E}"/>
          </ac:spMkLst>
        </pc:spChg>
        <pc:spChg chg="mod">
          <ac:chgData name="Murugan, Senthil" userId="14503939-9f34-4c39-b59f-0a86c266c7ad" providerId="ADAL" clId="{E61659D5-5113-C74B-AD35-BFC0DBFEAFF7}" dt="2021-06-11T04:24:32.361" v="3616" actId="20577"/>
          <ac:spMkLst>
            <pc:docMk/>
            <pc:sldMk cId="691118416" sldId="1713476482"/>
            <ac:spMk id="4" creationId="{2925E044-2B56-D547-936D-B0ED7562C966}"/>
          </ac:spMkLst>
        </pc:spChg>
        <pc:spChg chg="add mod">
          <ac:chgData name="Murugan, Senthil" userId="14503939-9f34-4c39-b59f-0a86c266c7ad" providerId="ADAL" clId="{E61659D5-5113-C74B-AD35-BFC0DBFEAFF7}" dt="2021-06-16T05:55:25.986" v="5974" actId="20577"/>
          <ac:spMkLst>
            <pc:docMk/>
            <pc:sldMk cId="691118416" sldId="1713476482"/>
            <ac:spMk id="6" creationId="{CE4B2E65-FA00-1B48-A700-D477B8E1E3ED}"/>
          </ac:spMkLst>
        </pc:spChg>
        <pc:graphicFrameChg chg="add del mod">
          <ac:chgData name="Murugan, Senthil" userId="14503939-9f34-4c39-b59f-0a86c266c7ad" providerId="ADAL" clId="{E61659D5-5113-C74B-AD35-BFC0DBFEAFF7}" dt="2021-06-11T04:19:27.924" v="3394"/>
          <ac:graphicFrameMkLst>
            <pc:docMk/>
            <pc:sldMk cId="691118416" sldId="1713476482"/>
            <ac:graphicFrameMk id="7" creationId="{4D77846B-8A31-5848-AF21-DCFE91CF7F18}"/>
          </ac:graphicFrameMkLst>
        </pc:graphicFrameChg>
      </pc:sldChg>
      <pc:sldChg chg="add del">
        <pc:chgData name="Murugan, Senthil" userId="14503939-9f34-4c39-b59f-0a86c266c7ad" providerId="ADAL" clId="{E61659D5-5113-C74B-AD35-BFC0DBFEAFF7}" dt="2021-06-10T14:56:47.558" v="1820" actId="2696"/>
        <pc:sldMkLst>
          <pc:docMk/>
          <pc:sldMk cId="916669902" sldId="1713476482"/>
        </pc:sldMkLst>
      </pc:sldChg>
      <pc:sldChg chg="modSp add mod ord">
        <pc:chgData name="Murugan, Senthil" userId="14503939-9f34-4c39-b59f-0a86c266c7ad" providerId="ADAL" clId="{E61659D5-5113-C74B-AD35-BFC0DBFEAFF7}" dt="2021-06-11T04:29:37.029" v="4027" actId="27636"/>
        <pc:sldMkLst>
          <pc:docMk/>
          <pc:sldMk cId="804896514" sldId="1713476483"/>
        </pc:sldMkLst>
        <pc:spChg chg="mod">
          <ac:chgData name="Murugan, Senthil" userId="14503939-9f34-4c39-b59f-0a86c266c7ad" providerId="ADAL" clId="{E61659D5-5113-C74B-AD35-BFC0DBFEAFF7}" dt="2021-06-11T04:29:36.996" v="4026" actId="2710"/>
          <ac:spMkLst>
            <pc:docMk/>
            <pc:sldMk cId="804896514" sldId="1713476483"/>
            <ac:spMk id="2" creationId="{46CED679-5580-C64A-85C0-1311860E8F46}"/>
          </ac:spMkLst>
        </pc:spChg>
        <pc:spChg chg="mod">
          <ac:chgData name="Murugan, Senthil" userId="14503939-9f34-4c39-b59f-0a86c266c7ad" providerId="ADAL" clId="{E61659D5-5113-C74B-AD35-BFC0DBFEAFF7}" dt="2021-06-11T04:29:37.029" v="4027" actId="27636"/>
          <ac:spMkLst>
            <pc:docMk/>
            <pc:sldMk cId="804896514" sldId="1713476483"/>
            <ac:spMk id="3" creationId="{49A6EDCA-D201-B34A-8FD9-E125EA6BD24E}"/>
          </ac:spMkLst>
        </pc:spChg>
      </pc:sldChg>
      <pc:sldChg chg="add del">
        <pc:chgData name="Murugan, Senthil" userId="14503939-9f34-4c39-b59f-0a86c266c7ad" providerId="ADAL" clId="{E61659D5-5113-C74B-AD35-BFC0DBFEAFF7}" dt="2021-06-10T14:57:03.412" v="1824" actId="2696"/>
        <pc:sldMkLst>
          <pc:docMk/>
          <pc:sldMk cId="3080614800" sldId="1713476483"/>
        </pc:sldMkLst>
      </pc:sldChg>
      <pc:sldChg chg="modSp add mod ord">
        <pc:chgData name="Murugan, Senthil" userId="14503939-9f34-4c39-b59f-0a86c266c7ad" providerId="ADAL" clId="{E61659D5-5113-C74B-AD35-BFC0DBFEAFF7}" dt="2021-06-11T04:29:24.910" v="4024" actId="27636"/>
        <pc:sldMkLst>
          <pc:docMk/>
          <pc:sldMk cId="3800259150" sldId="1713476484"/>
        </pc:sldMkLst>
        <pc:spChg chg="mod">
          <ac:chgData name="Murugan, Senthil" userId="14503939-9f34-4c39-b59f-0a86c266c7ad" providerId="ADAL" clId="{E61659D5-5113-C74B-AD35-BFC0DBFEAFF7}" dt="2021-06-11T04:29:24.878" v="4023" actId="2710"/>
          <ac:spMkLst>
            <pc:docMk/>
            <pc:sldMk cId="3800259150" sldId="1713476484"/>
            <ac:spMk id="2" creationId="{46CED679-5580-C64A-85C0-1311860E8F46}"/>
          </ac:spMkLst>
        </pc:spChg>
        <pc:spChg chg="mod">
          <ac:chgData name="Murugan, Senthil" userId="14503939-9f34-4c39-b59f-0a86c266c7ad" providerId="ADAL" clId="{E61659D5-5113-C74B-AD35-BFC0DBFEAFF7}" dt="2021-06-11T04:29:24.910" v="4024" actId="27636"/>
          <ac:spMkLst>
            <pc:docMk/>
            <pc:sldMk cId="3800259150" sldId="1713476484"/>
            <ac:spMk id="3" creationId="{49A6EDCA-D201-B34A-8FD9-E125EA6BD24E}"/>
          </ac:spMkLst>
        </pc:spChg>
      </pc:sldChg>
      <pc:sldChg chg="modSp add mod ord">
        <pc:chgData name="Murugan, Senthil" userId="14503939-9f34-4c39-b59f-0a86c266c7ad" providerId="ADAL" clId="{E61659D5-5113-C74B-AD35-BFC0DBFEAFF7}" dt="2021-06-11T04:29:13.697" v="4022" actId="27636"/>
        <pc:sldMkLst>
          <pc:docMk/>
          <pc:sldMk cId="2507697192" sldId="1713476485"/>
        </pc:sldMkLst>
        <pc:spChg chg="mod">
          <ac:chgData name="Murugan, Senthil" userId="14503939-9f34-4c39-b59f-0a86c266c7ad" providerId="ADAL" clId="{E61659D5-5113-C74B-AD35-BFC0DBFEAFF7}" dt="2021-06-11T04:29:13.664" v="4021" actId="2710"/>
          <ac:spMkLst>
            <pc:docMk/>
            <pc:sldMk cId="2507697192" sldId="1713476485"/>
            <ac:spMk id="2" creationId="{46CED679-5580-C64A-85C0-1311860E8F46}"/>
          </ac:spMkLst>
        </pc:spChg>
        <pc:spChg chg="mod">
          <ac:chgData name="Murugan, Senthil" userId="14503939-9f34-4c39-b59f-0a86c266c7ad" providerId="ADAL" clId="{E61659D5-5113-C74B-AD35-BFC0DBFEAFF7}" dt="2021-06-11T04:29:13.697" v="4022" actId="27636"/>
          <ac:spMkLst>
            <pc:docMk/>
            <pc:sldMk cId="2507697192" sldId="1713476485"/>
            <ac:spMk id="3" creationId="{49A6EDCA-D201-B34A-8FD9-E125EA6BD24E}"/>
          </ac:spMkLst>
        </pc:spChg>
      </pc:sldChg>
      <pc:sldChg chg="addSp modSp add mod">
        <pc:chgData name="Murugan, Senthil" userId="14503939-9f34-4c39-b59f-0a86c266c7ad" providerId="ADAL" clId="{E61659D5-5113-C74B-AD35-BFC0DBFEAFF7}" dt="2021-06-11T04:30:01.947" v="4036" actId="27636"/>
        <pc:sldMkLst>
          <pc:docMk/>
          <pc:sldMk cId="3355650310" sldId="1713476486"/>
        </pc:sldMkLst>
        <pc:spChg chg="mod">
          <ac:chgData name="Murugan, Senthil" userId="14503939-9f34-4c39-b59f-0a86c266c7ad" providerId="ADAL" clId="{E61659D5-5113-C74B-AD35-BFC0DBFEAFF7}" dt="2021-06-11T04:30:01.947" v="4036" actId="27636"/>
          <ac:spMkLst>
            <pc:docMk/>
            <pc:sldMk cId="3355650310" sldId="1713476486"/>
            <ac:spMk id="2" creationId="{46CED679-5580-C64A-85C0-1311860E8F46}"/>
          </ac:spMkLst>
        </pc:spChg>
        <pc:spChg chg="mod">
          <ac:chgData name="Murugan, Senthil" userId="14503939-9f34-4c39-b59f-0a86c266c7ad" providerId="ADAL" clId="{E61659D5-5113-C74B-AD35-BFC0DBFEAFF7}" dt="2021-06-11T04:29:54.443" v="4032" actId="14100"/>
          <ac:spMkLst>
            <pc:docMk/>
            <pc:sldMk cId="3355650310" sldId="1713476486"/>
            <ac:spMk id="3" creationId="{49A6EDCA-D201-B34A-8FD9-E125EA6BD24E}"/>
          </ac:spMkLst>
        </pc:spChg>
        <pc:spChg chg="mod">
          <ac:chgData name="Murugan, Senthil" userId="14503939-9f34-4c39-b59f-0a86c266c7ad" providerId="ADAL" clId="{E61659D5-5113-C74B-AD35-BFC0DBFEAFF7}" dt="2021-06-11T04:24:25.726" v="3598" actId="20577"/>
          <ac:spMkLst>
            <pc:docMk/>
            <pc:sldMk cId="3355650310" sldId="1713476486"/>
            <ac:spMk id="4" creationId="{2925E044-2B56-D547-936D-B0ED7562C966}"/>
          </ac:spMkLst>
        </pc:spChg>
        <pc:spChg chg="add mod">
          <ac:chgData name="Murugan, Senthil" userId="14503939-9f34-4c39-b59f-0a86c266c7ad" providerId="ADAL" clId="{E61659D5-5113-C74B-AD35-BFC0DBFEAFF7}" dt="2021-06-11T04:29:54.443" v="4032" actId="14100"/>
          <ac:spMkLst>
            <pc:docMk/>
            <pc:sldMk cId="3355650310" sldId="1713476486"/>
            <ac:spMk id="6" creationId="{E86E7D4C-EABA-E24A-BA0A-1F5E16390DC5}"/>
          </ac:spMkLst>
        </pc:spChg>
      </pc:sldChg>
      <pc:sldChg chg="addSp delSp modSp add mod">
        <pc:chgData name="Murugan, Senthil" userId="14503939-9f34-4c39-b59f-0a86c266c7ad" providerId="ADAL" clId="{E61659D5-5113-C74B-AD35-BFC0DBFEAFF7}" dt="2021-09-01T12:10:16.245" v="7753"/>
        <pc:sldMkLst>
          <pc:docMk/>
          <pc:sldMk cId="3585148091" sldId="1713476487"/>
        </pc:sldMkLst>
        <pc:spChg chg="mod">
          <ac:chgData name="Murugan, Senthil" userId="14503939-9f34-4c39-b59f-0a86c266c7ad" providerId="ADAL" clId="{E61659D5-5113-C74B-AD35-BFC0DBFEAFF7}" dt="2021-06-11T04:44:48.577" v="4945" actId="313"/>
          <ac:spMkLst>
            <pc:docMk/>
            <pc:sldMk cId="3585148091" sldId="1713476487"/>
            <ac:spMk id="2" creationId="{46CED679-5580-C64A-85C0-1311860E8F46}"/>
          </ac:spMkLst>
        </pc:spChg>
        <pc:spChg chg="del mod">
          <ac:chgData name="Murugan, Senthil" userId="14503939-9f34-4c39-b59f-0a86c266c7ad" providerId="ADAL" clId="{E61659D5-5113-C74B-AD35-BFC0DBFEAFF7}" dt="2021-06-28T04:17:14.048" v="6131" actId="478"/>
          <ac:spMkLst>
            <pc:docMk/>
            <pc:sldMk cId="3585148091" sldId="1713476487"/>
            <ac:spMk id="3" creationId="{49A6EDCA-D201-B34A-8FD9-E125EA6BD24E}"/>
          </ac:spMkLst>
        </pc:spChg>
        <pc:spChg chg="mod">
          <ac:chgData name="Murugan, Senthil" userId="14503939-9f34-4c39-b59f-0a86c266c7ad" providerId="ADAL" clId="{E61659D5-5113-C74B-AD35-BFC0DBFEAFF7}" dt="2021-09-01T12:09:14.170" v="7721" actId="27636"/>
          <ac:spMkLst>
            <pc:docMk/>
            <pc:sldMk cId="3585148091" sldId="1713476487"/>
            <ac:spMk id="4" creationId="{2925E044-2B56-D547-936D-B0ED7562C966}"/>
          </ac:spMkLst>
        </pc:spChg>
        <pc:spChg chg="mod">
          <ac:chgData name="Murugan, Senthil" userId="14503939-9f34-4c39-b59f-0a86c266c7ad" providerId="ADAL" clId="{E61659D5-5113-C74B-AD35-BFC0DBFEAFF7}" dt="2021-06-11T04:42:55.365" v="4653" actId="20577"/>
          <ac:spMkLst>
            <pc:docMk/>
            <pc:sldMk cId="3585148091" sldId="1713476487"/>
            <ac:spMk id="6" creationId="{E86E7D4C-EABA-E24A-BA0A-1F5E16390DC5}"/>
          </ac:spMkLst>
        </pc:spChg>
        <pc:spChg chg="add mod">
          <ac:chgData name="Murugan, Senthil" userId="14503939-9f34-4c39-b59f-0a86c266c7ad" providerId="ADAL" clId="{E61659D5-5113-C74B-AD35-BFC0DBFEAFF7}" dt="2021-06-28T09:11:50.737" v="6656" actId="20577"/>
          <ac:spMkLst>
            <pc:docMk/>
            <pc:sldMk cId="3585148091" sldId="1713476487"/>
            <ac:spMk id="7" creationId="{A59B045C-4594-AB48-97A6-48C24665234D}"/>
          </ac:spMkLst>
        </pc:spChg>
        <pc:spChg chg="add mod">
          <ac:chgData name="Murugan, Senthil" userId="14503939-9f34-4c39-b59f-0a86c266c7ad" providerId="ADAL" clId="{E61659D5-5113-C74B-AD35-BFC0DBFEAFF7}" dt="2021-09-01T12:10:16.245" v="7753"/>
          <ac:spMkLst>
            <pc:docMk/>
            <pc:sldMk cId="3585148091" sldId="1713476487"/>
            <ac:spMk id="8" creationId="{122104DF-1D3B-4B40-B12D-0395132002CD}"/>
          </ac:spMkLst>
        </pc:spChg>
        <pc:spChg chg="add del mod">
          <ac:chgData name="Murugan, Senthil" userId="14503939-9f34-4c39-b59f-0a86c266c7ad" providerId="ADAL" clId="{E61659D5-5113-C74B-AD35-BFC0DBFEAFF7}" dt="2021-06-28T04:17:47.486" v="6185" actId="478"/>
          <ac:spMkLst>
            <pc:docMk/>
            <pc:sldMk cId="3585148091" sldId="1713476487"/>
            <ac:spMk id="9" creationId="{240B6956-E4C5-BE44-97B9-222C274EB8A9}"/>
          </ac:spMkLst>
        </pc:spChg>
      </pc:sldChg>
      <pc:sldChg chg="modSp new mod">
        <pc:chgData name="Murugan, Senthil" userId="14503939-9f34-4c39-b59f-0a86c266c7ad" providerId="ADAL" clId="{E61659D5-5113-C74B-AD35-BFC0DBFEAFF7}" dt="2021-06-11T04:50:57.286" v="5165" actId="20577"/>
        <pc:sldMkLst>
          <pc:docMk/>
          <pc:sldMk cId="1679304151" sldId="1713476488"/>
        </pc:sldMkLst>
        <pc:spChg chg="mod">
          <ac:chgData name="Murugan, Senthil" userId="14503939-9f34-4c39-b59f-0a86c266c7ad" providerId="ADAL" clId="{E61659D5-5113-C74B-AD35-BFC0DBFEAFF7}" dt="2021-06-11T04:49:46.020" v="4969" actId="20577"/>
          <ac:spMkLst>
            <pc:docMk/>
            <pc:sldMk cId="1679304151" sldId="1713476488"/>
            <ac:spMk id="2" creationId="{24C34AD5-E536-3449-8D2A-9E98A29EC4CE}"/>
          </ac:spMkLst>
        </pc:spChg>
        <pc:spChg chg="mod">
          <ac:chgData name="Murugan, Senthil" userId="14503939-9f34-4c39-b59f-0a86c266c7ad" providerId="ADAL" clId="{E61659D5-5113-C74B-AD35-BFC0DBFEAFF7}" dt="2021-06-11T04:50:57.286" v="5165" actId="20577"/>
          <ac:spMkLst>
            <pc:docMk/>
            <pc:sldMk cId="1679304151" sldId="1713476488"/>
            <ac:spMk id="3" creationId="{E009074B-9983-3340-9113-24465C209122}"/>
          </ac:spMkLst>
        </pc:spChg>
      </pc:sldChg>
      <pc:sldChg chg="addSp delSp modSp new mod">
        <pc:chgData name="Murugan, Senthil" userId="14503939-9f34-4c39-b59f-0a86c266c7ad" providerId="ADAL" clId="{E61659D5-5113-C74B-AD35-BFC0DBFEAFF7}" dt="2021-07-12T06:22:25.558" v="7709"/>
        <pc:sldMkLst>
          <pc:docMk/>
          <pc:sldMk cId="72714446" sldId="1713476489"/>
        </pc:sldMkLst>
        <pc:spChg chg="mod">
          <ac:chgData name="Murugan, Senthil" userId="14503939-9f34-4c39-b59f-0a86c266c7ad" providerId="ADAL" clId="{E61659D5-5113-C74B-AD35-BFC0DBFEAFF7}" dt="2021-07-01T12:52:31.137" v="7558" actId="20577"/>
          <ac:spMkLst>
            <pc:docMk/>
            <pc:sldMk cId="72714446" sldId="1713476489"/>
            <ac:spMk id="2" creationId="{22DD8D96-4C89-6446-954C-2416FE5291F1}"/>
          </ac:spMkLst>
        </pc:spChg>
        <pc:spChg chg="mod">
          <ac:chgData name="Murugan, Senthil" userId="14503939-9f34-4c39-b59f-0a86c266c7ad" providerId="ADAL" clId="{E61659D5-5113-C74B-AD35-BFC0DBFEAFF7}" dt="2021-07-01T12:51:57.807" v="7515" actId="20577"/>
          <ac:spMkLst>
            <pc:docMk/>
            <pc:sldMk cId="72714446" sldId="1713476489"/>
            <ac:spMk id="3" creationId="{A95FD4A6-15C0-EB43-94E8-8FB44FDD4B89}"/>
          </ac:spMkLst>
        </pc:spChg>
        <pc:spChg chg="mod">
          <ac:chgData name="Murugan, Senthil" userId="14503939-9f34-4c39-b59f-0a86c266c7ad" providerId="ADAL" clId="{E61659D5-5113-C74B-AD35-BFC0DBFEAFF7}" dt="2021-07-01T08:13:36.860" v="7212" actId="207"/>
          <ac:spMkLst>
            <pc:docMk/>
            <pc:sldMk cId="72714446" sldId="1713476489"/>
            <ac:spMk id="4" creationId="{2BDB70B5-5245-5745-9B26-B4E9E0624271}"/>
          </ac:spMkLst>
        </pc:spChg>
        <pc:spChg chg="add mod">
          <ac:chgData name="Murugan, Senthil" userId="14503939-9f34-4c39-b59f-0a86c266c7ad" providerId="ADAL" clId="{E61659D5-5113-C74B-AD35-BFC0DBFEAFF7}" dt="2021-07-01T12:54:02.140" v="7639" actId="20577"/>
          <ac:spMkLst>
            <pc:docMk/>
            <pc:sldMk cId="72714446" sldId="1713476489"/>
            <ac:spMk id="6" creationId="{38538935-C49D-C549-9FF4-E80059AAB316}"/>
          </ac:spMkLst>
        </pc:spChg>
        <pc:spChg chg="add mod">
          <ac:chgData name="Murugan, Senthil" userId="14503939-9f34-4c39-b59f-0a86c266c7ad" providerId="ADAL" clId="{E61659D5-5113-C74B-AD35-BFC0DBFEAFF7}" dt="2021-07-06T10:41:53.046" v="7706" actId="20577"/>
          <ac:spMkLst>
            <pc:docMk/>
            <pc:sldMk cId="72714446" sldId="1713476489"/>
            <ac:spMk id="7" creationId="{A47D5A13-D2D5-FF46-AED1-D370C12CEB37}"/>
          </ac:spMkLst>
        </pc:spChg>
        <pc:spChg chg="add mod">
          <ac:chgData name="Murugan, Senthil" userId="14503939-9f34-4c39-b59f-0a86c266c7ad" providerId="ADAL" clId="{E61659D5-5113-C74B-AD35-BFC0DBFEAFF7}" dt="2021-07-01T12:54:34.039" v="7704" actId="20577"/>
          <ac:spMkLst>
            <pc:docMk/>
            <pc:sldMk cId="72714446" sldId="1713476489"/>
            <ac:spMk id="8" creationId="{5A2A205D-7301-AB46-86F7-B1E169F3BC40}"/>
          </ac:spMkLst>
        </pc:spChg>
        <pc:spChg chg="add del mod">
          <ac:chgData name="Murugan, Senthil" userId="14503939-9f34-4c39-b59f-0a86c266c7ad" providerId="ADAL" clId="{E61659D5-5113-C74B-AD35-BFC0DBFEAFF7}" dt="2021-07-12T06:22:25.558" v="7709"/>
          <ac:spMkLst>
            <pc:docMk/>
            <pc:sldMk cId="72714446" sldId="1713476489"/>
            <ac:spMk id="9" creationId="{70B3DA76-6791-B443-B66F-60A237966CBE}"/>
          </ac:spMkLst>
        </pc:spChg>
      </pc:sldChg>
      <pc:sldChg chg="modSp add del mod">
        <pc:chgData name="Murugan, Senthil" userId="14503939-9f34-4c39-b59f-0a86c266c7ad" providerId="ADAL" clId="{E61659D5-5113-C74B-AD35-BFC0DBFEAFF7}" dt="2021-06-30T05:28:23.254" v="6750" actId="2696"/>
        <pc:sldMkLst>
          <pc:docMk/>
          <pc:sldMk cId="426446208" sldId="1713476490"/>
        </pc:sldMkLst>
        <pc:spChg chg="mod">
          <ac:chgData name="Murugan, Senthil" userId="14503939-9f34-4c39-b59f-0a86c266c7ad" providerId="ADAL" clId="{E61659D5-5113-C74B-AD35-BFC0DBFEAFF7}" dt="2021-06-30T05:24:03.599" v="6725" actId="113"/>
          <ac:spMkLst>
            <pc:docMk/>
            <pc:sldMk cId="426446208" sldId="1713476490"/>
            <ac:spMk id="2" creationId="{22DD8D96-4C89-6446-954C-2416FE5291F1}"/>
          </ac:spMkLst>
        </pc:spChg>
        <pc:spChg chg="mod">
          <ac:chgData name="Murugan, Senthil" userId="14503939-9f34-4c39-b59f-0a86c266c7ad" providerId="ADAL" clId="{E61659D5-5113-C74B-AD35-BFC0DBFEAFF7}" dt="2021-06-30T05:24:00.543" v="6724" actId="12"/>
          <ac:spMkLst>
            <pc:docMk/>
            <pc:sldMk cId="426446208" sldId="1713476490"/>
            <ac:spMk id="3" creationId="{A95FD4A6-15C0-EB43-94E8-8FB44FDD4B89}"/>
          </ac:spMkLst>
        </pc:spChg>
      </pc:sldChg>
      <pc:sldChg chg="addSp delSp modSp add mod ord">
        <pc:chgData name="Murugan, Senthil" userId="14503939-9f34-4c39-b59f-0a86c266c7ad" providerId="ADAL" clId="{E61659D5-5113-C74B-AD35-BFC0DBFEAFF7}" dt="2021-06-30T05:43:48.677" v="7164" actId="20577"/>
        <pc:sldMkLst>
          <pc:docMk/>
          <pc:sldMk cId="1638353303" sldId="1713476490"/>
        </pc:sldMkLst>
        <pc:spChg chg="del">
          <ac:chgData name="Murugan, Senthil" userId="14503939-9f34-4c39-b59f-0a86c266c7ad" providerId="ADAL" clId="{E61659D5-5113-C74B-AD35-BFC0DBFEAFF7}" dt="2021-06-30T05:35:52.758" v="6864" actId="478"/>
          <ac:spMkLst>
            <pc:docMk/>
            <pc:sldMk cId="1638353303" sldId="1713476490"/>
            <ac:spMk id="2" creationId="{22DD8D96-4C89-6446-954C-2416FE5291F1}"/>
          </ac:spMkLst>
        </pc:spChg>
        <pc:spChg chg="del">
          <ac:chgData name="Murugan, Senthil" userId="14503939-9f34-4c39-b59f-0a86c266c7ad" providerId="ADAL" clId="{E61659D5-5113-C74B-AD35-BFC0DBFEAFF7}" dt="2021-06-30T05:35:33.361" v="6852" actId="478"/>
          <ac:spMkLst>
            <pc:docMk/>
            <pc:sldMk cId="1638353303" sldId="1713476490"/>
            <ac:spMk id="3" creationId="{A95FD4A6-15C0-EB43-94E8-8FB44FDD4B89}"/>
          </ac:spMkLst>
        </pc:spChg>
        <pc:spChg chg="mod">
          <ac:chgData name="Murugan, Senthil" userId="14503939-9f34-4c39-b59f-0a86c266c7ad" providerId="ADAL" clId="{E61659D5-5113-C74B-AD35-BFC0DBFEAFF7}" dt="2021-06-30T05:35:49.204" v="6863" actId="20577"/>
          <ac:spMkLst>
            <pc:docMk/>
            <pc:sldMk cId="1638353303" sldId="1713476490"/>
            <ac:spMk id="4" creationId="{2BDB70B5-5245-5745-9B26-B4E9E0624271}"/>
          </ac:spMkLst>
        </pc:spChg>
        <pc:spChg chg="del">
          <ac:chgData name="Murugan, Senthil" userId="14503939-9f34-4c39-b59f-0a86c266c7ad" providerId="ADAL" clId="{E61659D5-5113-C74B-AD35-BFC0DBFEAFF7}" dt="2021-06-30T05:35:42.103" v="6854" actId="478"/>
          <ac:spMkLst>
            <pc:docMk/>
            <pc:sldMk cId="1638353303" sldId="1713476490"/>
            <ac:spMk id="6" creationId="{38538935-C49D-C549-9FF4-E80059AAB316}"/>
          </ac:spMkLst>
        </pc:spChg>
        <pc:spChg chg="del">
          <ac:chgData name="Murugan, Senthil" userId="14503939-9f34-4c39-b59f-0a86c266c7ad" providerId="ADAL" clId="{E61659D5-5113-C74B-AD35-BFC0DBFEAFF7}" dt="2021-06-30T05:35:37" v="6853" actId="478"/>
          <ac:spMkLst>
            <pc:docMk/>
            <pc:sldMk cId="1638353303" sldId="1713476490"/>
            <ac:spMk id="7" creationId="{A47D5A13-D2D5-FF46-AED1-D370C12CEB37}"/>
          </ac:spMkLst>
        </pc:spChg>
        <pc:spChg chg="del">
          <ac:chgData name="Murugan, Senthil" userId="14503939-9f34-4c39-b59f-0a86c266c7ad" providerId="ADAL" clId="{E61659D5-5113-C74B-AD35-BFC0DBFEAFF7}" dt="2021-06-30T05:35:56.067" v="6865" actId="478"/>
          <ac:spMkLst>
            <pc:docMk/>
            <pc:sldMk cId="1638353303" sldId="1713476490"/>
            <ac:spMk id="8" creationId="{5A2A205D-7301-AB46-86F7-B1E169F3BC40}"/>
          </ac:spMkLst>
        </pc:spChg>
        <pc:spChg chg="add mod">
          <ac:chgData name="Murugan, Senthil" userId="14503939-9f34-4c39-b59f-0a86c266c7ad" providerId="ADAL" clId="{E61659D5-5113-C74B-AD35-BFC0DBFEAFF7}" dt="2021-06-30T05:43:48.677" v="7164" actId="20577"/>
          <ac:spMkLst>
            <pc:docMk/>
            <pc:sldMk cId="1638353303" sldId="1713476490"/>
            <ac:spMk id="10" creationId="{2A3898D1-0176-C04A-98D1-40A41611C2DF}"/>
          </ac:spMkLst>
        </pc:spChg>
        <pc:spChg chg="add mod">
          <ac:chgData name="Murugan, Senthil" userId="14503939-9f34-4c39-b59f-0a86c266c7ad" providerId="ADAL" clId="{E61659D5-5113-C74B-AD35-BFC0DBFEAFF7}" dt="2021-06-30T05:36:40.835" v="6882" actId="20577"/>
          <ac:spMkLst>
            <pc:docMk/>
            <pc:sldMk cId="1638353303" sldId="1713476490"/>
            <ac:spMk id="12" creationId="{E3B88AB2-A628-E946-9338-5ED34E07AA09}"/>
          </ac:spMkLst>
        </pc:spChg>
      </pc:sldChg>
      <pc:sldChg chg="addSp modSp add mod">
        <pc:chgData name="Murugan, Senthil" userId="14503939-9f34-4c39-b59f-0a86c266c7ad" providerId="ADAL" clId="{E61659D5-5113-C74B-AD35-BFC0DBFEAFF7}" dt="2021-09-01T12:10:12.411" v="7752" actId="255"/>
        <pc:sldMkLst>
          <pc:docMk/>
          <pc:sldMk cId="1236237496" sldId="1713476491"/>
        </pc:sldMkLst>
        <pc:spChg chg="add mod">
          <ac:chgData name="Murugan, Senthil" userId="14503939-9f34-4c39-b59f-0a86c266c7ad" providerId="ADAL" clId="{E61659D5-5113-C74B-AD35-BFC0DBFEAFF7}" dt="2021-09-01T12:10:12.411" v="7752" actId="255"/>
          <ac:spMkLst>
            <pc:docMk/>
            <pc:sldMk cId="1236237496" sldId="1713476491"/>
            <ac:spMk id="3" creationId="{F5216531-E0AC-7645-AE69-B2FD413DE18B}"/>
          </ac:spMkLst>
        </pc:spChg>
        <pc:spChg chg="mod">
          <ac:chgData name="Murugan, Senthil" userId="14503939-9f34-4c39-b59f-0a86c266c7ad" providerId="ADAL" clId="{E61659D5-5113-C74B-AD35-BFC0DBFEAFF7}" dt="2021-09-01T12:09:25.139" v="7730" actId="20577"/>
          <ac:spMkLst>
            <pc:docMk/>
            <pc:sldMk cId="1236237496" sldId="1713476491"/>
            <ac:spMk id="4" creationId="{2925E044-2B56-D547-936D-B0ED7562C966}"/>
          </ac:spMkLst>
        </pc:spChg>
      </pc:sldChg>
    </pc:docChg>
  </pc:docChgLst>
  <pc:docChgLst>
    <pc:chgData name="Soundappa Chettiar Rajendran, Yuvaraj" userId="S::yuvarajrajendran@presidio.com::232cb6eb-59a6-48a1-81c7-8b3ea57e3d25" providerId="AD" clId="Web-{55AD625A-7B0D-8109-36AF-77E1EA0C525A}"/>
    <pc:docChg chg="modSld">
      <pc:chgData name="Soundappa Chettiar Rajendran, Yuvaraj" userId="S::yuvarajrajendran@presidio.com::232cb6eb-59a6-48a1-81c7-8b3ea57e3d25" providerId="AD" clId="Web-{55AD625A-7B0D-8109-36AF-77E1EA0C525A}" dt="2021-08-22T15:34:52.212" v="1"/>
      <pc:docMkLst>
        <pc:docMk/>
      </pc:docMkLst>
      <pc:sldChg chg="modSp">
        <pc:chgData name="Soundappa Chettiar Rajendran, Yuvaraj" userId="S::yuvarajrajendran@presidio.com::232cb6eb-59a6-48a1-81c7-8b3ea57e3d25" providerId="AD" clId="Web-{55AD625A-7B0D-8109-36AF-77E1EA0C525A}" dt="2021-08-22T15:34:52.212" v="1"/>
        <pc:sldMkLst>
          <pc:docMk/>
          <pc:sldMk cId="499322961" sldId="259"/>
        </pc:sldMkLst>
        <pc:graphicFrameChg chg="modGraphic">
          <ac:chgData name="Soundappa Chettiar Rajendran, Yuvaraj" userId="S::yuvarajrajendran@presidio.com::232cb6eb-59a6-48a1-81c7-8b3ea57e3d25" providerId="AD" clId="Web-{55AD625A-7B0D-8109-36AF-77E1EA0C525A}" dt="2021-08-22T15:34:52.212" v="1"/>
          <ac:graphicFrameMkLst>
            <pc:docMk/>
            <pc:sldMk cId="499322961" sldId="259"/>
            <ac:graphicFrameMk id="11" creationId="{43ECB8F3-CA90-0C4E-AE76-267715B26FE4}"/>
          </ac:graphicFrameMkLst>
        </pc:graphicFrameChg>
      </pc:sldChg>
    </pc:docChg>
  </pc:docChgLst>
  <pc:docChgLst>
    <pc:chgData name="Soundappa Chettiar Rajendran, Yuvaraj" userId="S::yuvarajrajendran@presidio.com::232cb6eb-59a6-48a1-81c7-8b3ea57e3d25" providerId="AD" clId="Web-{EC7AD7CD-CE74-7128-DAE3-125CC88E2EE7}"/>
    <pc:docChg chg="modSld">
      <pc:chgData name="Soundappa Chettiar Rajendran, Yuvaraj" userId="S::yuvarajrajendran@presidio.com::232cb6eb-59a6-48a1-81c7-8b3ea57e3d25" providerId="AD" clId="Web-{EC7AD7CD-CE74-7128-DAE3-125CC88E2EE7}" dt="2021-08-22T15:36:27.040" v="14"/>
      <pc:docMkLst>
        <pc:docMk/>
      </pc:docMkLst>
      <pc:sldChg chg="addSp delSp modSp">
        <pc:chgData name="Soundappa Chettiar Rajendran, Yuvaraj" userId="S::yuvarajrajendran@presidio.com::232cb6eb-59a6-48a1-81c7-8b3ea57e3d25" providerId="AD" clId="Web-{EC7AD7CD-CE74-7128-DAE3-125CC88E2EE7}" dt="2021-08-22T15:36:27.040" v="14"/>
        <pc:sldMkLst>
          <pc:docMk/>
          <pc:sldMk cId="499322961" sldId="259"/>
        </pc:sldMkLst>
        <pc:spChg chg="add del mod">
          <ac:chgData name="Soundappa Chettiar Rajendran, Yuvaraj" userId="S::yuvarajrajendran@presidio.com::232cb6eb-59a6-48a1-81c7-8b3ea57e3d25" providerId="AD" clId="Web-{EC7AD7CD-CE74-7128-DAE3-125CC88E2EE7}" dt="2021-08-22T15:36:03.806" v="10"/>
          <ac:spMkLst>
            <pc:docMk/>
            <pc:sldMk cId="499322961" sldId="259"/>
            <ac:spMk id="12" creationId="{DBE4C540-468B-1C4D-954D-CABFE5955121}"/>
          </ac:spMkLst>
        </pc:spChg>
        <pc:graphicFrameChg chg="mod modGraphic">
          <ac:chgData name="Soundappa Chettiar Rajendran, Yuvaraj" userId="S::yuvarajrajendran@presidio.com::232cb6eb-59a6-48a1-81c7-8b3ea57e3d25" providerId="AD" clId="Web-{EC7AD7CD-CE74-7128-DAE3-125CC88E2EE7}" dt="2021-08-22T15:36:27.040" v="14"/>
          <ac:graphicFrameMkLst>
            <pc:docMk/>
            <pc:sldMk cId="499322961" sldId="259"/>
            <ac:graphicFrameMk id="11" creationId="{43ECB8F3-CA90-0C4E-AE76-267715B26FE4}"/>
          </ac:graphicFrameMkLst>
        </pc:graphicFrameChg>
      </pc:sldChg>
    </pc:docChg>
  </pc:docChgLst>
  <pc:docChgLst>
    <pc:chgData name="R, VENKKATARAMAN" userId="36986a46-31f9-4d75-bf9a-15c9b518ed89" providerId="ADAL" clId="{045F6A3C-A789-CD40-8395-A2286A442525}"/>
    <pc:docChg chg="custSel addSld delSld modSld modSection">
      <pc:chgData name="R, VENKKATARAMAN" userId="36986a46-31f9-4d75-bf9a-15c9b518ed89" providerId="ADAL" clId="{045F6A3C-A789-CD40-8395-A2286A442525}" dt="2022-01-20T07:47:13.420" v="4747" actId="122"/>
      <pc:docMkLst>
        <pc:docMk/>
      </pc:docMkLst>
      <pc:sldChg chg="addSp delSp modSp mod">
        <pc:chgData name="R, VENKKATARAMAN" userId="36986a46-31f9-4d75-bf9a-15c9b518ed89" providerId="ADAL" clId="{045F6A3C-A789-CD40-8395-A2286A442525}" dt="2022-01-20T05:38:09.227" v="1113" actId="20577"/>
        <pc:sldMkLst>
          <pc:docMk/>
          <pc:sldMk cId="499322961" sldId="259"/>
        </pc:sldMkLst>
        <pc:spChg chg="add mod">
          <ac:chgData name="R, VENKKATARAMAN" userId="36986a46-31f9-4d75-bf9a-15c9b518ed89" providerId="ADAL" clId="{045F6A3C-A789-CD40-8395-A2286A442525}" dt="2022-01-20T05:38:09.227" v="1113" actId="20577"/>
          <ac:spMkLst>
            <pc:docMk/>
            <pc:sldMk cId="499322961" sldId="259"/>
            <ac:spMk id="3" creationId="{71F057E7-AEA9-7849-A540-92649C073296}"/>
          </ac:spMkLst>
        </pc:spChg>
        <pc:spChg chg="mod">
          <ac:chgData name="R, VENKKATARAMAN" userId="36986a46-31f9-4d75-bf9a-15c9b518ed89" providerId="ADAL" clId="{045F6A3C-A789-CD40-8395-A2286A442525}" dt="2022-01-20T05:33:38.815" v="921" actId="20577"/>
          <ac:spMkLst>
            <pc:docMk/>
            <pc:sldMk cId="499322961" sldId="259"/>
            <ac:spMk id="8" creationId="{964D8991-9CB5-B24C-BB8B-974C93E3EB1D}"/>
          </ac:spMkLst>
        </pc:spChg>
        <pc:graphicFrameChg chg="del">
          <ac:chgData name="R, VENKKATARAMAN" userId="36986a46-31f9-4d75-bf9a-15c9b518ed89" providerId="ADAL" clId="{045F6A3C-A789-CD40-8395-A2286A442525}" dt="2022-01-20T05:33:41.411" v="922" actId="478"/>
          <ac:graphicFrameMkLst>
            <pc:docMk/>
            <pc:sldMk cId="499322961" sldId="259"/>
            <ac:graphicFrameMk id="11" creationId="{43ECB8F3-CA90-0C4E-AE76-267715B26FE4}"/>
          </ac:graphicFrameMkLst>
        </pc:graphicFrameChg>
      </pc:sldChg>
      <pc:sldChg chg="addSp delSp modSp mod">
        <pc:chgData name="R, VENKKATARAMAN" userId="36986a46-31f9-4d75-bf9a-15c9b518ed89" providerId="ADAL" clId="{045F6A3C-A789-CD40-8395-A2286A442525}" dt="2022-01-20T05:32:04.023" v="894" actId="20577"/>
        <pc:sldMkLst>
          <pc:docMk/>
          <pc:sldMk cId="3218697599" sldId="1713476475"/>
        </pc:sldMkLst>
        <pc:spChg chg="mod">
          <ac:chgData name="R, VENKKATARAMAN" userId="36986a46-31f9-4d75-bf9a-15c9b518ed89" providerId="ADAL" clId="{045F6A3C-A789-CD40-8395-A2286A442525}" dt="2022-01-20T05:32:04.023" v="894" actId="20577"/>
          <ac:spMkLst>
            <pc:docMk/>
            <pc:sldMk cId="3218697599" sldId="1713476475"/>
            <ac:spMk id="2" creationId="{C18680CC-566C-C244-9527-A6DE0691F58D}"/>
          </ac:spMkLst>
        </pc:spChg>
        <pc:spChg chg="add del mod">
          <ac:chgData name="R, VENKKATARAMAN" userId="36986a46-31f9-4d75-bf9a-15c9b518ed89" providerId="ADAL" clId="{045F6A3C-A789-CD40-8395-A2286A442525}" dt="2022-01-20T05:25:54.480" v="31" actId="478"/>
          <ac:spMkLst>
            <pc:docMk/>
            <pc:sldMk cId="3218697599" sldId="1713476475"/>
            <ac:spMk id="4" creationId="{D42F20E2-8E5E-A943-8761-820B5CBEC282}"/>
          </ac:spMkLst>
        </pc:spChg>
        <pc:spChg chg="del">
          <ac:chgData name="R, VENKKATARAMAN" userId="36986a46-31f9-4d75-bf9a-15c9b518ed89" providerId="ADAL" clId="{045F6A3C-A789-CD40-8395-A2286A442525}" dt="2022-01-20T05:25:52.171" v="30" actId="478"/>
          <ac:spMkLst>
            <pc:docMk/>
            <pc:sldMk cId="3218697599" sldId="1713476475"/>
            <ac:spMk id="16" creationId="{B2F9FC59-5BCA-7B47-962B-53D64480DB19}"/>
          </ac:spMkLst>
        </pc:spChg>
      </pc:sldChg>
      <pc:sldChg chg="addSp delSp modSp mod">
        <pc:chgData name="R, VENKKATARAMAN" userId="36986a46-31f9-4d75-bf9a-15c9b518ed89" providerId="ADAL" clId="{045F6A3C-A789-CD40-8395-A2286A442525}" dt="2022-01-20T05:58:37.554" v="3730" actId="20577"/>
        <pc:sldMkLst>
          <pc:docMk/>
          <pc:sldMk cId="3466572430" sldId="1713476479"/>
        </pc:sldMkLst>
        <pc:spChg chg="add mod">
          <ac:chgData name="R, VENKKATARAMAN" userId="36986a46-31f9-4d75-bf9a-15c9b518ed89" providerId="ADAL" clId="{045F6A3C-A789-CD40-8395-A2286A442525}" dt="2022-01-20T05:58:37.554" v="3730" actId="20577"/>
          <ac:spMkLst>
            <pc:docMk/>
            <pc:sldMk cId="3466572430" sldId="1713476479"/>
            <ac:spMk id="3" creationId="{A6B26364-832D-DD42-835D-17B72AFC3122}"/>
          </ac:spMkLst>
        </pc:spChg>
        <pc:spChg chg="mod">
          <ac:chgData name="R, VENKKATARAMAN" userId="36986a46-31f9-4d75-bf9a-15c9b518ed89" providerId="ADAL" clId="{045F6A3C-A789-CD40-8395-A2286A442525}" dt="2022-01-20T05:51:41.191" v="2507" actId="27636"/>
          <ac:spMkLst>
            <pc:docMk/>
            <pc:sldMk cId="3466572430" sldId="1713476479"/>
            <ac:spMk id="8" creationId="{964D8991-9CB5-B24C-BB8B-974C93E3EB1D}"/>
          </ac:spMkLst>
        </pc:spChg>
        <pc:graphicFrameChg chg="del">
          <ac:chgData name="R, VENKKATARAMAN" userId="36986a46-31f9-4d75-bf9a-15c9b518ed89" providerId="ADAL" clId="{045F6A3C-A789-CD40-8395-A2286A442525}" dt="2022-01-20T05:51:44.457" v="2508" actId="478"/>
          <ac:graphicFrameMkLst>
            <pc:docMk/>
            <pc:sldMk cId="3466572430" sldId="1713476479"/>
            <ac:graphicFrameMk id="11" creationId="{43ECB8F3-CA90-0C4E-AE76-267715B26FE4}"/>
          </ac:graphicFrameMkLst>
        </pc:graphicFrameChg>
      </pc:sldChg>
      <pc:sldChg chg="del">
        <pc:chgData name="R, VENKKATARAMAN" userId="36986a46-31f9-4d75-bf9a-15c9b518ed89" providerId="ADAL" clId="{045F6A3C-A789-CD40-8395-A2286A442525}" dt="2022-01-20T06:50:19.086" v="3774" actId="2696"/>
        <pc:sldMkLst>
          <pc:docMk/>
          <pc:sldMk cId="3368892122" sldId="1713476480"/>
        </pc:sldMkLst>
      </pc:sldChg>
      <pc:sldChg chg="del">
        <pc:chgData name="R, VENKKATARAMAN" userId="36986a46-31f9-4d75-bf9a-15c9b518ed89" providerId="ADAL" clId="{045F6A3C-A789-CD40-8395-A2286A442525}" dt="2022-01-20T06:50:19.086" v="3774" actId="2696"/>
        <pc:sldMkLst>
          <pc:docMk/>
          <pc:sldMk cId="691118416" sldId="1713476482"/>
        </pc:sldMkLst>
      </pc:sldChg>
      <pc:sldChg chg="del">
        <pc:chgData name="R, VENKKATARAMAN" userId="36986a46-31f9-4d75-bf9a-15c9b518ed89" providerId="ADAL" clId="{045F6A3C-A789-CD40-8395-A2286A442525}" dt="2022-01-20T06:50:19.086" v="3774" actId="2696"/>
        <pc:sldMkLst>
          <pc:docMk/>
          <pc:sldMk cId="804896514" sldId="1713476483"/>
        </pc:sldMkLst>
      </pc:sldChg>
      <pc:sldChg chg="del">
        <pc:chgData name="R, VENKKATARAMAN" userId="36986a46-31f9-4d75-bf9a-15c9b518ed89" providerId="ADAL" clId="{045F6A3C-A789-CD40-8395-A2286A442525}" dt="2022-01-20T06:50:19.086" v="3774" actId="2696"/>
        <pc:sldMkLst>
          <pc:docMk/>
          <pc:sldMk cId="3800259150" sldId="1713476484"/>
        </pc:sldMkLst>
      </pc:sldChg>
      <pc:sldChg chg="del">
        <pc:chgData name="R, VENKKATARAMAN" userId="36986a46-31f9-4d75-bf9a-15c9b518ed89" providerId="ADAL" clId="{045F6A3C-A789-CD40-8395-A2286A442525}" dt="2022-01-20T06:50:19.086" v="3774" actId="2696"/>
        <pc:sldMkLst>
          <pc:docMk/>
          <pc:sldMk cId="2507697192" sldId="1713476485"/>
        </pc:sldMkLst>
      </pc:sldChg>
      <pc:sldChg chg="del">
        <pc:chgData name="R, VENKKATARAMAN" userId="36986a46-31f9-4d75-bf9a-15c9b518ed89" providerId="ADAL" clId="{045F6A3C-A789-CD40-8395-A2286A442525}" dt="2022-01-20T06:50:19.086" v="3774" actId="2696"/>
        <pc:sldMkLst>
          <pc:docMk/>
          <pc:sldMk cId="3355650310" sldId="1713476486"/>
        </pc:sldMkLst>
      </pc:sldChg>
      <pc:sldChg chg="del">
        <pc:chgData name="R, VENKKATARAMAN" userId="36986a46-31f9-4d75-bf9a-15c9b518ed89" providerId="ADAL" clId="{045F6A3C-A789-CD40-8395-A2286A442525}" dt="2022-01-20T06:50:19.086" v="3774" actId="2696"/>
        <pc:sldMkLst>
          <pc:docMk/>
          <pc:sldMk cId="3585148091" sldId="1713476487"/>
        </pc:sldMkLst>
      </pc:sldChg>
      <pc:sldChg chg="modSp mod">
        <pc:chgData name="R, VENKKATARAMAN" userId="36986a46-31f9-4d75-bf9a-15c9b518ed89" providerId="ADAL" clId="{045F6A3C-A789-CD40-8395-A2286A442525}" dt="2022-01-20T07:41:47.584" v="3820" actId="20577"/>
        <pc:sldMkLst>
          <pc:docMk/>
          <pc:sldMk cId="1679304151" sldId="1713476488"/>
        </pc:sldMkLst>
        <pc:spChg chg="mod">
          <ac:chgData name="R, VENKKATARAMAN" userId="36986a46-31f9-4d75-bf9a-15c9b518ed89" providerId="ADAL" clId="{045F6A3C-A789-CD40-8395-A2286A442525}" dt="2022-01-20T07:41:47.584" v="3820" actId="20577"/>
          <ac:spMkLst>
            <pc:docMk/>
            <pc:sldMk cId="1679304151" sldId="1713476488"/>
            <ac:spMk id="3" creationId="{E009074B-9983-3340-9113-24465C209122}"/>
          </ac:spMkLst>
        </pc:spChg>
      </pc:sldChg>
      <pc:sldChg chg="addSp delSp modSp mod">
        <pc:chgData name="R, VENKKATARAMAN" userId="36986a46-31f9-4d75-bf9a-15c9b518ed89" providerId="ADAL" clId="{045F6A3C-A789-CD40-8395-A2286A442525}" dt="2022-01-20T05:58:53.946" v="3773" actId="115"/>
        <pc:sldMkLst>
          <pc:docMk/>
          <pc:sldMk cId="72714446" sldId="1713476489"/>
        </pc:sldMkLst>
        <pc:spChg chg="del">
          <ac:chgData name="R, VENKKATARAMAN" userId="36986a46-31f9-4d75-bf9a-15c9b518ed89" providerId="ADAL" clId="{045F6A3C-A789-CD40-8395-A2286A442525}" dt="2022-01-20T05:44:31.117" v="1142" actId="478"/>
          <ac:spMkLst>
            <pc:docMk/>
            <pc:sldMk cId="72714446" sldId="1713476489"/>
            <ac:spMk id="2" creationId="{22DD8D96-4C89-6446-954C-2416FE5291F1}"/>
          </ac:spMkLst>
        </pc:spChg>
        <pc:spChg chg="del">
          <ac:chgData name="R, VENKKATARAMAN" userId="36986a46-31f9-4d75-bf9a-15c9b518ed89" providerId="ADAL" clId="{045F6A3C-A789-CD40-8395-A2286A442525}" dt="2022-01-20T05:44:31.117" v="1142" actId="478"/>
          <ac:spMkLst>
            <pc:docMk/>
            <pc:sldMk cId="72714446" sldId="1713476489"/>
            <ac:spMk id="3" creationId="{A95FD4A6-15C0-EB43-94E8-8FB44FDD4B89}"/>
          </ac:spMkLst>
        </pc:spChg>
        <pc:spChg chg="mod">
          <ac:chgData name="R, VENKKATARAMAN" userId="36986a46-31f9-4d75-bf9a-15c9b518ed89" providerId="ADAL" clId="{045F6A3C-A789-CD40-8395-A2286A442525}" dt="2022-01-20T05:47:41.232" v="1785" actId="20577"/>
          <ac:spMkLst>
            <pc:docMk/>
            <pc:sldMk cId="72714446" sldId="1713476489"/>
            <ac:spMk id="4" creationId="{2BDB70B5-5245-5745-9B26-B4E9E0624271}"/>
          </ac:spMkLst>
        </pc:spChg>
        <pc:spChg chg="del">
          <ac:chgData name="R, VENKKATARAMAN" userId="36986a46-31f9-4d75-bf9a-15c9b518ed89" providerId="ADAL" clId="{045F6A3C-A789-CD40-8395-A2286A442525}" dt="2022-01-20T05:44:31.117" v="1142" actId="478"/>
          <ac:spMkLst>
            <pc:docMk/>
            <pc:sldMk cId="72714446" sldId="1713476489"/>
            <ac:spMk id="6" creationId="{38538935-C49D-C549-9FF4-E80059AAB316}"/>
          </ac:spMkLst>
        </pc:spChg>
        <pc:spChg chg="del">
          <ac:chgData name="R, VENKKATARAMAN" userId="36986a46-31f9-4d75-bf9a-15c9b518ed89" providerId="ADAL" clId="{045F6A3C-A789-CD40-8395-A2286A442525}" dt="2022-01-20T05:44:31.117" v="1142" actId="478"/>
          <ac:spMkLst>
            <pc:docMk/>
            <pc:sldMk cId="72714446" sldId="1713476489"/>
            <ac:spMk id="7" creationId="{A47D5A13-D2D5-FF46-AED1-D370C12CEB37}"/>
          </ac:spMkLst>
        </pc:spChg>
        <pc:spChg chg="del">
          <ac:chgData name="R, VENKKATARAMAN" userId="36986a46-31f9-4d75-bf9a-15c9b518ed89" providerId="ADAL" clId="{045F6A3C-A789-CD40-8395-A2286A442525}" dt="2022-01-20T05:44:31.117" v="1142" actId="478"/>
          <ac:spMkLst>
            <pc:docMk/>
            <pc:sldMk cId="72714446" sldId="1713476489"/>
            <ac:spMk id="8" creationId="{5A2A205D-7301-AB46-86F7-B1E169F3BC40}"/>
          </ac:spMkLst>
        </pc:spChg>
        <pc:spChg chg="add mod">
          <ac:chgData name="R, VENKKATARAMAN" userId="36986a46-31f9-4d75-bf9a-15c9b518ed89" providerId="ADAL" clId="{045F6A3C-A789-CD40-8395-A2286A442525}" dt="2022-01-20T05:58:53.946" v="3773" actId="115"/>
          <ac:spMkLst>
            <pc:docMk/>
            <pc:sldMk cId="72714446" sldId="1713476489"/>
            <ac:spMk id="10" creationId="{6D451751-D13E-114C-BFE9-BC652E1ECF9B}"/>
          </ac:spMkLst>
        </pc:spChg>
        <pc:spChg chg="add del mod">
          <ac:chgData name="R, VENKKATARAMAN" userId="36986a46-31f9-4d75-bf9a-15c9b518ed89" providerId="ADAL" clId="{045F6A3C-A789-CD40-8395-A2286A442525}" dt="2022-01-20T05:44:34.914" v="1143" actId="478"/>
          <ac:spMkLst>
            <pc:docMk/>
            <pc:sldMk cId="72714446" sldId="1713476489"/>
            <ac:spMk id="12" creationId="{F5066916-BF86-C745-AB4B-607501DA5650}"/>
          </ac:spMkLst>
        </pc:spChg>
      </pc:sldChg>
      <pc:sldChg chg="addSp delSp modSp mod">
        <pc:chgData name="R, VENKKATARAMAN" userId="36986a46-31f9-4d75-bf9a-15c9b518ed89" providerId="ADAL" clId="{045F6A3C-A789-CD40-8395-A2286A442525}" dt="2022-01-20T05:37:51.637" v="1089" actId="113"/>
        <pc:sldMkLst>
          <pc:docMk/>
          <pc:sldMk cId="1638353303" sldId="1713476490"/>
        </pc:sldMkLst>
        <pc:spChg chg="add del mod">
          <ac:chgData name="R, VENKKATARAMAN" userId="36986a46-31f9-4d75-bf9a-15c9b518ed89" providerId="ADAL" clId="{045F6A3C-A789-CD40-8395-A2286A442525}" dt="2022-01-20T05:27:08.190" v="179" actId="478"/>
          <ac:spMkLst>
            <pc:docMk/>
            <pc:sldMk cId="1638353303" sldId="1713476490"/>
            <ac:spMk id="3" creationId="{B775F9FB-124D-1544-9FFF-4338B1012181}"/>
          </ac:spMkLst>
        </pc:spChg>
        <pc:spChg chg="mod">
          <ac:chgData name="R, VENKKATARAMAN" userId="36986a46-31f9-4d75-bf9a-15c9b518ed89" providerId="ADAL" clId="{045F6A3C-A789-CD40-8395-A2286A442525}" dt="2022-01-20T05:26:41.598" v="177" actId="20577"/>
          <ac:spMkLst>
            <pc:docMk/>
            <pc:sldMk cId="1638353303" sldId="1713476490"/>
            <ac:spMk id="4" creationId="{2BDB70B5-5245-5745-9B26-B4E9E0624271}"/>
          </ac:spMkLst>
        </pc:spChg>
        <pc:spChg chg="del">
          <ac:chgData name="R, VENKKATARAMAN" userId="36986a46-31f9-4d75-bf9a-15c9b518ed89" providerId="ADAL" clId="{045F6A3C-A789-CD40-8395-A2286A442525}" dt="2022-01-20T05:27:06.991" v="178" actId="478"/>
          <ac:spMkLst>
            <pc:docMk/>
            <pc:sldMk cId="1638353303" sldId="1713476490"/>
            <ac:spMk id="10" creationId="{2A3898D1-0176-C04A-98D1-40A41611C2DF}"/>
          </ac:spMkLst>
        </pc:spChg>
        <pc:spChg chg="mod">
          <ac:chgData name="R, VENKKATARAMAN" userId="36986a46-31f9-4d75-bf9a-15c9b518ed89" providerId="ADAL" clId="{045F6A3C-A789-CD40-8395-A2286A442525}" dt="2022-01-20T05:37:51.637" v="1089" actId="113"/>
          <ac:spMkLst>
            <pc:docMk/>
            <pc:sldMk cId="1638353303" sldId="1713476490"/>
            <ac:spMk id="12" creationId="{E3B88AB2-A628-E946-9338-5ED34E07AA09}"/>
          </ac:spMkLst>
        </pc:spChg>
      </pc:sldChg>
      <pc:sldChg chg="del">
        <pc:chgData name="R, VENKKATARAMAN" userId="36986a46-31f9-4d75-bf9a-15c9b518ed89" providerId="ADAL" clId="{045F6A3C-A789-CD40-8395-A2286A442525}" dt="2022-01-20T06:50:19.086" v="3774" actId="2696"/>
        <pc:sldMkLst>
          <pc:docMk/>
          <pc:sldMk cId="1236237496" sldId="1713476491"/>
        </pc:sldMkLst>
      </pc:sldChg>
      <pc:sldChg chg="addSp delSp modSp add mod">
        <pc:chgData name="R, VENKKATARAMAN" userId="36986a46-31f9-4d75-bf9a-15c9b518ed89" providerId="ADAL" clId="{045F6A3C-A789-CD40-8395-A2286A442525}" dt="2022-01-20T07:47:13.420" v="4747" actId="122"/>
        <pc:sldMkLst>
          <pc:docMk/>
          <pc:sldMk cId="3990940100" sldId="1713476491"/>
        </pc:sldMkLst>
        <pc:spChg chg="del mod">
          <ac:chgData name="R, VENKKATARAMAN" userId="36986a46-31f9-4d75-bf9a-15c9b518ed89" providerId="ADAL" clId="{045F6A3C-A789-CD40-8395-A2286A442525}" dt="2022-01-20T07:42:14.487" v="3858" actId="3680"/>
          <ac:spMkLst>
            <pc:docMk/>
            <pc:sldMk cId="3990940100" sldId="1713476491"/>
            <ac:spMk id="3" creationId="{A6B26364-832D-DD42-835D-17B72AFC3122}"/>
          </ac:spMkLst>
        </pc:spChg>
        <pc:spChg chg="mod">
          <ac:chgData name="R, VENKKATARAMAN" userId="36986a46-31f9-4d75-bf9a-15c9b518ed89" providerId="ADAL" clId="{045F6A3C-A789-CD40-8395-A2286A442525}" dt="2022-01-20T07:42:01.668" v="3855" actId="20577"/>
          <ac:spMkLst>
            <pc:docMk/>
            <pc:sldMk cId="3990940100" sldId="1713476491"/>
            <ac:spMk id="8" creationId="{964D8991-9CB5-B24C-BB8B-974C93E3EB1D}"/>
          </ac:spMkLst>
        </pc:spChg>
        <pc:graphicFrameChg chg="add mod ord modGraphic">
          <ac:chgData name="R, VENKKATARAMAN" userId="36986a46-31f9-4d75-bf9a-15c9b518ed89" providerId="ADAL" clId="{045F6A3C-A789-CD40-8395-A2286A442525}" dt="2022-01-20T07:47:13.420" v="4747" actId="122"/>
          <ac:graphicFrameMkLst>
            <pc:docMk/>
            <pc:sldMk cId="3990940100" sldId="1713476491"/>
            <ac:graphicFrameMk id="2" creationId="{E08F338D-330C-1C4F-B4FE-375D0B517046}"/>
          </ac:graphicFrameMkLst>
        </pc:graphicFrameChg>
      </pc:sldChg>
    </pc:docChg>
  </pc:docChgLst>
  <pc:docChgLst>
    <pc:chgData name="Murugan, Senthil" userId="14503939-9f34-4c39-b59f-0a86c266c7ad" providerId="ADAL" clId="{E7A9CE2A-D901-B447-AD3D-7D420E11994B}"/>
    <pc:docChg chg="sldOrd">
      <pc:chgData name="Murugan, Senthil" userId="14503939-9f34-4c39-b59f-0a86c266c7ad" providerId="ADAL" clId="{E7A9CE2A-D901-B447-AD3D-7D420E11994B}" dt="2021-12-24T07:40:02.395" v="0" actId="20578"/>
      <pc:docMkLst>
        <pc:docMk/>
      </pc:docMkLst>
      <pc:sldChg chg="ord">
        <pc:chgData name="Murugan, Senthil" userId="14503939-9f34-4c39-b59f-0a86c266c7ad" providerId="ADAL" clId="{E7A9CE2A-D901-B447-AD3D-7D420E11994B}" dt="2021-12-24T07:40:02.395" v="0" actId="20578"/>
        <pc:sldMkLst>
          <pc:docMk/>
          <pc:sldMk cId="499322961" sldId="259"/>
        </pc:sldMkLst>
      </pc:sldChg>
    </pc:docChg>
  </pc:docChgLst>
  <pc:docChgLst>
    <pc:chgData name="Pandurangan, Gopinathan" userId="S::gopi.pandurangan@presidio.com::ff88fe69-4a25-4c3d-aa35-c6a0b4907f68" providerId="AD" clId="Web-{7D713C7E-7FAA-7793-0FED-2F88867AD674}"/>
    <pc:docChg chg="modSld">
      <pc:chgData name="Pandurangan, Gopinathan" userId="S::gopi.pandurangan@presidio.com::ff88fe69-4a25-4c3d-aa35-c6a0b4907f68" providerId="AD" clId="Web-{7D713C7E-7FAA-7793-0FED-2F88867AD674}" dt="2021-07-15T04:40:27.892" v="1" actId="20577"/>
      <pc:docMkLst>
        <pc:docMk/>
      </pc:docMkLst>
      <pc:sldChg chg="modSp">
        <pc:chgData name="Pandurangan, Gopinathan" userId="S::gopi.pandurangan@presidio.com::ff88fe69-4a25-4c3d-aa35-c6a0b4907f68" providerId="AD" clId="Web-{7D713C7E-7FAA-7793-0FED-2F88867AD674}" dt="2021-07-15T04:40:27.892" v="1" actId="20577"/>
        <pc:sldMkLst>
          <pc:docMk/>
          <pc:sldMk cId="1679304151" sldId="1713476488"/>
        </pc:sldMkLst>
        <pc:spChg chg="mod">
          <ac:chgData name="Pandurangan, Gopinathan" userId="S::gopi.pandurangan@presidio.com::ff88fe69-4a25-4c3d-aa35-c6a0b4907f68" providerId="AD" clId="Web-{7D713C7E-7FAA-7793-0FED-2F88867AD674}" dt="2021-07-15T04:40:27.892" v="1" actId="20577"/>
          <ac:spMkLst>
            <pc:docMk/>
            <pc:sldMk cId="1679304151" sldId="1713476488"/>
            <ac:spMk id="3" creationId="{E009074B-9983-3340-9113-24465C209122}"/>
          </ac:spMkLst>
        </pc:spChg>
      </pc:sldChg>
    </pc:docChg>
  </pc:docChgLst>
  <pc:docChgLst>
    <pc:chgData name="Pandurangan, Gopinathan" userId="S::gopi.pandurangan@presidio.com::ff88fe69-4a25-4c3d-aa35-c6a0b4907f68" providerId="AD" clId="Web-{42AB652C-6C27-4C62-ECD6-8FAB34E07B46}"/>
    <pc:docChg chg="modSld">
      <pc:chgData name="Pandurangan, Gopinathan" userId="S::gopi.pandurangan@presidio.com::ff88fe69-4a25-4c3d-aa35-c6a0b4907f68" providerId="AD" clId="Web-{42AB652C-6C27-4C62-ECD6-8FAB34E07B46}" dt="2021-07-01T08:47:04.528" v="1" actId="20577"/>
      <pc:docMkLst>
        <pc:docMk/>
      </pc:docMkLst>
      <pc:sldChg chg="modSp">
        <pc:chgData name="Pandurangan, Gopinathan" userId="S::gopi.pandurangan@presidio.com::ff88fe69-4a25-4c3d-aa35-c6a0b4907f68" providerId="AD" clId="Web-{42AB652C-6C27-4C62-ECD6-8FAB34E07B46}" dt="2021-07-01T08:47:04.528" v="1" actId="20577"/>
        <pc:sldMkLst>
          <pc:docMk/>
          <pc:sldMk cId="72714446" sldId="1713476489"/>
        </pc:sldMkLst>
        <pc:spChg chg="mod">
          <ac:chgData name="Pandurangan, Gopinathan" userId="S::gopi.pandurangan@presidio.com::ff88fe69-4a25-4c3d-aa35-c6a0b4907f68" providerId="AD" clId="Web-{42AB652C-6C27-4C62-ECD6-8FAB34E07B46}" dt="2021-07-01T08:47:04.528" v="1" actId="20577"/>
          <ac:spMkLst>
            <pc:docMk/>
            <pc:sldMk cId="72714446" sldId="1713476489"/>
            <ac:spMk id="7" creationId="{A47D5A13-D2D5-FF46-AED1-D370C12CEB37}"/>
          </ac:spMkLst>
        </pc:spChg>
      </pc:sldChg>
    </pc:docChg>
  </pc:docChgLst>
  <pc:docChgLst>
    <pc:chgData name="R, VENKKATARAMAN" userId="36986a46-31f9-4d75-bf9a-15c9b518ed89" providerId="ADAL" clId="{578F94FF-B8B1-5349-90A8-2DB5F78B00F8}"/>
    <pc:docChg chg="undo redo custSel addSld delSld modSld modMainMaster modSection">
      <pc:chgData name="R, VENKKATARAMAN" userId="36986a46-31f9-4d75-bf9a-15c9b518ed89" providerId="ADAL" clId="{578F94FF-B8B1-5349-90A8-2DB5F78B00F8}" dt="2022-02-19T11:32:25.614" v="12519" actId="1076"/>
      <pc:docMkLst>
        <pc:docMk/>
      </pc:docMkLst>
      <pc:sldChg chg="addSp delSp modSp mod">
        <pc:chgData name="R, VENKKATARAMAN" userId="36986a46-31f9-4d75-bf9a-15c9b518ed89" providerId="ADAL" clId="{578F94FF-B8B1-5349-90A8-2DB5F78B00F8}" dt="2022-02-03T08:07:52.287" v="2671" actId="20577"/>
        <pc:sldMkLst>
          <pc:docMk/>
          <pc:sldMk cId="499322961" sldId="259"/>
        </pc:sldMkLst>
        <pc:spChg chg="del mod">
          <ac:chgData name="R, VENKKATARAMAN" userId="36986a46-31f9-4d75-bf9a-15c9b518ed89" providerId="ADAL" clId="{578F94FF-B8B1-5349-90A8-2DB5F78B00F8}" dt="2022-02-03T07:47:20.435" v="1555" actId="478"/>
          <ac:spMkLst>
            <pc:docMk/>
            <pc:sldMk cId="499322961" sldId="259"/>
            <ac:spMk id="3" creationId="{71F057E7-AEA9-7849-A540-92649C073296}"/>
          </ac:spMkLst>
        </pc:spChg>
        <pc:spChg chg="add del mod">
          <ac:chgData name="R, VENKKATARAMAN" userId="36986a46-31f9-4d75-bf9a-15c9b518ed89" providerId="ADAL" clId="{578F94FF-B8B1-5349-90A8-2DB5F78B00F8}" dt="2022-02-03T07:47:33.495" v="1556" actId="478"/>
          <ac:spMkLst>
            <pc:docMk/>
            <pc:sldMk cId="499322961" sldId="259"/>
            <ac:spMk id="4" creationId="{BA3AA294-6D09-2140-AEAC-603C2EC959EB}"/>
          </ac:spMkLst>
        </pc:spChg>
        <pc:spChg chg="mod">
          <ac:chgData name="R, VENKKATARAMAN" userId="36986a46-31f9-4d75-bf9a-15c9b518ed89" providerId="ADAL" clId="{578F94FF-B8B1-5349-90A8-2DB5F78B00F8}" dt="2022-02-03T07:47:03.303" v="1553" actId="20577"/>
          <ac:spMkLst>
            <pc:docMk/>
            <pc:sldMk cId="499322961" sldId="259"/>
            <ac:spMk id="8" creationId="{964D8991-9CB5-B24C-BB8B-974C93E3EB1D}"/>
          </ac:spMkLst>
        </pc:spChg>
        <pc:graphicFrameChg chg="add mod modGraphic">
          <ac:chgData name="R, VENKKATARAMAN" userId="36986a46-31f9-4d75-bf9a-15c9b518ed89" providerId="ADAL" clId="{578F94FF-B8B1-5349-90A8-2DB5F78B00F8}" dt="2022-02-03T08:07:52.287" v="2671" actId="20577"/>
          <ac:graphicFrameMkLst>
            <pc:docMk/>
            <pc:sldMk cId="499322961" sldId="259"/>
            <ac:graphicFrameMk id="5" creationId="{DA27517E-5E00-0F4F-86D5-8E7C79F65E3F}"/>
          </ac:graphicFrameMkLst>
        </pc:graphicFrameChg>
      </pc:sldChg>
      <pc:sldChg chg="modSp mod">
        <pc:chgData name="R, VENKKATARAMAN" userId="36986a46-31f9-4d75-bf9a-15c9b518ed89" providerId="ADAL" clId="{578F94FF-B8B1-5349-90A8-2DB5F78B00F8}" dt="2022-02-04T07:12:31.636" v="11853" actId="20577"/>
        <pc:sldMkLst>
          <pc:docMk/>
          <pc:sldMk cId="3218697599" sldId="1713476475"/>
        </pc:sldMkLst>
        <pc:spChg chg="mod">
          <ac:chgData name="R, VENKKATARAMAN" userId="36986a46-31f9-4d75-bf9a-15c9b518ed89" providerId="ADAL" clId="{578F94FF-B8B1-5349-90A8-2DB5F78B00F8}" dt="2022-02-04T07:12:31.636" v="11853" actId="20577"/>
          <ac:spMkLst>
            <pc:docMk/>
            <pc:sldMk cId="3218697599" sldId="1713476475"/>
            <ac:spMk id="2" creationId="{C18680CC-566C-C244-9527-A6DE0691F58D}"/>
          </ac:spMkLst>
        </pc:spChg>
      </pc:sldChg>
      <pc:sldChg chg="addSp delSp modSp mod">
        <pc:chgData name="R, VENKKATARAMAN" userId="36986a46-31f9-4d75-bf9a-15c9b518ed89" providerId="ADAL" clId="{578F94FF-B8B1-5349-90A8-2DB5F78B00F8}" dt="2022-02-03T13:54:39.933" v="4566" actId="12"/>
        <pc:sldMkLst>
          <pc:docMk/>
          <pc:sldMk cId="3466572430" sldId="1713476479"/>
        </pc:sldMkLst>
        <pc:spChg chg="del">
          <ac:chgData name="R, VENKKATARAMAN" userId="36986a46-31f9-4d75-bf9a-15c9b518ed89" providerId="ADAL" clId="{578F94FF-B8B1-5349-90A8-2DB5F78B00F8}" dt="2022-02-03T13:26:18.694" v="3340" actId="478"/>
          <ac:spMkLst>
            <pc:docMk/>
            <pc:sldMk cId="3466572430" sldId="1713476479"/>
            <ac:spMk id="3" creationId="{A6B26364-832D-DD42-835D-17B72AFC3122}"/>
          </ac:spMkLst>
        </pc:spChg>
        <pc:spChg chg="add del mod">
          <ac:chgData name="R, VENKKATARAMAN" userId="36986a46-31f9-4d75-bf9a-15c9b518ed89" providerId="ADAL" clId="{578F94FF-B8B1-5349-90A8-2DB5F78B00F8}" dt="2022-02-03T13:26:25.180" v="3343" actId="478"/>
          <ac:spMkLst>
            <pc:docMk/>
            <pc:sldMk cId="3466572430" sldId="1713476479"/>
            <ac:spMk id="4" creationId="{816B5D0D-202D-F84F-A89E-3AC0ECDC840D}"/>
          </ac:spMkLst>
        </pc:spChg>
        <pc:spChg chg="add del mod">
          <ac:chgData name="R, VENKKATARAMAN" userId="36986a46-31f9-4d75-bf9a-15c9b518ed89" providerId="ADAL" clId="{578F94FF-B8B1-5349-90A8-2DB5F78B00F8}" dt="2022-02-03T13:40:36.323" v="3943"/>
          <ac:spMkLst>
            <pc:docMk/>
            <pc:sldMk cId="3466572430" sldId="1713476479"/>
            <ac:spMk id="6" creationId="{7DB89721-C8E8-0247-9C1B-DCFAFCC1FD1B}"/>
          </ac:spMkLst>
        </pc:spChg>
        <pc:spChg chg="add mod">
          <ac:chgData name="R, VENKKATARAMAN" userId="36986a46-31f9-4d75-bf9a-15c9b518ed89" providerId="ADAL" clId="{578F94FF-B8B1-5349-90A8-2DB5F78B00F8}" dt="2022-02-03T13:43:10.209" v="4153" actId="1076"/>
          <ac:spMkLst>
            <pc:docMk/>
            <pc:sldMk cId="3466572430" sldId="1713476479"/>
            <ac:spMk id="7" creationId="{54974236-54A4-7C46-8E62-05295DCBAA6F}"/>
          </ac:spMkLst>
        </pc:spChg>
        <pc:spChg chg="mod">
          <ac:chgData name="R, VENKKATARAMAN" userId="36986a46-31f9-4d75-bf9a-15c9b518ed89" providerId="ADAL" clId="{578F94FF-B8B1-5349-90A8-2DB5F78B00F8}" dt="2022-02-03T13:10:52.898" v="3339" actId="20577"/>
          <ac:spMkLst>
            <pc:docMk/>
            <pc:sldMk cId="3466572430" sldId="1713476479"/>
            <ac:spMk id="8" creationId="{964D8991-9CB5-B24C-BB8B-974C93E3EB1D}"/>
          </ac:spMkLst>
        </pc:spChg>
        <pc:spChg chg="add mod">
          <ac:chgData name="R, VENKKATARAMAN" userId="36986a46-31f9-4d75-bf9a-15c9b518ed89" providerId="ADAL" clId="{578F94FF-B8B1-5349-90A8-2DB5F78B00F8}" dt="2022-02-03T13:48:49.072" v="4439" actId="14100"/>
          <ac:spMkLst>
            <pc:docMk/>
            <pc:sldMk cId="3466572430" sldId="1713476479"/>
            <ac:spMk id="9" creationId="{C91EA3B8-57AF-8947-B506-80411DFD21E7}"/>
          </ac:spMkLst>
        </pc:spChg>
        <pc:graphicFrameChg chg="add mod modGraphic">
          <ac:chgData name="R, VENKKATARAMAN" userId="36986a46-31f9-4d75-bf9a-15c9b518ed89" providerId="ADAL" clId="{578F94FF-B8B1-5349-90A8-2DB5F78B00F8}" dt="2022-02-03T13:54:39.933" v="4566" actId="12"/>
          <ac:graphicFrameMkLst>
            <pc:docMk/>
            <pc:sldMk cId="3466572430" sldId="1713476479"/>
            <ac:graphicFrameMk id="5" creationId="{C3B720BE-4A50-EA4F-B577-6CA4DF7B27FE}"/>
          </ac:graphicFrameMkLst>
        </pc:graphicFrameChg>
      </pc:sldChg>
      <pc:sldChg chg="addSp modSp mod">
        <pc:chgData name="R, VENKKATARAMAN" userId="36986a46-31f9-4d75-bf9a-15c9b518ed89" providerId="ADAL" clId="{578F94FF-B8B1-5349-90A8-2DB5F78B00F8}" dt="2022-02-04T10:20:01.770" v="12427" actId="20577"/>
        <pc:sldMkLst>
          <pc:docMk/>
          <pc:sldMk cId="1679304151" sldId="1713476488"/>
        </pc:sldMkLst>
        <pc:spChg chg="mod">
          <ac:chgData name="R, VENKKATARAMAN" userId="36986a46-31f9-4d75-bf9a-15c9b518ed89" providerId="ADAL" clId="{578F94FF-B8B1-5349-90A8-2DB5F78B00F8}" dt="2022-02-03T07:04:38.302" v="742" actId="2711"/>
          <ac:spMkLst>
            <pc:docMk/>
            <pc:sldMk cId="1679304151" sldId="1713476488"/>
            <ac:spMk id="2" creationId="{24C34AD5-E536-3449-8D2A-9E98A29EC4CE}"/>
          </ac:spMkLst>
        </pc:spChg>
        <pc:spChg chg="mod">
          <ac:chgData name="R, VENKKATARAMAN" userId="36986a46-31f9-4d75-bf9a-15c9b518ed89" providerId="ADAL" clId="{578F94FF-B8B1-5349-90A8-2DB5F78B00F8}" dt="2022-02-04T10:20:01.770" v="12427" actId="20577"/>
          <ac:spMkLst>
            <pc:docMk/>
            <pc:sldMk cId="1679304151" sldId="1713476488"/>
            <ac:spMk id="3" creationId="{E009074B-9983-3340-9113-24465C209122}"/>
          </ac:spMkLst>
        </pc:spChg>
        <pc:spChg chg="mod">
          <ac:chgData name="R, VENKKATARAMAN" userId="36986a46-31f9-4d75-bf9a-15c9b518ed89" providerId="ADAL" clId="{578F94FF-B8B1-5349-90A8-2DB5F78B00F8}" dt="2022-02-03T07:04:38.302" v="742" actId="2711"/>
          <ac:spMkLst>
            <pc:docMk/>
            <pc:sldMk cId="1679304151" sldId="1713476488"/>
            <ac:spMk id="4" creationId="{8DE8C993-59BA-BE47-8DDA-C8C47F6926AA}"/>
          </ac:spMkLst>
        </pc:spChg>
        <pc:picChg chg="add mod">
          <ac:chgData name="R, VENKKATARAMAN" userId="36986a46-31f9-4d75-bf9a-15c9b518ed89" providerId="ADAL" clId="{578F94FF-B8B1-5349-90A8-2DB5F78B00F8}" dt="2022-02-03T07:04:38.302" v="742" actId="2711"/>
          <ac:picMkLst>
            <pc:docMk/>
            <pc:sldMk cId="1679304151" sldId="1713476488"/>
            <ac:picMk id="1026" creationId="{2CCEC389-5F64-DF4C-B788-430798D39BBF}"/>
          </ac:picMkLst>
        </pc:picChg>
      </pc:sldChg>
      <pc:sldChg chg="addSp delSp modSp mod">
        <pc:chgData name="R, VENKKATARAMAN" userId="36986a46-31f9-4d75-bf9a-15c9b518ed89" providerId="ADAL" clId="{578F94FF-B8B1-5349-90A8-2DB5F78B00F8}" dt="2022-02-03T13:02:18.536" v="3311" actId="20577"/>
        <pc:sldMkLst>
          <pc:docMk/>
          <pc:sldMk cId="72714446" sldId="1713476489"/>
        </pc:sldMkLst>
        <pc:spChg chg="add del mod">
          <ac:chgData name="R, VENKKATARAMAN" userId="36986a46-31f9-4d75-bf9a-15c9b518ed89" providerId="ADAL" clId="{578F94FF-B8B1-5349-90A8-2DB5F78B00F8}" dt="2022-02-03T08:17:28.788" v="2712" actId="478"/>
          <ac:spMkLst>
            <pc:docMk/>
            <pc:sldMk cId="72714446" sldId="1713476489"/>
            <ac:spMk id="3" creationId="{1DE7183F-BF68-6640-BB9F-D1A5A08D27B9}"/>
          </ac:spMkLst>
        </pc:spChg>
        <pc:spChg chg="mod">
          <ac:chgData name="R, VENKKATARAMAN" userId="36986a46-31f9-4d75-bf9a-15c9b518ed89" providerId="ADAL" clId="{578F94FF-B8B1-5349-90A8-2DB5F78B00F8}" dt="2022-02-03T09:45:58.872" v="2910" actId="2711"/>
          <ac:spMkLst>
            <pc:docMk/>
            <pc:sldMk cId="72714446" sldId="1713476489"/>
            <ac:spMk id="4" creationId="{2BDB70B5-5245-5745-9B26-B4E9E0624271}"/>
          </ac:spMkLst>
        </pc:spChg>
        <pc:spChg chg="mod">
          <ac:chgData name="R, VENKKATARAMAN" userId="36986a46-31f9-4d75-bf9a-15c9b518ed89" providerId="ADAL" clId="{578F94FF-B8B1-5349-90A8-2DB5F78B00F8}" dt="2022-02-03T09:45:58.872" v="2910" actId="2711"/>
          <ac:spMkLst>
            <pc:docMk/>
            <pc:sldMk cId="72714446" sldId="1713476489"/>
            <ac:spMk id="5" creationId="{4282C418-BD9B-5A43-B3C3-452D27B450C6}"/>
          </ac:spMkLst>
        </pc:spChg>
        <pc:spChg chg="add del mod">
          <ac:chgData name="R, VENKKATARAMAN" userId="36986a46-31f9-4d75-bf9a-15c9b518ed89" providerId="ADAL" clId="{578F94FF-B8B1-5349-90A8-2DB5F78B00F8}" dt="2022-02-03T09:24:54.376" v="2727" actId="478"/>
          <ac:spMkLst>
            <pc:docMk/>
            <pc:sldMk cId="72714446" sldId="1713476489"/>
            <ac:spMk id="6" creationId="{72BAF310-7E88-3648-AA5C-0735397A57FB}"/>
          </ac:spMkLst>
        </pc:spChg>
        <pc:spChg chg="del mod">
          <ac:chgData name="R, VENKKATARAMAN" userId="36986a46-31f9-4d75-bf9a-15c9b518ed89" providerId="ADAL" clId="{578F94FF-B8B1-5349-90A8-2DB5F78B00F8}" dt="2022-02-03T08:15:42.124" v="2711" actId="478"/>
          <ac:spMkLst>
            <pc:docMk/>
            <pc:sldMk cId="72714446" sldId="1713476489"/>
            <ac:spMk id="10" creationId="{6D451751-D13E-114C-BFE9-BC652E1ECF9B}"/>
          </ac:spMkLst>
        </pc:spChg>
        <pc:spChg chg="add mod">
          <ac:chgData name="R, VENKKATARAMAN" userId="36986a46-31f9-4d75-bf9a-15c9b518ed89" providerId="ADAL" clId="{578F94FF-B8B1-5349-90A8-2DB5F78B00F8}" dt="2022-02-03T12:27:25.487" v="3019" actId="20577"/>
          <ac:spMkLst>
            <pc:docMk/>
            <pc:sldMk cId="72714446" sldId="1713476489"/>
            <ac:spMk id="31" creationId="{68D78FF2-5125-8440-B0E1-A4874B1DB2AD}"/>
          </ac:spMkLst>
        </pc:spChg>
        <pc:spChg chg="add mod">
          <ac:chgData name="R, VENKKATARAMAN" userId="36986a46-31f9-4d75-bf9a-15c9b518ed89" providerId="ADAL" clId="{578F94FF-B8B1-5349-90A8-2DB5F78B00F8}" dt="2022-02-03T12:51:55.581" v="3170" actId="1076"/>
          <ac:spMkLst>
            <pc:docMk/>
            <pc:sldMk cId="72714446" sldId="1713476489"/>
            <ac:spMk id="32" creationId="{540A4FEA-46CE-424A-B3D0-AA49FF0A3A83}"/>
          </ac:spMkLst>
        </pc:spChg>
        <pc:spChg chg="add mod">
          <ac:chgData name="R, VENKKATARAMAN" userId="36986a46-31f9-4d75-bf9a-15c9b518ed89" providerId="ADAL" clId="{578F94FF-B8B1-5349-90A8-2DB5F78B00F8}" dt="2022-02-03T09:50:54.161" v="3014" actId="122"/>
          <ac:spMkLst>
            <pc:docMk/>
            <pc:sldMk cId="72714446" sldId="1713476489"/>
            <ac:spMk id="33" creationId="{7B7CA71B-32CB-B740-84F0-B2C3C9C9F118}"/>
          </ac:spMkLst>
        </pc:spChg>
        <pc:spChg chg="add del mod">
          <ac:chgData name="R, VENKKATARAMAN" userId="36986a46-31f9-4d75-bf9a-15c9b518ed89" providerId="ADAL" clId="{578F94FF-B8B1-5349-90A8-2DB5F78B00F8}" dt="2022-02-03T12:28:40.400" v="3038" actId="478"/>
          <ac:spMkLst>
            <pc:docMk/>
            <pc:sldMk cId="72714446" sldId="1713476489"/>
            <ac:spMk id="35" creationId="{FDAF8AAC-F88C-9248-AAD5-7D43A90938B7}"/>
          </ac:spMkLst>
        </pc:spChg>
        <pc:spChg chg="add mod">
          <ac:chgData name="R, VENKKATARAMAN" userId="36986a46-31f9-4d75-bf9a-15c9b518ed89" providerId="ADAL" clId="{578F94FF-B8B1-5349-90A8-2DB5F78B00F8}" dt="2022-02-03T12:50:31.511" v="3166" actId="1076"/>
          <ac:spMkLst>
            <pc:docMk/>
            <pc:sldMk cId="72714446" sldId="1713476489"/>
            <ac:spMk id="36" creationId="{C8B078DA-1218-2A4E-AA26-C4A4D788A9E6}"/>
          </ac:spMkLst>
        </pc:spChg>
        <pc:spChg chg="add del mod">
          <ac:chgData name="R, VENKKATARAMAN" userId="36986a46-31f9-4d75-bf9a-15c9b518ed89" providerId="ADAL" clId="{578F94FF-B8B1-5349-90A8-2DB5F78B00F8}" dt="2022-02-03T12:29:17.902" v="3069"/>
          <ac:spMkLst>
            <pc:docMk/>
            <pc:sldMk cId="72714446" sldId="1713476489"/>
            <ac:spMk id="37" creationId="{A80D8542-9FD2-D64D-A599-C04ECE4CF02C}"/>
          </ac:spMkLst>
        </pc:spChg>
        <pc:spChg chg="add del mod">
          <ac:chgData name="R, VENKKATARAMAN" userId="36986a46-31f9-4d75-bf9a-15c9b518ed89" providerId="ADAL" clId="{578F94FF-B8B1-5349-90A8-2DB5F78B00F8}" dt="2022-02-03T12:29:19.183" v="3071"/>
          <ac:spMkLst>
            <pc:docMk/>
            <pc:sldMk cId="72714446" sldId="1713476489"/>
            <ac:spMk id="38" creationId="{D580FB7D-C060-774B-8F09-053173E5C08D}"/>
          </ac:spMkLst>
        </pc:spChg>
        <pc:spChg chg="add mod">
          <ac:chgData name="R, VENKKATARAMAN" userId="36986a46-31f9-4d75-bf9a-15c9b518ed89" providerId="ADAL" clId="{578F94FF-B8B1-5349-90A8-2DB5F78B00F8}" dt="2022-02-03T12:55:08.172" v="3199" actId="14100"/>
          <ac:spMkLst>
            <pc:docMk/>
            <pc:sldMk cId="72714446" sldId="1713476489"/>
            <ac:spMk id="43" creationId="{396183A6-3F80-FE49-8B20-EFA83700CA91}"/>
          </ac:spMkLst>
        </pc:spChg>
        <pc:spChg chg="add mod">
          <ac:chgData name="R, VENKKATARAMAN" userId="36986a46-31f9-4d75-bf9a-15c9b518ed89" providerId="ADAL" clId="{578F94FF-B8B1-5349-90A8-2DB5F78B00F8}" dt="2022-02-03T12:51:41.243" v="3167" actId="1076"/>
          <ac:spMkLst>
            <pc:docMk/>
            <pc:sldMk cId="72714446" sldId="1713476489"/>
            <ac:spMk id="47" creationId="{04681A63-8398-AB4E-8736-86EFA2822982}"/>
          </ac:spMkLst>
        </pc:spChg>
        <pc:spChg chg="add mod">
          <ac:chgData name="R, VENKKATARAMAN" userId="36986a46-31f9-4d75-bf9a-15c9b518ed89" providerId="ADAL" clId="{578F94FF-B8B1-5349-90A8-2DB5F78B00F8}" dt="2022-02-03T12:46:25.099" v="3150" actId="164"/>
          <ac:spMkLst>
            <pc:docMk/>
            <pc:sldMk cId="72714446" sldId="1713476489"/>
            <ac:spMk id="48" creationId="{3E4D6CA5-D709-F244-8F1F-5EF9E1E9CCCB}"/>
          </ac:spMkLst>
        </pc:spChg>
        <pc:spChg chg="add mod">
          <ac:chgData name="R, VENKKATARAMAN" userId="36986a46-31f9-4d75-bf9a-15c9b518ed89" providerId="ADAL" clId="{578F94FF-B8B1-5349-90A8-2DB5F78B00F8}" dt="2022-02-03T12:54:11.919" v="3193" actId="1076"/>
          <ac:spMkLst>
            <pc:docMk/>
            <pc:sldMk cId="72714446" sldId="1713476489"/>
            <ac:spMk id="49" creationId="{C63EEE27-5B0A-E247-929D-C437F9212355}"/>
          </ac:spMkLst>
        </pc:spChg>
        <pc:spChg chg="add mod">
          <ac:chgData name="R, VENKKATARAMAN" userId="36986a46-31f9-4d75-bf9a-15c9b518ed89" providerId="ADAL" clId="{578F94FF-B8B1-5349-90A8-2DB5F78B00F8}" dt="2022-02-03T13:02:18.536" v="3311" actId="20577"/>
          <ac:spMkLst>
            <pc:docMk/>
            <pc:sldMk cId="72714446" sldId="1713476489"/>
            <ac:spMk id="3089" creationId="{B20CE12D-D5AA-6D41-9121-70B7779C67AA}"/>
          </ac:spMkLst>
        </pc:spChg>
        <pc:spChg chg="add del mod">
          <ac:chgData name="R, VENKKATARAMAN" userId="36986a46-31f9-4d75-bf9a-15c9b518ed89" providerId="ADAL" clId="{578F94FF-B8B1-5349-90A8-2DB5F78B00F8}" dt="2022-02-03T12:58:40.775" v="3289" actId="767"/>
          <ac:spMkLst>
            <pc:docMk/>
            <pc:sldMk cId="72714446" sldId="1713476489"/>
            <ac:spMk id="3090" creationId="{F6BE8ACC-0011-0C47-AF90-6B29DAD042B6}"/>
          </ac:spMkLst>
        </pc:spChg>
        <pc:grpChg chg="add del mod">
          <ac:chgData name="R, VENKKATARAMAN" userId="36986a46-31f9-4d75-bf9a-15c9b518ed89" providerId="ADAL" clId="{578F94FF-B8B1-5349-90A8-2DB5F78B00F8}" dt="2022-02-03T09:39:09.496" v="2818" actId="165"/>
          <ac:grpSpMkLst>
            <pc:docMk/>
            <pc:sldMk cId="72714446" sldId="1713476489"/>
            <ac:grpSpMk id="7" creationId="{5CBD0A01-C29E-E64B-85E9-667A62852FDF}"/>
          </ac:grpSpMkLst>
        </pc:grpChg>
        <pc:grpChg chg="add mod">
          <ac:chgData name="R, VENKKATARAMAN" userId="36986a46-31f9-4d75-bf9a-15c9b518ed89" providerId="ADAL" clId="{578F94FF-B8B1-5349-90A8-2DB5F78B00F8}" dt="2022-02-03T12:51:41.243" v="3167" actId="1076"/>
          <ac:grpSpMkLst>
            <pc:docMk/>
            <pc:sldMk cId="72714446" sldId="1713476489"/>
            <ac:grpSpMk id="8" creationId="{116CF069-1745-5A46-B46C-D9E82774411A}"/>
          </ac:grpSpMkLst>
        </pc:grpChg>
        <pc:grpChg chg="add mod">
          <ac:chgData name="R, VENKKATARAMAN" userId="36986a46-31f9-4d75-bf9a-15c9b518ed89" providerId="ADAL" clId="{578F94FF-B8B1-5349-90A8-2DB5F78B00F8}" dt="2022-02-03T09:38:59.547" v="2817" actId="164"/>
          <ac:grpSpMkLst>
            <pc:docMk/>
            <pc:sldMk cId="72714446" sldId="1713476489"/>
            <ac:grpSpMk id="28" creationId="{316FB890-3572-D848-A9F2-6CC01CA9B395}"/>
          </ac:grpSpMkLst>
        </pc:grpChg>
        <pc:grpChg chg="add mod">
          <ac:chgData name="R, VENKKATARAMAN" userId="36986a46-31f9-4d75-bf9a-15c9b518ed89" providerId="ADAL" clId="{578F94FF-B8B1-5349-90A8-2DB5F78B00F8}" dt="2022-02-03T12:46:25.099" v="3150" actId="164"/>
          <ac:grpSpMkLst>
            <pc:docMk/>
            <pc:sldMk cId="72714446" sldId="1713476489"/>
            <ac:grpSpMk id="29" creationId="{772A1D3F-B68B-9041-AE66-961E26BFBA1F}"/>
          </ac:grpSpMkLst>
        </pc:grpChg>
        <pc:grpChg chg="add mod">
          <ac:chgData name="R, VENKKATARAMAN" userId="36986a46-31f9-4d75-bf9a-15c9b518ed89" providerId="ADAL" clId="{578F94FF-B8B1-5349-90A8-2DB5F78B00F8}" dt="2022-02-03T12:55:08.172" v="3199" actId="14100"/>
          <ac:grpSpMkLst>
            <pc:docMk/>
            <pc:sldMk cId="72714446" sldId="1713476489"/>
            <ac:grpSpMk id="44" creationId="{06D23A40-250F-EF49-A427-FCA527882479}"/>
          </ac:grpSpMkLst>
        </pc:grpChg>
        <pc:grpChg chg="add mod">
          <ac:chgData name="R, VENKKATARAMAN" userId="36986a46-31f9-4d75-bf9a-15c9b518ed89" providerId="ADAL" clId="{578F94FF-B8B1-5349-90A8-2DB5F78B00F8}" dt="2022-02-03T12:46:25.099" v="3150" actId="164"/>
          <ac:grpSpMkLst>
            <pc:docMk/>
            <pc:sldMk cId="72714446" sldId="1713476489"/>
            <ac:grpSpMk id="50" creationId="{4B736ECB-E114-BD43-8BE4-5CBA5719D631}"/>
          </ac:grpSpMkLst>
        </pc:grpChg>
        <pc:grpChg chg="add mod">
          <ac:chgData name="R, VENKKATARAMAN" userId="36986a46-31f9-4d75-bf9a-15c9b518ed89" providerId="ADAL" clId="{578F94FF-B8B1-5349-90A8-2DB5F78B00F8}" dt="2022-02-03T12:54:11.919" v="3193" actId="1076"/>
          <ac:grpSpMkLst>
            <pc:docMk/>
            <pc:sldMk cId="72714446" sldId="1713476489"/>
            <ac:grpSpMk id="51" creationId="{D1EF0434-6AC8-2640-A218-CAF387934C5F}"/>
          </ac:grpSpMkLst>
        </pc:grpChg>
        <pc:grpChg chg="add mod">
          <ac:chgData name="R, VENKKATARAMAN" userId="36986a46-31f9-4d75-bf9a-15c9b518ed89" providerId="ADAL" clId="{578F94FF-B8B1-5349-90A8-2DB5F78B00F8}" dt="2022-02-03T12:51:41.243" v="3167" actId="1076"/>
          <ac:grpSpMkLst>
            <pc:docMk/>
            <pc:sldMk cId="72714446" sldId="1713476489"/>
            <ac:grpSpMk id="52" creationId="{742D5EAF-B61C-8C46-8ABC-0EA1AAFC6D6D}"/>
          </ac:grpSpMkLst>
        </pc:grpChg>
        <pc:grpChg chg="add mod">
          <ac:chgData name="R, VENKKATARAMAN" userId="36986a46-31f9-4d75-bf9a-15c9b518ed89" providerId="ADAL" clId="{578F94FF-B8B1-5349-90A8-2DB5F78B00F8}" dt="2022-02-03T12:54:11.919" v="3193" actId="1076"/>
          <ac:grpSpMkLst>
            <pc:docMk/>
            <pc:sldMk cId="72714446" sldId="1713476489"/>
            <ac:grpSpMk id="59" creationId="{334D5643-2F6F-464A-BB63-F930997EC7C7}"/>
          </ac:grpSpMkLst>
        </pc:grpChg>
        <pc:picChg chg="add mod">
          <ac:chgData name="R, VENKKATARAMAN" userId="36986a46-31f9-4d75-bf9a-15c9b518ed89" providerId="ADAL" clId="{578F94FF-B8B1-5349-90A8-2DB5F78B00F8}" dt="2022-02-03T12:51:41.243" v="3167" actId="1076"/>
          <ac:picMkLst>
            <pc:docMk/>
            <pc:sldMk cId="72714446" sldId="1713476489"/>
            <ac:picMk id="11" creationId="{4BA81B6D-5DF1-A543-9A78-B207E49C485F}"/>
          </ac:picMkLst>
        </pc:picChg>
        <pc:picChg chg="add mod topLvl">
          <ac:chgData name="R, VENKKATARAMAN" userId="36986a46-31f9-4d75-bf9a-15c9b518ed89" providerId="ADAL" clId="{578F94FF-B8B1-5349-90A8-2DB5F78B00F8}" dt="2022-02-03T09:44:39.674" v="2877" actId="1036"/>
          <ac:picMkLst>
            <pc:docMk/>
            <pc:sldMk cId="72714446" sldId="1713476489"/>
            <ac:picMk id="13" creationId="{35FEB773-DEA1-1447-9F81-BF0CD8151105}"/>
          </ac:picMkLst>
        </pc:picChg>
        <pc:picChg chg="mod">
          <ac:chgData name="R, VENKKATARAMAN" userId="36986a46-31f9-4d75-bf9a-15c9b518ed89" providerId="ADAL" clId="{578F94FF-B8B1-5349-90A8-2DB5F78B00F8}" dt="2022-02-03T12:54:11.919" v="3193" actId="1076"/>
          <ac:picMkLst>
            <pc:docMk/>
            <pc:sldMk cId="72714446" sldId="1713476489"/>
            <ac:picMk id="60" creationId="{92881DE4-762D-3647-998B-6D2691FC8BFD}"/>
          </ac:picMkLst>
        </pc:picChg>
        <pc:picChg chg="mod">
          <ac:chgData name="R, VENKKATARAMAN" userId="36986a46-31f9-4d75-bf9a-15c9b518ed89" providerId="ADAL" clId="{578F94FF-B8B1-5349-90A8-2DB5F78B00F8}" dt="2022-02-03T12:54:11.919" v="3193" actId="1076"/>
          <ac:picMkLst>
            <pc:docMk/>
            <pc:sldMk cId="72714446" sldId="1713476489"/>
            <ac:picMk id="61" creationId="{D57867BC-848A-874B-8A9B-D693A87D73F5}"/>
          </ac:picMkLst>
        </pc:picChg>
        <pc:picChg chg="add mod">
          <ac:chgData name="R, VENKKATARAMAN" userId="36986a46-31f9-4d75-bf9a-15c9b518ed89" providerId="ADAL" clId="{578F94FF-B8B1-5349-90A8-2DB5F78B00F8}" dt="2022-02-03T12:51:41.243" v="3167" actId="1076"/>
          <ac:picMkLst>
            <pc:docMk/>
            <pc:sldMk cId="72714446" sldId="1713476489"/>
            <ac:picMk id="3074" creationId="{9471E55D-1B9C-5045-9396-CAB8C73955A0}"/>
          </ac:picMkLst>
        </pc:picChg>
        <pc:picChg chg="add mod topLvl">
          <ac:chgData name="R, VENKKATARAMAN" userId="36986a46-31f9-4d75-bf9a-15c9b518ed89" providerId="ADAL" clId="{578F94FF-B8B1-5349-90A8-2DB5F78B00F8}" dt="2022-02-03T09:44:39.674" v="2877" actId="1036"/>
          <ac:picMkLst>
            <pc:docMk/>
            <pc:sldMk cId="72714446" sldId="1713476489"/>
            <ac:picMk id="3076" creationId="{432CBDCD-8D3D-114F-ABBD-6F61BD352531}"/>
          </ac:picMkLst>
        </pc:picChg>
        <pc:picChg chg="add mod">
          <ac:chgData name="R, VENKKATARAMAN" userId="36986a46-31f9-4d75-bf9a-15c9b518ed89" providerId="ADAL" clId="{578F94FF-B8B1-5349-90A8-2DB5F78B00F8}" dt="2022-02-03T12:51:41.243" v="3167" actId="1076"/>
          <ac:picMkLst>
            <pc:docMk/>
            <pc:sldMk cId="72714446" sldId="1713476489"/>
            <ac:picMk id="3078" creationId="{9E8120A3-43BB-6147-80C6-529D8E2182E3}"/>
          </ac:picMkLst>
        </pc:picChg>
        <pc:picChg chg="add mod">
          <ac:chgData name="R, VENKKATARAMAN" userId="36986a46-31f9-4d75-bf9a-15c9b518ed89" providerId="ADAL" clId="{578F94FF-B8B1-5349-90A8-2DB5F78B00F8}" dt="2022-02-03T12:52:27.690" v="3172" actId="14100"/>
          <ac:picMkLst>
            <pc:docMk/>
            <pc:sldMk cId="72714446" sldId="1713476489"/>
            <ac:picMk id="3080" creationId="{F81E46DE-74A2-FE44-B3AE-2E3FE414340C}"/>
          </ac:picMkLst>
        </pc:picChg>
        <pc:picChg chg="add del mod">
          <ac:chgData name="R, VENKKATARAMAN" userId="36986a46-31f9-4d75-bf9a-15c9b518ed89" providerId="ADAL" clId="{578F94FF-B8B1-5349-90A8-2DB5F78B00F8}" dt="2022-02-03T09:47:47.679" v="2914" actId="478"/>
          <ac:picMkLst>
            <pc:docMk/>
            <pc:sldMk cId="72714446" sldId="1713476489"/>
            <ac:picMk id="3082" creationId="{C450B3A4-E2BC-F94A-8897-4F83968E5922}"/>
          </ac:picMkLst>
        </pc:picChg>
        <pc:picChg chg="add mod">
          <ac:chgData name="R, VENKKATARAMAN" userId="36986a46-31f9-4d75-bf9a-15c9b518ed89" providerId="ADAL" clId="{578F94FF-B8B1-5349-90A8-2DB5F78B00F8}" dt="2022-02-03T09:49:52.542" v="2930" actId="14100"/>
          <ac:picMkLst>
            <pc:docMk/>
            <pc:sldMk cId="72714446" sldId="1713476489"/>
            <ac:picMk id="3084" creationId="{E572AFDC-2850-E848-9747-D170CB7393A0}"/>
          </ac:picMkLst>
        </pc:picChg>
        <pc:picChg chg="add mod">
          <ac:chgData name="R, VENKKATARAMAN" userId="36986a46-31f9-4d75-bf9a-15c9b518ed89" providerId="ADAL" clId="{578F94FF-B8B1-5349-90A8-2DB5F78B00F8}" dt="2022-02-03T09:49:57.464" v="2932" actId="1076"/>
          <ac:picMkLst>
            <pc:docMk/>
            <pc:sldMk cId="72714446" sldId="1713476489"/>
            <ac:picMk id="3086" creationId="{7A0C385C-7FA7-B94D-BB89-10167D62E44D}"/>
          </ac:picMkLst>
        </pc:picChg>
        <pc:picChg chg="add mod">
          <ac:chgData name="R, VENKKATARAMAN" userId="36986a46-31f9-4d75-bf9a-15c9b518ed89" providerId="ADAL" clId="{578F94FF-B8B1-5349-90A8-2DB5F78B00F8}" dt="2022-02-03T12:55:08.172" v="3199" actId="14100"/>
          <ac:picMkLst>
            <pc:docMk/>
            <pc:sldMk cId="72714446" sldId="1713476489"/>
            <ac:picMk id="3088" creationId="{AB9021C6-8AAE-1F4C-9CE8-AC41DF98A212}"/>
          </ac:picMkLst>
        </pc:picChg>
        <pc:cxnChg chg="add del mod">
          <ac:chgData name="R, VENKKATARAMAN" userId="36986a46-31f9-4d75-bf9a-15c9b518ed89" providerId="ADAL" clId="{578F94FF-B8B1-5349-90A8-2DB5F78B00F8}" dt="2022-02-03T09:35:21.936" v="2764" actId="478"/>
          <ac:cxnSpMkLst>
            <pc:docMk/>
            <pc:sldMk cId="72714446" sldId="1713476489"/>
            <ac:cxnSpMk id="12" creationId="{BAB6F824-21BC-D845-8E39-66A2A7DC2776}"/>
          </ac:cxnSpMkLst>
        </pc:cxnChg>
        <pc:cxnChg chg="add mod">
          <ac:chgData name="R, VENKKATARAMAN" userId="36986a46-31f9-4d75-bf9a-15c9b518ed89" providerId="ADAL" clId="{578F94FF-B8B1-5349-90A8-2DB5F78B00F8}" dt="2022-02-03T12:51:46.684" v="3168" actId="14100"/>
          <ac:cxnSpMkLst>
            <pc:docMk/>
            <pc:sldMk cId="72714446" sldId="1713476489"/>
            <ac:cxnSpMk id="15" creationId="{FFB1A6F5-DA67-9B45-B170-EEACB3DD753F}"/>
          </ac:cxnSpMkLst>
        </pc:cxnChg>
        <pc:cxnChg chg="add mod">
          <ac:chgData name="R, VENKKATARAMAN" userId="36986a46-31f9-4d75-bf9a-15c9b518ed89" providerId="ADAL" clId="{578F94FF-B8B1-5349-90A8-2DB5F78B00F8}" dt="2022-02-03T12:51:51.006" v="3169" actId="14100"/>
          <ac:cxnSpMkLst>
            <pc:docMk/>
            <pc:sldMk cId="72714446" sldId="1713476489"/>
            <ac:cxnSpMk id="20" creationId="{FA5D93CA-F923-5C44-A170-66A762E0BC4E}"/>
          </ac:cxnSpMkLst>
        </pc:cxnChg>
        <pc:cxnChg chg="add del mod">
          <ac:chgData name="R, VENKKATARAMAN" userId="36986a46-31f9-4d75-bf9a-15c9b518ed89" providerId="ADAL" clId="{578F94FF-B8B1-5349-90A8-2DB5F78B00F8}" dt="2022-02-03T12:52:32.267" v="3173" actId="478"/>
          <ac:cxnSpMkLst>
            <pc:docMk/>
            <pc:sldMk cId="72714446" sldId="1713476489"/>
            <ac:cxnSpMk id="24" creationId="{3A817030-97F0-F84D-B314-CA35605274C2}"/>
          </ac:cxnSpMkLst>
        </pc:cxnChg>
        <pc:cxnChg chg="add mod">
          <ac:chgData name="R, VENKKATARAMAN" userId="36986a46-31f9-4d75-bf9a-15c9b518ed89" providerId="ADAL" clId="{578F94FF-B8B1-5349-90A8-2DB5F78B00F8}" dt="2022-02-03T09:44:39.674" v="2877" actId="1036"/>
          <ac:cxnSpMkLst>
            <pc:docMk/>
            <pc:sldMk cId="72714446" sldId="1713476489"/>
            <ac:cxnSpMk id="27" creationId="{1A639099-1279-814D-B6D5-9F1B3BC4DDF9}"/>
          </ac:cxnSpMkLst>
        </pc:cxnChg>
        <pc:cxnChg chg="add mod">
          <ac:chgData name="R, VENKKATARAMAN" userId="36986a46-31f9-4d75-bf9a-15c9b518ed89" providerId="ADAL" clId="{578F94FF-B8B1-5349-90A8-2DB5F78B00F8}" dt="2022-02-03T09:44:39.674" v="2877" actId="1036"/>
          <ac:cxnSpMkLst>
            <pc:docMk/>
            <pc:sldMk cId="72714446" sldId="1713476489"/>
            <ac:cxnSpMk id="30" creationId="{C195BF26-FDB1-3E41-9A4E-C066AD788D09}"/>
          </ac:cxnSpMkLst>
        </pc:cxnChg>
        <pc:cxnChg chg="add mod">
          <ac:chgData name="R, VENKKATARAMAN" userId="36986a46-31f9-4d75-bf9a-15c9b518ed89" providerId="ADAL" clId="{578F94FF-B8B1-5349-90A8-2DB5F78B00F8}" dt="2022-02-03T09:50:49.544" v="3012" actId="20577"/>
          <ac:cxnSpMkLst>
            <pc:docMk/>
            <pc:sldMk cId="72714446" sldId="1713476489"/>
            <ac:cxnSpMk id="41" creationId="{B8B5BB36-E272-7C43-A10A-53A58B5F6E8D}"/>
          </ac:cxnSpMkLst>
        </pc:cxnChg>
        <pc:cxnChg chg="add mod">
          <ac:chgData name="R, VENKKATARAMAN" userId="36986a46-31f9-4d75-bf9a-15c9b518ed89" providerId="ADAL" clId="{578F94FF-B8B1-5349-90A8-2DB5F78B00F8}" dt="2022-02-03T12:54:47.115" v="3198" actId="692"/>
          <ac:cxnSpMkLst>
            <pc:docMk/>
            <pc:sldMk cId="72714446" sldId="1713476489"/>
            <ac:cxnSpMk id="54" creationId="{B8B2F54E-722F-4341-9FB7-E75E66658AB1}"/>
          </ac:cxnSpMkLst>
        </pc:cxnChg>
        <pc:cxnChg chg="add mod">
          <ac:chgData name="R, VENKKATARAMAN" userId="36986a46-31f9-4d75-bf9a-15c9b518ed89" providerId="ADAL" clId="{578F94FF-B8B1-5349-90A8-2DB5F78B00F8}" dt="2022-02-03T12:54:39.320" v="3197" actId="692"/>
          <ac:cxnSpMkLst>
            <pc:docMk/>
            <pc:sldMk cId="72714446" sldId="1713476489"/>
            <ac:cxnSpMk id="56" creationId="{E069BC2D-9EE1-994C-A605-557F71DD857B}"/>
          </ac:cxnSpMkLst>
        </pc:cxnChg>
        <pc:cxnChg chg="add del mod">
          <ac:chgData name="R, VENKKATARAMAN" userId="36986a46-31f9-4d75-bf9a-15c9b518ed89" providerId="ADAL" clId="{578F94FF-B8B1-5349-90A8-2DB5F78B00F8}" dt="2022-02-03T12:45:24.035" v="3108" actId="478"/>
          <ac:cxnSpMkLst>
            <pc:docMk/>
            <pc:sldMk cId="72714446" sldId="1713476489"/>
            <ac:cxnSpMk id="58" creationId="{18219B90-1778-1042-A67A-8B3B1ABDFE09}"/>
          </ac:cxnSpMkLst>
        </pc:cxnChg>
        <pc:cxnChg chg="mod">
          <ac:chgData name="R, VENKKATARAMAN" userId="36986a46-31f9-4d75-bf9a-15c9b518ed89" providerId="ADAL" clId="{578F94FF-B8B1-5349-90A8-2DB5F78B00F8}" dt="2022-02-03T12:54:11.919" v="3193" actId="1076"/>
          <ac:cxnSpMkLst>
            <pc:docMk/>
            <pc:sldMk cId="72714446" sldId="1713476489"/>
            <ac:cxnSpMk id="62" creationId="{A6F8AA87-53BB-864A-9B59-5940A3AEE435}"/>
          </ac:cxnSpMkLst>
        </pc:cxnChg>
        <pc:cxnChg chg="mod">
          <ac:chgData name="R, VENKKATARAMAN" userId="36986a46-31f9-4d75-bf9a-15c9b518ed89" providerId="ADAL" clId="{578F94FF-B8B1-5349-90A8-2DB5F78B00F8}" dt="2022-02-03T12:54:11.919" v="3193" actId="1076"/>
          <ac:cxnSpMkLst>
            <pc:docMk/>
            <pc:sldMk cId="72714446" sldId="1713476489"/>
            <ac:cxnSpMk id="63" creationId="{96399375-733E-E94D-8356-4494F217CD2F}"/>
          </ac:cxnSpMkLst>
        </pc:cxnChg>
        <pc:cxnChg chg="add mod">
          <ac:chgData name="R, VENKKATARAMAN" userId="36986a46-31f9-4d75-bf9a-15c9b518ed89" providerId="ADAL" clId="{578F94FF-B8B1-5349-90A8-2DB5F78B00F8}" dt="2022-02-03T12:54:47.115" v="3198" actId="692"/>
          <ac:cxnSpMkLst>
            <pc:docMk/>
            <pc:sldMk cId="72714446" sldId="1713476489"/>
            <ac:cxnSpMk id="76" creationId="{A87E72D1-4A7D-D945-B021-1AC13D1878F9}"/>
          </ac:cxnSpMkLst>
        </pc:cxnChg>
        <pc:cxnChg chg="add mod">
          <ac:chgData name="R, VENKKATARAMAN" userId="36986a46-31f9-4d75-bf9a-15c9b518ed89" providerId="ADAL" clId="{578F94FF-B8B1-5349-90A8-2DB5F78B00F8}" dt="2022-02-03T12:54:47.115" v="3198" actId="692"/>
          <ac:cxnSpMkLst>
            <pc:docMk/>
            <pc:sldMk cId="72714446" sldId="1713476489"/>
            <ac:cxnSpMk id="81" creationId="{806F9134-3CF2-654B-99B5-A3C3BA4B30FA}"/>
          </ac:cxnSpMkLst>
        </pc:cxnChg>
        <pc:cxnChg chg="add mod">
          <ac:chgData name="R, VENKKATARAMAN" userId="36986a46-31f9-4d75-bf9a-15c9b518ed89" providerId="ADAL" clId="{578F94FF-B8B1-5349-90A8-2DB5F78B00F8}" dt="2022-02-03T12:53:11.006" v="3175" actId="692"/>
          <ac:cxnSpMkLst>
            <pc:docMk/>
            <pc:sldMk cId="72714446" sldId="1713476489"/>
            <ac:cxnSpMk id="3075" creationId="{91AD1AC6-F974-D848-9465-3B91CB38E569}"/>
          </ac:cxnSpMkLst>
        </pc:cxnChg>
      </pc:sldChg>
      <pc:sldChg chg="addSp modSp mod">
        <pc:chgData name="R, VENKKATARAMAN" userId="36986a46-31f9-4d75-bf9a-15c9b518ed89" providerId="ADAL" clId="{578F94FF-B8B1-5349-90A8-2DB5F78B00F8}" dt="2022-02-04T10:19:43.664" v="12407" actId="20577"/>
        <pc:sldMkLst>
          <pc:docMk/>
          <pc:sldMk cId="1638353303" sldId="1713476490"/>
        </pc:sldMkLst>
        <pc:spChg chg="mod">
          <ac:chgData name="R, VENKKATARAMAN" userId="36986a46-31f9-4d75-bf9a-15c9b518ed89" providerId="ADAL" clId="{578F94FF-B8B1-5349-90A8-2DB5F78B00F8}" dt="2022-02-04T06:39:14.286" v="11836" actId="20577"/>
          <ac:spMkLst>
            <pc:docMk/>
            <pc:sldMk cId="1638353303" sldId="1713476490"/>
            <ac:spMk id="4" creationId="{2BDB70B5-5245-5745-9B26-B4E9E0624271}"/>
          </ac:spMkLst>
        </pc:spChg>
        <pc:spChg chg="mod">
          <ac:chgData name="R, VENKKATARAMAN" userId="36986a46-31f9-4d75-bf9a-15c9b518ed89" providerId="ADAL" clId="{578F94FF-B8B1-5349-90A8-2DB5F78B00F8}" dt="2022-02-03T07:04:43.410" v="743" actId="2711"/>
          <ac:spMkLst>
            <pc:docMk/>
            <pc:sldMk cId="1638353303" sldId="1713476490"/>
            <ac:spMk id="5" creationId="{4282C418-BD9B-5A43-B3C3-452D27B450C6}"/>
          </ac:spMkLst>
        </pc:spChg>
        <pc:spChg chg="add mod">
          <ac:chgData name="R, VENKKATARAMAN" userId="36986a46-31f9-4d75-bf9a-15c9b518ed89" providerId="ADAL" clId="{578F94FF-B8B1-5349-90A8-2DB5F78B00F8}" dt="2022-02-04T10:18:34.096" v="12270" actId="1076"/>
          <ac:spMkLst>
            <pc:docMk/>
            <pc:sldMk cId="1638353303" sldId="1713476490"/>
            <ac:spMk id="6" creationId="{788E862B-D3DA-8140-87BE-129B8B09733A}"/>
          </ac:spMkLst>
        </pc:spChg>
        <pc:spChg chg="add mod">
          <ac:chgData name="R, VENKKATARAMAN" userId="36986a46-31f9-4d75-bf9a-15c9b518ed89" providerId="ADAL" clId="{578F94FF-B8B1-5349-90A8-2DB5F78B00F8}" dt="2022-02-04T10:19:43.664" v="12407" actId="20577"/>
          <ac:spMkLst>
            <pc:docMk/>
            <pc:sldMk cId="1638353303" sldId="1713476490"/>
            <ac:spMk id="7" creationId="{64B25B0A-1039-4C4B-AC93-1D688FBB373B}"/>
          </ac:spMkLst>
        </pc:spChg>
        <pc:spChg chg="mod">
          <ac:chgData name="R, VENKKATARAMAN" userId="36986a46-31f9-4d75-bf9a-15c9b518ed89" providerId="ADAL" clId="{578F94FF-B8B1-5349-90A8-2DB5F78B00F8}" dt="2022-02-04T10:16:21.607" v="11997" actId="1076"/>
          <ac:spMkLst>
            <pc:docMk/>
            <pc:sldMk cId="1638353303" sldId="1713476490"/>
            <ac:spMk id="12" creationId="{E3B88AB2-A628-E946-9338-5ED34E07AA09}"/>
          </ac:spMkLst>
        </pc:spChg>
        <pc:picChg chg="add mod">
          <ac:chgData name="R, VENKKATARAMAN" userId="36986a46-31f9-4d75-bf9a-15c9b518ed89" providerId="ADAL" clId="{578F94FF-B8B1-5349-90A8-2DB5F78B00F8}" dt="2022-02-03T07:18:40.705" v="1487" actId="1076"/>
          <ac:picMkLst>
            <pc:docMk/>
            <pc:sldMk cId="1638353303" sldId="1713476490"/>
            <ac:picMk id="2050" creationId="{19F6C2EB-0CF6-CE46-8AB7-BE56F9063528}"/>
          </ac:picMkLst>
        </pc:picChg>
      </pc:sldChg>
      <pc:sldChg chg="addSp delSp modSp mod">
        <pc:chgData name="R, VENKKATARAMAN" userId="36986a46-31f9-4d75-bf9a-15c9b518ed89" providerId="ADAL" clId="{578F94FF-B8B1-5349-90A8-2DB5F78B00F8}" dt="2022-02-04T07:15:04.169" v="11867" actId="1076"/>
        <pc:sldMkLst>
          <pc:docMk/>
          <pc:sldMk cId="3990940100" sldId="1713476491"/>
        </pc:sldMkLst>
        <pc:spChg chg="add del mod">
          <ac:chgData name="R, VENKKATARAMAN" userId="36986a46-31f9-4d75-bf9a-15c9b518ed89" providerId="ADAL" clId="{578F94FF-B8B1-5349-90A8-2DB5F78B00F8}" dt="2022-02-03T14:00:34.605" v="4576" actId="478"/>
          <ac:spMkLst>
            <pc:docMk/>
            <pc:sldMk cId="3990940100" sldId="1713476491"/>
            <ac:spMk id="4" creationId="{3F30E189-0ACE-974A-B73D-C501E3F348BF}"/>
          </ac:spMkLst>
        </pc:spChg>
        <pc:spChg chg="add mod">
          <ac:chgData name="R, VENKKATARAMAN" userId="36986a46-31f9-4d75-bf9a-15c9b518ed89" providerId="ADAL" clId="{578F94FF-B8B1-5349-90A8-2DB5F78B00F8}" dt="2022-02-04T07:14:36.538" v="11861" actId="255"/>
          <ac:spMkLst>
            <pc:docMk/>
            <pc:sldMk cId="3990940100" sldId="1713476491"/>
            <ac:spMk id="5" creationId="{2955C54C-2328-7A45-BB1E-CA6FC7534E04}"/>
          </ac:spMkLst>
        </pc:spChg>
        <pc:spChg chg="add mod">
          <ac:chgData name="R, VENKKATARAMAN" userId="36986a46-31f9-4d75-bf9a-15c9b518ed89" providerId="ADAL" clId="{578F94FF-B8B1-5349-90A8-2DB5F78B00F8}" dt="2022-02-03T16:01:08.320" v="6115" actId="1076"/>
          <ac:spMkLst>
            <pc:docMk/>
            <pc:sldMk cId="3990940100" sldId="1713476491"/>
            <ac:spMk id="6" creationId="{AB1A3A14-4834-444E-950F-7315BE22E566}"/>
          </ac:spMkLst>
        </pc:spChg>
        <pc:spChg chg="mod">
          <ac:chgData name="R, VENKKATARAMAN" userId="36986a46-31f9-4d75-bf9a-15c9b518ed89" providerId="ADAL" clId="{578F94FF-B8B1-5349-90A8-2DB5F78B00F8}" dt="2022-02-03T14:00:24.028" v="4574" actId="5793"/>
          <ac:spMkLst>
            <pc:docMk/>
            <pc:sldMk cId="3990940100" sldId="1713476491"/>
            <ac:spMk id="8" creationId="{964D8991-9CB5-B24C-BB8B-974C93E3EB1D}"/>
          </ac:spMkLst>
        </pc:spChg>
        <pc:grpChg chg="add mod">
          <ac:chgData name="R, VENKKATARAMAN" userId="36986a46-31f9-4d75-bf9a-15c9b518ed89" providerId="ADAL" clId="{578F94FF-B8B1-5349-90A8-2DB5F78B00F8}" dt="2022-02-03T16:01:08.320" v="6115" actId="1076"/>
          <ac:grpSpMkLst>
            <pc:docMk/>
            <pc:sldMk cId="3990940100" sldId="1713476491"/>
            <ac:grpSpMk id="7" creationId="{5243B60D-ADDA-F14F-AD7B-B9481885E296}"/>
          </ac:grpSpMkLst>
        </pc:grpChg>
        <pc:graphicFrameChg chg="del">
          <ac:chgData name="R, VENKKATARAMAN" userId="36986a46-31f9-4d75-bf9a-15c9b518ed89" providerId="ADAL" clId="{578F94FF-B8B1-5349-90A8-2DB5F78B00F8}" dt="2022-02-03T14:00:32.369" v="4575" actId="478"/>
          <ac:graphicFrameMkLst>
            <pc:docMk/>
            <pc:sldMk cId="3990940100" sldId="1713476491"/>
            <ac:graphicFrameMk id="2" creationId="{E08F338D-330C-1C4F-B4FE-375D0B517046}"/>
          </ac:graphicFrameMkLst>
        </pc:graphicFrameChg>
        <pc:picChg chg="add mod">
          <ac:chgData name="R, VENKKATARAMAN" userId="36986a46-31f9-4d75-bf9a-15c9b518ed89" providerId="ADAL" clId="{578F94FF-B8B1-5349-90A8-2DB5F78B00F8}" dt="2022-02-03T14:59:48.107" v="5690" actId="14100"/>
          <ac:picMkLst>
            <pc:docMk/>
            <pc:sldMk cId="3990940100" sldId="1713476491"/>
            <ac:picMk id="4098" creationId="{0103FBCF-8D5A-1D40-83C3-D5B13D4C3344}"/>
          </ac:picMkLst>
        </pc:picChg>
        <pc:picChg chg="add mod">
          <ac:chgData name="R, VENKKATARAMAN" userId="36986a46-31f9-4d75-bf9a-15c9b518ed89" providerId="ADAL" clId="{578F94FF-B8B1-5349-90A8-2DB5F78B00F8}" dt="2022-02-03T14:59:53.322" v="5692" actId="1076"/>
          <ac:picMkLst>
            <pc:docMk/>
            <pc:sldMk cId="3990940100" sldId="1713476491"/>
            <ac:picMk id="4100" creationId="{C35250F6-1F8E-DE4B-8D22-13C6EE75AB59}"/>
          </ac:picMkLst>
        </pc:picChg>
        <pc:picChg chg="add mod">
          <ac:chgData name="R, VENKKATARAMAN" userId="36986a46-31f9-4d75-bf9a-15c9b518ed89" providerId="ADAL" clId="{578F94FF-B8B1-5349-90A8-2DB5F78B00F8}" dt="2022-02-03T15:00:12.454" v="5695" actId="1076"/>
          <ac:picMkLst>
            <pc:docMk/>
            <pc:sldMk cId="3990940100" sldId="1713476491"/>
            <ac:picMk id="4102" creationId="{4B0EDBD7-5C67-B148-A273-6AC69263AE2F}"/>
          </ac:picMkLst>
        </pc:picChg>
        <pc:picChg chg="add mod">
          <ac:chgData name="R, VENKKATARAMAN" userId="36986a46-31f9-4d75-bf9a-15c9b518ed89" providerId="ADAL" clId="{578F94FF-B8B1-5349-90A8-2DB5F78B00F8}" dt="2022-02-03T16:01:08.320" v="6115" actId="1076"/>
          <ac:picMkLst>
            <pc:docMk/>
            <pc:sldMk cId="3990940100" sldId="1713476491"/>
            <ac:picMk id="4104" creationId="{47A2653C-AC73-D249-8D71-1AFDD0AF25C7}"/>
          </ac:picMkLst>
        </pc:picChg>
        <pc:picChg chg="add mod">
          <ac:chgData name="R, VENKKATARAMAN" userId="36986a46-31f9-4d75-bf9a-15c9b518ed89" providerId="ADAL" clId="{578F94FF-B8B1-5349-90A8-2DB5F78B00F8}" dt="2022-02-04T07:15:04.169" v="11867" actId="1076"/>
          <ac:picMkLst>
            <pc:docMk/>
            <pc:sldMk cId="3990940100" sldId="1713476491"/>
            <ac:picMk id="4106" creationId="{4C1B4742-09CC-3B40-94C7-EC901A352B18}"/>
          </ac:picMkLst>
        </pc:picChg>
      </pc:sldChg>
      <pc:sldChg chg="addSp delSp modSp new mod">
        <pc:chgData name="R, VENKKATARAMAN" userId="36986a46-31f9-4d75-bf9a-15c9b518ed89" providerId="ADAL" clId="{578F94FF-B8B1-5349-90A8-2DB5F78B00F8}" dt="2022-02-03T16:12:52.130" v="6293" actId="1076"/>
        <pc:sldMkLst>
          <pc:docMk/>
          <pc:sldMk cId="3014256747" sldId="1713476492"/>
        </pc:sldMkLst>
        <pc:spChg chg="mod">
          <ac:chgData name="R, VENKKATARAMAN" userId="36986a46-31f9-4d75-bf9a-15c9b518ed89" providerId="ADAL" clId="{578F94FF-B8B1-5349-90A8-2DB5F78B00F8}" dt="2022-02-03T15:56:42.702" v="5975" actId="1037"/>
          <ac:spMkLst>
            <pc:docMk/>
            <pc:sldMk cId="3014256747" sldId="1713476492"/>
            <ac:spMk id="2" creationId="{7CE72BAE-27C0-EC46-90E4-68BABC82A499}"/>
          </ac:spMkLst>
        </pc:spChg>
        <pc:spChg chg="del mod">
          <ac:chgData name="R, VENKKATARAMAN" userId="36986a46-31f9-4d75-bf9a-15c9b518ed89" providerId="ADAL" clId="{578F94FF-B8B1-5349-90A8-2DB5F78B00F8}" dt="2022-02-03T15:42:08.634" v="5848" actId="478"/>
          <ac:spMkLst>
            <pc:docMk/>
            <pc:sldMk cId="3014256747" sldId="1713476492"/>
            <ac:spMk id="3" creationId="{B6ECEBDF-A8CD-2644-8AEC-C5702336E640}"/>
          </ac:spMkLst>
        </pc:spChg>
        <pc:spChg chg="add mod">
          <ac:chgData name="R, VENKKATARAMAN" userId="36986a46-31f9-4d75-bf9a-15c9b518ed89" providerId="ADAL" clId="{578F94FF-B8B1-5349-90A8-2DB5F78B00F8}" dt="2022-02-03T16:12:09.841" v="6178" actId="20577"/>
          <ac:spMkLst>
            <pc:docMk/>
            <pc:sldMk cId="3014256747" sldId="1713476492"/>
            <ac:spMk id="6" creationId="{AE01DC55-9CF9-3D43-9E98-E024359AC9C5}"/>
          </ac:spMkLst>
        </pc:spChg>
        <pc:spChg chg="add del mod">
          <ac:chgData name="R, VENKKATARAMAN" userId="36986a46-31f9-4d75-bf9a-15c9b518ed89" providerId="ADAL" clId="{578F94FF-B8B1-5349-90A8-2DB5F78B00F8}" dt="2022-02-03T16:03:26.282" v="6118"/>
          <ac:spMkLst>
            <pc:docMk/>
            <pc:sldMk cId="3014256747" sldId="1713476492"/>
            <ac:spMk id="7" creationId="{7B35D4A8-CF28-CD42-812D-9E95A0B5A523}"/>
          </ac:spMkLst>
        </pc:spChg>
        <pc:spChg chg="add del mod">
          <ac:chgData name="R, VENKKATARAMAN" userId="36986a46-31f9-4d75-bf9a-15c9b518ed89" providerId="ADAL" clId="{578F94FF-B8B1-5349-90A8-2DB5F78B00F8}" dt="2022-02-03T16:08:50.919" v="6154" actId="478"/>
          <ac:spMkLst>
            <pc:docMk/>
            <pc:sldMk cId="3014256747" sldId="1713476492"/>
            <ac:spMk id="8" creationId="{5B90935E-5698-514B-B695-8803852AFA3C}"/>
          </ac:spMkLst>
        </pc:spChg>
        <pc:spChg chg="add del mod">
          <ac:chgData name="R, VENKKATARAMAN" userId="36986a46-31f9-4d75-bf9a-15c9b518ed89" providerId="ADAL" clId="{578F94FF-B8B1-5349-90A8-2DB5F78B00F8}" dt="2022-02-03T16:09:19.966" v="6170" actId="478"/>
          <ac:spMkLst>
            <pc:docMk/>
            <pc:sldMk cId="3014256747" sldId="1713476492"/>
            <ac:spMk id="9" creationId="{894D67A8-30AB-374C-8A8C-82CD599FEF9A}"/>
          </ac:spMkLst>
        </pc:spChg>
        <pc:spChg chg="add mod">
          <ac:chgData name="R, VENKKATARAMAN" userId="36986a46-31f9-4d75-bf9a-15c9b518ed89" providerId="ADAL" clId="{578F94FF-B8B1-5349-90A8-2DB5F78B00F8}" dt="2022-02-03T16:12:52.130" v="6293" actId="1076"/>
          <ac:spMkLst>
            <pc:docMk/>
            <pc:sldMk cId="3014256747" sldId="1713476492"/>
            <ac:spMk id="10" creationId="{9EF739F1-A1B3-2347-A074-88EF45394F36}"/>
          </ac:spMkLst>
        </pc:spChg>
        <pc:picChg chg="add mod">
          <ac:chgData name="R, VENKKATARAMAN" userId="36986a46-31f9-4d75-bf9a-15c9b518ed89" providerId="ADAL" clId="{578F94FF-B8B1-5349-90A8-2DB5F78B00F8}" dt="2022-02-03T15:56:32.584" v="5941" actId="1076"/>
          <ac:picMkLst>
            <pc:docMk/>
            <pc:sldMk cId="3014256747" sldId="1713476492"/>
            <ac:picMk id="5" creationId="{33663517-33C8-B544-BA16-80EDCE9880AE}"/>
          </ac:picMkLst>
        </pc:picChg>
      </pc:sldChg>
      <pc:sldChg chg="addSp delSp modSp add mod setBg">
        <pc:chgData name="R, VENKKATARAMAN" userId="36986a46-31f9-4d75-bf9a-15c9b518ed89" providerId="ADAL" clId="{578F94FF-B8B1-5349-90A8-2DB5F78B00F8}" dt="2022-02-04T07:15:53.033" v="11868" actId="12"/>
        <pc:sldMkLst>
          <pc:docMk/>
          <pc:sldMk cId="2102483969" sldId="1713476493"/>
        </pc:sldMkLst>
        <pc:spChg chg="mod">
          <ac:chgData name="R, VENKKATARAMAN" userId="36986a46-31f9-4d75-bf9a-15c9b518ed89" providerId="ADAL" clId="{578F94FF-B8B1-5349-90A8-2DB5F78B00F8}" dt="2022-02-03T16:13:38.938" v="6367" actId="27636"/>
          <ac:spMkLst>
            <pc:docMk/>
            <pc:sldMk cId="2102483969" sldId="1713476493"/>
            <ac:spMk id="2" creationId="{7CE72BAE-27C0-EC46-90E4-68BABC82A499}"/>
          </ac:spMkLst>
        </pc:spChg>
        <pc:spChg chg="add mod">
          <ac:chgData name="R, VENKKATARAMAN" userId="36986a46-31f9-4d75-bf9a-15c9b518ed89" providerId="ADAL" clId="{578F94FF-B8B1-5349-90A8-2DB5F78B00F8}" dt="2022-02-03T16:19:38.748" v="6557" actId="1076"/>
          <ac:spMkLst>
            <pc:docMk/>
            <pc:sldMk cId="2102483969" sldId="1713476493"/>
            <ac:spMk id="3" creationId="{2B8B0B5F-CDB4-9045-BFDA-AA3BF7A90AAE}"/>
          </ac:spMkLst>
        </pc:spChg>
        <pc:spChg chg="del">
          <ac:chgData name="R, VENKKATARAMAN" userId="36986a46-31f9-4d75-bf9a-15c9b518ed89" providerId="ADAL" clId="{578F94FF-B8B1-5349-90A8-2DB5F78B00F8}" dt="2022-02-03T16:13:43.632" v="6369" actId="478"/>
          <ac:spMkLst>
            <pc:docMk/>
            <pc:sldMk cId="2102483969" sldId="1713476493"/>
            <ac:spMk id="6" creationId="{AE01DC55-9CF9-3D43-9E98-E024359AC9C5}"/>
          </ac:spMkLst>
        </pc:spChg>
        <pc:spChg chg="add del mod">
          <ac:chgData name="R, VENKKATARAMAN" userId="36986a46-31f9-4d75-bf9a-15c9b518ed89" providerId="ADAL" clId="{578F94FF-B8B1-5349-90A8-2DB5F78B00F8}" dt="2022-02-03T16:25:37.301" v="6991"/>
          <ac:spMkLst>
            <pc:docMk/>
            <pc:sldMk cId="2102483969" sldId="1713476493"/>
            <ac:spMk id="7" creationId="{4F1D3F3E-E4E3-A549-A3AD-01F3A45B63A1}"/>
          </ac:spMkLst>
        </pc:spChg>
        <pc:spChg chg="add mod">
          <ac:chgData name="R, VENKKATARAMAN" userId="36986a46-31f9-4d75-bf9a-15c9b518ed89" providerId="ADAL" clId="{578F94FF-B8B1-5349-90A8-2DB5F78B00F8}" dt="2022-02-03T16:30:55.128" v="7093" actId="115"/>
          <ac:spMkLst>
            <pc:docMk/>
            <pc:sldMk cId="2102483969" sldId="1713476493"/>
            <ac:spMk id="8" creationId="{7BF0EA59-9BA7-3040-A7B3-7BD5916166FB}"/>
          </ac:spMkLst>
        </pc:spChg>
        <pc:spChg chg="add mod">
          <ac:chgData name="R, VENKKATARAMAN" userId="36986a46-31f9-4d75-bf9a-15c9b518ed89" providerId="ADAL" clId="{578F94FF-B8B1-5349-90A8-2DB5F78B00F8}" dt="2022-02-04T07:15:53.033" v="11868" actId="12"/>
          <ac:spMkLst>
            <pc:docMk/>
            <pc:sldMk cId="2102483969" sldId="1713476493"/>
            <ac:spMk id="9" creationId="{187B87C8-6860-6F44-9D77-911040352D5E}"/>
          </ac:spMkLst>
        </pc:spChg>
        <pc:spChg chg="del">
          <ac:chgData name="R, VENKKATARAMAN" userId="36986a46-31f9-4d75-bf9a-15c9b518ed89" providerId="ADAL" clId="{578F94FF-B8B1-5349-90A8-2DB5F78B00F8}" dt="2022-02-03T16:13:45.545" v="6370" actId="478"/>
          <ac:spMkLst>
            <pc:docMk/>
            <pc:sldMk cId="2102483969" sldId="1713476493"/>
            <ac:spMk id="10" creationId="{9EF739F1-A1B3-2347-A074-88EF45394F36}"/>
          </ac:spMkLst>
        </pc:spChg>
        <pc:spChg chg="add del mod">
          <ac:chgData name="R, VENKKATARAMAN" userId="36986a46-31f9-4d75-bf9a-15c9b518ed89" providerId="ADAL" clId="{578F94FF-B8B1-5349-90A8-2DB5F78B00F8}" dt="2022-02-03T16:30:47.949" v="7089" actId="478"/>
          <ac:spMkLst>
            <pc:docMk/>
            <pc:sldMk cId="2102483969" sldId="1713476493"/>
            <ac:spMk id="11" creationId="{1D0C5ECF-5BF5-2343-AD83-17F5EFEFF73F}"/>
          </ac:spMkLst>
        </pc:spChg>
        <pc:spChg chg="add mod">
          <ac:chgData name="R, VENKKATARAMAN" userId="36986a46-31f9-4d75-bf9a-15c9b518ed89" providerId="ADAL" clId="{578F94FF-B8B1-5349-90A8-2DB5F78B00F8}" dt="2022-02-03T16:56:36.429" v="8638" actId="1036"/>
          <ac:spMkLst>
            <pc:docMk/>
            <pc:sldMk cId="2102483969" sldId="1713476493"/>
            <ac:spMk id="12" creationId="{52E5F3C4-599A-5344-BE61-99B4655B9D8C}"/>
          </ac:spMkLst>
        </pc:spChg>
        <pc:picChg chg="del">
          <ac:chgData name="R, VENKKATARAMAN" userId="36986a46-31f9-4d75-bf9a-15c9b518ed89" providerId="ADAL" clId="{578F94FF-B8B1-5349-90A8-2DB5F78B00F8}" dt="2022-02-03T16:13:41.409" v="6368" actId="478"/>
          <ac:picMkLst>
            <pc:docMk/>
            <pc:sldMk cId="2102483969" sldId="1713476493"/>
            <ac:picMk id="5" creationId="{33663517-33C8-B544-BA16-80EDCE9880AE}"/>
          </ac:picMkLst>
        </pc:picChg>
      </pc:sldChg>
      <pc:sldChg chg="addSp delSp modSp add mod">
        <pc:chgData name="R, VENKKATARAMAN" userId="36986a46-31f9-4d75-bf9a-15c9b518ed89" providerId="ADAL" clId="{578F94FF-B8B1-5349-90A8-2DB5F78B00F8}" dt="2022-02-03T16:56:19.408" v="8620" actId="207"/>
        <pc:sldMkLst>
          <pc:docMk/>
          <pc:sldMk cId="2974933091" sldId="1713476494"/>
        </pc:sldMkLst>
        <pc:spChg chg="mod">
          <ac:chgData name="R, VENKKATARAMAN" userId="36986a46-31f9-4d75-bf9a-15c9b518ed89" providerId="ADAL" clId="{578F94FF-B8B1-5349-90A8-2DB5F78B00F8}" dt="2022-02-03T16:40:51.597" v="7598" actId="20577"/>
          <ac:spMkLst>
            <pc:docMk/>
            <pc:sldMk cId="2974933091" sldId="1713476494"/>
            <ac:spMk id="2" creationId="{7CE72BAE-27C0-EC46-90E4-68BABC82A499}"/>
          </ac:spMkLst>
        </pc:spChg>
        <pc:spChg chg="del">
          <ac:chgData name="R, VENKKATARAMAN" userId="36986a46-31f9-4d75-bf9a-15c9b518ed89" providerId="ADAL" clId="{578F94FF-B8B1-5349-90A8-2DB5F78B00F8}" dt="2022-02-03T16:40:56.316" v="7599" actId="478"/>
          <ac:spMkLst>
            <pc:docMk/>
            <pc:sldMk cId="2974933091" sldId="1713476494"/>
            <ac:spMk id="3" creationId="{2B8B0B5F-CDB4-9045-BFDA-AA3BF7A90AAE}"/>
          </ac:spMkLst>
        </pc:spChg>
        <pc:spChg chg="mod">
          <ac:chgData name="R, VENKKATARAMAN" userId="36986a46-31f9-4d75-bf9a-15c9b518ed89" providerId="ADAL" clId="{578F94FF-B8B1-5349-90A8-2DB5F78B00F8}" dt="2022-02-03T16:54:27.462" v="8216" actId="1036"/>
          <ac:spMkLst>
            <pc:docMk/>
            <pc:sldMk cId="2974933091" sldId="1713476494"/>
            <ac:spMk id="4" creationId="{EFC0DCCC-53AC-3E49-B32B-6F996E3F85BB}"/>
          </ac:spMkLst>
        </pc:spChg>
        <pc:spChg chg="add del mod">
          <ac:chgData name="R, VENKKATARAMAN" userId="36986a46-31f9-4d75-bf9a-15c9b518ed89" providerId="ADAL" clId="{578F94FF-B8B1-5349-90A8-2DB5F78B00F8}" dt="2022-02-03T16:44:41.993" v="8062"/>
          <ac:spMkLst>
            <pc:docMk/>
            <pc:sldMk cId="2974933091" sldId="1713476494"/>
            <ac:spMk id="5" creationId="{3D5A6206-DE8F-F740-8B43-DAF474D59A80}"/>
          </ac:spMkLst>
        </pc:spChg>
        <pc:spChg chg="add mod">
          <ac:chgData name="R, VENKKATARAMAN" userId="36986a46-31f9-4d75-bf9a-15c9b518ed89" providerId="ADAL" clId="{578F94FF-B8B1-5349-90A8-2DB5F78B00F8}" dt="2022-02-03T16:54:32.226" v="8246" actId="1036"/>
          <ac:spMkLst>
            <pc:docMk/>
            <pc:sldMk cId="2974933091" sldId="1713476494"/>
            <ac:spMk id="6" creationId="{5EFEA782-65E8-3D49-9700-892DBE31B166}"/>
          </ac:spMkLst>
        </pc:spChg>
        <pc:spChg chg="add mod">
          <ac:chgData name="R, VENKKATARAMAN" userId="36986a46-31f9-4d75-bf9a-15c9b518ed89" providerId="ADAL" clId="{578F94FF-B8B1-5349-90A8-2DB5F78B00F8}" dt="2022-02-03T16:54:32.226" v="8246" actId="1036"/>
          <ac:spMkLst>
            <pc:docMk/>
            <pc:sldMk cId="2974933091" sldId="1713476494"/>
            <ac:spMk id="7" creationId="{46D5084B-B744-1549-97F1-7B9C537E2E6C}"/>
          </ac:spMkLst>
        </pc:spChg>
        <pc:spChg chg="del">
          <ac:chgData name="R, VENKKATARAMAN" userId="36986a46-31f9-4d75-bf9a-15c9b518ed89" providerId="ADAL" clId="{578F94FF-B8B1-5349-90A8-2DB5F78B00F8}" dt="2022-02-03T16:40:56.316" v="7599" actId="478"/>
          <ac:spMkLst>
            <pc:docMk/>
            <pc:sldMk cId="2974933091" sldId="1713476494"/>
            <ac:spMk id="8" creationId="{7BF0EA59-9BA7-3040-A7B3-7BD5916166FB}"/>
          </ac:spMkLst>
        </pc:spChg>
        <pc:spChg chg="del">
          <ac:chgData name="R, VENKKATARAMAN" userId="36986a46-31f9-4d75-bf9a-15c9b518ed89" providerId="ADAL" clId="{578F94FF-B8B1-5349-90A8-2DB5F78B00F8}" dt="2022-02-03T16:40:56.316" v="7599" actId="478"/>
          <ac:spMkLst>
            <pc:docMk/>
            <pc:sldMk cId="2974933091" sldId="1713476494"/>
            <ac:spMk id="9" creationId="{187B87C8-6860-6F44-9D77-911040352D5E}"/>
          </ac:spMkLst>
        </pc:spChg>
        <pc:spChg chg="add mod">
          <ac:chgData name="R, VENKKATARAMAN" userId="36986a46-31f9-4d75-bf9a-15c9b518ed89" providerId="ADAL" clId="{578F94FF-B8B1-5349-90A8-2DB5F78B00F8}" dt="2022-02-03T16:54:32.226" v="8246" actId="1036"/>
          <ac:spMkLst>
            <pc:docMk/>
            <pc:sldMk cId="2974933091" sldId="1713476494"/>
            <ac:spMk id="10" creationId="{AA32E9D1-43D6-9044-88DE-5B279AC14E0F}"/>
          </ac:spMkLst>
        </pc:spChg>
        <pc:spChg chg="del">
          <ac:chgData name="R, VENKKATARAMAN" userId="36986a46-31f9-4d75-bf9a-15c9b518ed89" providerId="ADAL" clId="{578F94FF-B8B1-5349-90A8-2DB5F78B00F8}" dt="2022-02-03T16:40:56.316" v="7599" actId="478"/>
          <ac:spMkLst>
            <pc:docMk/>
            <pc:sldMk cId="2974933091" sldId="1713476494"/>
            <ac:spMk id="12" creationId="{52E5F3C4-599A-5344-BE61-99B4655B9D8C}"/>
          </ac:spMkLst>
        </pc:spChg>
        <pc:spChg chg="add mod">
          <ac:chgData name="R, VENKKATARAMAN" userId="36986a46-31f9-4d75-bf9a-15c9b518ed89" providerId="ADAL" clId="{578F94FF-B8B1-5349-90A8-2DB5F78B00F8}" dt="2022-02-03T16:54:32.226" v="8246" actId="1036"/>
          <ac:spMkLst>
            <pc:docMk/>
            <pc:sldMk cId="2974933091" sldId="1713476494"/>
            <ac:spMk id="17" creationId="{2A0C8398-8C41-C24E-B12A-E89794CF7FD4}"/>
          </ac:spMkLst>
        </pc:spChg>
        <pc:spChg chg="add mod">
          <ac:chgData name="R, VENKKATARAMAN" userId="36986a46-31f9-4d75-bf9a-15c9b518ed89" providerId="ADAL" clId="{578F94FF-B8B1-5349-90A8-2DB5F78B00F8}" dt="2022-02-03T16:54:32.226" v="8246" actId="1036"/>
          <ac:spMkLst>
            <pc:docMk/>
            <pc:sldMk cId="2974933091" sldId="1713476494"/>
            <ac:spMk id="18" creationId="{C3721B61-3C88-E944-8DC7-0B37463870A8}"/>
          </ac:spMkLst>
        </pc:spChg>
        <pc:spChg chg="add mod">
          <ac:chgData name="R, VENKKATARAMAN" userId="36986a46-31f9-4d75-bf9a-15c9b518ed89" providerId="ADAL" clId="{578F94FF-B8B1-5349-90A8-2DB5F78B00F8}" dt="2022-02-03T16:56:19.408" v="8620" actId="207"/>
          <ac:spMkLst>
            <pc:docMk/>
            <pc:sldMk cId="2974933091" sldId="1713476494"/>
            <ac:spMk id="36" creationId="{8C3499BA-A134-8E4E-8ACA-370375505348}"/>
          </ac:spMkLst>
        </pc:spChg>
        <pc:picChg chg="add mod">
          <ac:chgData name="R, VENKKATARAMAN" userId="36986a46-31f9-4d75-bf9a-15c9b518ed89" providerId="ADAL" clId="{578F94FF-B8B1-5349-90A8-2DB5F78B00F8}" dt="2022-02-03T16:54:32.226" v="8246" actId="1036"/>
          <ac:picMkLst>
            <pc:docMk/>
            <pc:sldMk cId="2974933091" sldId="1713476494"/>
            <ac:picMk id="11" creationId="{8FA926E9-C9FE-2E42-AF8A-175987828817}"/>
          </ac:picMkLst>
        </pc:picChg>
        <pc:picChg chg="add mod">
          <ac:chgData name="R, VENKKATARAMAN" userId="36986a46-31f9-4d75-bf9a-15c9b518ed89" providerId="ADAL" clId="{578F94FF-B8B1-5349-90A8-2DB5F78B00F8}" dt="2022-02-03T16:54:32.226" v="8246" actId="1036"/>
          <ac:picMkLst>
            <pc:docMk/>
            <pc:sldMk cId="2974933091" sldId="1713476494"/>
            <ac:picMk id="13" creationId="{A6231D69-A892-4946-A937-FB8C6ADC5836}"/>
          </ac:picMkLst>
        </pc:picChg>
        <pc:picChg chg="add mod">
          <ac:chgData name="R, VENKKATARAMAN" userId="36986a46-31f9-4d75-bf9a-15c9b518ed89" providerId="ADAL" clId="{578F94FF-B8B1-5349-90A8-2DB5F78B00F8}" dt="2022-02-03T16:54:32.226" v="8246" actId="1036"/>
          <ac:picMkLst>
            <pc:docMk/>
            <pc:sldMk cId="2974933091" sldId="1713476494"/>
            <ac:picMk id="14" creationId="{BCC27651-5316-5D4C-9DB3-366E03FA8957}"/>
          </ac:picMkLst>
        </pc:picChg>
        <pc:picChg chg="add mod">
          <ac:chgData name="R, VENKKATARAMAN" userId="36986a46-31f9-4d75-bf9a-15c9b518ed89" providerId="ADAL" clId="{578F94FF-B8B1-5349-90A8-2DB5F78B00F8}" dt="2022-02-03T16:54:32.226" v="8246" actId="1036"/>
          <ac:picMkLst>
            <pc:docMk/>
            <pc:sldMk cId="2974933091" sldId="1713476494"/>
            <ac:picMk id="15" creationId="{C6402BA8-C464-B242-BC9D-55C57DA5A583}"/>
          </ac:picMkLst>
        </pc:picChg>
        <pc:picChg chg="add mod">
          <ac:chgData name="R, VENKKATARAMAN" userId="36986a46-31f9-4d75-bf9a-15c9b518ed89" providerId="ADAL" clId="{578F94FF-B8B1-5349-90A8-2DB5F78B00F8}" dt="2022-02-03T16:54:32.226" v="8246" actId="1036"/>
          <ac:picMkLst>
            <pc:docMk/>
            <pc:sldMk cId="2974933091" sldId="1713476494"/>
            <ac:picMk id="19" creationId="{FCB2A1DF-3474-3F44-AEB1-46108A77C845}"/>
          </ac:picMkLst>
        </pc:picChg>
        <pc:picChg chg="add mod">
          <ac:chgData name="R, VENKKATARAMAN" userId="36986a46-31f9-4d75-bf9a-15c9b518ed89" providerId="ADAL" clId="{578F94FF-B8B1-5349-90A8-2DB5F78B00F8}" dt="2022-02-03T16:54:32.226" v="8246" actId="1036"/>
          <ac:picMkLst>
            <pc:docMk/>
            <pc:sldMk cId="2974933091" sldId="1713476494"/>
            <ac:picMk id="20" creationId="{E60CB7FE-8CF5-A64D-995C-5AF6AF359C1B}"/>
          </ac:picMkLst>
        </pc:picChg>
        <pc:picChg chg="add mod">
          <ac:chgData name="R, VENKKATARAMAN" userId="36986a46-31f9-4d75-bf9a-15c9b518ed89" providerId="ADAL" clId="{578F94FF-B8B1-5349-90A8-2DB5F78B00F8}" dt="2022-02-03T16:54:32.226" v="8246" actId="1036"/>
          <ac:picMkLst>
            <pc:docMk/>
            <pc:sldMk cId="2974933091" sldId="1713476494"/>
            <ac:picMk id="5122" creationId="{F4E7AFD5-5EEE-A243-AAB4-3DB83E42735C}"/>
          </ac:picMkLst>
        </pc:picChg>
        <pc:cxnChg chg="add mod">
          <ac:chgData name="R, VENKKATARAMAN" userId="36986a46-31f9-4d75-bf9a-15c9b518ed89" providerId="ADAL" clId="{578F94FF-B8B1-5349-90A8-2DB5F78B00F8}" dt="2022-02-03T16:54:32.226" v="8246" actId="1036"/>
          <ac:cxnSpMkLst>
            <pc:docMk/>
            <pc:sldMk cId="2974933091" sldId="1713476494"/>
            <ac:cxnSpMk id="21" creationId="{D054CE16-70A5-1D4C-86DB-FAD65B5C7294}"/>
          </ac:cxnSpMkLst>
        </pc:cxnChg>
        <pc:cxnChg chg="add mod">
          <ac:chgData name="R, VENKKATARAMAN" userId="36986a46-31f9-4d75-bf9a-15c9b518ed89" providerId="ADAL" clId="{578F94FF-B8B1-5349-90A8-2DB5F78B00F8}" dt="2022-02-03T16:54:32.226" v="8246" actId="1036"/>
          <ac:cxnSpMkLst>
            <pc:docMk/>
            <pc:sldMk cId="2974933091" sldId="1713476494"/>
            <ac:cxnSpMk id="23" creationId="{42793C46-A5CE-1041-BEE2-7EF060D23A68}"/>
          </ac:cxnSpMkLst>
        </pc:cxnChg>
        <pc:cxnChg chg="add mod">
          <ac:chgData name="R, VENKKATARAMAN" userId="36986a46-31f9-4d75-bf9a-15c9b518ed89" providerId="ADAL" clId="{578F94FF-B8B1-5349-90A8-2DB5F78B00F8}" dt="2022-02-03T16:54:32.226" v="8246" actId="1036"/>
          <ac:cxnSpMkLst>
            <pc:docMk/>
            <pc:sldMk cId="2974933091" sldId="1713476494"/>
            <ac:cxnSpMk id="26" creationId="{66537228-A680-6A4E-AE8C-7BC3A5C8E796}"/>
          </ac:cxnSpMkLst>
        </pc:cxnChg>
        <pc:cxnChg chg="add mod">
          <ac:chgData name="R, VENKKATARAMAN" userId="36986a46-31f9-4d75-bf9a-15c9b518ed89" providerId="ADAL" clId="{578F94FF-B8B1-5349-90A8-2DB5F78B00F8}" dt="2022-02-03T16:54:32.226" v="8246" actId="1036"/>
          <ac:cxnSpMkLst>
            <pc:docMk/>
            <pc:sldMk cId="2974933091" sldId="1713476494"/>
            <ac:cxnSpMk id="28" creationId="{0D9D9988-DB57-834F-9609-46BCE73C6C7A}"/>
          </ac:cxnSpMkLst>
        </pc:cxnChg>
        <pc:cxnChg chg="add mod">
          <ac:chgData name="R, VENKKATARAMAN" userId="36986a46-31f9-4d75-bf9a-15c9b518ed89" providerId="ADAL" clId="{578F94FF-B8B1-5349-90A8-2DB5F78B00F8}" dt="2022-02-03T16:54:32.226" v="8246" actId="1036"/>
          <ac:cxnSpMkLst>
            <pc:docMk/>
            <pc:sldMk cId="2974933091" sldId="1713476494"/>
            <ac:cxnSpMk id="31" creationId="{8ED2EC54-ADF7-3743-B8ED-A86F47F4A771}"/>
          </ac:cxnSpMkLst>
        </pc:cxnChg>
        <pc:cxnChg chg="add mod">
          <ac:chgData name="R, VENKKATARAMAN" userId="36986a46-31f9-4d75-bf9a-15c9b518ed89" providerId="ADAL" clId="{578F94FF-B8B1-5349-90A8-2DB5F78B00F8}" dt="2022-02-03T16:54:32.226" v="8246" actId="1036"/>
          <ac:cxnSpMkLst>
            <pc:docMk/>
            <pc:sldMk cId="2974933091" sldId="1713476494"/>
            <ac:cxnSpMk id="34" creationId="{0D12820C-6FEA-9B4E-82D3-30C8893FD053}"/>
          </ac:cxnSpMkLst>
        </pc:cxnChg>
      </pc:sldChg>
      <pc:sldChg chg="addSp delSp modSp add mod">
        <pc:chgData name="R, VENKKATARAMAN" userId="36986a46-31f9-4d75-bf9a-15c9b518ed89" providerId="ADAL" clId="{578F94FF-B8B1-5349-90A8-2DB5F78B00F8}" dt="2022-02-04T06:57:28.410" v="11837" actId="12"/>
        <pc:sldMkLst>
          <pc:docMk/>
          <pc:sldMk cId="1322606581" sldId="1713476495"/>
        </pc:sldMkLst>
        <pc:spChg chg="mod">
          <ac:chgData name="R, VENKKATARAMAN" userId="36986a46-31f9-4d75-bf9a-15c9b518ed89" providerId="ADAL" clId="{578F94FF-B8B1-5349-90A8-2DB5F78B00F8}" dt="2022-02-03T17:01:00.284" v="8907" actId="20577"/>
          <ac:spMkLst>
            <pc:docMk/>
            <pc:sldMk cId="1322606581" sldId="1713476495"/>
            <ac:spMk id="2" creationId="{7CE72BAE-27C0-EC46-90E4-68BABC82A499}"/>
          </ac:spMkLst>
        </pc:spChg>
        <pc:spChg chg="add mod">
          <ac:chgData name="R, VENKKATARAMAN" userId="36986a46-31f9-4d75-bf9a-15c9b518ed89" providerId="ADAL" clId="{578F94FF-B8B1-5349-90A8-2DB5F78B00F8}" dt="2022-02-03T17:11:48.787" v="10067" actId="1076"/>
          <ac:spMkLst>
            <pc:docMk/>
            <pc:sldMk cId="1322606581" sldId="1713476495"/>
            <ac:spMk id="3" creationId="{0602CBAE-DFD0-EE48-A7E0-F2B151008AEA}"/>
          </ac:spMkLst>
        </pc:spChg>
        <pc:spChg chg="del">
          <ac:chgData name="R, VENKKATARAMAN" userId="36986a46-31f9-4d75-bf9a-15c9b518ed89" providerId="ADAL" clId="{578F94FF-B8B1-5349-90A8-2DB5F78B00F8}" dt="2022-02-03T16:57:18.014" v="8664" actId="478"/>
          <ac:spMkLst>
            <pc:docMk/>
            <pc:sldMk cId="1322606581" sldId="1713476495"/>
            <ac:spMk id="6" creationId="{5EFEA782-65E8-3D49-9700-892DBE31B166}"/>
          </ac:spMkLst>
        </pc:spChg>
        <pc:spChg chg="del">
          <ac:chgData name="R, VENKKATARAMAN" userId="36986a46-31f9-4d75-bf9a-15c9b518ed89" providerId="ADAL" clId="{578F94FF-B8B1-5349-90A8-2DB5F78B00F8}" dt="2022-02-03T16:57:12.438" v="8662" actId="478"/>
          <ac:spMkLst>
            <pc:docMk/>
            <pc:sldMk cId="1322606581" sldId="1713476495"/>
            <ac:spMk id="7" creationId="{46D5084B-B744-1549-97F1-7B9C537E2E6C}"/>
          </ac:spMkLst>
        </pc:spChg>
        <pc:spChg chg="del">
          <ac:chgData name="R, VENKKATARAMAN" userId="36986a46-31f9-4d75-bf9a-15c9b518ed89" providerId="ADAL" clId="{578F94FF-B8B1-5349-90A8-2DB5F78B00F8}" dt="2022-02-03T16:57:15.865" v="8663" actId="478"/>
          <ac:spMkLst>
            <pc:docMk/>
            <pc:sldMk cId="1322606581" sldId="1713476495"/>
            <ac:spMk id="10" creationId="{AA32E9D1-43D6-9044-88DE-5B279AC14E0F}"/>
          </ac:spMkLst>
        </pc:spChg>
        <pc:spChg chg="del">
          <ac:chgData name="R, VENKKATARAMAN" userId="36986a46-31f9-4d75-bf9a-15c9b518ed89" providerId="ADAL" clId="{578F94FF-B8B1-5349-90A8-2DB5F78B00F8}" dt="2022-02-03T16:57:12.438" v="8662" actId="478"/>
          <ac:spMkLst>
            <pc:docMk/>
            <pc:sldMk cId="1322606581" sldId="1713476495"/>
            <ac:spMk id="17" creationId="{2A0C8398-8C41-C24E-B12A-E89794CF7FD4}"/>
          </ac:spMkLst>
        </pc:spChg>
        <pc:spChg chg="del">
          <ac:chgData name="R, VENKKATARAMAN" userId="36986a46-31f9-4d75-bf9a-15c9b518ed89" providerId="ADAL" clId="{578F94FF-B8B1-5349-90A8-2DB5F78B00F8}" dt="2022-02-03T16:57:12.438" v="8662" actId="478"/>
          <ac:spMkLst>
            <pc:docMk/>
            <pc:sldMk cId="1322606581" sldId="1713476495"/>
            <ac:spMk id="18" creationId="{C3721B61-3C88-E944-8DC7-0B37463870A8}"/>
          </ac:spMkLst>
        </pc:spChg>
        <pc:spChg chg="add mod">
          <ac:chgData name="R, VENKKATARAMAN" userId="36986a46-31f9-4d75-bf9a-15c9b518ed89" providerId="ADAL" clId="{578F94FF-B8B1-5349-90A8-2DB5F78B00F8}" dt="2022-02-04T06:57:28.410" v="11837" actId="12"/>
          <ac:spMkLst>
            <pc:docMk/>
            <pc:sldMk cId="1322606581" sldId="1713476495"/>
            <ac:spMk id="24" creationId="{795001B3-E076-A149-B42E-AC4CFF733547}"/>
          </ac:spMkLst>
        </pc:spChg>
        <pc:spChg chg="add mod">
          <ac:chgData name="R, VENKKATARAMAN" userId="36986a46-31f9-4d75-bf9a-15c9b518ed89" providerId="ADAL" clId="{578F94FF-B8B1-5349-90A8-2DB5F78B00F8}" dt="2022-02-03T17:12:52.465" v="10086" actId="115"/>
          <ac:spMkLst>
            <pc:docMk/>
            <pc:sldMk cId="1322606581" sldId="1713476495"/>
            <ac:spMk id="25" creationId="{44BA90C8-582D-F24D-97C3-512CD87F80BF}"/>
          </ac:spMkLst>
        </pc:spChg>
        <pc:spChg chg="del">
          <ac:chgData name="R, VENKKATARAMAN" userId="36986a46-31f9-4d75-bf9a-15c9b518ed89" providerId="ADAL" clId="{578F94FF-B8B1-5349-90A8-2DB5F78B00F8}" dt="2022-02-03T16:57:07.612" v="8661" actId="478"/>
          <ac:spMkLst>
            <pc:docMk/>
            <pc:sldMk cId="1322606581" sldId="1713476495"/>
            <ac:spMk id="36" creationId="{8C3499BA-A134-8E4E-8ACA-370375505348}"/>
          </ac:spMkLst>
        </pc:spChg>
        <pc:picChg chg="del">
          <ac:chgData name="R, VENKKATARAMAN" userId="36986a46-31f9-4d75-bf9a-15c9b518ed89" providerId="ADAL" clId="{578F94FF-B8B1-5349-90A8-2DB5F78B00F8}" dt="2022-02-03T16:57:12.438" v="8662" actId="478"/>
          <ac:picMkLst>
            <pc:docMk/>
            <pc:sldMk cId="1322606581" sldId="1713476495"/>
            <ac:picMk id="11" creationId="{8FA926E9-C9FE-2E42-AF8A-175987828817}"/>
          </ac:picMkLst>
        </pc:picChg>
        <pc:picChg chg="del">
          <ac:chgData name="R, VENKKATARAMAN" userId="36986a46-31f9-4d75-bf9a-15c9b518ed89" providerId="ADAL" clId="{578F94FF-B8B1-5349-90A8-2DB5F78B00F8}" dt="2022-02-03T16:57:12.438" v="8662" actId="478"/>
          <ac:picMkLst>
            <pc:docMk/>
            <pc:sldMk cId="1322606581" sldId="1713476495"/>
            <ac:picMk id="13" creationId="{A6231D69-A892-4946-A937-FB8C6ADC5836}"/>
          </ac:picMkLst>
        </pc:picChg>
        <pc:picChg chg="del">
          <ac:chgData name="R, VENKKATARAMAN" userId="36986a46-31f9-4d75-bf9a-15c9b518ed89" providerId="ADAL" clId="{578F94FF-B8B1-5349-90A8-2DB5F78B00F8}" dt="2022-02-03T16:57:12.438" v="8662" actId="478"/>
          <ac:picMkLst>
            <pc:docMk/>
            <pc:sldMk cId="1322606581" sldId="1713476495"/>
            <ac:picMk id="14" creationId="{BCC27651-5316-5D4C-9DB3-366E03FA8957}"/>
          </ac:picMkLst>
        </pc:picChg>
        <pc:picChg chg="del">
          <ac:chgData name="R, VENKKATARAMAN" userId="36986a46-31f9-4d75-bf9a-15c9b518ed89" providerId="ADAL" clId="{578F94FF-B8B1-5349-90A8-2DB5F78B00F8}" dt="2022-02-03T16:57:12.438" v="8662" actId="478"/>
          <ac:picMkLst>
            <pc:docMk/>
            <pc:sldMk cId="1322606581" sldId="1713476495"/>
            <ac:picMk id="15" creationId="{C6402BA8-C464-B242-BC9D-55C57DA5A583}"/>
          </ac:picMkLst>
        </pc:picChg>
        <pc:picChg chg="del">
          <ac:chgData name="R, VENKKATARAMAN" userId="36986a46-31f9-4d75-bf9a-15c9b518ed89" providerId="ADAL" clId="{578F94FF-B8B1-5349-90A8-2DB5F78B00F8}" dt="2022-02-03T16:57:12.438" v="8662" actId="478"/>
          <ac:picMkLst>
            <pc:docMk/>
            <pc:sldMk cId="1322606581" sldId="1713476495"/>
            <ac:picMk id="19" creationId="{FCB2A1DF-3474-3F44-AEB1-46108A77C845}"/>
          </ac:picMkLst>
        </pc:picChg>
        <pc:picChg chg="del">
          <ac:chgData name="R, VENKKATARAMAN" userId="36986a46-31f9-4d75-bf9a-15c9b518ed89" providerId="ADAL" clId="{578F94FF-B8B1-5349-90A8-2DB5F78B00F8}" dt="2022-02-03T16:57:12.438" v="8662" actId="478"/>
          <ac:picMkLst>
            <pc:docMk/>
            <pc:sldMk cId="1322606581" sldId="1713476495"/>
            <ac:picMk id="20" creationId="{E60CB7FE-8CF5-A64D-995C-5AF6AF359C1B}"/>
          </ac:picMkLst>
        </pc:picChg>
        <pc:picChg chg="del">
          <ac:chgData name="R, VENKKATARAMAN" userId="36986a46-31f9-4d75-bf9a-15c9b518ed89" providerId="ADAL" clId="{578F94FF-B8B1-5349-90A8-2DB5F78B00F8}" dt="2022-02-03T16:57:12.438" v="8662" actId="478"/>
          <ac:picMkLst>
            <pc:docMk/>
            <pc:sldMk cId="1322606581" sldId="1713476495"/>
            <ac:picMk id="5122" creationId="{F4E7AFD5-5EEE-A243-AAB4-3DB83E42735C}"/>
          </ac:picMkLst>
        </pc:picChg>
        <pc:cxnChg chg="del">
          <ac:chgData name="R, VENKKATARAMAN" userId="36986a46-31f9-4d75-bf9a-15c9b518ed89" providerId="ADAL" clId="{578F94FF-B8B1-5349-90A8-2DB5F78B00F8}" dt="2022-02-03T16:57:12.438" v="8662" actId="478"/>
          <ac:cxnSpMkLst>
            <pc:docMk/>
            <pc:sldMk cId="1322606581" sldId="1713476495"/>
            <ac:cxnSpMk id="21" creationId="{D054CE16-70A5-1D4C-86DB-FAD65B5C7294}"/>
          </ac:cxnSpMkLst>
        </pc:cxnChg>
        <pc:cxnChg chg="del">
          <ac:chgData name="R, VENKKATARAMAN" userId="36986a46-31f9-4d75-bf9a-15c9b518ed89" providerId="ADAL" clId="{578F94FF-B8B1-5349-90A8-2DB5F78B00F8}" dt="2022-02-03T16:57:12.438" v="8662" actId="478"/>
          <ac:cxnSpMkLst>
            <pc:docMk/>
            <pc:sldMk cId="1322606581" sldId="1713476495"/>
            <ac:cxnSpMk id="23" creationId="{42793C46-A5CE-1041-BEE2-7EF060D23A68}"/>
          </ac:cxnSpMkLst>
        </pc:cxnChg>
        <pc:cxnChg chg="del">
          <ac:chgData name="R, VENKKATARAMAN" userId="36986a46-31f9-4d75-bf9a-15c9b518ed89" providerId="ADAL" clId="{578F94FF-B8B1-5349-90A8-2DB5F78B00F8}" dt="2022-02-03T16:57:12.438" v="8662" actId="478"/>
          <ac:cxnSpMkLst>
            <pc:docMk/>
            <pc:sldMk cId="1322606581" sldId="1713476495"/>
            <ac:cxnSpMk id="26" creationId="{66537228-A680-6A4E-AE8C-7BC3A5C8E796}"/>
          </ac:cxnSpMkLst>
        </pc:cxnChg>
        <pc:cxnChg chg="del">
          <ac:chgData name="R, VENKKATARAMAN" userId="36986a46-31f9-4d75-bf9a-15c9b518ed89" providerId="ADAL" clId="{578F94FF-B8B1-5349-90A8-2DB5F78B00F8}" dt="2022-02-03T16:57:12.438" v="8662" actId="478"/>
          <ac:cxnSpMkLst>
            <pc:docMk/>
            <pc:sldMk cId="1322606581" sldId="1713476495"/>
            <ac:cxnSpMk id="28" creationId="{0D9D9988-DB57-834F-9609-46BCE73C6C7A}"/>
          </ac:cxnSpMkLst>
        </pc:cxnChg>
        <pc:cxnChg chg="del">
          <ac:chgData name="R, VENKKATARAMAN" userId="36986a46-31f9-4d75-bf9a-15c9b518ed89" providerId="ADAL" clId="{578F94FF-B8B1-5349-90A8-2DB5F78B00F8}" dt="2022-02-03T16:57:12.438" v="8662" actId="478"/>
          <ac:cxnSpMkLst>
            <pc:docMk/>
            <pc:sldMk cId="1322606581" sldId="1713476495"/>
            <ac:cxnSpMk id="31" creationId="{8ED2EC54-ADF7-3743-B8ED-A86F47F4A771}"/>
          </ac:cxnSpMkLst>
        </pc:cxnChg>
        <pc:cxnChg chg="del">
          <ac:chgData name="R, VENKKATARAMAN" userId="36986a46-31f9-4d75-bf9a-15c9b518ed89" providerId="ADAL" clId="{578F94FF-B8B1-5349-90A8-2DB5F78B00F8}" dt="2022-02-03T16:57:12.438" v="8662" actId="478"/>
          <ac:cxnSpMkLst>
            <pc:docMk/>
            <pc:sldMk cId="1322606581" sldId="1713476495"/>
            <ac:cxnSpMk id="34" creationId="{0D12820C-6FEA-9B4E-82D3-30C8893FD053}"/>
          </ac:cxnSpMkLst>
        </pc:cxnChg>
      </pc:sldChg>
      <pc:sldChg chg="addSp delSp modSp add mod">
        <pc:chgData name="R, VENKKATARAMAN" userId="36986a46-31f9-4d75-bf9a-15c9b518ed89" providerId="ADAL" clId="{578F94FF-B8B1-5349-90A8-2DB5F78B00F8}" dt="2022-02-03T17:29:00.114" v="11076" actId="20577"/>
        <pc:sldMkLst>
          <pc:docMk/>
          <pc:sldMk cId="2448360504" sldId="1713476496"/>
        </pc:sldMkLst>
        <pc:spChg chg="mod">
          <ac:chgData name="R, VENKKATARAMAN" userId="36986a46-31f9-4d75-bf9a-15c9b518ed89" providerId="ADAL" clId="{578F94FF-B8B1-5349-90A8-2DB5F78B00F8}" dt="2022-02-03T17:14:07.299" v="10128" actId="20577"/>
          <ac:spMkLst>
            <pc:docMk/>
            <pc:sldMk cId="2448360504" sldId="1713476496"/>
            <ac:spMk id="2" creationId="{7CE72BAE-27C0-EC46-90E4-68BABC82A499}"/>
          </ac:spMkLst>
        </pc:spChg>
        <pc:spChg chg="del mod">
          <ac:chgData name="R, VENKKATARAMAN" userId="36986a46-31f9-4d75-bf9a-15c9b518ed89" providerId="ADAL" clId="{578F94FF-B8B1-5349-90A8-2DB5F78B00F8}" dt="2022-02-03T17:16:31.575" v="10130" actId="478"/>
          <ac:spMkLst>
            <pc:docMk/>
            <pc:sldMk cId="2448360504" sldId="1713476496"/>
            <ac:spMk id="3" creationId="{0602CBAE-DFD0-EE48-A7E0-F2B151008AEA}"/>
          </ac:spMkLst>
        </pc:spChg>
        <pc:spChg chg="add mod">
          <ac:chgData name="R, VENKKATARAMAN" userId="36986a46-31f9-4d75-bf9a-15c9b518ed89" providerId="ADAL" clId="{578F94FF-B8B1-5349-90A8-2DB5F78B00F8}" dt="2022-02-03T17:19:22.719" v="10593" actId="14100"/>
          <ac:spMkLst>
            <pc:docMk/>
            <pc:sldMk cId="2448360504" sldId="1713476496"/>
            <ac:spMk id="5" creationId="{71D04579-27CC-4F4F-B1CF-1A745A16250A}"/>
          </ac:spMkLst>
        </pc:spChg>
        <pc:spChg chg="add mod">
          <ac:chgData name="R, VENKKATARAMAN" userId="36986a46-31f9-4d75-bf9a-15c9b518ed89" providerId="ADAL" clId="{578F94FF-B8B1-5349-90A8-2DB5F78B00F8}" dt="2022-02-03T17:23:57.078" v="10919" actId="1076"/>
          <ac:spMkLst>
            <pc:docMk/>
            <pc:sldMk cId="2448360504" sldId="1713476496"/>
            <ac:spMk id="6" creationId="{2733E9DB-993F-6148-9CAE-8AE0CB9EEB08}"/>
          </ac:spMkLst>
        </pc:spChg>
        <pc:spChg chg="add mod">
          <ac:chgData name="R, VENKKATARAMAN" userId="36986a46-31f9-4d75-bf9a-15c9b518ed89" providerId="ADAL" clId="{578F94FF-B8B1-5349-90A8-2DB5F78B00F8}" dt="2022-02-03T17:29:00.114" v="11076" actId="20577"/>
          <ac:spMkLst>
            <pc:docMk/>
            <pc:sldMk cId="2448360504" sldId="1713476496"/>
            <ac:spMk id="7" creationId="{D471C480-9D85-FE4B-99F4-964A39225D49}"/>
          </ac:spMkLst>
        </pc:spChg>
        <pc:spChg chg="add mod">
          <ac:chgData name="R, VENKKATARAMAN" userId="36986a46-31f9-4d75-bf9a-15c9b518ed89" providerId="ADAL" clId="{578F94FF-B8B1-5349-90A8-2DB5F78B00F8}" dt="2022-02-03T17:24:27.663" v="10928" actId="1076"/>
          <ac:spMkLst>
            <pc:docMk/>
            <pc:sldMk cId="2448360504" sldId="1713476496"/>
            <ac:spMk id="8" creationId="{3038E0A9-36FC-E64D-AB87-66DC959E02A6}"/>
          </ac:spMkLst>
        </pc:spChg>
        <pc:spChg chg="add mod">
          <ac:chgData name="R, VENKKATARAMAN" userId="36986a46-31f9-4d75-bf9a-15c9b518ed89" providerId="ADAL" clId="{578F94FF-B8B1-5349-90A8-2DB5F78B00F8}" dt="2022-02-03T17:24:47.366" v="10931" actId="207"/>
          <ac:spMkLst>
            <pc:docMk/>
            <pc:sldMk cId="2448360504" sldId="1713476496"/>
            <ac:spMk id="9" creationId="{FE00829D-32EB-4E43-9644-E2BFCFBB633E}"/>
          </ac:spMkLst>
        </pc:spChg>
        <pc:spChg chg="add mod">
          <ac:chgData name="R, VENKKATARAMAN" userId="36986a46-31f9-4d75-bf9a-15c9b518ed89" providerId="ADAL" clId="{578F94FF-B8B1-5349-90A8-2DB5F78B00F8}" dt="2022-02-03T17:25:04.709" v="10947" actId="1076"/>
          <ac:spMkLst>
            <pc:docMk/>
            <pc:sldMk cId="2448360504" sldId="1713476496"/>
            <ac:spMk id="11" creationId="{53AC4407-8873-3D46-9E06-FBA6D7135657}"/>
          </ac:spMkLst>
        </pc:spChg>
        <pc:spChg chg="add mod">
          <ac:chgData name="R, VENKKATARAMAN" userId="36986a46-31f9-4d75-bf9a-15c9b518ed89" providerId="ADAL" clId="{578F94FF-B8B1-5349-90A8-2DB5F78B00F8}" dt="2022-02-03T17:24:47.366" v="10931" actId="207"/>
          <ac:spMkLst>
            <pc:docMk/>
            <pc:sldMk cId="2448360504" sldId="1713476496"/>
            <ac:spMk id="12" creationId="{A7CB9B2D-1B6F-D242-B444-980C867098B0}"/>
          </ac:spMkLst>
        </pc:spChg>
        <pc:spChg chg="add del mod">
          <ac:chgData name="R, VENKKATARAMAN" userId="36986a46-31f9-4d75-bf9a-15c9b518ed89" providerId="ADAL" clId="{578F94FF-B8B1-5349-90A8-2DB5F78B00F8}" dt="2022-02-03T17:23:59.973" v="10921"/>
          <ac:spMkLst>
            <pc:docMk/>
            <pc:sldMk cId="2448360504" sldId="1713476496"/>
            <ac:spMk id="13" creationId="{04A04EDA-2A25-A047-836C-B6D41A07B0A2}"/>
          </ac:spMkLst>
        </pc:spChg>
        <pc:spChg chg="add mod">
          <ac:chgData name="R, VENKKATARAMAN" userId="36986a46-31f9-4d75-bf9a-15c9b518ed89" providerId="ADAL" clId="{578F94FF-B8B1-5349-90A8-2DB5F78B00F8}" dt="2022-02-03T17:24:47.366" v="10931" actId="207"/>
          <ac:spMkLst>
            <pc:docMk/>
            <pc:sldMk cId="2448360504" sldId="1713476496"/>
            <ac:spMk id="14" creationId="{36BADA5B-9CFF-844E-8A96-48E99B6C599C}"/>
          </ac:spMkLst>
        </pc:spChg>
        <pc:spChg chg="add mod">
          <ac:chgData name="R, VENKKATARAMAN" userId="36986a46-31f9-4d75-bf9a-15c9b518ed89" providerId="ADAL" clId="{578F94FF-B8B1-5349-90A8-2DB5F78B00F8}" dt="2022-02-03T17:24:47.366" v="10931" actId="207"/>
          <ac:spMkLst>
            <pc:docMk/>
            <pc:sldMk cId="2448360504" sldId="1713476496"/>
            <ac:spMk id="15" creationId="{1B4127F3-31B1-5F40-BE87-2CA2A7417CB5}"/>
          </ac:spMkLst>
        </pc:spChg>
        <pc:spChg chg="add mod">
          <ac:chgData name="R, VENKKATARAMAN" userId="36986a46-31f9-4d75-bf9a-15c9b518ed89" providerId="ADAL" clId="{578F94FF-B8B1-5349-90A8-2DB5F78B00F8}" dt="2022-02-03T17:28:55.737" v="11075" actId="115"/>
          <ac:spMkLst>
            <pc:docMk/>
            <pc:sldMk cId="2448360504" sldId="1713476496"/>
            <ac:spMk id="16" creationId="{923A53F4-B8CC-9447-86FC-8A4FF3AE327A}"/>
          </ac:spMkLst>
        </pc:spChg>
        <pc:spChg chg="del">
          <ac:chgData name="R, VENKKATARAMAN" userId="36986a46-31f9-4d75-bf9a-15c9b518ed89" providerId="ADAL" clId="{578F94FF-B8B1-5349-90A8-2DB5F78B00F8}" dt="2022-02-03T17:16:35.746" v="10131" actId="478"/>
          <ac:spMkLst>
            <pc:docMk/>
            <pc:sldMk cId="2448360504" sldId="1713476496"/>
            <ac:spMk id="24" creationId="{795001B3-E076-A149-B42E-AC4CFF733547}"/>
          </ac:spMkLst>
        </pc:spChg>
        <pc:spChg chg="del">
          <ac:chgData name="R, VENKKATARAMAN" userId="36986a46-31f9-4d75-bf9a-15c9b518ed89" providerId="ADAL" clId="{578F94FF-B8B1-5349-90A8-2DB5F78B00F8}" dt="2022-02-03T17:19:25.137" v="10594" actId="478"/>
          <ac:spMkLst>
            <pc:docMk/>
            <pc:sldMk cId="2448360504" sldId="1713476496"/>
            <ac:spMk id="25" creationId="{44BA90C8-582D-F24D-97C3-512CD87F80BF}"/>
          </ac:spMkLst>
        </pc:spChg>
        <pc:grpChg chg="add mod">
          <ac:chgData name="R, VENKKATARAMAN" userId="36986a46-31f9-4d75-bf9a-15c9b518ed89" providerId="ADAL" clId="{578F94FF-B8B1-5349-90A8-2DB5F78B00F8}" dt="2022-02-03T17:24:47.366" v="10931" actId="207"/>
          <ac:grpSpMkLst>
            <pc:docMk/>
            <pc:sldMk cId="2448360504" sldId="1713476496"/>
            <ac:grpSpMk id="10" creationId="{0D9EABDA-D692-EC4D-B195-D99DC4B8B0CA}"/>
          </ac:grpSpMkLst>
        </pc:grpChg>
      </pc:sldChg>
      <pc:sldChg chg="new del">
        <pc:chgData name="R, VENKKATARAMAN" userId="36986a46-31f9-4d75-bf9a-15c9b518ed89" providerId="ADAL" clId="{578F94FF-B8B1-5349-90A8-2DB5F78B00F8}" dt="2022-02-04T05:14:27.773" v="11137" actId="2696"/>
        <pc:sldMkLst>
          <pc:docMk/>
          <pc:sldMk cId="794002343" sldId="1713476497"/>
        </pc:sldMkLst>
      </pc:sldChg>
      <pc:sldChg chg="addSp delSp modSp add mod">
        <pc:chgData name="R, VENKKATARAMAN" userId="36986a46-31f9-4d75-bf9a-15c9b518ed89" providerId="ADAL" clId="{578F94FF-B8B1-5349-90A8-2DB5F78B00F8}" dt="2022-02-04T05:44:01.677" v="11531" actId="1076"/>
        <pc:sldMkLst>
          <pc:docMk/>
          <pc:sldMk cId="204973407" sldId="1713476498"/>
        </pc:sldMkLst>
        <pc:spChg chg="mod">
          <ac:chgData name="R, VENKKATARAMAN" userId="36986a46-31f9-4d75-bf9a-15c9b518ed89" providerId="ADAL" clId="{578F94FF-B8B1-5349-90A8-2DB5F78B00F8}" dt="2022-02-04T05:32:46.995" v="11494" actId="20577"/>
          <ac:spMkLst>
            <pc:docMk/>
            <pc:sldMk cId="204973407" sldId="1713476498"/>
            <ac:spMk id="2" creationId="{7CE72BAE-27C0-EC46-90E4-68BABC82A499}"/>
          </ac:spMkLst>
        </pc:spChg>
        <pc:spChg chg="add mod">
          <ac:chgData name="R, VENKKATARAMAN" userId="36986a46-31f9-4d75-bf9a-15c9b518ed89" providerId="ADAL" clId="{578F94FF-B8B1-5349-90A8-2DB5F78B00F8}" dt="2022-02-04T05:22:53.527" v="11246" actId="1076"/>
          <ac:spMkLst>
            <pc:docMk/>
            <pc:sldMk cId="204973407" sldId="1713476498"/>
            <ac:spMk id="3" creationId="{DF4C5A2B-17C9-A847-A34E-51002D0EAB0B}"/>
          </ac:spMkLst>
        </pc:spChg>
        <pc:spChg chg="del">
          <ac:chgData name="R, VENKKATARAMAN" userId="36986a46-31f9-4d75-bf9a-15c9b518ed89" providerId="ADAL" clId="{578F94FF-B8B1-5349-90A8-2DB5F78B00F8}" dt="2022-02-04T05:19:03.451" v="11203" actId="478"/>
          <ac:spMkLst>
            <pc:docMk/>
            <pc:sldMk cId="204973407" sldId="1713476498"/>
            <ac:spMk id="5" creationId="{71D04579-27CC-4F4F-B1CF-1A745A16250A}"/>
          </ac:spMkLst>
        </pc:spChg>
        <pc:spChg chg="del">
          <ac:chgData name="R, VENKKATARAMAN" userId="36986a46-31f9-4d75-bf9a-15c9b518ed89" providerId="ADAL" clId="{578F94FF-B8B1-5349-90A8-2DB5F78B00F8}" dt="2022-02-04T05:19:06.775" v="11204" actId="478"/>
          <ac:spMkLst>
            <pc:docMk/>
            <pc:sldMk cId="204973407" sldId="1713476498"/>
            <ac:spMk id="6" creationId="{2733E9DB-993F-6148-9CAE-8AE0CB9EEB08}"/>
          </ac:spMkLst>
        </pc:spChg>
        <pc:spChg chg="del">
          <ac:chgData name="R, VENKKATARAMAN" userId="36986a46-31f9-4d75-bf9a-15c9b518ed89" providerId="ADAL" clId="{578F94FF-B8B1-5349-90A8-2DB5F78B00F8}" dt="2022-02-04T05:19:06.775" v="11204" actId="478"/>
          <ac:spMkLst>
            <pc:docMk/>
            <pc:sldMk cId="204973407" sldId="1713476498"/>
            <ac:spMk id="7" creationId="{D471C480-9D85-FE4B-99F4-964A39225D49}"/>
          </ac:spMkLst>
        </pc:spChg>
        <pc:spChg chg="del">
          <ac:chgData name="R, VENKKATARAMAN" userId="36986a46-31f9-4d75-bf9a-15c9b518ed89" providerId="ADAL" clId="{578F94FF-B8B1-5349-90A8-2DB5F78B00F8}" dt="2022-02-04T05:19:06.775" v="11204" actId="478"/>
          <ac:spMkLst>
            <pc:docMk/>
            <pc:sldMk cId="204973407" sldId="1713476498"/>
            <ac:spMk id="8" creationId="{3038E0A9-36FC-E64D-AB87-66DC959E02A6}"/>
          </ac:spMkLst>
        </pc:spChg>
        <pc:spChg chg="del">
          <ac:chgData name="R, VENKKATARAMAN" userId="36986a46-31f9-4d75-bf9a-15c9b518ed89" providerId="ADAL" clId="{578F94FF-B8B1-5349-90A8-2DB5F78B00F8}" dt="2022-02-04T05:19:06.775" v="11204" actId="478"/>
          <ac:spMkLst>
            <pc:docMk/>
            <pc:sldMk cId="204973407" sldId="1713476498"/>
            <ac:spMk id="11" creationId="{53AC4407-8873-3D46-9E06-FBA6D7135657}"/>
          </ac:spMkLst>
        </pc:spChg>
        <pc:spChg chg="del">
          <ac:chgData name="R, VENKKATARAMAN" userId="36986a46-31f9-4d75-bf9a-15c9b518ed89" providerId="ADAL" clId="{578F94FF-B8B1-5349-90A8-2DB5F78B00F8}" dt="2022-02-04T05:19:06.775" v="11204" actId="478"/>
          <ac:spMkLst>
            <pc:docMk/>
            <pc:sldMk cId="204973407" sldId="1713476498"/>
            <ac:spMk id="16" creationId="{923A53F4-B8CC-9447-86FC-8A4FF3AE327A}"/>
          </ac:spMkLst>
        </pc:spChg>
        <pc:spChg chg="add del mod">
          <ac:chgData name="R, VENKKATARAMAN" userId="36986a46-31f9-4d75-bf9a-15c9b518ed89" providerId="ADAL" clId="{578F94FF-B8B1-5349-90A8-2DB5F78B00F8}" dt="2022-02-04T05:25:40.366" v="11266"/>
          <ac:spMkLst>
            <pc:docMk/>
            <pc:sldMk cId="204973407" sldId="1713476498"/>
            <ac:spMk id="18" creationId="{9AE8B0D1-7032-9D48-93CC-CA9B1958951F}"/>
          </ac:spMkLst>
        </pc:spChg>
        <pc:spChg chg="add mod">
          <ac:chgData name="R, VENKKATARAMAN" userId="36986a46-31f9-4d75-bf9a-15c9b518ed89" providerId="ADAL" clId="{578F94FF-B8B1-5349-90A8-2DB5F78B00F8}" dt="2022-02-04T05:44:01.677" v="11531" actId="1076"/>
          <ac:spMkLst>
            <pc:docMk/>
            <pc:sldMk cId="204973407" sldId="1713476498"/>
            <ac:spMk id="19" creationId="{29E5AE16-6B1C-A841-8E5B-28F3D97EA3C7}"/>
          </ac:spMkLst>
        </pc:spChg>
        <pc:spChg chg="add mod">
          <ac:chgData name="R, VENKKATARAMAN" userId="36986a46-31f9-4d75-bf9a-15c9b518ed89" providerId="ADAL" clId="{578F94FF-B8B1-5349-90A8-2DB5F78B00F8}" dt="2022-02-04T05:44:01.677" v="11531" actId="1076"/>
          <ac:spMkLst>
            <pc:docMk/>
            <pc:sldMk cId="204973407" sldId="1713476498"/>
            <ac:spMk id="21" creationId="{F0DBF9DD-2CA9-C747-802E-F988CF249150}"/>
          </ac:spMkLst>
        </pc:spChg>
        <pc:spChg chg="add mod">
          <ac:chgData name="R, VENKKATARAMAN" userId="36986a46-31f9-4d75-bf9a-15c9b518ed89" providerId="ADAL" clId="{578F94FF-B8B1-5349-90A8-2DB5F78B00F8}" dt="2022-02-04T05:44:01.677" v="11531" actId="1076"/>
          <ac:spMkLst>
            <pc:docMk/>
            <pc:sldMk cId="204973407" sldId="1713476498"/>
            <ac:spMk id="23" creationId="{F94D99E9-0116-B34C-A297-F10FCEF22B44}"/>
          </ac:spMkLst>
        </pc:spChg>
        <pc:spChg chg="add del mod">
          <ac:chgData name="R, VENKKATARAMAN" userId="36986a46-31f9-4d75-bf9a-15c9b518ed89" providerId="ADAL" clId="{578F94FF-B8B1-5349-90A8-2DB5F78B00F8}" dt="2022-02-04T05:39:25.865" v="11500"/>
          <ac:spMkLst>
            <pc:docMk/>
            <pc:sldMk cId="204973407" sldId="1713476498"/>
            <ac:spMk id="29" creationId="{B5CBFBA1-9EB1-1F4E-92D5-119498ED5E0A}"/>
          </ac:spMkLst>
        </pc:spChg>
        <pc:grpChg chg="del">
          <ac:chgData name="R, VENKKATARAMAN" userId="36986a46-31f9-4d75-bf9a-15c9b518ed89" providerId="ADAL" clId="{578F94FF-B8B1-5349-90A8-2DB5F78B00F8}" dt="2022-02-04T05:19:06.775" v="11204" actId="478"/>
          <ac:grpSpMkLst>
            <pc:docMk/>
            <pc:sldMk cId="204973407" sldId="1713476498"/>
            <ac:grpSpMk id="10" creationId="{0D9EABDA-D692-EC4D-B195-D99DC4B8B0CA}"/>
          </ac:grpSpMkLst>
        </pc:grpChg>
        <pc:grpChg chg="add del mod">
          <ac:chgData name="R, VENKKATARAMAN" userId="36986a46-31f9-4d75-bf9a-15c9b518ed89" providerId="ADAL" clId="{578F94FF-B8B1-5349-90A8-2DB5F78B00F8}" dt="2022-02-04T05:23:10.229" v="11250" actId="478"/>
          <ac:grpSpMkLst>
            <pc:docMk/>
            <pc:sldMk cId="204973407" sldId="1713476498"/>
            <ac:grpSpMk id="13" creationId="{EFAC3B7D-96C9-EC48-A1F1-36CA5D5359F1}"/>
          </ac:grpSpMkLst>
        </pc:grpChg>
        <pc:grpChg chg="add mod">
          <ac:chgData name="R, VENKKATARAMAN" userId="36986a46-31f9-4d75-bf9a-15c9b518ed89" providerId="ADAL" clId="{578F94FF-B8B1-5349-90A8-2DB5F78B00F8}" dt="2022-02-04T05:44:01.677" v="11531" actId="1076"/>
          <ac:grpSpMkLst>
            <pc:docMk/>
            <pc:sldMk cId="204973407" sldId="1713476498"/>
            <ac:grpSpMk id="20" creationId="{F33ABE35-5B66-A640-AB9E-1B3985E1D67B}"/>
          </ac:grpSpMkLst>
        </pc:grpChg>
        <pc:grpChg chg="add mod">
          <ac:chgData name="R, VENKKATARAMAN" userId="36986a46-31f9-4d75-bf9a-15c9b518ed89" providerId="ADAL" clId="{578F94FF-B8B1-5349-90A8-2DB5F78B00F8}" dt="2022-02-04T05:44:01.677" v="11531" actId="1076"/>
          <ac:grpSpMkLst>
            <pc:docMk/>
            <pc:sldMk cId="204973407" sldId="1713476498"/>
            <ac:grpSpMk id="22" creationId="{6413A602-3754-4F4F-A7CD-CF2B36DBC1C2}"/>
          </ac:grpSpMkLst>
        </pc:grpChg>
        <pc:grpChg chg="add mod">
          <ac:chgData name="R, VENKKATARAMAN" userId="36986a46-31f9-4d75-bf9a-15c9b518ed89" providerId="ADAL" clId="{578F94FF-B8B1-5349-90A8-2DB5F78B00F8}" dt="2022-02-04T05:44:01.677" v="11531" actId="1076"/>
          <ac:grpSpMkLst>
            <pc:docMk/>
            <pc:sldMk cId="204973407" sldId="1713476498"/>
            <ac:grpSpMk id="24" creationId="{A5B9013C-DE01-354E-A2CB-EF492D230124}"/>
          </ac:grpSpMkLst>
        </pc:grpChg>
        <pc:picChg chg="add mod">
          <ac:chgData name="R, VENKKATARAMAN" userId="36986a46-31f9-4d75-bf9a-15c9b518ed89" providerId="ADAL" clId="{578F94FF-B8B1-5349-90A8-2DB5F78B00F8}" dt="2022-02-04T05:44:01.677" v="11531" actId="1076"/>
          <ac:picMkLst>
            <pc:docMk/>
            <pc:sldMk cId="204973407" sldId="1713476498"/>
            <ac:picMk id="17" creationId="{EC3DB285-B5A7-284C-8CDD-AE14F8F8414C}"/>
          </ac:picMkLst>
        </pc:picChg>
        <pc:picChg chg="add mod">
          <ac:chgData name="R, VENKKATARAMAN" userId="36986a46-31f9-4d75-bf9a-15c9b518ed89" providerId="ADAL" clId="{578F94FF-B8B1-5349-90A8-2DB5F78B00F8}" dt="2022-02-04T05:44:01.677" v="11531" actId="1076"/>
          <ac:picMkLst>
            <pc:docMk/>
            <pc:sldMk cId="204973407" sldId="1713476498"/>
            <ac:picMk id="7170" creationId="{BE4A8769-4770-B844-9DF2-348B9CCA9DDA}"/>
          </ac:picMkLst>
        </pc:picChg>
        <pc:picChg chg="add mod">
          <ac:chgData name="R, VENKKATARAMAN" userId="36986a46-31f9-4d75-bf9a-15c9b518ed89" providerId="ADAL" clId="{578F94FF-B8B1-5349-90A8-2DB5F78B00F8}" dt="2022-02-04T05:22:53.527" v="11246" actId="1076"/>
          <ac:picMkLst>
            <pc:docMk/>
            <pc:sldMk cId="204973407" sldId="1713476498"/>
            <ac:picMk id="7172" creationId="{184AE4F8-B951-4A4A-AFCB-CABE41FB594B}"/>
          </ac:picMkLst>
        </pc:picChg>
        <pc:picChg chg="add mod">
          <ac:chgData name="R, VENKKATARAMAN" userId="36986a46-31f9-4d75-bf9a-15c9b518ed89" providerId="ADAL" clId="{578F94FF-B8B1-5349-90A8-2DB5F78B00F8}" dt="2022-02-04T05:44:01.677" v="11531" actId="1076"/>
          <ac:picMkLst>
            <pc:docMk/>
            <pc:sldMk cId="204973407" sldId="1713476498"/>
            <ac:picMk id="7174" creationId="{4D0B544A-56AD-574C-8C95-93207E51BB93}"/>
          </ac:picMkLst>
        </pc:picChg>
        <pc:picChg chg="add del mod">
          <ac:chgData name="R, VENKKATARAMAN" userId="36986a46-31f9-4d75-bf9a-15c9b518ed89" providerId="ADAL" clId="{578F94FF-B8B1-5349-90A8-2DB5F78B00F8}" dt="2022-02-04T05:23:04.110" v="11248" actId="478"/>
          <ac:picMkLst>
            <pc:docMk/>
            <pc:sldMk cId="204973407" sldId="1713476498"/>
            <ac:picMk id="7176" creationId="{F913BDC0-5F2D-FA45-ABAB-8DFFAA389711}"/>
          </ac:picMkLst>
        </pc:picChg>
        <pc:picChg chg="add mod">
          <ac:chgData name="R, VENKKATARAMAN" userId="36986a46-31f9-4d75-bf9a-15c9b518ed89" providerId="ADAL" clId="{578F94FF-B8B1-5349-90A8-2DB5F78B00F8}" dt="2022-02-04T05:44:01.677" v="11531" actId="1076"/>
          <ac:picMkLst>
            <pc:docMk/>
            <pc:sldMk cId="204973407" sldId="1713476498"/>
            <ac:picMk id="7178" creationId="{7EA36BA6-E046-5046-AAB6-FFD763FC05D6}"/>
          </ac:picMkLst>
        </pc:picChg>
        <pc:picChg chg="add mod">
          <ac:chgData name="R, VENKKATARAMAN" userId="36986a46-31f9-4d75-bf9a-15c9b518ed89" providerId="ADAL" clId="{578F94FF-B8B1-5349-90A8-2DB5F78B00F8}" dt="2022-02-04T05:44:01.677" v="11531" actId="1076"/>
          <ac:picMkLst>
            <pc:docMk/>
            <pc:sldMk cId="204973407" sldId="1713476498"/>
            <ac:picMk id="7180" creationId="{9F8E27EB-49E0-BE4C-9BCD-0A548125356B}"/>
          </ac:picMkLst>
        </pc:picChg>
        <pc:picChg chg="add mod">
          <ac:chgData name="R, VENKKATARAMAN" userId="36986a46-31f9-4d75-bf9a-15c9b518ed89" providerId="ADAL" clId="{578F94FF-B8B1-5349-90A8-2DB5F78B00F8}" dt="2022-02-04T05:44:01.677" v="11531" actId="1076"/>
          <ac:picMkLst>
            <pc:docMk/>
            <pc:sldMk cId="204973407" sldId="1713476498"/>
            <ac:picMk id="7182" creationId="{6CB4E3D3-0DFB-4F4E-A1A4-064B0929D408}"/>
          </ac:picMkLst>
        </pc:picChg>
        <pc:cxnChg chg="add mod">
          <ac:chgData name="R, VENKKATARAMAN" userId="36986a46-31f9-4d75-bf9a-15c9b518ed89" providerId="ADAL" clId="{578F94FF-B8B1-5349-90A8-2DB5F78B00F8}" dt="2022-02-04T05:44:01.677" v="11531" actId="1076"/>
          <ac:cxnSpMkLst>
            <pc:docMk/>
            <pc:sldMk cId="204973407" sldId="1713476498"/>
            <ac:cxnSpMk id="26" creationId="{C6823079-50D8-CC4C-BE74-AA54201B5DA1}"/>
          </ac:cxnSpMkLst>
        </pc:cxnChg>
        <pc:cxnChg chg="add mod">
          <ac:chgData name="R, VENKKATARAMAN" userId="36986a46-31f9-4d75-bf9a-15c9b518ed89" providerId="ADAL" clId="{578F94FF-B8B1-5349-90A8-2DB5F78B00F8}" dt="2022-02-04T05:44:01.677" v="11531" actId="1076"/>
          <ac:cxnSpMkLst>
            <pc:docMk/>
            <pc:sldMk cId="204973407" sldId="1713476498"/>
            <ac:cxnSpMk id="28" creationId="{1CA99616-5E29-094C-A904-20FCC6625656}"/>
          </ac:cxnSpMkLst>
        </pc:cxnChg>
        <pc:cxnChg chg="add del mod">
          <ac:chgData name="R, VENKKATARAMAN" userId="36986a46-31f9-4d75-bf9a-15c9b518ed89" providerId="ADAL" clId="{578F94FF-B8B1-5349-90A8-2DB5F78B00F8}" dt="2022-02-04T05:41:49.577" v="11521" actId="478"/>
          <ac:cxnSpMkLst>
            <pc:docMk/>
            <pc:sldMk cId="204973407" sldId="1713476498"/>
            <ac:cxnSpMk id="37" creationId="{00CF832E-48E0-0840-B7A5-EDCAECA194C8}"/>
          </ac:cxnSpMkLst>
        </pc:cxnChg>
        <pc:cxnChg chg="add mod">
          <ac:chgData name="R, VENKKATARAMAN" userId="36986a46-31f9-4d75-bf9a-15c9b518ed89" providerId="ADAL" clId="{578F94FF-B8B1-5349-90A8-2DB5F78B00F8}" dt="2022-02-04T05:44:01.677" v="11531" actId="1076"/>
          <ac:cxnSpMkLst>
            <pc:docMk/>
            <pc:sldMk cId="204973407" sldId="1713476498"/>
            <ac:cxnSpMk id="40" creationId="{614DF4D0-26B9-8D46-98D7-F325EB3AF5BD}"/>
          </ac:cxnSpMkLst>
        </pc:cxnChg>
        <pc:cxnChg chg="add mod">
          <ac:chgData name="R, VENKKATARAMAN" userId="36986a46-31f9-4d75-bf9a-15c9b518ed89" providerId="ADAL" clId="{578F94FF-B8B1-5349-90A8-2DB5F78B00F8}" dt="2022-02-04T05:44:01.677" v="11531" actId="1076"/>
          <ac:cxnSpMkLst>
            <pc:docMk/>
            <pc:sldMk cId="204973407" sldId="1713476498"/>
            <ac:cxnSpMk id="41" creationId="{4323B7A2-FA7C-4D4B-9FB3-73A01B74ABC4}"/>
          </ac:cxnSpMkLst>
        </pc:cxnChg>
        <pc:cxnChg chg="add mod">
          <ac:chgData name="R, VENKKATARAMAN" userId="36986a46-31f9-4d75-bf9a-15c9b518ed89" providerId="ADAL" clId="{578F94FF-B8B1-5349-90A8-2DB5F78B00F8}" dt="2022-02-04T05:44:01.677" v="11531" actId="1076"/>
          <ac:cxnSpMkLst>
            <pc:docMk/>
            <pc:sldMk cId="204973407" sldId="1713476498"/>
            <ac:cxnSpMk id="50" creationId="{5FA5B9CE-E0DF-2346-948A-5E29F95BD8EE}"/>
          </ac:cxnSpMkLst>
        </pc:cxnChg>
      </pc:sldChg>
      <pc:sldChg chg="addSp delSp modSp add mod">
        <pc:chgData name="R, VENKKATARAMAN" userId="36986a46-31f9-4d75-bf9a-15c9b518ed89" providerId="ADAL" clId="{578F94FF-B8B1-5349-90A8-2DB5F78B00F8}" dt="2022-02-04T05:48:36.892" v="11562" actId="20577"/>
        <pc:sldMkLst>
          <pc:docMk/>
          <pc:sldMk cId="2100542587" sldId="1713476499"/>
        </pc:sldMkLst>
        <pc:spChg chg="mod">
          <ac:chgData name="R, VENKKATARAMAN" userId="36986a46-31f9-4d75-bf9a-15c9b518ed89" providerId="ADAL" clId="{578F94FF-B8B1-5349-90A8-2DB5F78B00F8}" dt="2022-02-04T05:48:36.892" v="11562" actId="20577"/>
          <ac:spMkLst>
            <pc:docMk/>
            <pc:sldMk cId="2100542587" sldId="1713476499"/>
            <ac:spMk id="2" creationId="{7CE72BAE-27C0-EC46-90E4-68BABC82A499}"/>
          </ac:spMkLst>
        </pc:spChg>
        <pc:grpChg chg="del">
          <ac:chgData name="R, VENKKATARAMAN" userId="36986a46-31f9-4d75-bf9a-15c9b518ed89" providerId="ADAL" clId="{578F94FF-B8B1-5349-90A8-2DB5F78B00F8}" dt="2022-02-04T05:48:09.474" v="11555" actId="478"/>
          <ac:grpSpMkLst>
            <pc:docMk/>
            <pc:sldMk cId="2100542587" sldId="1713476499"/>
            <ac:grpSpMk id="20" creationId="{F33ABE35-5B66-A640-AB9E-1B3985E1D67B}"/>
          </ac:grpSpMkLst>
        </pc:grpChg>
        <pc:grpChg chg="del">
          <ac:chgData name="R, VENKKATARAMAN" userId="36986a46-31f9-4d75-bf9a-15c9b518ed89" providerId="ADAL" clId="{578F94FF-B8B1-5349-90A8-2DB5F78B00F8}" dt="2022-02-04T05:48:09.474" v="11555" actId="478"/>
          <ac:grpSpMkLst>
            <pc:docMk/>
            <pc:sldMk cId="2100542587" sldId="1713476499"/>
            <ac:grpSpMk id="22" creationId="{6413A602-3754-4F4F-A7CD-CF2B36DBC1C2}"/>
          </ac:grpSpMkLst>
        </pc:grpChg>
        <pc:grpChg chg="del">
          <ac:chgData name="R, VENKKATARAMAN" userId="36986a46-31f9-4d75-bf9a-15c9b518ed89" providerId="ADAL" clId="{578F94FF-B8B1-5349-90A8-2DB5F78B00F8}" dt="2022-02-04T05:48:09.474" v="11555" actId="478"/>
          <ac:grpSpMkLst>
            <pc:docMk/>
            <pc:sldMk cId="2100542587" sldId="1713476499"/>
            <ac:grpSpMk id="24" creationId="{A5B9013C-DE01-354E-A2CB-EF492D230124}"/>
          </ac:grpSpMkLst>
        </pc:grpChg>
        <pc:picChg chg="add mod">
          <ac:chgData name="R, VENKKATARAMAN" userId="36986a46-31f9-4d75-bf9a-15c9b518ed89" providerId="ADAL" clId="{578F94FF-B8B1-5349-90A8-2DB5F78B00F8}" dt="2022-02-04T05:48:35.563" v="11560" actId="962"/>
          <ac:picMkLst>
            <pc:docMk/>
            <pc:sldMk cId="2100542587" sldId="1713476499"/>
            <ac:picMk id="5" creationId="{AD66B1B2-CD41-9F46-A567-4463408C05E0}"/>
          </ac:picMkLst>
        </pc:picChg>
        <pc:picChg chg="del">
          <ac:chgData name="R, VENKKATARAMAN" userId="36986a46-31f9-4d75-bf9a-15c9b518ed89" providerId="ADAL" clId="{578F94FF-B8B1-5349-90A8-2DB5F78B00F8}" dt="2022-02-04T05:48:09.474" v="11555" actId="478"/>
          <ac:picMkLst>
            <pc:docMk/>
            <pc:sldMk cId="2100542587" sldId="1713476499"/>
            <ac:picMk id="17" creationId="{EC3DB285-B5A7-284C-8CDD-AE14F8F8414C}"/>
          </ac:picMkLst>
        </pc:picChg>
        <pc:picChg chg="del">
          <ac:chgData name="R, VENKKATARAMAN" userId="36986a46-31f9-4d75-bf9a-15c9b518ed89" providerId="ADAL" clId="{578F94FF-B8B1-5349-90A8-2DB5F78B00F8}" dt="2022-02-04T05:48:09.474" v="11555" actId="478"/>
          <ac:picMkLst>
            <pc:docMk/>
            <pc:sldMk cId="2100542587" sldId="1713476499"/>
            <ac:picMk id="7170" creationId="{BE4A8769-4770-B844-9DF2-348B9CCA9DDA}"/>
          </ac:picMkLst>
        </pc:picChg>
        <pc:picChg chg="del">
          <ac:chgData name="R, VENKKATARAMAN" userId="36986a46-31f9-4d75-bf9a-15c9b518ed89" providerId="ADAL" clId="{578F94FF-B8B1-5349-90A8-2DB5F78B00F8}" dt="2022-02-04T05:48:09.474" v="11555" actId="478"/>
          <ac:picMkLst>
            <pc:docMk/>
            <pc:sldMk cId="2100542587" sldId="1713476499"/>
            <ac:picMk id="7178" creationId="{7EA36BA6-E046-5046-AAB6-FFD763FC05D6}"/>
          </ac:picMkLst>
        </pc:picChg>
        <pc:cxnChg chg="del">
          <ac:chgData name="R, VENKKATARAMAN" userId="36986a46-31f9-4d75-bf9a-15c9b518ed89" providerId="ADAL" clId="{578F94FF-B8B1-5349-90A8-2DB5F78B00F8}" dt="2022-02-04T05:48:09.474" v="11555" actId="478"/>
          <ac:cxnSpMkLst>
            <pc:docMk/>
            <pc:sldMk cId="2100542587" sldId="1713476499"/>
            <ac:cxnSpMk id="26" creationId="{C6823079-50D8-CC4C-BE74-AA54201B5DA1}"/>
          </ac:cxnSpMkLst>
        </pc:cxnChg>
        <pc:cxnChg chg="del">
          <ac:chgData name="R, VENKKATARAMAN" userId="36986a46-31f9-4d75-bf9a-15c9b518ed89" providerId="ADAL" clId="{578F94FF-B8B1-5349-90A8-2DB5F78B00F8}" dt="2022-02-04T05:48:09.474" v="11555" actId="478"/>
          <ac:cxnSpMkLst>
            <pc:docMk/>
            <pc:sldMk cId="2100542587" sldId="1713476499"/>
            <ac:cxnSpMk id="28" creationId="{1CA99616-5E29-094C-A904-20FCC6625656}"/>
          </ac:cxnSpMkLst>
        </pc:cxnChg>
        <pc:cxnChg chg="del">
          <ac:chgData name="R, VENKKATARAMAN" userId="36986a46-31f9-4d75-bf9a-15c9b518ed89" providerId="ADAL" clId="{578F94FF-B8B1-5349-90A8-2DB5F78B00F8}" dt="2022-02-04T05:48:09.474" v="11555" actId="478"/>
          <ac:cxnSpMkLst>
            <pc:docMk/>
            <pc:sldMk cId="2100542587" sldId="1713476499"/>
            <ac:cxnSpMk id="40" creationId="{614DF4D0-26B9-8D46-98D7-F325EB3AF5BD}"/>
          </ac:cxnSpMkLst>
        </pc:cxnChg>
        <pc:cxnChg chg="del">
          <ac:chgData name="R, VENKKATARAMAN" userId="36986a46-31f9-4d75-bf9a-15c9b518ed89" providerId="ADAL" clId="{578F94FF-B8B1-5349-90A8-2DB5F78B00F8}" dt="2022-02-04T05:48:09.474" v="11555" actId="478"/>
          <ac:cxnSpMkLst>
            <pc:docMk/>
            <pc:sldMk cId="2100542587" sldId="1713476499"/>
            <ac:cxnSpMk id="41" creationId="{4323B7A2-FA7C-4D4B-9FB3-73A01B74ABC4}"/>
          </ac:cxnSpMkLst>
        </pc:cxnChg>
        <pc:cxnChg chg="del">
          <ac:chgData name="R, VENKKATARAMAN" userId="36986a46-31f9-4d75-bf9a-15c9b518ed89" providerId="ADAL" clId="{578F94FF-B8B1-5349-90A8-2DB5F78B00F8}" dt="2022-02-04T05:48:09.474" v="11555" actId="478"/>
          <ac:cxnSpMkLst>
            <pc:docMk/>
            <pc:sldMk cId="2100542587" sldId="1713476499"/>
            <ac:cxnSpMk id="50" creationId="{5FA5B9CE-E0DF-2346-948A-5E29F95BD8EE}"/>
          </ac:cxnSpMkLst>
        </pc:cxnChg>
      </pc:sldChg>
      <pc:sldChg chg="addSp delSp modSp add del mod">
        <pc:chgData name="R, VENKKATARAMAN" userId="36986a46-31f9-4d75-bf9a-15c9b518ed89" providerId="ADAL" clId="{578F94FF-B8B1-5349-90A8-2DB5F78B00F8}" dt="2022-02-04T06:05:32.667" v="11610" actId="2696"/>
        <pc:sldMkLst>
          <pc:docMk/>
          <pc:sldMk cId="795123980" sldId="1713476500"/>
        </pc:sldMkLst>
        <pc:spChg chg="del mod">
          <ac:chgData name="R, VENKKATARAMAN" userId="36986a46-31f9-4d75-bf9a-15c9b518ed89" providerId="ADAL" clId="{578F94FF-B8B1-5349-90A8-2DB5F78B00F8}" dt="2022-02-04T05:57:51.989" v="11608" actId="478"/>
          <ac:spMkLst>
            <pc:docMk/>
            <pc:sldMk cId="795123980" sldId="1713476500"/>
            <ac:spMk id="2" creationId="{7CE72BAE-27C0-EC46-90E4-68BABC82A499}"/>
          </ac:spMkLst>
        </pc:spChg>
        <pc:spChg chg="add mod">
          <ac:chgData name="R, VENKKATARAMAN" userId="36986a46-31f9-4d75-bf9a-15c9b518ed89" providerId="ADAL" clId="{578F94FF-B8B1-5349-90A8-2DB5F78B00F8}" dt="2022-02-04T05:57:51.989" v="11608" actId="478"/>
          <ac:spMkLst>
            <pc:docMk/>
            <pc:sldMk cId="795123980" sldId="1713476500"/>
            <ac:spMk id="6" creationId="{2234DB5D-250B-2848-8F94-340E24A15EDA}"/>
          </ac:spMkLst>
        </pc:spChg>
        <pc:picChg chg="del">
          <ac:chgData name="R, VENKKATARAMAN" userId="36986a46-31f9-4d75-bf9a-15c9b518ed89" providerId="ADAL" clId="{578F94FF-B8B1-5349-90A8-2DB5F78B00F8}" dt="2022-02-04T05:57:51.989" v="11608" actId="478"/>
          <ac:picMkLst>
            <pc:docMk/>
            <pc:sldMk cId="795123980" sldId="1713476500"/>
            <ac:picMk id="5" creationId="{AD66B1B2-CD41-9F46-A567-4463408C05E0}"/>
          </ac:picMkLst>
        </pc:picChg>
      </pc:sldChg>
      <pc:sldChg chg="addSp delSp modSp add mod">
        <pc:chgData name="R, VENKKATARAMAN" userId="36986a46-31f9-4d75-bf9a-15c9b518ed89" providerId="ADAL" clId="{578F94FF-B8B1-5349-90A8-2DB5F78B00F8}" dt="2022-02-04T07:22:12.290" v="11992" actId="1076"/>
        <pc:sldMkLst>
          <pc:docMk/>
          <pc:sldMk cId="1965612266" sldId="1713476501"/>
        </pc:sldMkLst>
        <pc:spChg chg="mod">
          <ac:chgData name="R, VENKKATARAMAN" userId="36986a46-31f9-4d75-bf9a-15c9b518ed89" providerId="ADAL" clId="{578F94FF-B8B1-5349-90A8-2DB5F78B00F8}" dt="2022-02-04T06:25:24.394" v="11810" actId="208"/>
          <ac:spMkLst>
            <pc:docMk/>
            <pc:sldMk cId="1965612266" sldId="1713476501"/>
            <ac:spMk id="2" creationId="{7CE72BAE-27C0-EC46-90E4-68BABC82A499}"/>
          </ac:spMkLst>
        </pc:spChg>
        <pc:spChg chg="add del mod">
          <ac:chgData name="R, VENKKATARAMAN" userId="36986a46-31f9-4d75-bf9a-15c9b518ed89" providerId="ADAL" clId="{578F94FF-B8B1-5349-90A8-2DB5F78B00F8}" dt="2022-02-04T06:13:43.322" v="11699"/>
          <ac:spMkLst>
            <pc:docMk/>
            <pc:sldMk cId="1965612266" sldId="1713476501"/>
            <ac:spMk id="3" creationId="{DC110840-4AF9-8548-8499-857E6E9CF8FE}"/>
          </ac:spMkLst>
        </pc:spChg>
        <pc:spChg chg="mod">
          <ac:chgData name="R, VENKKATARAMAN" userId="36986a46-31f9-4d75-bf9a-15c9b518ed89" providerId="ADAL" clId="{578F94FF-B8B1-5349-90A8-2DB5F78B00F8}" dt="2022-02-04T06:25:02.905" v="11806" actId="208"/>
          <ac:spMkLst>
            <pc:docMk/>
            <pc:sldMk cId="1965612266" sldId="1713476501"/>
            <ac:spMk id="4" creationId="{EFC0DCCC-53AC-3E49-B32B-6F996E3F85BB}"/>
          </ac:spMkLst>
        </pc:spChg>
        <pc:spChg chg="add mod">
          <ac:chgData name="R, VENKKATARAMAN" userId="36986a46-31f9-4d75-bf9a-15c9b518ed89" providerId="ADAL" clId="{578F94FF-B8B1-5349-90A8-2DB5F78B00F8}" dt="2022-02-04T07:19:20.358" v="11924" actId="1076"/>
          <ac:spMkLst>
            <pc:docMk/>
            <pc:sldMk cId="1965612266" sldId="1713476501"/>
            <ac:spMk id="7" creationId="{42007B10-F1F2-FE4F-A139-82163F4E5715}"/>
          </ac:spMkLst>
        </pc:spChg>
        <pc:grpChg chg="add mod">
          <ac:chgData name="R, VENKKATARAMAN" userId="36986a46-31f9-4d75-bf9a-15c9b518ed89" providerId="ADAL" clId="{578F94FF-B8B1-5349-90A8-2DB5F78B00F8}" dt="2022-02-04T07:19:20.358" v="11924" actId="1076"/>
          <ac:grpSpMkLst>
            <pc:docMk/>
            <pc:sldMk cId="1965612266" sldId="1713476501"/>
            <ac:grpSpMk id="8" creationId="{83242222-1CC6-AE42-9F8F-AB9599DAC787}"/>
          </ac:grpSpMkLst>
        </pc:grpChg>
        <pc:picChg chg="del">
          <ac:chgData name="R, VENKKATARAMAN" userId="36986a46-31f9-4d75-bf9a-15c9b518ed89" providerId="ADAL" clId="{578F94FF-B8B1-5349-90A8-2DB5F78B00F8}" dt="2022-02-04T06:05:50" v="11658" actId="478"/>
          <ac:picMkLst>
            <pc:docMk/>
            <pc:sldMk cId="1965612266" sldId="1713476501"/>
            <ac:picMk id="5" creationId="{AD66B1B2-CD41-9F46-A567-4463408C05E0}"/>
          </ac:picMkLst>
        </pc:picChg>
        <pc:picChg chg="add mod">
          <ac:chgData name="R, VENKKATARAMAN" userId="36986a46-31f9-4d75-bf9a-15c9b518ed89" providerId="ADAL" clId="{578F94FF-B8B1-5349-90A8-2DB5F78B00F8}" dt="2022-02-04T06:25:02.905" v="11806" actId="208"/>
          <ac:picMkLst>
            <pc:docMk/>
            <pc:sldMk cId="1965612266" sldId="1713476501"/>
            <ac:picMk id="6" creationId="{DF613379-B094-E346-9941-FDA0D1E59B14}"/>
          </ac:picMkLst>
        </pc:picChg>
        <pc:picChg chg="add del mod">
          <ac:chgData name="R, VENKKATARAMAN" userId="36986a46-31f9-4d75-bf9a-15c9b518ed89" providerId="ADAL" clId="{578F94FF-B8B1-5349-90A8-2DB5F78B00F8}" dt="2022-02-04T07:20:34.051" v="11948" actId="478"/>
          <ac:picMkLst>
            <pc:docMk/>
            <pc:sldMk cId="1965612266" sldId="1713476501"/>
            <ac:picMk id="54" creationId="{7E2330C1-4507-9641-BD03-50484BBC0C9B}"/>
          </ac:picMkLst>
        </pc:picChg>
        <pc:picChg chg="add mod">
          <ac:chgData name="R, VENKKATARAMAN" userId="36986a46-31f9-4d75-bf9a-15c9b518ed89" providerId="ADAL" clId="{578F94FF-B8B1-5349-90A8-2DB5F78B00F8}" dt="2022-02-04T07:22:12.290" v="11992" actId="1076"/>
          <ac:picMkLst>
            <pc:docMk/>
            <pc:sldMk cId="1965612266" sldId="1713476501"/>
            <ac:picMk id="66" creationId="{9D5B4745-0F65-4445-BA87-D5FB5D4B56A3}"/>
          </ac:picMkLst>
        </pc:picChg>
        <pc:picChg chg="add mod">
          <ac:chgData name="R, VENKKATARAMAN" userId="36986a46-31f9-4d75-bf9a-15c9b518ed89" providerId="ADAL" clId="{578F94FF-B8B1-5349-90A8-2DB5F78B00F8}" dt="2022-02-04T07:19:16.895" v="11923" actId="1076"/>
          <ac:picMkLst>
            <pc:docMk/>
            <pc:sldMk cId="1965612266" sldId="1713476501"/>
            <ac:picMk id="9218" creationId="{F8795A24-CD9C-5243-B987-CFDAC54A1F47}"/>
          </ac:picMkLst>
        </pc:picChg>
        <pc:picChg chg="add del mod">
          <ac:chgData name="R, VENKKATARAMAN" userId="36986a46-31f9-4d75-bf9a-15c9b518ed89" providerId="ADAL" clId="{578F94FF-B8B1-5349-90A8-2DB5F78B00F8}" dt="2022-02-04T06:09:40.788" v="11670" actId="478"/>
          <ac:picMkLst>
            <pc:docMk/>
            <pc:sldMk cId="1965612266" sldId="1713476501"/>
            <ac:picMk id="9220" creationId="{7282D09B-73DE-A84F-A633-E145276F892E}"/>
          </ac:picMkLst>
        </pc:picChg>
        <pc:picChg chg="add mod">
          <ac:chgData name="R, VENKKATARAMAN" userId="36986a46-31f9-4d75-bf9a-15c9b518ed89" providerId="ADAL" clId="{578F94FF-B8B1-5349-90A8-2DB5F78B00F8}" dt="2022-02-04T07:19:36.742" v="11946" actId="1037"/>
          <ac:picMkLst>
            <pc:docMk/>
            <pc:sldMk cId="1965612266" sldId="1713476501"/>
            <ac:picMk id="9222" creationId="{39E4BE2E-D69F-524B-857C-2E0CF2AFC538}"/>
          </ac:picMkLst>
        </pc:picChg>
        <pc:picChg chg="add mod">
          <ac:chgData name="R, VENKKATARAMAN" userId="36986a46-31f9-4d75-bf9a-15c9b518ed89" providerId="ADAL" clId="{578F94FF-B8B1-5349-90A8-2DB5F78B00F8}" dt="2022-02-04T07:19:36.742" v="11946" actId="1037"/>
          <ac:picMkLst>
            <pc:docMk/>
            <pc:sldMk cId="1965612266" sldId="1713476501"/>
            <ac:picMk id="9224" creationId="{EF091C84-7D2F-6F46-8B14-A1799DFD3118}"/>
          </ac:picMkLst>
        </pc:picChg>
        <pc:picChg chg="add mod">
          <ac:chgData name="R, VENKKATARAMAN" userId="36986a46-31f9-4d75-bf9a-15c9b518ed89" providerId="ADAL" clId="{578F94FF-B8B1-5349-90A8-2DB5F78B00F8}" dt="2022-02-04T07:19:20.358" v="11924" actId="1076"/>
          <ac:picMkLst>
            <pc:docMk/>
            <pc:sldMk cId="1965612266" sldId="1713476501"/>
            <ac:picMk id="9226" creationId="{A5BC52C9-0E18-A34D-8C4E-A513998ADA50}"/>
          </ac:picMkLst>
        </pc:picChg>
        <pc:picChg chg="add del mod">
          <ac:chgData name="R, VENKKATARAMAN" userId="36986a46-31f9-4d75-bf9a-15c9b518ed89" providerId="ADAL" clId="{578F94FF-B8B1-5349-90A8-2DB5F78B00F8}" dt="2022-02-04T06:25:02.905" v="11806" actId="208"/>
          <ac:picMkLst>
            <pc:docMk/>
            <pc:sldMk cId="1965612266" sldId="1713476501"/>
            <ac:picMk id="9228" creationId="{3DECBDC4-BA28-564F-9931-6380482307A7}"/>
          </ac:picMkLst>
        </pc:picChg>
        <pc:picChg chg="add del mod">
          <ac:chgData name="R, VENKKATARAMAN" userId="36986a46-31f9-4d75-bf9a-15c9b518ed89" providerId="ADAL" clId="{578F94FF-B8B1-5349-90A8-2DB5F78B00F8}" dt="2022-02-04T06:25:02.905" v="11806" actId="208"/>
          <ac:picMkLst>
            <pc:docMk/>
            <pc:sldMk cId="1965612266" sldId="1713476501"/>
            <ac:picMk id="9230" creationId="{433272FF-EC05-544F-8294-2E9961C4EDCD}"/>
          </ac:picMkLst>
        </pc:picChg>
        <pc:picChg chg="add del mod">
          <ac:chgData name="R, VENKKATARAMAN" userId="36986a46-31f9-4d75-bf9a-15c9b518ed89" providerId="ADAL" clId="{578F94FF-B8B1-5349-90A8-2DB5F78B00F8}" dt="2022-02-04T06:25:02.905" v="11806" actId="208"/>
          <ac:picMkLst>
            <pc:docMk/>
            <pc:sldMk cId="1965612266" sldId="1713476501"/>
            <ac:picMk id="9232" creationId="{79E7F717-C5C3-5347-90DA-871141820081}"/>
          </ac:picMkLst>
        </pc:picChg>
        <pc:picChg chg="add del mod">
          <ac:chgData name="R, VENKKATARAMAN" userId="36986a46-31f9-4d75-bf9a-15c9b518ed89" providerId="ADAL" clId="{578F94FF-B8B1-5349-90A8-2DB5F78B00F8}" dt="2022-02-04T06:17:44.609" v="11756"/>
          <ac:picMkLst>
            <pc:docMk/>
            <pc:sldMk cId="1965612266" sldId="1713476501"/>
            <ac:picMk id="9234" creationId="{2A1D077D-DEA0-B742-B6CC-C89A2AF52B97}"/>
          </ac:picMkLst>
        </pc:picChg>
        <pc:picChg chg="add mod">
          <ac:chgData name="R, VENKKATARAMAN" userId="36986a46-31f9-4d75-bf9a-15c9b518ed89" providerId="ADAL" clId="{578F94FF-B8B1-5349-90A8-2DB5F78B00F8}" dt="2022-02-04T07:19:36.742" v="11946" actId="1037"/>
          <ac:picMkLst>
            <pc:docMk/>
            <pc:sldMk cId="1965612266" sldId="1713476501"/>
            <ac:picMk id="9236" creationId="{8D95FDE1-6252-2E4B-856C-867858C19785}"/>
          </ac:picMkLst>
        </pc:picChg>
        <pc:picChg chg="add mod">
          <ac:chgData name="R, VENKKATARAMAN" userId="36986a46-31f9-4d75-bf9a-15c9b518ed89" providerId="ADAL" clId="{578F94FF-B8B1-5349-90A8-2DB5F78B00F8}" dt="2022-02-04T07:16:54.268" v="11876" actId="1076"/>
          <ac:picMkLst>
            <pc:docMk/>
            <pc:sldMk cId="1965612266" sldId="1713476501"/>
            <ac:picMk id="9238" creationId="{94F473C8-E166-8241-B996-AAFF44DEF6EA}"/>
          </ac:picMkLst>
        </pc:picChg>
        <pc:picChg chg="add mod">
          <ac:chgData name="R, VENKKATARAMAN" userId="36986a46-31f9-4d75-bf9a-15c9b518ed89" providerId="ADAL" clId="{578F94FF-B8B1-5349-90A8-2DB5F78B00F8}" dt="2022-02-04T07:17:53.259" v="11882" actId="1076"/>
          <ac:picMkLst>
            <pc:docMk/>
            <pc:sldMk cId="1965612266" sldId="1713476501"/>
            <ac:picMk id="9240" creationId="{9B8850B0-6929-8C4D-8EE2-92D89922749E}"/>
          </ac:picMkLst>
        </pc:picChg>
        <pc:cxnChg chg="add mod">
          <ac:chgData name="R, VENKKATARAMAN" userId="36986a46-31f9-4d75-bf9a-15c9b518ed89" providerId="ADAL" clId="{578F94FF-B8B1-5349-90A8-2DB5F78B00F8}" dt="2022-02-04T07:19:16.895" v="11923" actId="1076"/>
          <ac:cxnSpMkLst>
            <pc:docMk/>
            <pc:sldMk cId="1965612266" sldId="1713476501"/>
            <ac:cxnSpMk id="10" creationId="{9A0F2D7D-7E0D-8E41-9AD7-55F03158E6EC}"/>
          </ac:cxnSpMkLst>
        </pc:cxnChg>
        <pc:cxnChg chg="add mod">
          <ac:chgData name="R, VENKKATARAMAN" userId="36986a46-31f9-4d75-bf9a-15c9b518ed89" providerId="ADAL" clId="{578F94FF-B8B1-5349-90A8-2DB5F78B00F8}" dt="2022-02-04T07:21:54.628" v="11977" actId="1036"/>
          <ac:cxnSpMkLst>
            <pc:docMk/>
            <pc:sldMk cId="1965612266" sldId="1713476501"/>
            <ac:cxnSpMk id="17" creationId="{1646D4F9-4D86-DE48-9F90-9CB9E9999233}"/>
          </ac:cxnSpMkLst>
        </pc:cxnChg>
        <pc:cxnChg chg="add mod">
          <ac:chgData name="R, VENKKATARAMAN" userId="36986a46-31f9-4d75-bf9a-15c9b518ed89" providerId="ADAL" clId="{578F94FF-B8B1-5349-90A8-2DB5F78B00F8}" dt="2022-02-04T07:19:26.203" v="11926" actId="14100"/>
          <ac:cxnSpMkLst>
            <pc:docMk/>
            <pc:sldMk cId="1965612266" sldId="1713476501"/>
            <ac:cxnSpMk id="20" creationId="{BBFF2480-1A4E-4D44-9D0D-E25334EFDD5F}"/>
          </ac:cxnSpMkLst>
        </pc:cxnChg>
        <pc:cxnChg chg="add mod">
          <ac:chgData name="R, VENKKATARAMAN" userId="36986a46-31f9-4d75-bf9a-15c9b518ed89" providerId="ADAL" clId="{578F94FF-B8B1-5349-90A8-2DB5F78B00F8}" dt="2022-02-04T07:19:29.212" v="11927" actId="1076"/>
          <ac:cxnSpMkLst>
            <pc:docMk/>
            <pc:sldMk cId="1965612266" sldId="1713476501"/>
            <ac:cxnSpMk id="22" creationId="{76525CC6-66B1-184F-BD47-A727B7B8DA0C}"/>
          </ac:cxnSpMkLst>
        </pc:cxnChg>
        <pc:cxnChg chg="add mod">
          <ac:chgData name="R, VENKKATARAMAN" userId="36986a46-31f9-4d75-bf9a-15c9b518ed89" providerId="ADAL" clId="{578F94FF-B8B1-5349-90A8-2DB5F78B00F8}" dt="2022-02-04T07:19:36.742" v="11946" actId="1037"/>
          <ac:cxnSpMkLst>
            <pc:docMk/>
            <pc:sldMk cId="1965612266" sldId="1713476501"/>
            <ac:cxnSpMk id="23" creationId="{8B68B34B-4B9D-124B-9F23-9174AABCEFDB}"/>
          </ac:cxnSpMkLst>
        </pc:cxnChg>
        <pc:cxnChg chg="add mod">
          <ac:chgData name="R, VENKKATARAMAN" userId="36986a46-31f9-4d75-bf9a-15c9b518ed89" providerId="ADAL" clId="{578F94FF-B8B1-5349-90A8-2DB5F78B00F8}" dt="2022-02-04T07:21:48.613" v="11967" actId="1036"/>
          <ac:cxnSpMkLst>
            <pc:docMk/>
            <pc:sldMk cId="1965612266" sldId="1713476501"/>
            <ac:cxnSpMk id="26" creationId="{01D01329-76C5-384D-97E3-52E4FD29AD12}"/>
          </ac:cxnSpMkLst>
        </pc:cxnChg>
        <pc:cxnChg chg="add mod">
          <ac:chgData name="R, VENKKATARAMAN" userId="36986a46-31f9-4d75-bf9a-15c9b518ed89" providerId="ADAL" clId="{578F94FF-B8B1-5349-90A8-2DB5F78B00F8}" dt="2022-02-04T07:21:44.715" v="11964" actId="14100"/>
          <ac:cxnSpMkLst>
            <pc:docMk/>
            <pc:sldMk cId="1965612266" sldId="1713476501"/>
            <ac:cxnSpMk id="31" creationId="{0286E159-900B-1B4C-BBC7-6C6B89CBE16E}"/>
          </ac:cxnSpMkLst>
        </pc:cxnChg>
        <pc:cxnChg chg="add mod">
          <ac:chgData name="R, VENKKATARAMAN" userId="36986a46-31f9-4d75-bf9a-15c9b518ed89" providerId="ADAL" clId="{578F94FF-B8B1-5349-90A8-2DB5F78B00F8}" dt="2022-02-04T07:19:36.742" v="11946" actId="1037"/>
          <ac:cxnSpMkLst>
            <pc:docMk/>
            <pc:sldMk cId="1965612266" sldId="1713476501"/>
            <ac:cxnSpMk id="33" creationId="{414755FA-1BC1-C648-B8D5-DB5A97ADBB6F}"/>
          </ac:cxnSpMkLst>
        </pc:cxnChg>
        <pc:cxnChg chg="add mod">
          <ac:chgData name="R, VENKKATARAMAN" userId="36986a46-31f9-4d75-bf9a-15c9b518ed89" providerId="ADAL" clId="{578F94FF-B8B1-5349-90A8-2DB5F78B00F8}" dt="2022-02-04T07:19:36.742" v="11946" actId="1037"/>
          <ac:cxnSpMkLst>
            <pc:docMk/>
            <pc:sldMk cId="1965612266" sldId="1713476501"/>
            <ac:cxnSpMk id="37" creationId="{DDAC146F-D05D-EA4E-8CC9-85E9BE5B1B4C}"/>
          </ac:cxnSpMkLst>
        </pc:cxnChg>
        <pc:cxnChg chg="add mod">
          <ac:chgData name="R, VENKKATARAMAN" userId="36986a46-31f9-4d75-bf9a-15c9b518ed89" providerId="ADAL" clId="{578F94FF-B8B1-5349-90A8-2DB5F78B00F8}" dt="2022-02-04T07:21:22.327" v="11961" actId="14100"/>
          <ac:cxnSpMkLst>
            <pc:docMk/>
            <pc:sldMk cId="1965612266" sldId="1713476501"/>
            <ac:cxnSpMk id="44" creationId="{C2D550F6-2F47-1040-9D3D-51E3B250944F}"/>
          </ac:cxnSpMkLst>
        </pc:cxnChg>
        <pc:cxnChg chg="add mod">
          <ac:chgData name="R, VENKKATARAMAN" userId="36986a46-31f9-4d75-bf9a-15c9b518ed89" providerId="ADAL" clId="{578F94FF-B8B1-5349-90A8-2DB5F78B00F8}" dt="2022-02-04T07:21:59.216" v="11988" actId="1036"/>
          <ac:cxnSpMkLst>
            <pc:docMk/>
            <pc:sldMk cId="1965612266" sldId="1713476501"/>
            <ac:cxnSpMk id="49" creationId="{52CFB51B-00DF-8E40-BECC-A71A06377CA1}"/>
          </ac:cxnSpMkLst>
        </pc:cxnChg>
      </pc:sldChg>
      <pc:sldChg chg="addSp delSp modSp add mod">
        <pc:chgData name="R, VENKKATARAMAN" userId="36986a46-31f9-4d75-bf9a-15c9b518ed89" providerId="ADAL" clId="{578F94FF-B8B1-5349-90A8-2DB5F78B00F8}" dt="2022-02-19T11:32:25.614" v="12519" actId="1076"/>
        <pc:sldMkLst>
          <pc:docMk/>
          <pc:sldMk cId="1795759696" sldId="1713476502"/>
        </pc:sldMkLst>
        <pc:spChg chg="mod">
          <ac:chgData name="R, VENKKATARAMAN" userId="36986a46-31f9-4d75-bf9a-15c9b518ed89" providerId="ADAL" clId="{578F94FF-B8B1-5349-90A8-2DB5F78B00F8}" dt="2022-02-19T11:31:07.736" v="12512" actId="20577"/>
          <ac:spMkLst>
            <pc:docMk/>
            <pc:sldMk cId="1795759696" sldId="1713476502"/>
            <ac:spMk id="2" creationId="{7CE72BAE-27C0-EC46-90E4-68BABC82A499}"/>
          </ac:spMkLst>
        </pc:spChg>
        <pc:spChg chg="del">
          <ac:chgData name="R, VENKKATARAMAN" userId="36986a46-31f9-4d75-bf9a-15c9b518ed89" providerId="ADAL" clId="{578F94FF-B8B1-5349-90A8-2DB5F78B00F8}" dt="2022-02-19T11:30:50.816" v="12475" actId="478"/>
          <ac:spMkLst>
            <pc:docMk/>
            <pc:sldMk cId="1795759696" sldId="1713476502"/>
            <ac:spMk id="4" creationId="{EFC0DCCC-53AC-3E49-B32B-6F996E3F85BB}"/>
          </ac:spMkLst>
        </pc:spChg>
        <pc:grpChg chg="del">
          <ac:chgData name="R, VENKKATARAMAN" userId="36986a46-31f9-4d75-bf9a-15c9b518ed89" providerId="ADAL" clId="{578F94FF-B8B1-5349-90A8-2DB5F78B00F8}" dt="2022-02-19T11:30:50.816" v="12475" actId="478"/>
          <ac:grpSpMkLst>
            <pc:docMk/>
            <pc:sldMk cId="1795759696" sldId="1713476502"/>
            <ac:grpSpMk id="8" creationId="{83242222-1CC6-AE42-9F8F-AB9599DAC787}"/>
          </ac:grpSpMkLst>
        </pc:grpChg>
        <pc:picChg chg="del">
          <ac:chgData name="R, VENKKATARAMAN" userId="36986a46-31f9-4d75-bf9a-15c9b518ed89" providerId="ADAL" clId="{578F94FF-B8B1-5349-90A8-2DB5F78B00F8}" dt="2022-02-19T11:30:50.816" v="12475" actId="478"/>
          <ac:picMkLst>
            <pc:docMk/>
            <pc:sldMk cId="1795759696" sldId="1713476502"/>
            <ac:picMk id="6" creationId="{DF613379-B094-E346-9941-FDA0D1E59B14}"/>
          </ac:picMkLst>
        </pc:picChg>
        <pc:picChg chg="del">
          <ac:chgData name="R, VENKKATARAMAN" userId="36986a46-31f9-4d75-bf9a-15c9b518ed89" providerId="ADAL" clId="{578F94FF-B8B1-5349-90A8-2DB5F78B00F8}" dt="2022-02-19T11:30:50.816" v="12475" actId="478"/>
          <ac:picMkLst>
            <pc:docMk/>
            <pc:sldMk cId="1795759696" sldId="1713476502"/>
            <ac:picMk id="66" creationId="{9D5B4745-0F65-4445-BA87-D5FB5D4B56A3}"/>
          </ac:picMkLst>
        </pc:picChg>
        <pc:picChg chg="add mod">
          <ac:chgData name="R, VENKKATARAMAN" userId="36986a46-31f9-4d75-bf9a-15c9b518ed89" providerId="ADAL" clId="{578F94FF-B8B1-5349-90A8-2DB5F78B00F8}" dt="2022-02-19T11:32:22.865" v="12518" actId="1076"/>
          <ac:picMkLst>
            <pc:docMk/>
            <pc:sldMk cId="1795759696" sldId="1713476502"/>
            <ac:picMk id="1026" creationId="{08ADD685-7C02-3E4E-9C85-E8B61233BA31}"/>
          </ac:picMkLst>
        </pc:picChg>
        <pc:picChg chg="add mod">
          <ac:chgData name="R, VENKKATARAMAN" userId="36986a46-31f9-4d75-bf9a-15c9b518ed89" providerId="ADAL" clId="{578F94FF-B8B1-5349-90A8-2DB5F78B00F8}" dt="2022-02-19T11:32:25.614" v="12519" actId="1076"/>
          <ac:picMkLst>
            <pc:docMk/>
            <pc:sldMk cId="1795759696" sldId="1713476502"/>
            <ac:picMk id="1028" creationId="{F6C7085E-8B8E-4E46-ABE1-678D8EEAB649}"/>
          </ac:picMkLst>
        </pc:picChg>
        <pc:picChg chg="del">
          <ac:chgData name="R, VENKKATARAMAN" userId="36986a46-31f9-4d75-bf9a-15c9b518ed89" providerId="ADAL" clId="{578F94FF-B8B1-5349-90A8-2DB5F78B00F8}" dt="2022-02-19T11:30:50.816" v="12475" actId="478"/>
          <ac:picMkLst>
            <pc:docMk/>
            <pc:sldMk cId="1795759696" sldId="1713476502"/>
            <ac:picMk id="9218" creationId="{F8795A24-CD9C-5243-B987-CFDAC54A1F47}"/>
          </ac:picMkLst>
        </pc:picChg>
        <pc:picChg chg="del">
          <ac:chgData name="R, VENKKATARAMAN" userId="36986a46-31f9-4d75-bf9a-15c9b518ed89" providerId="ADAL" clId="{578F94FF-B8B1-5349-90A8-2DB5F78B00F8}" dt="2022-02-19T11:30:50.816" v="12475" actId="478"/>
          <ac:picMkLst>
            <pc:docMk/>
            <pc:sldMk cId="1795759696" sldId="1713476502"/>
            <ac:picMk id="9222" creationId="{39E4BE2E-D69F-524B-857C-2E0CF2AFC538}"/>
          </ac:picMkLst>
        </pc:picChg>
        <pc:picChg chg="del">
          <ac:chgData name="R, VENKKATARAMAN" userId="36986a46-31f9-4d75-bf9a-15c9b518ed89" providerId="ADAL" clId="{578F94FF-B8B1-5349-90A8-2DB5F78B00F8}" dt="2022-02-19T11:30:50.816" v="12475" actId="478"/>
          <ac:picMkLst>
            <pc:docMk/>
            <pc:sldMk cId="1795759696" sldId="1713476502"/>
            <ac:picMk id="9224" creationId="{EF091C84-7D2F-6F46-8B14-A1799DFD3118}"/>
          </ac:picMkLst>
        </pc:picChg>
        <pc:picChg chg="del">
          <ac:chgData name="R, VENKKATARAMAN" userId="36986a46-31f9-4d75-bf9a-15c9b518ed89" providerId="ADAL" clId="{578F94FF-B8B1-5349-90A8-2DB5F78B00F8}" dt="2022-02-19T11:30:50.816" v="12475" actId="478"/>
          <ac:picMkLst>
            <pc:docMk/>
            <pc:sldMk cId="1795759696" sldId="1713476502"/>
            <ac:picMk id="9228" creationId="{3DECBDC4-BA28-564F-9931-6380482307A7}"/>
          </ac:picMkLst>
        </pc:picChg>
        <pc:picChg chg="del">
          <ac:chgData name="R, VENKKATARAMAN" userId="36986a46-31f9-4d75-bf9a-15c9b518ed89" providerId="ADAL" clId="{578F94FF-B8B1-5349-90A8-2DB5F78B00F8}" dt="2022-02-19T11:30:50.816" v="12475" actId="478"/>
          <ac:picMkLst>
            <pc:docMk/>
            <pc:sldMk cId="1795759696" sldId="1713476502"/>
            <ac:picMk id="9230" creationId="{433272FF-EC05-544F-8294-2E9961C4EDCD}"/>
          </ac:picMkLst>
        </pc:picChg>
        <pc:picChg chg="del">
          <ac:chgData name="R, VENKKATARAMAN" userId="36986a46-31f9-4d75-bf9a-15c9b518ed89" providerId="ADAL" clId="{578F94FF-B8B1-5349-90A8-2DB5F78B00F8}" dt="2022-02-19T11:30:50.816" v="12475" actId="478"/>
          <ac:picMkLst>
            <pc:docMk/>
            <pc:sldMk cId="1795759696" sldId="1713476502"/>
            <ac:picMk id="9232" creationId="{79E7F717-C5C3-5347-90DA-871141820081}"/>
          </ac:picMkLst>
        </pc:picChg>
        <pc:picChg chg="del">
          <ac:chgData name="R, VENKKATARAMAN" userId="36986a46-31f9-4d75-bf9a-15c9b518ed89" providerId="ADAL" clId="{578F94FF-B8B1-5349-90A8-2DB5F78B00F8}" dt="2022-02-19T11:30:50.816" v="12475" actId="478"/>
          <ac:picMkLst>
            <pc:docMk/>
            <pc:sldMk cId="1795759696" sldId="1713476502"/>
            <ac:picMk id="9236" creationId="{8D95FDE1-6252-2E4B-856C-867858C19785}"/>
          </ac:picMkLst>
        </pc:picChg>
        <pc:picChg chg="del">
          <ac:chgData name="R, VENKKATARAMAN" userId="36986a46-31f9-4d75-bf9a-15c9b518ed89" providerId="ADAL" clId="{578F94FF-B8B1-5349-90A8-2DB5F78B00F8}" dt="2022-02-19T11:30:50.816" v="12475" actId="478"/>
          <ac:picMkLst>
            <pc:docMk/>
            <pc:sldMk cId="1795759696" sldId="1713476502"/>
            <ac:picMk id="9238" creationId="{94F473C8-E166-8241-B996-AAFF44DEF6EA}"/>
          </ac:picMkLst>
        </pc:picChg>
        <pc:picChg chg="del">
          <ac:chgData name="R, VENKKATARAMAN" userId="36986a46-31f9-4d75-bf9a-15c9b518ed89" providerId="ADAL" clId="{578F94FF-B8B1-5349-90A8-2DB5F78B00F8}" dt="2022-02-19T11:30:50.816" v="12475" actId="478"/>
          <ac:picMkLst>
            <pc:docMk/>
            <pc:sldMk cId="1795759696" sldId="1713476502"/>
            <ac:picMk id="9240" creationId="{9B8850B0-6929-8C4D-8EE2-92D89922749E}"/>
          </ac:picMkLst>
        </pc:picChg>
        <pc:cxnChg chg="del">
          <ac:chgData name="R, VENKKATARAMAN" userId="36986a46-31f9-4d75-bf9a-15c9b518ed89" providerId="ADAL" clId="{578F94FF-B8B1-5349-90A8-2DB5F78B00F8}" dt="2022-02-19T11:30:50.816" v="12475" actId="478"/>
          <ac:cxnSpMkLst>
            <pc:docMk/>
            <pc:sldMk cId="1795759696" sldId="1713476502"/>
            <ac:cxnSpMk id="10" creationId="{9A0F2D7D-7E0D-8E41-9AD7-55F03158E6EC}"/>
          </ac:cxnSpMkLst>
        </pc:cxnChg>
        <pc:cxnChg chg="del">
          <ac:chgData name="R, VENKKATARAMAN" userId="36986a46-31f9-4d75-bf9a-15c9b518ed89" providerId="ADAL" clId="{578F94FF-B8B1-5349-90A8-2DB5F78B00F8}" dt="2022-02-19T11:30:50.816" v="12475" actId="478"/>
          <ac:cxnSpMkLst>
            <pc:docMk/>
            <pc:sldMk cId="1795759696" sldId="1713476502"/>
            <ac:cxnSpMk id="17" creationId="{1646D4F9-4D86-DE48-9F90-9CB9E9999233}"/>
          </ac:cxnSpMkLst>
        </pc:cxnChg>
        <pc:cxnChg chg="del">
          <ac:chgData name="R, VENKKATARAMAN" userId="36986a46-31f9-4d75-bf9a-15c9b518ed89" providerId="ADAL" clId="{578F94FF-B8B1-5349-90A8-2DB5F78B00F8}" dt="2022-02-19T11:30:50.816" v="12475" actId="478"/>
          <ac:cxnSpMkLst>
            <pc:docMk/>
            <pc:sldMk cId="1795759696" sldId="1713476502"/>
            <ac:cxnSpMk id="20" creationId="{BBFF2480-1A4E-4D44-9D0D-E25334EFDD5F}"/>
          </ac:cxnSpMkLst>
        </pc:cxnChg>
        <pc:cxnChg chg="del">
          <ac:chgData name="R, VENKKATARAMAN" userId="36986a46-31f9-4d75-bf9a-15c9b518ed89" providerId="ADAL" clId="{578F94FF-B8B1-5349-90A8-2DB5F78B00F8}" dt="2022-02-19T11:30:50.816" v="12475" actId="478"/>
          <ac:cxnSpMkLst>
            <pc:docMk/>
            <pc:sldMk cId="1795759696" sldId="1713476502"/>
            <ac:cxnSpMk id="22" creationId="{76525CC6-66B1-184F-BD47-A727B7B8DA0C}"/>
          </ac:cxnSpMkLst>
        </pc:cxnChg>
        <pc:cxnChg chg="del">
          <ac:chgData name="R, VENKKATARAMAN" userId="36986a46-31f9-4d75-bf9a-15c9b518ed89" providerId="ADAL" clId="{578F94FF-B8B1-5349-90A8-2DB5F78B00F8}" dt="2022-02-19T11:30:50.816" v="12475" actId="478"/>
          <ac:cxnSpMkLst>
            <pc:docMk/>
            <pc:sldMk cId="1795759696" sldId="1713476502"/>
            <ac:cxnSpMk id="23" creationId="{8B68B34B-4B9D-124B-9F23-9174AABCEFDB}"/>
          </ac:cxnSpMkLst>
        </pc:cxnChg>
        <pc:cxnChg chg="del">
          <ac:chgData name="R, VENKKATARAMAN" userId="36986a46-31f9-4d75-bf9a-15c9b518ed89" providerId="ADAL" clId="{578F94FF-B8B1-5349-90A8-2DB5F78B00F8}" dt="2022-02-19T11:30:50.816" v="12475" actId="478"/>
          <ac:cxnSpMkLst>
            <pc:docMk/>
            <pc:sldMk cId="1795759696" sldId="1713476502"/>
            <ac:cxnSpMk id="26" creationId="{01D01329-76C5-384D-97E3-52E4FD29AD12}"/>
          </ac:cxnSpMkLst>
        </pc:cxnChg>
        <pc:cxnChg chg="del">
          <ac:chgData name="R, VENKKATARAMAN" userId="36986a46-31f9-4d75-bf9a-15c9b518ed89" providerId="ADAL" clId="{578F94FF-B8B1-5349-90A8-2DB5F78B00F8}" dt="2022-02-19T11:30:50.816" v="12475" actId="478"/>
          <ac:cxnSpMkLst>
            <pc:docMk/>
            <pc:sldMk cId="1795759696" sldId="1713476502"/>
            <ac:cxnSpMk id="31" creationId="{0286E159-900B-1B4C-BBC7-6C6B89CBE16E}"/>
          </ac:cxnSpMkLst>
        </pc:cxnChg>
        <pc:cxnChg chg="del">
          <ac:chgData name="R, VENKKATARAMAN" userId="36986a46-31f9-4d75-bf9a-15c9b518ed89" providerId="ADAL" clId="{578F94FF-B8B1-5349-90A8-2DB5F78B00F8}" dt="2022-02-19T11:30:50.816" v="12475" actId="478"/>
          <ac:cxnSpMkLst>
            <pc:docMk/>
            <pc:sldMk cId="1795759696" sldId="1713476502"/>
            <ac:cxnSpMk id="33" creationId="{414755FA-1BC1-C648-B8D5-DB5A97ADBB6F}"/>
          </ac:cxnSpMkLst>
        </pc:cxnChg>
        <pc:cxnChg chg="del">
          <ac:chgData name="R, VENKKATARAMAN" userId="36986a46-31f9-4d75-bf9a-15c9b518ed89" providerId="ADAL" clId="{578F94FF-B8B1-5349-90A8-2DB5F78B00F8}" dt="2022-02-19T11:30:50.816" v="12475" actId="478"/>
          <ac:cxnSpMkLst>
            <pc:docMk/>
            <pc:sldMk cId="1795759696" sldId="1713476502"/>
            <ac:cxnSpMk id="37" creationId="{DDAC146F-D05D-EA4E-8CC9-85E9BE5B1B4C}"/>
          </ac:cxnSpMkLst>
        </pc:cxnChg>
        <pc:cxnChg chg="del">
          <ac:chgData name="R, VENKKATARAMAN" userId="36986a46-31f9-4d75-bf9a-15c9b518ed89" providerId="ADAL" clId="{578F94FF-B8B1-5349-90A8-2DB5F78B00F8}" dt="2022-02-19T11:30:50.816" v="12475" actId="478"/>
          <ac:cxnSpMkLst>
            <pc:docMk/>
            <pc:sldMk cId="1795759696" sldId="1713476502"/>
            <ac:cxnSpMk id="44" creationId="{C2D550F6-2F47-1040-9D3D-51E3B250944F}"/>
          </ac:cxnSpMkLst>
        </pc:cxnChg>
        <pc:cxnChg chg="del">
          <ac:chgData name="R, VENKKATARAMAN" userId="36986a46-31f9-4d75-bf9a-15c9b518ed89" providerId="ADAL" clId="{578F94FF-B8B1-5349-90A8-2DB5F78B00F8}" dt="2022-02-19T11:30:50.816" v="12475" actId="478"/>
          <ac:cxnSpMkLst>
            <pc:docMk/>
            <pc:sldMk cId="1795759696" sldId="1713476502"/>
            <ac:cxnSpMk id="49" creationId="{52CFB51B-00DF-8E40-BECC-A71A06377CA1}"/>
          </ac:cxnSpMkLst>
        </pc:cxnChg>
      </pc:sldChg>
      <pc:sldMasterChg chg="setBg modSldLayout">
        <pc:chgData name="R, VENKKATARAMAN" userId="36986a46-31f9-4d75-bf9a-15c9b518ed89" providerId="ADAL" clId="{578F94FF-B8B1-5349-90A8-2DB5F78B00F8}" dt="2022-02-03T15:59:49.237" v="6114"/>
        <pc:sldMasterMkLst>
          <pc:docMk/>
          <pc:sldMasterMk cId="3688036796" sldId="2147483648"/>
        </pc:sldMasterMkLst>
        <pc:sldLayoutChg chg="setBg">
          <pc:chgData name="R, VENKKATARAMAN" userId="36986a46-31f9-4d75-bf9a-15c9b518ed89" providerId="ADAL" clId="{578F94FF-B8B1-5349-90A8-2DB5F78B00F8}" dt="2022-02-03T15:59:49.237" v="6114"/>
          <pc:sldLayoutMkLst>
            <pc:docMk/>
            <pc:sldMasterMk cId="3688036796" sldId="2147483648"/>
            <pc:sldLayoutMk cId="1117555107" sldId="2147483649"/>
          </pc:sldLayoutMkLst>
        </pc:sldLayoutChg>
        <pc:sldLayoutChg chg="setBg">
          <pc:chgData name="R, VENKKATARAMAN" userId="36986a46-31f9-4d75-bf9a-15c9b518ed89" providerId="ADAL" clId="{578F94FF-B8B1-5349-90A8-2DB5F78B00F8}" dt="2022-02-03T12:58:36.962" v="3287"/>
          <pc:sldLayoutMkLst>
            <pc:docMk/>
            <pc:sldMasterMk cId="3688036796" sldId="2147483648"/>
            <pc:sldLayoutMk cId="4100875978" sldId="2147483650"/>
          </pc:sldLayoutMkLst>
        </pc:sldLayoutChg>
        <pc:sldLayoutChg chg="setBg">
          <pc:chgData name="R, VENKKATARAMAN" userId="36986a46-31f9-4d75-bf9a-15c9b518ed89" providerId="ADAL" clId="{578F94FF-B8B1-5349-90A8-2DB5F78B00F8}" dt="2022-02-03T15:59:49.237" v="6114"/>
          <pc:sldLayoutMkLst>
            <pc:docMk/>
            <pc:sldMasterMk cId="3688036796" sldId="2147483648"/>
            <pc:sldLayoutMk cId="807571990" sldId="2147483651"/>
          </pc:sldLayoutMkLst>
        </pc:sldLayoutChg>
        <pc:sldLayoutChg chg="setBg">
          <pc:chgData name="R, VENKKATARAMAN" userId="36986a46-31f9-4d75-bf9a-15c9b518ed89" providerId="ADAL" clId="{578F94FF-B8B1-5349-90A8-2DB5F78B00F8}" dt="2022-02-03T12:58:36.962" v="3287"/>
          <pc:sldLayoutMkLst>
            <pc:docMk/>
            <pc:sldMasterMk cId="3688036796" sldId="2147483648"/>
            <pc:sldLayoutMk cId="236959850" sldId="2147483652"/>
          </pc:sldLayoutMkLst>
        </pc:sldLayoutChg>
        <pc:sldLayoutChg chg="setBg">
          <pc:chgData name="R, VENKKATARAMAN" userId="36986a46-31f9-4d75-bf9a-15c9b518ed89" providerId="ADAL" clId="{578F94FF-B8B1-5349-90A8-2DB5F78B00F8}" dt="2022-02-03T12:58:36.962" v="3287"/>
          <pc:sldLayoutMkLst>
            <pc:docMk/>
            <pc:sldMasterMk cId="3688036796" sldId="2147483648"/>
            <pc:sldLayoutMk cId="305947686" sldId="2147483654"/>
          </pc:sldLayoutMkLst>
        </pc:sldLayoutChg>
        <pc:sldLayoutChg chg="setBg">
          <pc:chgData name="R, VENKKATARAMAN" userId="36986a46-31f9-4d75-bf9a-15c9b518ed89" providerId="ADAL" clId="{578F94FF-B8B1-5349-90A8-2DB5F78B00F8}" dt="2022-02-03T12:58:36.962" v="3287"/>
          <pc:sldLayoutMkLst>
            <pc:docMk/>
            <pc:sldMasterMk cId="3688036796" sldId="2147483648"/>
            <pc:sldLayoutMk cId="2753108201" sldId="2147483655"/>
          </pc:sldLayoutMkLst>
        </pc:sldLayoutChg>
        <pc:sldLayoutChg chg="setBg">
          <pc:chgData name="R, VENKKATARAMAN" userId="36986a46-31f9-4d75-bf9a-15c9b518ed89" providerId="ADAL" clId="{578F94FF-B8B1-5349-90A8-2DB5F78B00F8}" dt="2022-02-03T12:58:36.962" v="3287"/>
          <pc:sldLayoutMkLst>
            <pc:docMk/>
            <pc:sldMasterMk cId="3688036796" sldId="2147483648"/>
            <pc:sldLayoutMk cId="1622971242" sldId="2147483656"/>
          </pc:sldLayoutMkLst>
        </pc:sldLayoutChg>
        <pc:sldLayoutChg chg="setBg">
          <pc:chgData name="R, VENKKATARAMAN" userId="36986a46-31f9-4d75-bf9a-15c9b518ed89" providerId="ADAL" clId="{578F94FF-B8B1-5349-90A8-2DB5F78B00F8}" dt="2022-02-03T12:58:36.962" v="3287"/>
          <pc:sldLayoutMkLst>
            <pc:docMk/>
            <pc:sldMasterMk cId="3688036796" sldId="2147483648"/>
            <pc:sldLayoutMk cId="1972496310" sldId="2147483657"/>
          </pc:sldLayoutMkLst>
        </pc:sldLayoutChg>
        <pc:sldLayoutChg chg="setBg">
          <pc:chgData name="R, VENKKATARAMAN" userId="36986a46-31f9-4d75-bf9a-15c9b518ed89" providerId="ADAL" clId="{578F94FF-B8B1-5349-90A8-2DB5F78B00F8}" dt="2022-02-03T12:58:36.962" v="3287"/>
          <pc:sldLayoutMkLst>
            <pc:docMk/>
            <pc:sldMasterMk cId="3688036796" sldId="2147483648"/>
            <pc:sldLayoutMk cId="3594264331" sldId="2147483658"/>
          </pc:sldLayoutMkLst>
        </pc:sldLayoutChg>
        <pc:sldLayoutChg chg="setBg">
          <pc:chgData name="R, VENKKATARAMAN" userId="36986a46-31f9-4d75-bf9a-15c9b518ed89" providerId="ADAL" clId="{578F94FF-B8B1-5349-90A8-2DB5F78B00F8}" dt="2022-02-03T15:59:49.237" v="6114"/>
          <pc:sldLayoutMkLst>
            <pc:docMk/>
            <pc:sldMasterMk cId="3688036796" sldId="2147483648"/>
            <pc:sldLayoutMk cId="4224724388" sldId="2147483660"/>
          </pc:sldLayoutMkLst>
        </pc:sldLayoutChg>
        <pc:sldLayoutChg chg="setBg">
          <pc:chgData name="R, VENKKATARAMAN" userId="36986a46-31f9-4d75-bf9a-15c9b518ed89" providerId="ADAL" clId="{578F94FF-B8B1-5349-90A8-2DB5F78B00F8}" dt="2022-02-03T15:59:49.237" v="6114"/>
          <pc:sldLayoutMkLst>
            <pc:docMk/>
            <pc:sldMasterMk cId="3688036796" sldId="2147483648"/>
            <pc:sldLayoutMk cId="1388506402" sldId="2147483662"/>
          </pc:sldLayoutMkLst>
        </pc:sldLayoutChg>
        <pc:sldLayoutChg chg="setBg">
          <pc:chgData name="R, VENKKATARAMAN" userId="36986a46-31f9-4d75-bf9a-15c9b518ed89" providerId="ADAL" clId="{578F94FF-B8B1-5349-90A8-2DB5F78B00F8}" dt="2022-02-03T15:59:49.237" v="6114"/>
          <pc:sldLayoutMkLst>
            <pc:docMk/>
            <pc:sldMasterMk cId="3688036796" sldId="2147483648"/>
            <pc:sldLayoutMk cId="1788700914" sldId="2147483667"/>
          </pc:sldLayoutMkLst>
        </pc:sldLayoutChg>
        <pc:sldLayoutChg chg="setBg">
          <pc:chgData name="R, VENKKATARAMAN" userId="36986a46-31f9-4d75-bf9a-15c9b518ed89" providerId="ADAL" clId="{578F94FF-B8B1-5349-90A8-2DB5F78B00F8}" dt="2022-02-03T15:59:49.237" v="6114"/>
          <pc:sldLayoutMkLst>
            <pc:docMk/>
            <pc:sldMasterMk cId="3688036796" sldId="2147483648"/>
            <pc:sldLayoutMk cId="1351173216" sldId="2147483668"/>
          </pc:sldLayoutMkLst>
        </pc:sldLayoutChg>
        <pc:sldLayoutChg chg="setBg">
          <pc:chgData name="R, VENKKATARAMAN" userId="36986a46-31f9-4d75-bf9a-15c9b518ed89" providerId="ADAL" clId="{578F94FF-B8B1-5349-90A8-2DB5F78B00F8}" dt="2022-02-03T15:59:49.237" v="6114"/>
          <pc:sldLayoutMkLst>
            <pc:docMk/>
            <pc:sldMasterMk cId="3688036796" sldId="2147483648"/>
            <pc:sldLayoutMk cId="1988244685" sldId="2147483677"/>
          </pc:sldLayoutMkLst>
        </pc:sldLayoutChg>
        <pc:sldLayoutChg chg="setBg">
          <pc:chgData name="R, VENKKATARAMAN" userId="36986a46-31f9-4d75-bf9a-15c9b518ed89" providerId="ADAL" clId="{578F94FF-B8B1-5349-90A8-2DB5F78B00F8}" dt="2022-02-03T15:59:49.237" v="6114"/>
          <pc:sldLayoutMkLst>
            <pc:docMk/>
            <pc:sldMasterMk cId="3688036796" sldId="2147483648"/>
            <pc:sldLayoutMk cId="3556640428" sldId="2147483678"/>
          </pc:sldLayoutMkLst>
        </pc:sldLayoutChg>
        <pc:sldLayoutChg chg="setBg">
          <pc:chgData name="R, VENKKATARAMAN" userId="36986a46-31f9-4d75-bf9a-15c9b518ed89" providerId="ADAL" clId="{578F94FF-B8B1-5349-90A8-2DB5F78B00F8}" dt="2022-02-03T15:59:49.237" v="6114"/>
          <pc:sldLayoutMkLst>
            <pc:docMk/>
            <pc:sldMasterMk cId="3688036796" sldId="2147483648"/>
            <pc:sldLayoutMk cId="2543847570" sldId="2147483679"/>
          </pc:sldLayoutMkLst>
        </pc:sldLayoutChg>
      </pc:sldMasterChg>
    </pc:docChg>
  </pc:docChgLst>
  <pc:docChgLst>
    <pc:chgData name="Pandurangan, Gopinathan" userId="S::gopi.pandurangan@presidio.com::ff88fe69-4a25-4c3d-aa35-c6a0b4907f68" providerId="AD" clId="Web-{F34BA9CB-0996-EC28-F194-6150DB376DDB}"/>
    <pc:docChg chg="modSld">
      <pc:chgData name="Pandurangan, Gopinathan" userId="S::gopi.pandurangan@presidio.com::ff88fe69-4a25-4c3d-aa35-c6a0b4907f68" providerId="AD" clId="Web-{F34BA9CB-0996-EC28-F194-6150DB376DDB}" dt="2021-07-16T06:44:24.753" v="0"/>
      <pc:docMkLst>
        <pc:docMk/>
      </pc:docMkLst>
      <pc:sldChg chg="modSp">
        <pc:chgData name="Pandurangan, Gopinathan" userId="S::gopi.pandurangan@presidio.com::ff88fe69-4a25-4c3d-aa35-c6a0b4907f68" providerId="AD" clId="Web-{F34BA9CB-0996-EC28-F194-6150DB376DDB}" dt="2021-07-16T06:44:24.753" v="0"/>
        <pc:sldMkLst>
          <pc:docMk/>
          <pc:sldMk cId="499322961" sldId="259"/>
        </pc:sldMkLst>
        <pc:graphicFrameChg chg="modGraphic">
          <ac:chgData name="Pandurangan, Gopinathan" userId="S::gopi.pandurangan@presidio.com::ff88fe69-4a25-4c3d-aa35-c6a0b4907f68" providerId="AD" clId="Web-{F34BA9CB-0996-EC28-F194-6150DB376DDB}" dt="2021-07-16T06:44:24.753" v="0"/>
          <ac:graphicFrameMkLst>
            <pc:docMk/>
            <pc:sldMk cId="499322961" sldId="259"/>
            <ac:graphicFrameMk id="11" creationId="{43ECB8F3-CA90-0C4E-AE76-267715B26FE4}"/>
          </ac:graphicFrameMkLst>
        </pc:graphicFrameChg>
      </pc:sldChg>
    </pc:docChg>
  </pc:docChgLst>
  <pc:docChgLst>
    <pc:chgData name="Jayavel, Sapna" userId="S::sjayavel@presidio.com::4346b226-492b-425e-94a2-f46f5d27fce3" providerId="AD" clId="Web-{92524AFA-D6C3-5673-97AC-36493AA88665}"/>
    <pc:docChg chg="modSld">
      <pc:chgData name="Jayavel, Sapna" userId="S::sjayavel@presidio.com::4346b226-492b-425e-94a2-f46f5d27fce3" providerId="AD" clId="Web-{92524AFA-D6C3-5673-97AC-36493AA88665}" dt="2021-07-08T05:52:43.724" v="1" actId="20577"/>
      <pc:docMkLst>
        <pc:docMk/>
      </pc:docMkLst>
      <pc:sldChg chg="modSp">
        <pc:chgData name="Jayavel, Sapna" userId="S::sjayavel@presidio.com::4346b226-492b-425e-94a2-f46f5d27fce3" providerId="AD" clId="Web-{92524AFA-D6C3-5673-97AC-36493AA88665}" dt="2021-07-08T05:52:43.724" v="1" actId="20577"/>
        <pc:sldMkLst>
          <pc:docMk/>
          <pc:sldMk cId="691118416" sldId="1713476482"/>
        </pc:sldMkLst>
        <pc:spChg chg="mod">
          <ac:chgData name="Jayavel, Sapna" userId="S::sjayavel@presidio.com::4346b226-492b-425e-94a2-f46f5d27fce3" providerId="AD" clId="Web-{92524AFA-D6C3-5673-97AC-36493AA88665}" dt="2021-07-08T05:52:43.724" v="1" actId="20577"/>
          <ac:spMkLst>
            <pc:docMk/>
            <pc:sldMk cId="691118416" sldId="1713476482"/>
            <ac:spMk id="4" creationId="{2925E044-2B56-D547-936D-B0ED7562C966}"/>
          </ac:spMkLst>
        </pc:spChg>
      </pc:sldChg>
    </pc:docChg>
  </pc:docChgLst>
  <pc:docChgLst>
    <pc:chgData name="Jayavel, Sapna" userId="S::sjayavel@presidio.com::4346b226-492b-425e-94a2-f46f5d27fce3" providerId="AD" clId="Web-{3B017023-E28F-3BD0-EEE3-92035C3F638A}"/>
    <pc:docChg chg="modSld">
      <pc:chgData name="Jayavel, Sapna" userId="S::sjayavel@presidio.com::4346b226-492b-425e-94a2-f46f5d27fce3" providerId="AD" clId="Web-{3B017023-E28F-3BD0-EEE3-92035C3F638A}" dt="2021-07-27T08:30:12.024" v="0" actId="1076"/>
      <pc:docMkLst>
        <pc:docMk/>
      </pc:docMkLst>
      <pc:sldChg chg="modSp">
        <pc:chgData name="Jayavel, Sapna" userId="S::sjayavel@presidio.com::4346b226-492b-425e-94a2-f46f5d27fce3" providerId="AD" clId="Web-{3B017023-E28F-3BD0-EEE3-92035C3F638A}" dt="2021-07-27T08:30:12.024" v="0" actId="1076"/>
        <pc:sldMkLst>
          <pc:docMk/>
          <pc:sldMk cId="3800259150" sldId="1713476484"/>
        </pc:sldMkLst>
        <pc:spChg chg="mod">
          <ac:chgData name="Jayavel, Sapna" userId="S::sjayavel@presidio.com::4346b226-492b-425e-94a2-f46f5d27fce3" providerId="AD" clId="Web-{3B017023-E28F-3BD0-EEE3-92035C3F638A}" dt="2021-07-27T08:30:12.024" v="0" actId="1076"/>
          <ac:spMkLst>
            <pc:docMk/>
            <pc:sldMk cId="3800259150" sldId="1713476484"/>
            <ac:spMk id="3" creationId="{49A6EDCA-D201-B34A-8FD9-E125EA6BD24E}"/>
          </ac:spMkLst>
        </pc:spChg>
      </pc:sldChg>
    </pc:docChg>
  </pc:docChgLst>
  <pc:docChgLst>
    <pc:chgData name="Pandurangan, Gopinathan" userId="S::gopi.pandurangan@presidio.com::ff88fe69-4a25-4c3d-aa35-c6a0b4907f68" providerId="AD" clId="Web-{2A80F050-50E0-9FCE-448C-8A33FFB79422}"/>
    <pc:docChg chg="modSld">
      <pc:chgData name="Pandurangan, Gopinathan" userId="S::gopi.pandurangan@presidio.com::ff88fe69-4a25-4c3d-aa35-c6a0b4907f68" providerId="AD" clId="Web-{2A80F050-50E0-9FCE-448C-8A33FFB79422}" dt="2021-08-02T09:58:55.602" v="1" actId="1076"/>
      <pc:docMkLst>
        <pc:docMk/>
      </pc:docMkLst>
      <pc:sldChg chg="modSp">
        <pc:chgData name="Pandurangan, Gopinathan" userId="S::gopi.pandurangan@presidio.com::ff88fe69-4a25-4c3d-aa35-c6a0b4907f68" providerId="AD" clId="Web-{2A80F050-50E0-9FCE-448C-8A33FFB79422}" dt="2021-08-02T09:58:55.602" v="1" actId="1076"/>
        <pc:sldMkLst>
          <pc:docMk/>
          <pc:sldMk cId="72714446" sldId="1713476489"/>
        </pc:sldMkLst>
        <pc:spChg chg="mod">
          <ac:chgData name="Pandurangan, Gopinathan" userId="S::gopi.pandurangan@presidio.com::ff88fe69-4a25-4c3d-aa35-c6a0b4907f68" providerId="AD" clId="Web-{2A80F050-50E0-9FCE-448C-8A33FFB79422}" dt="2021-08-02T09:58:55.602" v="1" actId="1076"/>
          <ac:spMkLst>
            <pc:docMk/>
            <pc:sldMk cId="72714446" sldId="1713476489"/>
            <ac:spMk id="7" creationId="{A47D5A13-D2D5-FF46-AED1-D370C12CEB3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C237CF-F718-D34A-891B-79C52356B8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panose="020B0604020202020204" pitchFamily="34" charset="0"/>
            </a:endParaRPr>
          </a:p>
        </p:txBody>
      </p:sp>
      <p:sp>
        <p:nvSpPr>
          <p:cNvPr id="3" name="Date Placeholder 2">
            <a:extLst>
              <a:ext uri="{FF2B5EF4-FFF2-40B4-BE49-F238E27FC236}">
                <a16:creationId xmlns:a16="http://schemas.microsoft.com/office/drawing/2014/main" id="{A3AB7B20-199D-3B4E-915C-4A211DD1E1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5D8AF2-7F0C-B544-9A75-D1BD55689260}" type="datetimeFigureOut">
              <a:rPr lang="en-US" smtClean="0">
                <a:latin typeface="Arial" panose="020B0604020202020204" pitchFamily="34" charset="0"/>
              </a:rPr>
              <a:t>7/13/23</a:t>
            </a:fld>
            <a:endParaRPr lang="en-US">
              <a:latin typeface="Arial" panose="020B0604020202020204" pitchFamily="34" charset="0"/>
            </a:endParaRPr>
          </a:p>
        </p:txBody>
      </p:sp>
      <p:sp>
        <p:nvSpPr>
          <p:cNvPr id="4" name="Footer Placeholder 3">
            <a:extLst>
              <a:ext uri="{FF2B5EF4-FFF2-40B4-BE49-F238E27FC236}">
                <a16:creationId xmlns:a16="http://schemas.microsoft.com/office/drawing/2014/main" id="{A7DFEEA6-E37A-954B-BB26-A2A59F7C5B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endParaRPr>
          </a:p>
        </p:txBody>
      </p:sp>
      <p:sp>
        <p:nvSpPr>
          <p:cNvPr id="5" name="Slide Number Placeholder 4">
            <a:extLst>
              <a:ext uri="{FF2B5EF4-FFF2-40B4-BE49-F238E27FC236}">
                <a16:creationId xmlns:a16="http://schemas.microsoft.com/office/drawing/2014/main" id="{ED8A6103-5618-6148-BA6C-FD75D97FE0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720D15-75D5-1B4C-99A1-6CF932A3A47E}"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154803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99A02FFF-13F5-354B-B9AE-00B16793C13F}" type="datetimeFigureOut">
              <a:rPr lang="en-US" smtClean="0"/>
              <a:pPr/>
              <a:t>7/13/23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1C0F50B2-CB33-4249-B2AB-7FF8596952FC}" type="slidenum">
              <a:rPr lang="en-US" smtClean="0"/>
              <a:pPr/>
              <a:t>‹#›</a:t>
            </a:fld>
            <a:endParaRPr lang="en-US"/>
          </a:p>
        </p:txBody>
      </p:sp>
    </p:spTree>
    <p:extLst>
      <p:ext uri="{BB962C8B-B14F-4D97-AF65-F5344CB8AC3E}">
        <p14:creationId xmlns:p14="http://schemas.microsoft.com/office/powerpoint/2010/main" val="291541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D3C2-28CA-034B-84E3-B20D631ADBFD}"/>
              </a:ext>
            </a:extLst>
          </p:cNvPr>
          <p:cNvSpPr>
            <a:spLocks noGrp="1"/>
          </p:cNvSpPr>
          <p:nvPr>
            <p:ph type="ctrTitle" hasCustomPrompt="1"/>
          </p:nvPr>
        </p:nvSpPr>
        <p:spPr>
          <a:xfrm>
            <a:off x="525250" y="1990726"/>
            <a:ext cx="6475625" cy="2833982"/>
          </a:xfrm>
        </p:spPr>
        <p:txBody>
          <a:bodyPr anchor="b"/>
          <a:lstStyle>
            <a:lvl1pPr algn="l">
              <a:defRPr sz="6000" b="1">
                <a:solidFill>
                  <a:schemeClr val="bg1"/>
                </a:solidFill>
              </a:defRPr>
            </a:lvl1pPr>
          </a:lstStyle>
          <a:p>
            <a:r>
              <a:rPr lang="en-US"/>
              <a:t>Click to add presentation title</a:t>
            </a:r>
          </a:p>
        </p:txBody>
      </p:sp>
      <p:sp>
        <p:nvSpPr>
          <p:cNvPr id="3" name="Subtitle 2">
            <a:extLst>
              <a:ext uri="{FF2B5EF4-FFF2-40B4-BE49-F238E27FC236}">
                <a16:creationId xmlns:a16="http://schemas.microsoft.com/office/drawing/2014/main" id="{5BB129FD-65BB-3C46-A192-5B4CE0EF1A86}"/>
              </a:ext>
            </a:extLst>
          </p:cNvPr>
          <p:cNvSpPr>
            <a:spLocks noGrp="1"/>
          </p:cNvSpPr>
          <p:nvPr>
            <p:ph type="subTitle" idx="1" hasCustomPrompt="1"/>
          </p:nvPr>
        </p:nvSpPr>
        <p:spPr>
          <a:xfrm>
            <a:off x="525251" y="5278732"/>
            <a:ext cx="7647200" cy="116016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subtext</a:t>
            </a:r>
          </a:p>
        </p:txBody>
      </p:sp>
      <p:pic>
        <p:nvPicPr>
          <p:cNvPr id="7" name="Graphic 6">
            <a:extLst>
              <a:ext uri="{FF2B5EF4-FFF2-40B4-BE49-F238E27FC236}">
                <a16:creationId xmlns:a16="http://schemas.microsoft.com/office/drawing/2014/main" id="{844537CE-B751-D64C-A820-C3E2235568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9518" y="652689"/>
            <a:ext cx="2030128" cy="290018"/>
          </a:xfrm>
          <a:prstGeom prst="rect">
            <a:avLst/>
          </a:prstGeom>
        </p:spPr>
      </p:pic>
      <p:cxnSp>
        <p:nvCxnSpPr>
          <p:cNvPr id="17" name="Straight Connector 16">
            <a:extLst>
              <a:ext uri="{FF2B5EF4-FFF2-40B4-BE49-F238E27FC236}">
                <a16:creationId xmlns:a16="http://schemas.microsoft.com/office/drawing/2014/main" id="{9C327E76-4EBA-D54A-B3DC-7715E3CAF2D7}"/>
              </a:ext>
            </a:extLst>
          </p:cNvPr>
          <p:cNvCxnSpPr>
            <a:cxnSpLocks/>
          </p:cNvCxnSpPr>
          <p:nvPr userDrawn="1"/>
        </p:nvCxnSpPr>
        <p:spPr>
          <a:xfrm>
            <a:off x="666750" y="5038725"/>
            <a:ext cx="47625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555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108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B7A7B62-E4FA-0C40-A066-4DBE6DB24532}"/>
              </a:ext>
            </a:extLst>
          </p:cNvPr>
          <p:cNvSpPr>
            <a:spLocks noGrp="1"/>
          </p:cNvSpPr>
          <p:nvPr>
            <p:ph type="title"/>
          </p:nvPr>
        </p:nvSpPr>
        <p:spPr>
          <a:xfrm>
            <a:off x="757719" y="2212262"/>
            <a:ext cx="5913669" cy="2495550"/>
          </a:xfrm>
        </p:spPr>
        <p:txBody>
          <a:bodyPr anchor="ctr">
            <a:normAutofit/>
          </a:bodyPr>
          <a:lstStyle>
            <a:lvl1pPr algn="l">
              <a:defRPr sz="4800" b="1">
                <a:solidFill>
                  <a:schemeClr val="bg1"/>
                </a:solidFill>
              </a:defRPr>
            </a:lvl1pPr>
          </a:lstStyle>
          <a:p>
            <a:r>
              <a:rPr lang="en-GB"/>
              <a:t>Click to edit Master title style</a:t>
            </a:r>
            <a:endParaRPr lang="en-US"/>
          </a:p>
        </p:txBody>
      </p:sp>
      <p:sp>
        <p:nvSpPr>
          <p:cNvPr id="9" name="Rectangle 8">
            <a:extLst>
              <a:ext uri="{FF2B5EF4-FFF2-40B4-BE49-F238E27FC236}">
                <a16:creationId xmlns:a16="http://schemas.microsoft.com/office/drawing/2014/main" id="{7677521F-CA41-3349-A979-B92FC9D11EFA}"/>
              </a:ext>
            </a:extLst>
          </p:cNvPr>
          <p:cNvSpPr/>
          <p:nvPr userDrawn="1"/>
        </p:nvSpPr>
        <p:spPr>
          <a:xfrm>
            <a:off x="897640" y="1662436"/>
            <a:ext cx="561975" cy="6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9BF7111F-64BB-2942-918D-AA61750291FC}"/>
              </a:ext>
            </a:extLst>
          </p:cNvPr>
          <p:cNvSpPr>
            <a:spLocks noGrp="1"/>
          </p:cNvSpPr>
          <p:nvPr>
            <p:ph type="pic" sz="quarter" idx="10" hasCustomPrompt="1"/>
          </p:nvPr>
        </p:nvSpPr>
        <p:spPr>
          <a:xfrm>
            <a:off x="8465905" y="2373817"/>
            <a:ext cx="2117974" cy="2115990"/>
          </a:xfrm>
          <a:prstGeom prst="ellipse">
            <a:avLst/>
          </a:prstGeom>
        </p:spPr>
        <p:txBody>
          <a:bodyPr anchor="ctr">
            <a:normAutofit/>
          </a:bodyPr>
          <a:lstStyle>
            <a:lvl1pPr marL="0" indent="0" algn="ctr">
              <a:buNone/>
              <a:defRPr sz="1200">
                <a:solidFill>
                  <a:schemeClr val="bg1"/>
                </a:solidFill>
              </a:defRPr>
            </a:lvl1pPr>
          </a:lstStyle>
          <a:p>
            <a:r>
              <a:rPr lang="en-US"/>
              <a:t>Optional</a:t>
            </a:r>
          </a:p>
          <a:p>
            <a:r>
              <a:rPr lang="en-US"/>
              <a:t>Image Placeholder</a:t>
            </a:r>
          </a:p>
        </p:txBody>
      </p:sp>
    </p:spTree>
    <p:extLst>
      <p:ext uri="{BB962C8B-B14F-4D97-AF65-F5344CB8AC3E}">
        <p14:creationId xmlns:p14="http://schemas.microsoft.com/office/powerpoint/2010/main" val="1351173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BDA60-7599-314C-A4A1-E40BDBCBCCB4}"/>
              </a:ext>
            </a:extLst>
          </p:cNvPr>
          <p:cNvSpPr/>
          <p:nvPr/>
        </p:nvSpPr>
        <p:spPr>
          <a:xfrm>
            <a:off x="896938" y="1662113"/>
            <a:ext cx="561975" cy="6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Title 1"/>
          <p:cNvSpPr>
            <a:spLocks noGrp="1"/>
          </p:cNvSpPr>
          <p:nvPr>
            <p:ph type="title"/>
          </p:nvPr>
        </p:nvSpPr>
        <p:spPr>
          <a:xfrm>
            <a:off x="757720" y="2212262"/>
            <a:ext cx="5783040" cy="2495550"/>
          </a:xfrm>
        </p:spPr>
        <p:txBody>
          <a:bodyPr>
            <a:normAutofit/>
          </a:bodyPr>
          <a:lstStyle>
            <a:lvl1pPr algn="l">
              <a:defRPr sz="4800" b="1">
                <a:solidFill>
                  <a:schemeClr val="bg1"/>
                </a:solidFill>
              </a:defRPr>
            </a:lvl1pPr>
          </a:lstStyle>
          <a:p>
            <a:r>
              <a:rPr lang="en-GB"/>
              <a:t>Click to edit Master title style</a:t>
            </a:r>
            <a:endParaRPr lang="en-US"/>
          </a:p>
        </p:txBody>
      </p:sp>
      <p:sp>
        <p:nvSpPr>
          <p:cNvPr id="3" name="Picture Placeholder 2"/>
          <p:cNvSpPr>
            <a:spLocks noGrp="1"/>
          </p:cNvSpPr>
          <p:nvPr>
            <p:ph type="pic" sz="quarter" idx="10"/>
          </p:nvPr>
        </p:nvSpPr>
        <p:spPr>
          <a:xfrm>
            <a:off x="8465905" y="2373817"/>
            <a:ext cx="2117974" cy="2115990"/>
          </a:xfrm>
          <a:prstGeom prst="ellipse">
            <a:avLst/>
          </a:prstGeom>
        </p:spPr>
        <p:txBody>
          <a:bodyPr rtlCol="0" anchor="ctr">
            <a:normAutofit/>
          </a:bodyPr>
          <a:lstStyle>
            <a:lvl1pPr marL="0" indent="0" algn="ctr">
              <a:buNone/>
              <a:defRPr sz="1200">
                <a:solidFill>
                  <a:schemeClr val="bg1"/>
                </a:solidFill>
              </a:defRPr>
            </a:lvl1pPr>
          </a:lstStyle>
          <a:p>
            <a:pPr lvl="0"/>
            <a:r>
              <a:rPr lang="en-GB" noProof="0"/>
              <a:t>Click icon to add picture</a:t>
            </a:r>
            <a:endParaRPr lang="en-US" noProof="0"/>
          </a:p>
        </p:txBody>
      </p:sp>
    </p:spTree>
    <p:extLst>
      <p:ext uri="{BB962C8B-B14F-4D97-AF65-F5344CB8AC3E}">
        <p14:creationId xmlns:p14="http://schemas.microsoft.com/office/powerpoint/2010/main" val="1988244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CB05-224A-0346-975F-00A282C7F497}"/>
              </a:ext>
            </a:extLst>
          </p:cNvPr>
          <p:cNvSpPr>
            <a:spLocks noGrp="1"/>
          </p:cNvSpPr>
          <p:nvPr>
            <p:ph type="title" hasCustomPrompt="1"/>
          </p:nvPr>
        </p:nvSpPr>
        <p:spPr>
          <a:xfrm>
            <a:off x="831850" y="1685925"/>
            <a:ext cx="6092825" cy="1990725"/>
          </a:xfrm>
        </p:spPr>
        <p:txBody>
          <a:bodyPr anchor="b"/>
          <a:lstStyle>
            <a:lvl1pPr>
              <a:defRPr sz="6000"/>
            </a:lvl1pPr>
          </a:lstStyle>
          <a:p>
            <a:r>
              <a:rPr lang="en-US"/>
              <a:t>Click to add Chapter title</a:t>
            </a:r>
          </a:p>
        </p:txBody>
      </p:sp>
      <p:sp>
        <p:nvSpPr>
          <p:cNvPr id="3" name="Text Placeholder 2">
            <a:extLst>
              <a:ext uri="{FF2B5EF4-FFF2-40B4-BE49-F238E27FC236}">
                <a16:creationId xmlns:a16="http://schemas.microsoft.com/office/drawing/2014/main" id="{7B4DF266-627C-9640-953A-219268AFE48B}"/>
              </a:ext>
            </a:extLst>
          </p:cNvPr>
          <p:cNvSpPr>
            <a:spLocks noGrp="1"/>
          </p:cNvSpPr>
          <p:nvPr>
            <p:ph type="body" idx="1" hasCustomPrompt="1"/>
          </p:nvPr>
        </p:nvSpPr>
        <p:spPr>
          <a:xfrm>
            <a:off x="898525" y="3922714"/>
            <a:ext cx="6083300" cy="7921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subtext</a:t>
            </a:r>
          </a:p>
        </p:txBody>
      </p:sp>
      <p:cxnSp>
        <p:nvCxnSpPr>
          <p:cNvPr id="10" name="Straight Connector 9">
            <a:extLst>
              <a:ext uri="{FF2B5EF4-FFF2-40B4-BE49-F238E27FC236}">
                <a16:creationId xmlns:a16="http://schemas.microsoft.com/office/drawing/2014/main" id="{330AB682-DB17-AD4A-8263-9BA52CF4E3FB}"/>
              </a:ext>
            </a:extLst>
          </p:cNvPr>
          <p:cNvCxnSpPr/>
          <p:nvPr userDrawn="1"/>
        </p:nvCxnSpPr>
        <p:spPr>
          <a:xfrm>
            <a:off x="1009650" y="3790950"/>
            <a:ext cx="390525"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A594EE29-B8BC-B04B-A1C3-A7F618959D73}"/>
              </a:ext>
            </a:extLst>
          </p:cNvPr>
          <p:cNvSpPr>
            <a:spLocks noGrp="1"/>
          </p:cNvSpPr>
          <p:nvPr>
            <p:ph type="pic" sz="quarter" idx="10" hasCustomPrompt="1"/>
          </p:nvPr>
        </p:nvSpPr>
        <p:spPr>
          <a:xfrm>
            <a:off x="6017035" y="-9834"/>
            <a:ext cx="5988152" cy="6907163"/>
          </a:xfrm>
          <a:custGeom>
            <a:avLst/>
            <a:gdLst>
              <a:gd name="connsiteX0" fmla="*/ 0 w 6656746"/>
              <a:gd name="connsiteY0" fmla="*/ 0 h 6858000"/>
              <a:gd name="connsiteX1" fmla="*/ 3248159 w 6656746"/>
              <a:gd name="connsiteY1" fmla="*/ 0 h 6858000"/>
              <a:gd name="connsiteX2" fmla="*/ 6656746 w 6656746"/>
              <a:gd name="connsiteY2" fmla="*/ 3429000 h 6858000"/>
              <a:gd name="connsiteX3" fmla="*/ 3248159 w 6656746"/>
              <a:gd name="connsiteY3" fmla="*/ 6858000 h 6858000"/>
              <a:gd name="connsiteX4" fmla="*/ 0 w 6656746"/>
              <a:gd name="connsiteY4" fmla="*/ 6858000 h 6858000"/>
              <a:gd name="connsiteX5" fmla="*/ 3408587 w 6656746"/>
              <a:gd name="connsiteY5" fmla="*/ 3429000 h 6858000"/>
              <a:gd name="connsiteX6" fmla="*/ 0 w 6656746"/>
              <a:gd name="connsiteY6" fmla="*/ 0 h 6858000"/>
              <a:gd name="connsiteX0" fmla="*/ 0 w 6656746"/>
              <a:gd name="connsiteY0" fmla="*/ 0 h 6858000"/>
              <a:gd name="connsiteX1" fmla="*/ 3248159 w 6656746"/>
              <a:gd name="connsiteY1" fmla="*/ 0 h 6858000"/>
              <a:gd name="connsiteX2" fmla="*/ 6656746 w 6656746"/>
              <a:gd name="connsiteY2" fmla="*/ 3429000 h 6858000"/>
              <a:gd name="connsiteX3" fmla="*/ 5103249 w 6656746"/>
              <a:gd name="connsiteY3" fmla="*/ 4975123 h 6858000"/>
              <a:gd name="connsiteX4" fmla="*/ 3248159 w 6656746"/>
              <a:gd name="connsiteY4" fmla="*/ 6858000 h 6858000"/>
              <a:gd name="connsiteX5" fmla="*/ 0 w 6656746"/>
              <a:gd name="connsiteY5" fmla="*/ 6858000 h 6858000"/>
              <a:gd name="connsiteX6" fmla="*/ 3408587 w 6656746"/>
              <a:gd name="connsiteY6" fmla="*/ 3429000 h 6858000"/>
              <a:gd name="connsiteX7" fmla="*/ 0 w 6656746"/>
              <a:gd name="connsiteY7" fmla="*/ 0 h 6858000"/>
              <a:gd name="connsiteX0" fmla="*/ 0 w 6656746"/>
              <a:gd name="connsiteY0" fmla="*/ 0 h 6858000"/>
              <a:gd name="connsiteX1" fmla="*/ 3248159 w 6656746"/>
              <a:gd name="connsiteY1" fmla="*/ 0 h 6858000"/>
              <a:gd name="connsiteX2" fmla="*/ 5299894 w 6656746"/>
              <a:gd name="connsiteY2" fmla="*/ 2084439 h 6858000"/>
              <a:gd name="connsiteX3" fmla="*/ 6656746 w 6656746"/>
              <a:gd name="connsiteY3" fmla="*/ 3429000 h 6858000"/>
              <a:gd name="connsiteX4" fmla="*/ 5103249 w 6656746"/>
              <a:gd name="connsiteY4" fmla="*/ 4975123 h 6858000"/>
              <a:gd name="connsiteX5" fmla="*/ 3248159 w 6656746"/>
              <a:gd name="connsiteY5" fmla="*/ 6858000 h 6858000"/>
              <a:gd name="connsiteX6" fmla="*/ 0 w 6656746"/>
              <a:gd name="connsiteY6" fmla="*/ 6858000 h 6858000"/>
              <a:gd name="connsiteX7" fmla="*/ 3408587 w 6656746"/>
              <a:gd name="connsiteY7" fmla="*/ 3429000 h 6858000"/>
              <a:gd name="connsiteX8" fmla="*/ 0 w 6656746"/>
              <a:gd name="connsiteY8" fmla="*/ 0 h 6858000"/>
              <a:gd name="connsiteX0" fmla="*/ 0 w 5299894"/>
              <a:gd name="connsiteY0" fmla="*/ 0 h 6858000"/>
              <a:gd name="connsiteX1" fmla="*/ 3248159 w 5299894"/>
              <a:gd name="connsiteY1" fmla="*/ 0 h 6858000"/>
              <a:gd name="connsiteX2" fmla="*/ 5299894 w 5299894"/>
              <a:gd name="connsiteY2" fmla="*/ 2084439 h 6858000"/>
              <a:gd name="connsiteX3" fmla="*/ 5103249 w 5299894"/>
              <a:gd name="connsiteY3" fmla="*/ 4975123 h 6858000"/>
              <a:gd name="connsiteX4" fmla="*/ 3248159 w 5299894"/>
              <a:gd name="connsiteY4" fmla="*/ 6858000 h 6858000"/>
              <a:gd name="connsiteX5" fmla="*/ 0 w 5299894"/>
              <a:gd name="connsiteY5" fmla="*/ 6858000 h 6858000"/>
              <a:gd name="connsiteX6" fmla="*/ 3408587 w 5299894"/>
              <a:gd name="connsiteY6" fmla="*/ 3429000 h 6858000"/>
              <a:gd name="connsiteX7" fmla="*/ 0 w 5299894"/>
              <a:gd name="connsiteY7" fmla="*/ 0 h 6858000"/>
              <a:gd name="connsiteX0" fmla="*/ 0 w 5880987"/>
              <a:gd name="connsiteY0" fmla="*/ 0 h 6858000"/>
              <a:gd name="connsiteX1" fmla="*/ 3248159 w 5880987"/>
              <a:gd name="connsiteY1" fmla="*/ 0 h 6858000"/>
              <a:gd name="connsiteX2" fmla="*/ 5299894 w 5880987"/>
              <a:gd name="connsiteY2" fmla="*/ 2084439 h 6858000"/>
              <a:gd name="connsiteX3" fmla="*/ 5879997 w 5880987"/>
              <a:gd name="connsiteY3" fmla="*/ 3451123 h 6858000"/>
              <a:gd name="connsiteX4" fmla="*/ 5103249 w 5880987"/>
              <a:gd name="connsiteY4" fmla="*/ 4975123 h 6858000"/>
              <a:gd name="connsiteX5" fmla="*/ 3248159 w 5880987"/>
              <a:gd name="connsiteY5" fmla="*/ 6858000 h 6858000"/>
              <a:gd name="connsiteX6" fmla="*/ 0 w 5880987"/>
              <a:gd name="connsiteY6" fmla="*/ 6858000 h 6858000"/>
              <a:gd name="connsiteX7" fmla="*/ 3408587 w 5880987"/>
              <a:gd name="connsiteY7" fmla="*/ 3429000 h 6858000"/>
              <a:gd name="connsiteX8" fmla="*/ 0 w 5880987"/>
              <a:gd name="connsiteY8" fmla="*/ 0 h 6858000"/>
              <a:gd name="connsiteX0" fmla="*/ 0 w 5879997"/>
              <a:gd name="connsiteY0" fmla="*/ 0 h 6858000"/>
              <a:gd name="connsiteX1" fmla="*/ 3248159 w 5879997"/>
              <a:gd name="connsiteY1" fmla="*/ 0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248159 w 5879997"/>
              <a:gd name="connsiteY1" fmla="*/ 0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248159 w 5879997"/>
              <a:gd name="connsiteY1" fmla="*/ 0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248159 w 5879997"/>
              <a:gd name="connsiteY1" fmla="*/ 0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248159 w 5879997"/>
              <a:gd name="connsiteY1" fmla="*/ 0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248159 w 5879997"/>
              <a:gd name="connsiteY1" fmla="*/ 0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198998 w 5879997"/>
              <a:gd name="connsiteY1" fmla="*/ 29497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248160 w 5879997"/>
              <a:gd name="connsiteY1" fmla="*/ 39329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218663 w 5879997"/>
              <a:gd name="connsiteY1" fmla="*/ 19664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29497 w 5909494"/>
              <a:gd name="connsiteY0" fmla="*/ 0 h 6867833"/>
              <a:gd name="connsiteX1" fmla="*/ 3248160 w 5909494"/>
              <a:gd name="connsiteY1" fmla="*/ 19664 h 6867833"/>
              <a:gd name="connsiteX2" fmla="*/ 5329391 w 5909494"/>
              <a:gd name="connsiteY2" fmla="*/ 2084439 h 6867833"/>
              <a:gd name="connsiteX3" fmla="*/ 5909494 w 5909494"/>
              <a:gd name="connsiteY3" fmla="*/ 3451123 h 6867833"/>
              <a:gd name="connsiteX4" fmla="*/ 5132746 w 5909494"/>
              <a:gd name="connsiteY4" fmla="*/ 4975123 h 6867833"/>
              <a:gd name="connsiteX5" fmla="*/ 3277656 w 5909494"/>
              <a:gd name="connsiteY5" fmla="*/ 6858000 h 6867833"/>
              <a:gd name="connsiteX6" fmla="*/ 0 w 5909494"/>
              <a:gd name="connsiteY6" fmla="*/ 6867833 h 6867833"/>
              <a:gd name="connsiteX7" fmla="*/ 3438084 w 5909494"/>
              <a:gd name="connsiteY7" fmla="*/ 3429000 h 6867833"/>
              <a:gd name="connsiteX8" fmla="*/ 29497 w 5909494"/>
              <a:gd name="connsiteY8" fmla="*/ 0 h 6867833"/>
              <a:gd name="connsiteX0" fmla="*/ 19665 w 5909494"/>
              <a:gd name="connsiteY0" fmla="*/ 0 h 6867833"/>
              <a:gd name="connsiteX1" fmla="*/ 3248160 w 5909494"/>
              <a:gd name="connsiteY1" fmla="*/ 19664 h 6867833"/>
              <a:gd name="connsiteX2" fmla="*/ 5329391 w 5909494"/>
              <a:gd name="connsiteY2" fmla="*/ 2084439 h 6867833"/>
              <a:gd name="connsiteX3" fmla="*/ 5909494 w 5909494"/>
              <a:gd name="connsiteY3" fmla="*/ 3451123 h 6867833"/>
              <a:gd name="connsiteX4" fmla="*/ 5132746 w 5909494"/>
              <a:gd name="connsiteY4" fmla="*/ 4975123 h 6867833"/>
              <a:gd name="connsiteX5" fmla="*/ 3277656 w 5909494"/>
              <a:gd name="connsiteY5" fmla="*/ 6858000 h 6867833"/>
              <a:gd name="connsiteX6" fmla="*/ 0 w 5909494"/>
              <a:gd name="connsiteY6" fmla="*/ 6867833 h 6867833"/>
              <a:gd name="connsiteX7" fmla="*/ 3438084 w 5909494"/>
              <a:gd name="connsiteY7" fmla="*/ 3429000 h 6867833"/>
              <a:gd name="connsiteX8" fmla="*/ 19665 w 5909494"/>
              <a:gd name="connsiteY8" fmla="*/ 0 h 6867833"/>
              <a:gd name="connsiteX0" fmla="*/ 19665 w 5909494"/>
              <a:gd name="connsiteY0" fmla="*/ 1 h 6867834"/>
              <a:gd name="connsiteX1" fmla="*/ 3228496 w 5909494"/>
              <a:gd name="connsiteY1" fmla="*/ 0 h 6867834"/>
              <a:gd name="connsiteX2" fmla="*/ 5329391 w 5909494"/>
              <a:gd name="connsiteY2" fmla="*/ 2084440 h 6867834"/>
              <a:gd name="connsiteX3" fmla="*/ 5909494 w 5909494"/>
              <a:gd name="connsiteY3" fmla="*/ 3451124 h 6867834"/>
              <a:gd name="connsiteX4" fmla="*/ 5132746 w 5909494"/>
              <a:gd name="connsiteY4" fmla="*/ 4975124 h 6867834"/>
              <a:gd name="connsiteX5" fmla="*/ 3277656 w 5909494"/>
              <a:gd name="connsiteY5" fmla="*/ 6858001 h 6867834"/>
              <a:gd name="connsiteX6" fmla="*/ 0 w 5909494"/>
              <a:gd name="connsiteY6" fmla="*/ 6867834 h 6867834"/>
              <a:gd name="connsiteX7" fmla="*/ 3438084 w 5909494"/>
              <a:gd name="connsiteY7" fmla="*/ 3429001 h 6867834"/>
              <a:gd name="connsiteX8" fmla="*/ 19665 w 5909494"/>
              <a:gd name="connsiteY8" fmla="*/ 1 h 6867834"/>
              <a:gd name="connsiteX0" fmla="*/ 68826 w 5958655"/>
              <a:gd name="connsiteY0" fmla="*/ 1 h 6887499"/>
              <a:gd name="connsiteX1" fmla="*/ 3277657 w 5958655"/>
              <a:gd name="connsiteY1" fmla="*/ 0 h 6887499"/>
              <a:gd name="connsiteX2" fmla="*/ 5378552 w 5958655"/>
              <a:gd name="connsiteY2" fmla="*/ 2084440 h 6887499"/>
              <a:gd name="connsiteX3" fmla="*/ 5958655 w 5958655"/>
              <a:gd name="connsiteY3" fmla="*/ 3451124 h 6887499"/>
              <a:gd name="connsiteX4" fmla="*/ 5181907 w 5958655"/>
              <a:gd name="connsiteY4" fmla="*/ 4975124 h 6887499"/>
              <a:gd name="connsiteX5" fmla="*/ 3326817 w 5958655"/>
              <a:gd name="connsiteY5" fmla="*/ 6858001 h 6887499"/>
              <a:gd name="connsiteX6" fmla="*/ 0 w 5958655"/>
              <a:gd name="connsiteY6" fmla="*/ 6887499 h 6887499"/>
              <a:gd name="connsiteX7" fmla="*/ 3487245 w 5958655"/>
              <a:gd name="connsiteY7" fmla="*/ 3429001 h 6887499"/>
              <a:gd name="connsiteX8" fmla="*/ 68826 w 5958655"/>
              <a:gd name="connsiteY8" fmla="*/ 1 h 6887499"/>
              <a:gd name="connsiteX0" fmla="*/ 68826 w 5958655"/>
              <a:gd name="connsiteY0" fmla="*/ 1 h 6887499"/>
              <a:gd name="connsiteX1" fmla="*/ 3277657 w 5958655"/>
              <a:gd name="connsiteY1" fmla="*/ 0 h 6887499"/>
              <a:gd name="connsiteX2" fmla="*/ 5378552 w 5958655"/>
              <a:gd name="connsiteY2" fmla="*/ 2084440 h 6887499"/>
              <a:gd name="connsiteX3" fmla="*/ 5958655 w 5958655"/>
              <a:gd name="connsiteY3" fmla="*/ 3451124 h 6887499"/>
              <a:gd name="connsiteX4" fmla="*/ 5181907 w 5958655"/>
              <a:gd name="connsiteY4" fmla="*/ 4975124 h 6887499"/>
              <a:gd name="connsiteX5" fmla="*/ 3326817 w 5958655"/>
              <a:gd name="connsiteY5" fmla="*/ 6858001 h 6887499"/>
              <a:gd name="connsiteX6" fmla="*/ 0 w 5958655"/>
              <a:gd name="connsiteY6" fmla="*/ 6887499 h 6887499"/>
              <a:gd name="connsiteX7" fmla="*/ 3477413 w 5958655"/>
              <a:gd name="connsiteY7" fmla="*/ 3438834 h 6887499"/>
              <a:gd name="connsiteX8" fmla="*/ 68826 w 5958655"/>
              <a:gd name="connsiteY8" fmla="*/ 1 h 6887499"/>
              <a:gd name="connsiteX0" fmla="*/ 68826 w 5958655"/>
              <a:gd name="connsiteY0" fmla="*/ 1 h 6887499"/>
              <a:gd name="connsiteX1" fmla="*/ 3277657 w 5958655"/>
              <a:gd name="connsiteY1" fmla="*/ 0 h 6887499"/>
              <a:gd name="connsiteX2" fmla="*/ 5378552 w 5958655"/>
              <a:gd name="connsiteY2" fmla="*/ 2084440 h 6887499"/>
              <a:gd name="connsiteX3" fmla="*/ 5958655 w 5958655"/>
              <a:gd name="connsiteY3" fmla="*/ 3451124 h 6887499"/>
              <a:gd name="connsiteX4" fmla="*/ 5181907 w 5958655"/>
              <a:gd name="connsiteY4" fmla="*/ 4975124 h 6887499"/>
              <a:gd name="connsiteX5" fmla="*/ 3307153 w 5958655"/>
              <a:gd name="connsiteY5" fmla="*/ 6887498 h 6887499"/>
              <a:gd name="connsiteX6" fmla="*/ 0 w 5958655"/>
              <a:gd name="connsiteY6" fmla="*/ 6887499 h 6887499"/>
              <a:gd name="connsiteX7" fmla="*/ 3477413 w 5958655"/>
              <a:gd name="connsiteY7" fmla="*/ 3438834 h 6887499"/>
              <a:gd name="connsiteX8" fmla="*/ 68826 w 5958655"/>
              <a:gd name="connsiteY8" fmla="*/ 1 h 6887499"/>
              <a:gd name="connsiteX0" fmla="*/ 68826 w 5988152"/>
              <a:gd name="connsiteY0" fmla="*/ 1 h 6887499"/>
              <a:gd name="connsiteX1" fmla="*/ 3277657 w 5988152"/>
              <a:gd name="connsiteY1" fmla="*/ 0 h 6887499"/>
              <a:gd name="connsiteX2" fmla="*/ 5378552 w 5988152"/>
              <a:gd name="connsiteY2" fmla="*/ 2084440 h 6887499"/>
              <a:gd name="connsiteX3" fmla="*/ 5988152 w 5988152"/>
              <a:gd name="connsiteY3" fmla="*/ 3451124 h 6887499"/>
              <a:gd name="connsiteX4" fmla="*/ 5181907 w 5988152"/>
              <a:gd name="connsiteY4" fmla="*/ 4975124 h 6887499"/>
              <a:gd name="connsiteX5" fmla="*/ 3307153 w 5988152"/>
              <a:gd name="connsiteY5" fmla="*/ 6887498 h 6887499"/>
              <a:gd name="connsiteX6" fmla="*/ 0 w 5988152"/>
              <a:gd name="connsiteY6" fmla="*/ 6887499 h 6887499"/>
              <a:gd name="connsiteX7" fmla="*/ 3477413 w 5988152"/>
              <a:gd name="connsiteY7" fmla="*/ 3438834 h 6887499"/>
              <a:gd name="connsiteX8" fmla="*/ 68826 w 5988152"/>
              <a:gd name="connsiteY8" fmla="*/ 1 h 6887499"/>
              <a:gd name="connsiteX0" fmla="*/ 68826 w 5988152"/>
              <a:gd name="connsiteY0" fmla="*/ 1 h 6887499"/>
              <a:gd name="connsiteX1" fmla="*/ 3277657 w 5988152"/>
              <a:gd name="connsiteY1" fmla="*/ 0 h 6887499"/>
              <a:gd name="connsiteX2" fmla="*/ 5378552 w 5988152"/>
              <a:gd name="connsiteY2" fmla="*/ 2084440 h 6887499"/>
              <a:gd name="connsiteX3" fmla="*/ 5988152 w 5988152"/>
              <a:gd name="connsiteY3" fmla="*/ 3451124 h 6887499"/>
              <a:gd name="connsiteX4" fmla="*/ 5181907 w 5988152"/>
              <a:gd name="connsiteY4" fmla="*/ 4975124 h 6887499"/>
              <a:gd name="connsiteX5" fmla="*/ 3307153 w 5988152"/>
              <a:gd name="connsiteY5" fmla="*/ 6887498 h 6887499"/>
              <a:gd name="connsiteX6" fmla="*/ 0 w 5988152"/>
              <a:gd name="connsiteY6" fmla="*/ 6887499 h 6887499"/>
              <a:gd name="connsiteX7" fmla="*/ 3457748 w 5988152"/>
              <a:gd name="connsiteY7" fmla="*/ 3429002 h 6887499"/>
              <a:gd name="connsiteX8" fmla="*/ 68826 w 5988152"/>
              <a:gd name="connsiteY8" fmla="*/ 1 h 6887499"/>
              <a:gd name="connsiteX0" fmla="*/ 68826 w 5988152"/>
              <a:gd name="connsiteY0" fmla="*/ 1 h 6897330"/>
              <a:gd name="connsiteX1" fmla="*/ 3277657 w 5988152"/>
              <a:gd name="connsiteY1" fmla="*/ 0 h 6897330"/>
              <a:gd name="connsiteX2" fmla="*/ 5378552 w 5988152"/>
              <a:gd name="connsiteY2" fmla="*/ 2084440 h 6897330"/>
              <a:gd name="connsiteX3" fmla="*/ 5988152 w 5988152"/>
              <a:gd name="connsiteY3" fmla="*/ 3451124 h 6897330"/>
              <a:gd name="connsiteX4" fmla="*/ 5181907 w 5988152"/>
              <a:gd name="connsiteY4" fmla="*/ 4975124 h 6897330"/>
              <a:gd name="connsiteX5" fmla="*/ 3336650 w 5988152"/>
              <a:gd name="connsiteY5" fmla="*/ 6897330 h 6897330"/>
              <a:gd name="connsiteX6" fmla="*/ 0 w 5988152"/>
              <a:gd name="connsiteY6" fmla="*/ 6887499 h 6897330"/>
              <a:gd name="connsiteX7" fmla="*/ 3457748 w 5988152"/>
              <a:gd name="connsiteY7" fmla="*/ 3429002 h 6897330"/>
              <a:gd name="connsiteX8" fmla="*/ 68826 w 5988152"/>
              <a:gd name="connsiteY8" fmla="*/ 1 h 6897330"/>
              <a:gd name="connsiteX0" fmla="*/ 68826 w 5988152"/>
              <a:gd name="connsiteY0" fmla="*/ 1 h 6897330"/>
              <a:gd name="connsiteX1" fmla="*/ 3277657 w 5988152"/>
              <a:gd name="connsiteY1" fmla="*/ 0 h 6897330"/>
              <a:gd name="connsiteX2" fmla="*/ 5368719 w 5988152"/>
              <a:gd name="connsiteY2" fmla="*/ 2054943 h 6897330"/>
              <a:gd name="connsiteX3" fmla="*/ 5988152 w 5988152"/>
              <a:gd name="connsiteY3" fmla="*/ 3451124 h 6897330"/>
              <a:gd name="connsiteX4" fmla="*/ 5181907 w 5988152"/>
              <a:gd name="connsiteY4" fmla="*/ 4975124 h 6897330"/>
              <a:gd name="connsiteX5" fmla="*/ 3336650 w 5988152"/>
              <a:gd name="connsiteY5" fmla="*/ 6897330 h 6897330"/>
              <a:gd name="connsiteX6" fmla="*/ 0 w 5988152"/>
              <a:gd name="connsiteY6" fmla="*/ 6887499 h 6897330"/>
              <a:gd name="connsiteX7" fmla="*/ 3457748 w 5988152"/>
              <a:gd name="connsiteY7" fmla="*/ 3429002 h 6897330"/>
              <a:gd name="connsiteX8" fmla="*/ 68826 w 5988152"/>
              <a:gd name="connsiteY8" fmla="*/ 1 h 6897330"/>
              <a:gd name="connsiteX0" fmla="*/ 68826 w 5988152"/>
              <a:gd name="connsiteY0" fmla="*/ 9834 h 6907163"/>
              <a:gd name="connsiteX1" fmla="*/ 3297321 w 5988152"/>
              <a:gd name="connsiteY1" fmla="*/ 0 h 6907163"/>
              <a:gd name="connsiteX2" fmla="*/ 5368719 w 5988152"/>
              <a:gd name="connsiteY2" fmla="*/ 2064776 h 6907163"/>
              <a:gd name="connsiteX3" fmla="*/ 5988152 w 5988152"/>
              <a:gd name="connsiteY3" fmla="*/ 3460957 h 6907163"/>
              <a:gd name="connsiteX4" fmla="*/ 5181907 w 5988152"/>
              <a:gd name="connsiteY4" fmla="*/ 4984957 h 6907163"/>
              <a:gd name="connsiteX5" fmla="*/ 3336650 w 5988152"/>
              <a:gd name="connsiteY5" fmla="*/ 6907163 h 6907163"/>
              <a:gd name="connsiteX6" fmla="*/ 0 w 5988152"/>
              <a:gd name="connsiteY6" fmla="*/ 6897332 h 6907163"/>
              <a:gd name="connsiteX7" fmla="*/ 3457748 w 5988152"/>
              <a:gd name="connsiteY7" fmla="*/ 3438835 h 6907163"/>
              <a:gd name="connsiteX8" fmla="*/ 68826 w 5988152"/>
              <a:gd name="connsiteY8" fmla="*/ 9834 h 6907163"/>
              <a:gd name="connsiteX0" fmla="*/ 29497 w 5988152"/>
              <a:gd name="connsiteY0" fmla="*/ 2 h 6907163"/>
              <a:gd name="connsiteX1" fmla="*/ 3297321 w 5988152"/>
              <a:gd name="connsiteY1" fmla="*/ 0 h 6907163"/>
              <a:gd name="connsiteX2" fmla="*/ 5368719 w 5988152"/>
              <a:gd name="connsiteY2" fmla="*/ 2064776 h 6907163"/>
              <a:gd name="connsiteX3" fmla="*/ 5988152 w 5988152"/>
              <a:gd name="connsiteY3" fmla="*/ 3460957 h 6907163"/>
              <a:gd name="connsiteX4" fmla="*/ 5181907 w 5988152"/>
              <a:gd name="connsiteY4" fmla="*/ 4984957 h 6907163"/>
              <a:gd name="connsiteX5" fmla="*/ 3336650 w 5988152"/>
              <a:gd name="connsiteY5" fmla="*/ 6907163 h 6907163"/>
              <a:gd name="connsiteX6" fmla="*/ 0 w 5988152"/>
              <a:gd name="connsiteY6" fmla="*/ 6897332 h 6907163"/>
              <a:gd name="connsiteX7" fmla="*/ 3457748 w 5988152"/>
              <a:gd name="connsiteY7" fmla="*/ 3438835 h 6907163"/>
              <a:gd name="connsiteX8" fmla="*/ 29497 w 5988152"/>
              <a:gd name="connsiteY8" fmla="*/ 2 h 690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8152" h="6907163">
                <a:moveTo>
                  <a:pt x="29497" y="2"/>
                </a:moveTo>
                <a:lnTo>
                  <a:pt x="3297321" y="0"/>
                </a:lnTo>
                <a:lnTo>
                  <a:pt x="5368719" y="2064776"/>
                </a:lnTo>
                <a:cubicBezTo>
                  <a:pt x="5555532" y="2284363"/>
                  <a:pt x="5958656" y="2631770"/>
                  <a:pt x="5988152" y="3460957"/>
                </a:cubicBezTo>
                <a:cubicBezTo>
                  <a:pt x="5896384" y="4185267"/>
                  <a:pt x="5716127" y="4388466"/>
                  <a:pt x="5181907" y="4984957"/>
                </a:cubicBezTo>
                <a:lnTo>
                  <a:pt x="3336650" y="6907163"/>
                </a:lnTo>
                <a:lnTo>
                  <a:pt x="0" y="6897332"/>
                </a:lnTo>
                <a:lnTo>
                  <a:pt x="3457748" y="3438835"/>
                </a:lnTo>
                <a:lnTo>
                  <a:pt x="29497" y="2"/>
                </a:lnTo>
                <a:close/>
              </a:path>
            </a:pathLst>
          </a:custGeom>
        </p:spPr>
        <p:txBody>
          <a:bodyPr anchor="ctr">
            <a:normAutofit/>
          </a:bodyPr>
          <a:lstStyle>
            <a:lvl1pPr marL="0" indent="0" algn="r">
              <a:buNone/>
              <a:defRPr sz="1200">
                <a:solidFill>
                  <a:schemeClr val="bg1"/>
                </a:solidFill>
              </a:defRPr>
            </a:lvl1pPr>
          </a:lstStyle>
          <a:p>
            <a:r>
              <a:rPr lang="en-US"/>
              <a:t>Optional image placeholder  </a:t>
            </a:r>
          </a:p>
        </p:txBody>
      </p:sp>
    </p:spTree>
    <p:extLst>
      <p:ext uri="{BB962C8B-B14F-4D97-AF65-F5344CB8AC3E}">
        <p14:creationId xmlns:p14="http://schemas.microsoft.com/office/powerpoint/2010/main" val="807571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ge Quot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C4F44D2-D48C-0A47-8343-F357789C2B6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12192000" cy="6143625"/>
          </a:xfrm>
          <a:prstGeom prst="rect">
            <a:avLst/>
          </a:prstGeom>
        </p:spPr>
      </p:pic>
      <p:sp>
        <p:nvSpPr>
          <p:cNvPr id="17" name="Title 1">
            <a:extLst>
              <a:ext uri="{FF2B5EF4-FFF2-40B4-BE49-F238E27FC236}">
                <a16:creationId xmlns:a16="http://schemas.microsoft.com/office/drawing/2014/main" id="{1B7A7B62-E4FA-0C40-A066-4DBE6DB24532}"/>
              </a:ext>
            </a:extLst>
          </p:cNvPr>
          <p:cNvSpPr>
            <a:spLocks noGrp="1"/>
          </p:cNvSpPr>
          <p:nvPr>
            <p:ph type="title" hasCustomPrompt="1"/>
          </p:nvPr>
        </p:nvSpPr>
        <p:spPr>
          <a:xfrm>
            <a:off x="685801" y="2047875"/>
            <a:ext cx="10763250" cy="2495550"/>
          </a:xfrm>
        </p:spPr>
        <p:txBody>
          <a:bodyPr anchor="t">
            <a:normAutofit/>
          </a:bodyPr>
          <a:lstStyle>
            <a:lvl1pPr algn="ctr">
              <a:defRPr sz="5400" b="1">
                <a:solidFill>
                  <a:schemeClr val="bg1"/>
                </a:solidFill>
              </a:defRPr>
            </a:lvl1pPr>
          </a:lstStyle>
          <a:p>
            <a:r>
              <a:rPr lang="en-US"/>
              <a:t>CLICK TO ENTER LARGE QUOTE OR STATEMENT</a:t>
            </a:r>
          </a:p>
        </p:txBody>
      </p:sp>
      <p:sp>
        <p:nvSpPr>
          <p:cNvPr id="18" name="Rectangle 17">
            <a:extLst>
              <a:ext uri="{FF2B5EF4-FFF2-40B4-BE49-F238E27FC236}">
                <a16:creationId xmlns:a16="http://schemas.microsoft.com/office/drawing/2014/main" id="{963583AC-A3A3-DE42-ACEA-C74EF92C675A}"/>
              </a:ext>
            </a:extLst>
          </p:cNvPr>
          <p:cNvSpPr/>
          <p:nvPr userDrawn="1"/>
        </p:nvSpPr>
        <p:spPr>
          <a:xfrm>
            <a:off x="5815013" y="1733550"/>
            <a:ext cx="561975" cy="6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2A984374-E8BD-934B-B3E1-DA4F1A05ABC2}"/>
              </a:ext>
            </a:extLst>
          </p:cNvPr>
          <p:cNvSpPr>
            <a:spLocks noGrp="1"/>
          </p:cNvSpPr>
          <p:nvPr>
            <p:ph type="sldNum" sz="quarter" idx="12"/>
          </p:nvPr>
        </p:nvSpPr>
        <p:spPr>
          <a:xfrm>
            <a:off x="0" y="6337300"/>
            <a:ext cx="685800" cy="365125"/>
          </a:xfrm>
        </p:spPr>
        <p:txBody>
          <a:bodyPr/>
          <a:lstStyle>
            <a:lvl1pPr algn="r">
              <a:defRPr sz="1600">
                <a:solidFill>
                  <a:srgbClr val="333333"/>
                </a:solidFill>
              </a:defRPr>
            </a:lvl1pPr>
          </a:lstStyle>
          <a:p>
            <a:fld id="{2FA352AA-8A82-6049-B18F-07539F444994}" type="slidenum">
              <a:rPr lang="en-US" smtClean="0"/>
              <a:pPr/>
              <a:t>‹#›</a:t>
            </a:fld>
            <a:endParaRPr lang="en-US"/>
          </a:p>
        </p:txBody>
      </p:sp>
      <p:sp>
        <p:nvSpPr>
          <p:cNvPr id="10" name="TextBox 9">
            <a:extLst>
              <a:ext uri="{FF2B5EF4-FFF2-40B4-BE49-F238E27FC236}">
                <a16:creationId xmlns:a16="http://schemas.microsoft.com/office/drawing/2014/main" id="{212C16EB-8D34-2246-8B97-962D2F45F1F5}"/>
              </a:ext>
            </a:extLst>
          </p:cNvPr>
          <p:cNvSpPr txBox="1"/>
          <p:nvPr userDrawn="1"/>
        </p:nvSpPr>
        <p:spPr>
          <a:xfrm>
            <a:off x="619125" y="6457950"/>
            <a:ext cx="2727029"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a:solidFill>
                  <a:schemeClr val="accent3"/>
                </a:solidFill>
              </a:rPr>
              <a:t>© Presidio, Inc. All rights reserved. Proprietary and Confidential. </a:t>
            </a:r>
          </a:p>
        </p:txBody>
      </p:sp>
      <p:cxnSp>
        <p:nvCxnSpPr>
          <p:cNvPr id="11" name="Straight Connector 10">
            <a:extLst>
              <a:ext uri="{FF2B5EF4-FFF2-40B4-BE49-F238E27FC236}">
                <a16:creationId xmlns:a16="http://schemas.microsoft.com/office/drawing/2014/main" id="{F83E5C18-7058-A14C-A8BB-B38F880016C2}"/>
              </a:ext>
            </a:extLst>
          </p:cNvPr>
          <p:cNvCxnSpPr>
            <a:cxnSpLocks/>
          </p:cNvCxnSpPr>
          <p:nvPr userDrawn="1"/>
        </p:nvCxnSpPr>
        <p:spPr>
          <a:xfrm>
            <a:off x="723900" y="6429375"/>
            <a:ext cx="9544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9268FA8F-AF06-2F4B-A2E6-8618708C26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34888" y="6391274"/>
            <a:ext cx="1333508" cy="190501"/>
          </a:xfrm>
          <a:prstGeom prst="rect">
            <a:avLst/>
          </a:prstGeom>
        </p:spPr>
      </p:pic>
    </p:spTree>
    <p:extLst>
      <p:ext uri="{BB962C8B-B14F-4D97-AF65-F5344CB8AC3E}">
        <p14:creationId xmlns:p14="http://schemas.microsoft.com/office/powerpoint/2010/main" val="30594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Quote w-Subtex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C4F44D2-D48C-0A47-8343-F357789C2B6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12192000" cy="6143625"/>
          </a:xfrm>
          <a:prstGeom prst="rect">
            <a:avLst/>
          </a:prstGeom>
        </p:spPr>
      </p:pic>
      <p:sp>
        <p:nvSpPr>
          <p:cNvPr id="17" name="Title 1">
            <a:extLst>
              <a:ext uri="{FF2B5EF4-FFF2-40B4-BE49-F238E27FC236}">
                <a16:creationId xmlns:a16="http://schemas.microsoft.com/office/drawing/2014/main" id="{1B7A7B62-E4FA-0C40-A066-4DBE6DB24532}"/>
              </a:ext>
            </a:extLst>
          </p:cNvPr>
          <p:cNvSpPr>
            <a:spLocks noGrp="1"/>
          </p:cNvSpPr>
          <p:nvPr>
            <p:ph type="title" hasCustomPrompt="1"/>
          </p:nvPr>
        </p:nvSpPr>
        <p:spPr>
          <a:xfrm>
            <a:off x="685801" y="1219199"/>
            <a:ext cx="10763250" cy="1876425"/>
          </a:xfrm>
        </p:spPr>
        <p:txBody>
          <a:bodyPr anchor="b">
            <a:normAutofit/>
          </a:bodyPr>
          <a:lstStyle>
            <a:lvl1pPr algn="ctr">
              <a:defRPr sz="5400" b="1">
                <a:solidFill>
                  <a:schemeClr val="bg1"/>
                </a:solidFill>
              </a:defRPr>
            </a:lvl1pPr>
          </a:lstStyle>
          <a:p>
            <a:r>
              <a:rPr lang="en-US"/>
              <a:t>CLICK TO ENTER LARGE QUOTE OR STATEMENT</a:t>
            </a:r>
          </a:p>
        </p:txBody>
      </p:sp>
      <p:sp>
        <p:nvSpPr>
          <p:cNvPr id="18" name="Rectangle 17">
            <a:extLst>
              <a:ext uri="{FF2B5EF4-FFF2-40B4-BE49-F238E27FC236}">
                <a16:creationId xmlns:a16="http://schemas.microsoft.com/office/drawing/2014/main" id="{963583AC-A3A3-DE42-ACEA-C74EF92C675A}"/>
              </a:ext>
            </a:extLst>
          </p:cNvPr>
          <p:cNvSpPr/>
          <p:nvPr userDrawn="1"/>
        </p:nvSpPr>
        <p:spPr>
          <a:xfrm>
            <a:off x="5815013" y="3362325"/>
            <a:ext cx="561975" cy="6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a:extLst>
              <a:ext uri="{FF2B5EF4-FFF2-40B4-BE49-F238E27FC236}">
                <a16:creationId xmlns:a16="http://schemas.microsoft.com/office/drawing/2014/main" id="{BE310262-8E9A-3542-8783-B41D670E47F3}"/>
              </a:ext>
            </a:extLst>
          </p:cNvPr>
          <p:cNvSpPr>
            <a:spLocks noGrp="1"/>
          </p:cNvSpPr>
          <p:nvPr>
            <p:ph type="subTitle" idx="1" hasCustomPrompt="1"/>
          </p:nvPr>
        </p:nvSpPr>
        <p:spPr>
          <a:xfrm>
            <a:off x="2249276" y="3716632"/>
            <a:ext cx="7647200" cy="116016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subtext</a:t>
            </a:r>
          </a:p>
        </p:txBody>
      </p:sp>
      <p:sp>
        <p:nvSpPr>
          <p:cNvPr id="10" name="Slide Number Placeholder 5">
            <a:extLst>
              <a:ext uri="{FF2B5EF4-FFF2-40B4-BE49-F238E27FC236}">
                <a16:creationId xmlns:a16="http://schemas.microsoft.com/office/drawing/2014/main" id="{92881739-E377-AD4C-97A0-24289D0284A2}"/>
              </a:ext>
            </a:extLst>
          </p:cNvPr>
          <p:cNvSpPr>
            <a:spLocks noGrp="1"/>
          </p:cNvSpPr>
          <p:nvPr>
            <p:ph type="sldNum" sz="quarter" idx="12"/>
          </p:nvPr>
        </p:nvSpPr>
        <p:spPr>
          <a:xfrm>
            <a:off x="0" y="6337300"/>
            <a:ext cx="685800" cy="365125"/>
          </a:xfrm>
        </p:spPr>
        <p:txBody>
          <a:bodyPr/>
          <a:lstStyle>
            <a:lvl1pPr algn="r">
              <a:defRPr sz="1600">
                <a:solidFill>
                  <a:srgbClr val="333333"/>
                </a:solidFill>
              </a:defRPr>
            </a:lvl1pPr>
          </a:lstStyle>
          <a:p>
            <a:fld id="{2FA352AA-8A82-6049-B18F-07539F444994}" type="slidenum">
              <a:rPr lang="en-US" smtClean="0"/>
              <a:pPr/>
              <a:t>‹#›</a:t>
            </a:fld>
            <a:endParaRPr lang="en-US"/>
          </a:p>
        </p:txBody>
      </p:sp>
      <p:sp>
        <p:nvSpPr>
          <p:cNvPr id="11" name="TextBox 10">
            <a:extLst>
              <a:ext uri="{FF2B5EF4-FFF2-40B4-BE49-F238E27FC236}">
                <a16:creationId xmlns:a16="http://schemas.microsoft.com/office/drawing/2014/main" id="{0AF9B339-C862-6640-A557-63D17892F6B3}"/>
              </a:ext>
            </a:extLst>
          </p:cNvPr>
          <p:cNvSpPr txBox="1"/>
          <p:nvPr userDrawn="1"/>
        </p:nvSpPr>
        <p:spPr>
          <a:xfrm>
            <a:off x="619125" y="6457950"/>
            <a:ext cx="2727029"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a:solidFill>
                  <a:schemeClr val="accent3"/>
                </a:solidFill>
              </a:rPr>
              <a:t>© Presidio, Inc. All rights reserved. Proprietary and Confidential. </a:t>
            </a:r>
          </a:p>
        </p:txBody>
      </p:sp>
      <p:cxnSp>
        <p:nvCxnSpPr>
          <p:cNvPr id="16" name="Straight Connector 15">
            <a:extLst>
              <a:ext uri="{FF2B5EF4-FFF2-40B4-BE49-F238E27FC236}">
                <a16:creationId xmlns:a16="http://schemas.microsoft.com/office/drawing/2014/main" id="{7AB149C5-6A8E-CD45-8463-E80D36F31445}"/>
              </a:ext>
            </a:extLst>
          </p:cNvPr>
          <p:cNvCxnSpPr>
            <a:cxnSpLocks/>
          </p:cNvCxnSpPr>
          <p:nvPr userDrawn="1"/>
        </p:nvCxnSpPr>
        <p:spPr>
          <a:xfrm>
            <a:off x="723900" y="6429375"/>
            <a:ext cx="9544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2315CF77-EC03-E546-8927-EAE39FF86E8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34888" y="6391274"/>
            <a:ext cx="1333508" cy="190501"/>
          </a:xfrm>
          <a:prstGeom prst="rect">
            <a:avLst/>
          </a:prstGeom>
        </p:spPr>
      </p:pic>
    </p:spTree>
    <p:extLst>
      <p:ext uri="{BB962C8B-B14F-4D97-AF65-F5344CB8AC3E}">
        <p14:creationId xmlns:p14="http://schemas.microsoft.com/office/powerpoint/2010/main" val="1972496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City En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70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D3C2-28CA-034B-84E3-B20D631ADBFD}"/>
              </a:ext>
            </a:extLst>
          </p:cNvPr>
          <p:cNvSpPr>
            <a:spLocks noGrp="1"/>
          </p:cNvSpPr>
          <p:nvPr>
            <p:ph type="ctrTitle" hasCustomPrompt="1"/>
          </p:nvPr>
        </p:nvSpPr>
        <p:spPr>
          <a:xfrm>
            <a:off x="525250" y="1990726"/>
            <a:ext cx="6475625" cy="2833982"/>
          </a:xfrm>
        </p:spPr>
        <p:txBody>
          <a:bodyPr anchor="b"/>
          <a:lstStyle>
            <a:lvl1pPr algn="l">
              <a:defRPr sz="6000" b="1">
                <a:solidFill>
                  <a:srgbClr val="333333"/>
                </a:solidFill>
              </a:defRPr>
            </a:lvl1pPr>
          </a:lstStyle>
          <a:p>
            <a:r>
              <a:rPr lang="en-US"/>
              <a:t>Click to add presentation title</a:t>
            </a:r>
          </a:p>
        </p:txBody>
      </p:sp>
      <p:sp>
        <p:nvSpPr>
          <p:cNvPr id="3" name="Subtitle 2">
            <a:extLst>
              <a:ext uri="{FF2B5EF4-FFF2-40B4-BE49-F238E27FC236}">
                <a16:creationId xmlns:a16="http://schemas.microsoft.com/office/drawing/2014/main" id="{5BB129FD-65BB-3C46-A192-5B4CE0EF1A86}"/>
              </a:ext>
            </a:extLst>
          </p:cNvPr>
          <p:cNvSpPr>
            <a:spLocks noGrp="1"/>
          </p:cNvSpPr>
          <p:nvPr>
            <p:ph type="subTitle" idx="1" hasCustomPrompt="1"/>
          </p:nvPr>
        </p:nvSpPr>
        <p:spPr>
          <a:xfrm>
            <a:off x="525251" y="5278732"/>
            <a:ext cx="7647200" cy="1160168"/>
          </a:xfrm>
        </p:spPr>
        <p:txBody>
          <a:bodyPr/>
          <a:lstStyle>
            <a:lvl1pPr marL="0" indent="0" algn="l">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subtext</a:t>
            </a:r>
          </a:p>
        </p:txBody>
      </p:sp>
      <p:pic>
        <p:nvPicPr>
          <p:cNvPr id="7" name="Graphic 6">
            <a:extLst>
              <a:ext uri="{FF2B5EF4-FFF2-40B4-BE49-F238E27FC236}">
                <a16:creationId xmlns:a16="http://schemas.microsoft.com/office/drawing/2014/main" id="{844537CE-B751-D64C-A820-C3E2235568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9518" y="652689"/>
            <a:ext cx="2030128" cy="290018"/>
          </a:xfrm>
          <a:prstGeom prst="rect">
            <a:avLst/>
          </a:prstGeom>
        </p:spPr>
      </p:pic>
      <p:cxnSp>
        <p:nvCxnSpPr>
          <p:cNvPr id="17" name="Straight Connector 16">
            <a:extLst>
              <a:ext uri="{FF2B5EF4-FFF2-40B4-BE49-F238E27FC236}">
                <a16:creationId xmlns:a16="http://schemas.microsoft.com/office/drawing/2014/main" id="{9C327E76-4EBA-D54A-B3DC-7715E3CAF2D7}"/>
              </a:ext>
            </a:extLst>
          </p:cNvPr>
          <p:cNvCxnSpPr>
            <a:cxnSpLocks/>
          </p:cNvCxnSpPr>
          <p:nvPr userDrawn="1"/>
        </p:nvCxnSpPr>
        <p:spPr>
          <a:xfrm>
            <a:off x="666750" y="1227121"/>
            <a:ext cx="476250"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64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D3C2-28CA-034B-84E3-B20D631ADBFD}"/>
              </a:ext>
            </a:extLst>
          </p:cNvPr>
          <p:cNvSpPr>
            <a:spLocks noGrp="1"/>
          </p:cNvSpPr>
          <p:nvPr>
            <p:ph type="ctrTitle" hasCustomPrompt="1"/>
          </p:nvPr>
        </p:nvSpPr>
        <p:spPr>
          <a:xfrm>
            <a:off x="525250" y="2076449"/>
            <a:ext cx="10533275" cy="2071983"/>
          </a:xfrm>
        </p:spPr>
        <p:txBody>
          <a:bodyPr anchor="b"/>
          <a:lstStyle>
            <a:lvl1pPr algn="l">
              <a:defRPr sz="6000" b="1">
                <a:solidFill>
                  <a:schemeClr val="bg1"/>
                </a:solidFill>
              </a:defRPr>
            </a:lvl1pPr>
          </a:lstStyle>
          <a:p>
            <a:r>
              <a:rPr lang="en-US"/>
              <a:t>Click to add presentation title</a:t>
            </a:r>
          </a:p>
        </p:txBody>
      </p:sp>
      <p:sp>
        <p:nvSpPr>
          <p:cNvPr id="3" name="Subtitle 2">
            <a:extLst>
              <a:ext uri="{FF2B5EF4-FFF2-40B4-BE49-F238E27FC236}">
                <a16:creationId xmlns:a16="http://schemas.microsoft.com/office/drawing/2014/main" id="{5BB129FD-65BB-3C46-A192-5B4CE0EF1A86}"/>
              </a:ext>
            </a:extLst>
          </p:cNvPr>
          <p:cNvSpPr>
            <a:spLocks noGrp="1"/>
          </p:cNvSpPr>
          <p:nvPr>
            <p:ph type="subTitle" idx="1" hasCustomPrompt="1"/>
          </p:nvPr>
        </p:nvSpPr>
        <p:spPr>
          <a:xfrm>
            <a:off x="525251" y="4573882"/>
            <a:ext cx="7647200" cy="116016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subtext</a:t>
            </a:r>
          </a:p>
        </p:txBody>
      </p:sp>
      <p:pic>
        <p:nvPicPr>
          <p:cNvPr id="7" name="Graphic 6">
            <a:extLst>
              <a:ext uri="{FF2B5EF4-FFF2-40B4-BE49-F238E27FC236}">
                <a16:creationId xmlns:a16="http://schemas.microsoft.com/office/drawing/2014/main" id="{844537CE-B751-D64C-A820-C3E2235568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9518" y="652689"/>
            <a:ext cx="2030128" cy="290018"/>
          </a:xfrm>
          <a:prstGeom prst="rect">
            <a:avLst/>
          </a:prstGeom>
        </p:spPr>
      </p:pic>
      <p:cxnSp>
        <p:nvCxnSpPr>
          <p:cNvPr id="17" name="Straight Connector 16">
            <a:extLst>
              <a:ext uri="{FF2B5EF4-FFF2-40B4-BE49-F238E27FC236}">
                <a16:creationId xmlns:a16="http://schemas.microsoft.com/office/drawing/2014/main" id="{9C327E76-4EBA-D54A-B3DC-7715E3CAF2D7}"/>
              </a:ext>
            </a:extLst>
          </p:cNvPr>
          <p:cNvCxnSpPr>
            <a:cxnSpLocks/>
          </p:cNvCxnSpPr>
          <p:nvPr userDrawn="1"/>
        </p:nvCxnSpPr>
        <p:spPr>
          <a:xfrm>
            <a:off x="666750" y="4333875"/>
            <a:ext cx="47625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72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Grey">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B129FD-65BB-3C46-A192-5B4CE0EF1A86}"/>
              </a:ext>
            </a:extLst>
          </p:cNvPr>
          <p:cNvSpPr>
            <a:spLocks noGrp="1"/>
          </p:cNvSpPr>
          <p:nvPr>
            <p:ph type="subTitle" idx="1" hasCustomPrompt="1"/>
          </p:nvPr>
        </p:nvSpPr>
        <p:spPr>
          <a:xfrm>
            <a:off x="525251" y="4573882"/>
            <a:ext cx="7647200" cy="116016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subtext</a:t>
            </a:r>
          </a:p>
        </p:txBody>
      </p:sp>
      <p:pic>
        <p:nvPicPr>
          <p:cNvPr id="7" name="Graphic 6">
            <a:extLst>
              <a:ext uri="{FF2B5EF4-FFF2-40B4-BE49-F238E27FC236}">
                <a16:creationId xmlns:a16="http://schemas.microsoft.com/office/drawing/2014/main" id="{844537CE-B751-D64C-A820-C3E2235568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9518" y="652689"/>
            <a:ext cx="2030128" cy="290018"/>
          </a:xfrm>
          <a:prstGeom prst="rect">
            <a:avLst/>
          </a:prstGeom>
        </p:spPr>
      </p:pic>
      <p:cxnSp>
        <p:nvCxnSpPr>
          <p:cNvPr id="17" name="Straight Connector 16">
            <a:extLst>
              <a:ext uri="{FF2B5EF4-FFF2-40B4-BE49-F238E27FC236}">
                <a16:creationId xmlns:a16="http://schemas.microsoft.com/office/drawing/2014/main" id="{9C327E76-4EBA-D54A-B3DC-7715E3CAF2D7}"/>
              </a:ext>
            </a:extLst>
          </p:cNvPr>
          <p:cNvCxnSpPr>
            <a:cxnSpLocks/>
          </p:cNvCxnSpPr>
          <p:nvPr userDrawn="1"/>
        </p:nvCxnSpPr>
        <p:spPr>
          <a:xfrm>
            <a:off x="666750" y="4333875"/>
            <a:ext cx="47625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9787DFAF-873C-E749-975D-0F54A1DD7A1F}"/>
              </a:ext>
            </a:extLst>
          </p:cNvPr>
          <p:cNvSpPr>
            <a:spLocks noGrp="1"/>
          </p:cNvSpPr>
          <p:nvPr>
            <p:ph type="ctrTitle" hasCustomPrompt="1"/>
          </p:nvPr>
        </p:nvSpPr>
        <p:spPr>
          <a:xfrm>
            <a:off x="525250" y="2076449"/>
            <a:ext cx="10533275" cy="2071983"/>
          </a:xfrm>
        </p:spPr>
        <p:txBody>
          <a:bodyPr anchor="b"/>
          <a:lstStyle>
            <a:lvl1pPr algn="l">
              <a:defRPr sz="6000" b="1">
                <a:solidFill>
                  <a:schemeClr val="bg1"/>
                </a:solidFill>
              </a:defRPr>
            </a:lvl1pPr>
          </a:lstStyle>
          <a:p>
            <a:r>
              <a:rPr lang="en-US"/>
              <a:t>Click to add presentation title</a:t>
            </a:r>
          </a:p>
        </p:txBody>
      </p:sp>
      <p:sp>
        <p:nvSpPr>
          <p:cNvPr id="8" name="Picture Placeholder 7">
            <a:extLst>
              <a:ext uri="{FF2B5EF4-FFF2-40B4-BE49-F238E27FC236}">
                <a16:creationId xmlns:a16="http://schemas.microsoft.com/office/drawing/2014/main" id="{0616A542-795E-044F-9C8C-130D310B5A01}"/>
              </a:ext>
            </a:extLst>
          </p:cNvPr>
          <p:cNvSpPr>
            <a:spLocks noGrp="1"/>
          </p:cNvSpPr>
          <p:nvPr>
            <p:ph type="pic" sz="quarter" idx="10" hasCustomPrompt="1"/>
          </p:nvPr>
        </p:nvSpPr>
        <p:spPr>
          <a:xfrm flipH="1">
            <a:off x="8301805" y="3853403"/>
            <a:ext cx="3239830" cy="3004598"/>
          </a:xfrm>
          <a:custGeom>
            <a:avLst/>
            <a:gdLst>
              <a:gd name="connsiteX0" fmla="*/ 0 w 3192104"/>
              <a:gd name="connsiteY0" fmla="*/ 3239729 h 3239729"/>
              <a:gd name="connsiteX1" fmla="*/ 0 w 3192104"/>
              <a:gd name="connsiteY1" fmla="*/ 0 h 3239729"/>
              <a:gd name="connsiteX2" fmla="*/ 3192104 w 3192104"/>
              <a:gd name="connsiteY2" fmla="*/ 3239729 h 3239729"/>
              <a:gd name="connsiteX3" fmla="*/ 0 w 3192104"/>
              <a:gd name="connsiteY3" fmla="*/ 3239729 h 3239729"/>
              <a:gd name="connsiteX0" fmla="*/ 0 w 3192104"/>
              <a:gd name="connsiteY0" fmla="*/ 3035078 h 3035078"/>
              <a:gd name="connsiteX1" fmla="*/ 209006 w 3192104"/>
              <a:gd name="connsiteY1" fmla="*/ 0 h 3035078"/>
              <a:gd name="connsiteX2" fmla="*/ 3192104 w 3192104"/>
              <a:gd name="connsiteY2" fmla="*/ 3035078 h 3035078"/>
              <a:gd name="connsiteX3" fmla="*/ 0 w 3192104"/>
              <a:gd name="connsiteY3" fmla="*/ 3035078 h 3035078"/>
              <a:gd name="connsiteX0" fmla="*/ 0 w 3192104"/>
              <a:gd name="connsiteY0" fmla="*/ 3035078 h 3035078"/>
              <a:gd name="connsiteX1" fmla="*/ 209006 w 3192104"/>
              <a:gd name="connsiteY1" fmla="*/ 0 h 3035078"/>
              <a:gd name="connsiteX2" fmla="*/ 3192104 w 3192104"/>
              <a:gd name="connsiteY2" fmla="*/ 3035078 h 3035078"/>
              <a:gd name="connsiteX3" fmla="*/ 0 w 3192104"/>
              <a:gd name="connsiteY3" fmla="*/ 3035078 h 3035078"/>
              <a:gd name="connsiteX0" fmla="*/ 49066 w 3241170"/>
              <a:gd name="connsiteY0" fmla="*/ 3035078 h 3035078"/>
              <a:gd name="connsiteX1" fmla="*/ 258072 w 3241170"/>
              <a:gd name="connsiteY1" fmla="*/ 0 h 3035078"/>
              <a:gd name="connsiteX2" fmla="*/ 3241170 w 3241170"/>
              <a:gd name="connsiteY2" fmla="*/ 3035078 h 3035078"/>
              <a:gd name="connsiteX3" fmla="*/ 49066 w 3241170"/>
              <a:gd name="connsiteY3" fmla="*/ 3035078 h 3035078"/>
              <a:gd name="connsiteX0" fmla="*/ 47726 w 3239830"/>
              <a:gd name="connsiteY0" fmla="*/ 3004598 h 3004598"/>
              <a:gd name="connsiteX1" fmla="*/ 261086 w 3239830"/>
              <a:gd name="connsiteY1" fmla="*/ 0 h 3004598"/>
              <a:gd name="connsiteX2" fmla="*/ 3239830 w 3239830"/>
              <a:gd name="connsiteY2" fmla="*/ 3004598 h 3004598"/>
              <a:gd name="connsiteX3" fmla="*/ 47726 w 3239830"/>
              <a:gd name="connsiteY3" fmla="*/ 3004598 h 3004598"/>
            </a:gdLst>
            <a:ahLst/>
            <a:cxnLst>
              <a:cxn ang="0">
                <a:pos x="connsiteX0" y="connsiteY0"/>
              </a:cxn>
              <a:cxn ang="0">
                <a:pos x="connsiteX1" y="connsiteY1"/>
              </a:cxn>
              <a:cxn ang="0">
                <a:pos x="connsiteX2" y="connsiteY2"/>
              </a:cxn>
              <a:cxn ang="0">
                <a:pos x="connsiteX3" y="connsiteY3"/>
              </a:cxn>
            </a:cxnLst>
            <a:rect l="l" t="t" r="r" b="b"/>
            <a:pathLst>
              <a:path w="3239830" h="3004598">
                <a:moveTo>
                  <a:pt x="47726" y="3004598"/>
                </a:moveTo>
                <a:cubicBezTo>
                  <a:pt x="-26297" y="2445751"/>
                  <a:pt x="-52423" y="1207636"/>
                  <a:pt x="261086" y="0"/>
                </a:cubicBezTo>
                <a:lnTo>
                  <a:pt x="3239830" y="3004598"/>
                </a:lnTo>
                <a:lnTo>
                  <a:pt x="47726" y="3004598"/>
                </a:lnTo>
                <a:close/>
              </a:path>
            </a:pathLst>
          </a:custGeom>
        </p:spPr>
        <p:txBody>
          <a:bodyPr anchor="ctr">
            <a:normAutofit/>
          </a:bodyPr>
          <a:lstStyle>
            <a:lvl1pPr marL="0" indent="0" algn="r">
              <a:buNone/>
              <a:defRPr sz="1600">
                <a:solidFill>
                  <a:schemeClr val="bg1"/>
                </a:solidFill>
              </a:defRPr>
            </a:lvl1pPr>
          </a:lstStyle>
          <a:p>
            <a:r>
              <a:rPr lang="en-US"/>
              <a:t>Optional</a:t>
            </a:r>
          </a:p>
          <a:p>
            <a:r>
              <a:rPr lang="en-US"/>
              <a:t>Image Placeholder</a:t>
            </a:r>
          </a:p>
        </p:txBody>
      </p:sp>
    </p:spTree>
    <p:extLst>
      <p:ext uri="{BB962C8B-B14F-4D97-AF65-F5344CB8AC3E}">
        <p14:creationId xmlns:p14="http://schemas.microsoft.com/office/powerpoint/2010/main" val="138850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D3C2-28CA-034B-84E3-B20D631ADBFD}"/>
              </a:ext>
            </a:extLst>
          </p:cNvPr>
          <p:cNvSpPr>
            <a:spLocks noGrp="1"/>
          </p:cNvSpPr>
          <p:nvPr>
            <p:ph type="ctrTitle" hasCustomPrompt="1"/>
          </p:nvPr>
        </p:nvSpPr>
        <p:spPr>
          <a:xfrm>
            <a:off x="525250" y="1434164"/>
            <a:ext cx="6491567" cy="1985255"/>
          </a:xfrm>
        </p:spPr>
        <p:txBody>
          <a:bodyPr anchor="b"/>
          <a:lstStyle>
            <a:lvl1pPr algn="l">
              <a:defRPr sz="6000" b="1">
                <a:solidFill>
                  <a:schemeClr val="bg1"/>
                </a:solidFill>
              </a:defRPr>
            </a:lvl1pPr>
          </a:lstStyle>
          <a:p>
            <a:r>
              <a:rPr lang="en-US"/>
              <a:t>Click to add presentation title</a:t>
            </a:r>
          </a:p>
        </p:txBody>
      </p:sp>
      <p:sp>
        <p:nvSpPr>
          <p:cNvPr id="3" name="Subtitle 2">
            <a:extLst>
              <a:ext uri="{FF2B5EF4-FFF2-40B4-BE49-F238E27FC236}">
                <a16:creationId xmlns:a16="http://schemas.microsoft.com/office/drawing/2014/main" id="{5BB129FD-65BB-3C46-A192-5B4CE0EF1A86}"/>
              </a:ext>
            </a:extLst>
          </p:cNvPr>
          <p:cNvSpPr>
            <a:spLocks noGrp="1"/>
          </p:cNvSpPr>
          <p:nvPr>
            <p:ph type="subTitle" idx="1" hasCustomPrompt="1"/>
          </p:nvPr>
        </p:nvSpPr>
        <p:spPr>
          <a:xfrm>
            <a:off x="525251" y="3873444"/>
            <a:ext cx="5940863" cy="116016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subtext</a:t>
            </a:r>
          </a:p>
        </p:txBody>
      </p:sp>
      <p:pic>
        <p:nvPicPr>
          <p:cNvPr id="7" name="Graphic 6">
            <a:extLst>
              <a:ext uri="{FF2B5EF4-FFF2-40B4-BE49-F238E27FC236}">
                <a16:creationId xmlns:a16="http://schemas.microsoft.com/office/drawing/2014/main" id="{844537CE-B751-D64C-A820-C3E2235568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9518" y="5917708"/>
            <a:ext cx="2030128" cy="290018"/>
          </a:xfrm>
          <a:prstGeom prst="rect">
            <a:avLst/>
          </a:prstGeom>
        </p:spPr>
      </p:pic>
      <p:cxnSp>
        <p:nvCxnSpPr>
          <p:cNvPr id="17" name="Straight Connector 16">
            <a:extLst>
              <a:ext uri="{FF2B5EF4-FFF2-40B4-BE49-F238E27FC236}">
                <a16:creationId xmlns:a16="http://schemas.microsoft.com/office/drawing/2014/main" id="{9C327E76-4EBA-D54A-B3DC-7715E3CAF2D7}"/>
              </a:ext>
            </a:extLst>
          </p:cNvPr>
          <p:cNvCxnSpPr>
            <a:cxnSpLocks/>
          </p:cNvCxnSpPr>
          <p:nvPr userDrawn="1"/>
        </p:nvCxnSpPr>
        <p:spPr>
          <a:xfrm>
            <a:off x="666750" y="3633437"/>
            <a:ext cx="47625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E99170A-788E-3C47-95A8-3FFB3009CDFE}"/>
              </a:ext>
            </a:extLst>
          </p:cNvPr>
          <p:cNvGrpSpPr/>
          <p:nvPr userDrawn="1"/>
        </p:nvGrpSpPr>
        <p:grpSpPr>
          <a:xfrm>
            <a:off x="672442" y="488835"/>
            <a:ext cx="2154734" cy="238118"/>
            <a:chOff x="1169102" y="2039490"/>
            <a:chExt cx="7663768" cy="846917"/>
          </a:xfrm>
          <a:solidFill>
            <a:schemeClr val="bg1"/>
          </a:solidFill>
        </p:grpSpPr>
        <p:pic>
          <p:nvPicPr>
            <p:cNvPr id="8" name="Graphic 7">
              <a:extLst>
                <a:ext uri="{FF2B5EF4-FFF2-40B4-BE49-F238E27FC236}">
                  <a16:creationId xmlns:a16="http://schemas.microsoft.com/office/drawing/2014/main" id="{9AFE01B7-6011-1E48-912D-A39C90ED90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9102" y="2238361"/>
              <a:ext cx="979797" cy="587878"/>
            </a:xfrm>
            <a:prstGeom prst="rect">
              <a:avLst/>
            </a:prstGeom>
          </p:spPr>
        </p:pic>
        <p:pic>
          <p:nvPicPr>
            <p:cNvPr id="9" name="Graphic 8">
              <a:extLst>
                <a:ext uri="{FF2B5EF4-FFF2-40B4-BE49-F238E27FC236}">
                  <a16:creationId xmlns:a16="http://schemas.microsoft.com/office/drawing/2014/main" id="{7E7E9CE2-B368-0546-AE1E-CF58847592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50920" y="2167889"/>
              <a:ext cx="783838" cy="718518"/>
            </a:xfrm>
            <a:prstGeom prst="rect">
              <a:avLst/>
            </a:prstGeom>
          </p:spPr>
        </p:pic>
        <p:pic>
          <p:nvPicPr>
            <p:cNvPr id="10" name="Graphic 9">
              <a:extLst>
                <a:ext uri="{FF2B5EF4-FFF2-40B4-BE49-F238E27FC236}">
                  <a16:creationId xmlns:a16="http://schemas.microsoft.com/office/drawing/2014/main" id="{D910692C-B9A1-C342-8C0F-B7AADFB3A2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59431" y="2039490"/>
              <a:ext cx="674971" cy="783837"/>
            </a:xfrm>
            <a:prstGeom prst="rect">
              <a:avLst/>
            </a:prstGeom>
          </p:spPr>
        </p:pic>
        <p:pic>
          <p:nvPicPr>
            <p:cNvPr id="11" name="Graphic 10">
              <a:extLst>
                <a:ext uri="{FF2B5EF4-FFF2-40B4-BE49-F238E27FC236}">
                  <a16:creationId xmlns:a16="http://schemas.microsoft.com/office/drawing/2014/main" id="{6A5A1222-4644-D248-AED5-BB3CF0F5F1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983713" y="2049644"/>
              <a:ext cx="849157" cy="827383"/>
            </a:xfrm>
            <a:prstGeom prst="rect">
              <a:avLst/>
            </a:prstGeom>
          </p:spPr>
        </p:pic>
        <p:pic>
          <p:nvPicPr>
            <p:cNvPr id="12" name="Graphic 11">
              <a:extLst>
                <a:ext uri="{FF2B5EF4-FFF2-40B4-BE49-F238E27FC236}">
                  <a16:creationId xmlns:a16="http://schemas.microsoft.com/office/drawing/2014/main" id="{F1655786-26D4-F14A-8BF1-265AC780A16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68604" y="2122503"/>
              <a:ext cx="849157" cy="740291"/>
            </a:xfrm>
            <a:prstGeom prst="rect">
              <a:avLst/>
            </a:prstGeom>
          </p:spPr>
        </p:pic>
      </p:grpSp>
    </p:spTree>
    <p:extLst>
      <p:ext uri="{BB962C8B-B14F-4D97-AF65-F5344CB8AC3E}">
        <p14:creationId xmlns:p14="http://schemas.microsoft.com/office/powerpoint/2010/main" val="2543847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1F40-9531-1947-B89E-0945A3EF4778}"/>
              </a:ext>
            </a:extLst>
          </p:cNvPr>
          <p:cNvSpPr>
            <a:spLocks noGrp="1"/>
          </p:cNvSpPr>
          <p:nvPr>
            <p:ph type="title"/>
          </p:nvPr>
        </p:nvSpPr>
        <p:spPr>
          <a:xfrm>
            <a:off x="685800" y="238125"/>
            <a:ext cx="11058525" cy="976313"/>
          </a:xfrm>
        </p:spPr>
        <p:txBody>
          <a:bodyPr anchor="ctr">
            <a:normAutofit/>
          </a:bodyPr>
          <a:lstStyle>
            <a:lvl1pPr>
              <a:defRPr sz="3600" b="1"/>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5E55F84-BC30-1A49-8752-BC82A5D64473}"/>
              </a:ext>
            </a:extLst>
          </p:cNvPr>
          <p:cNvSpPr>
            <a:spLocks noGrp="1"/>
          </p:cNvSpPr>
          <p:nvPr>
            <p:ph idx="1"/>
          </p:nvPr>
        </p:nvSpPr>
        <p:spPr>
          <a:xfrm>
            <a:off x="695325" y="1387475"/>
            <a:ext cx="11058525"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5B7EA859-DB17-884B-9273-EE11358705FE}"/>
              </a:ext>
            </a:extLst>
          </p:cNvPr>
          <p:cNvSpPr>
            <a:spLocks noGrp="1"/>
          </p:cNvSpPr>
          <p:nvPr>
            <p:ph type="sldNum" sz="quarter" idx="12"/>
          </p:nvPr>
        </p:nvSpPr>
        <p:spPr>
          <a:xfrm>
            <a:off x="0" y="6337300"/>
            <a:ext cx="685800" cy="365125"/>
          </a:xfrm>
        </p:spPr>
        <p:txBody>
          <a:bodyPr/>
          <a:lstStyle>
            <a:lvl1pPr algn="r">
              <a:defRPr sz="1600">
                <a:solidFill>
                  <a:srgbClr val="333333"/>
                </a:solidFill>
              </a:defRPr>
            </a:lvl1pPr>
          </a:lstStyle>
          <a:p>
            <a:fld id="{2FA352AA-8A82-6049-B18F-07539F444994}" type="slidenum">
              <a:rPr lang="en-US" smtClean="0"/>
              <a:pPr/>
              <a:t>‹#›</a:t>
            </a:fld>
            <a:endParaRPr lang="en-US"/>
          </a:p>
        </p:txBody>
      </p:sp>
      <p:sp>
        <p:nvSpPr>
          <p:cNvPr id="8" name="TextBox 7">
            <a:extLst>
              <a:ext uri="{FF2B5EF4-FFF2-40B4-BE49-F238E27FC236}">
                <a16:creationId xmlns:a16="http://schemas.microsoft.com/office/drawing/2014/main" id="{1E4C2EBD-BD57-824A-8F28-D55C09CD1589}"/>
              </a:ext>
            </a:extLst>
          </p:cNvPr>
          <p:cNvSpPr txBox="1"/>
          <p:nvPr userDrawn="1"/>
        </p:nvSpPr>
        <p:spPr>
          <a:xfrm>
            <a:off x="619125" y="6457950"/>
            <a:ext cx="2727029"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a:solidFill>
                  <a:schemeClr val="accent3"/>
                </a:solidFill>
              </a:rPr>
              <a:t>© Presidio, Inc. All rights reserved. Proprietary and Confidential. </a:t>
            </a:r>
          </a:p>
        </p:txBody>
      </p:sp>
      <p:cxnSp>
        <p:nvCxnSpPr>
          <p:cNvPr id="10" name="Straight Connector 9">
            <a:extLst>
              <a:ext uri="{FF2B5EF4-FFF2-40B4-BE49-F238E27FC236}">
                <a16:creationId xmlns:a16="http://schemas.microsoft.com/office/drawing/2014/main" id="{AD5F566E-46FA-C741-B536-7108E3C45AAE}"/>
              </a:ext>
            </a:extLst>
          </p:cNvPr>
          <p:cNvCxnSpPr>
            <a:cxnSpLocks/>
          </p:cNvCxnSpPr>
          <p:nvPr userDrawn="1"/>
        </p:nvCxnSpPr>
        <p:spPr>
          <a:xfrm>
            <a:off x="723900" y="6429375"/>
            <a:ext cx="9544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0288BA69-B421-F641-BAE1-59F928B6386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34888" y="6391274"/>
            <a:ext cx="1333508" cy="190501"/>
          </a:xfrm>
          <a:prstGeom prst="rect">
            <a:avLst/>
          </a:prstGeom>
        </p:spPr>
      </p:pic>
      <p:sp>
        <p:nvSpPr>
          <p:cNvPr id="14" name="Rectangle 13">
            <a:extLst>
              <a:ext uri="{FF2B5EF4-FFF2-40B4-BE49-F238E27FC236}">
                <a16:creationId xmlns:a16="http://schemas.microsoft.com/office/drawing/2014/main" id="{0843EF82-1AD0-694C-90E1-4BADCB03E306}"/>
              </a:ext>
            </a:extLst>
          </p:cNvPr>
          <p:cNvSpPr/>
          <p:nvPr userDrawn="1"/>
        </p:nvSpPr>
        <p:spPr>
          <a:xfrm>
            <a:off x="781050" y="0"/>
            <a:ext cx="561975" cy="66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B03EFFE-9932-5F4B-AADB-5F183ED6DA6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 y="279915"/>
            <a:ext cx="400385" cy="864831"/>
          </a:xfrm>
          <a:prstGeom prst="rect">
            <a:avLst/>
          </a:prstGeom>
        </p:spPr>
      </p:pic>
    </p:spTree>
    <p:extLst>
      <p:ext uri="{BB962C8B-B14F-4D97-AF65-F5344CB8AC3E}">
        <p14:creationId xmlns:p14="http://schemas.microsoft.com/office/powerpoint/2010/main" val="410087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965FD4-BFC8-2645-80C5-257E7C3491FF}"/>
              </a:ext>
            </a:extLst>
          </p:cNvPr>
          <p:cNvSpPr>
            <a:spLocks noGrp="1"/>
          </p:cNvSpPr>
          <p:nvPr>
            <p:ph sz="half" idx="1"/>
          </p:nvPr>
        </p:nvSpPr>
        <p:spPr>
          <a:xfrm>
            <a:off x="685799" y="1482725"/>
            <a:ext cx="4857751"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E1334BC-9620-1342-AFAF-71B696757653}"/>
              </a:ext>
            </a:extLst>
          </p:cNvPr>
          <p:cNvSpPr>
            <a:spLocks noGrp="1"/>
          </p:cNvSpPr>
          <p:nvPr>
            <p:ph sz="half" idx="2"/>
          </p:nvPr>
        </p:nvSpPr>
        <p:spPr>
          <a:xfrm>
            <a:off x="6181725" y="1482725"/>
            <a:ext cx="52578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2" name="Title 1">
            <a:extLst>
              <a:ext uri="{FF2B5EF4-FFF2-40B4-BE49-F238E27FC236}">
                <a16:creationId xmlns:a16="http://schemas.microsoft.com/office/drawing/2014/main" id="{98872BA3-7806-A643-9FE8-1CB1CD1A7154}"/>
              </a:ext>
            </a:extLst>
          </p:cNvPr>
          <p:cNvSpPr>
            <a:spLocks noGrp="1"/>
          </p:cNvSpPr>
          <p:nvPr>
            <p:ph type="title"/>
          </p:nvPr>
        </p:nvSpPr>
        <p:spPr>
          <a:xfrm>
            <a:off x="685800" y="238125"/>
            <a:ext cx="11058525" cy="976313"/>
          </a:xfrm>
        </p:spPr>
        <p:txBody>
          <a:bodyPr anchor="ctr">
            <a:normAutofit/>
          </a:bodyPr>
          <a:lstStyle>
            <a:lvl1pPr>
              <a:defRPr sz="3600" b="1"/>
            </a:lvl1pPr>
          </a:lstStyle>
          <a:p>
            <a:r>
              <a:rPr lang="en-GB"/>
              <a:t>Click to edit Master title style</a:t>
            </a:r>
            <a:endParaRPr lang="en-US"/>
          </a:p>
        </p:txBody>
      </p:sp>
      <p:pic>
        <p:nvPicPr>
          <p:cNvPr id="25" name="Graphic 24">
            <a:extLst>
              <a:ext uri="{FF2B5EF4-FFF2-40B4-BE49-F238E27FC236}">
                <a16:creationId xmlns:a16="http://schemas.microsoft.com/office/drawing/2014/main" id="{A180C14E-35A8-4146-A8E3-9F4B77458F84}"/>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 y="279915"/>
            <a:ext cx="400385" cy="864831"/>
          </a:xfrm>
          <a:prstGeom prst="rect">
            <a:avLst/>
          </a:prstGeom>
        </p:spPr>
      </p:pic>
      <p:sp>
        <p:nvSpPr>
          <p:cNvPr id="10" name="Slide Number Placeholder 5">
            <a:extLst>
              <a:ext uri="{FF2B5EF4-FFF2-40B4-BE49-F238E27FC236}">
                <a16:creationId xmlns:a16="http://schemas.microsoft.com/office/drawing/2014/main" id="{77B8F143-7118-4D4F-8348-D631A3E33F4C}"/>
              </a:ext>
            </a:extLst>
          </p:cNvPr>
          <p:cNvSpPr>
            <a:spLocks noGrp="1"/>
          </p:cNvSpPr>
          <p:nvPr>
            <p:ph type="sldNum" sz="quarter" idx="12"/>
          </p:nvPr>
        </p:nvSpPr>
        <p:spPr>
          <a:xfrm>
            <a:off x="0" y="6337300"/>
            <a:ext cx="685800" cy="365125"/>
          </a:xfrm>
        </p:spPr>
        <p:txBody>
          <a:bodyPr/>
          <a:lstStyle>
            <a:lvl1pPr algn="r">
              <a:defRPr sz="1600">
                <a:solidFill>
                  <a:srgbClr val="333333"/>
                </a:solidFill>
              </a:defRPr>
            </a:lvl1pPr>
          </a:lstStyle>
          <a:p>
            <a:fld id="{2FA352AA-8A82-6049-B18F-07539F444994}" type="slidenum">
              <a:rPr lang="en-US" smtClean="0"/>
              <a:pPr/>
              <a:t>‹#›</a:t>
            </a:fld>
            <a:endParaRPr lang="en-US"/>
          </a:p>
        </p:txBody>
      </p:sp>
      <p:sp>
        <p:nvSpPr>
          <p:cNvPr id="11" name="TextBox 10">
            <a:extLst>
              <a:ext uri="{FF2B5EF4-FFF2-40B4-BE49-F238E27FC236}">
                <a16:creationId xmlns:a16="http://schemas.microsoft.com/office/drawing/2014/main" id="{30ED0AE0-CE70-5443-B2C3-4F227BB64963}"/>
              </a:ext>
            </a:extLst>
          </p:cNvPr>
          <p:cNvSpPr txBox="1"/>
          <p:nvPr userDrawn="1"/>
        </p:nvSpPr>
        <p:spPr>
          <a:xfrm>
            <a:off x="619125" y="6457950"/>
            <a:ext cx="2727029"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a:solidFill>
                  <a:schemeClr val="accent3"/>
                </a:solidFill>
              </a:rPr>
              <a:t>© Presidio, Inc. All rights reserved. Proprietary and Confidential. </a:t>
            </a:r>
          </a:p>
        </p:txBody>
      </p:sp>
      <p:cxnSp>
        <p:nvCxnSpPr>
          <p:cNvPr id="12" name="Straight Connector 11">
            <a:extLst>
              <a:ext uri="{FF2B5EF4-FFF2-40B4-BE49-F238E27FC236}">
                <a16:creationId xmlns:a16="http://schemas.microsoft.com/office/drawing/2014/main" id="{4B5FC6F1-49BF-EC46-9150-8DC7BF43D66B}"/>
              </a:ext>
            </a:extLst>
          </p:cNvPr>
          <p:cNvCxnSpPr>
            <a:cxnSpLocks/>
          </p:cNvCxnSpPr>
          <p:nvPr userDrawn="1"/>
        </p:nvCxnSpPr>
        <p:spPr>
          <a:xfrm>
            <a:off x="723900" y="6429375"/>
            <a:ext cx="9544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320D750B-DF23-464B-B556-3EDA5933375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34888" y="6391274"/>
            <a:ext cx="1333508" cy="190501"/>
          </a:xfrm>
          <a:prstGeom prst="rect">
            <a:avLst/>
          </a:prstGeom>
        </p:spPr>
      </p:pic>
    </p:spTree>
    <p:extLst>
      <p:ext uri="{BB962C8B-B14F-4D97-AF65-F5344CB8AC3E}">
        <p14:creationId xmlns:p14="http://schemas.microsoft.com/office/powerpoint/2010/main" val="236959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B7A7B62-E4FA-0C40-A066-4DBE6DB24532}"/>
              </a:ext>
            </a:extLst>
          </p:cNvPr>
          <p:cNvSpPr>
            <a:spLocks noGrp="1"/>
          </p:cNvSpPr>
          <p:nvPr>
            <p:ph type="title"/>
          </p:nvPr>
        </p:nvSpPr>
        <p:spPr>
          <a:xfrm>
            <a:off x="685800" y="238125"/>
            <a:ext cx="11058525" cy="976313"/>
          </a:xfrm>
        </p:spPr>
        <p:txBody>
          <a:bodyPr anchor="ctr">
            <a:normAutofit/>
          </a:bodyPr>
          <a:lstStyle>
            <a:lvl1pPr>
              <a:defRPr sz="3600" b="1"/>
            </a:lvl1pPr>
          </a:lstStyle>
          <a:p>
            <a:r>
              <a:rPr lang="en-GB"/>
              <a:t>Click to edit Master title style</a:t>
            </a:r>
            <a:endParaRPr lang="en-US"/>
          </a:p>
        </p:txBody>
      </p:sp>
      <p:pic>
        <p:nvPicPr>
          <p:cNvPr id="8" name="Graphic 7">
            <a:extLst>
              <a:ext uri="{FF2B5EF4-FFF2-40B4-BE49-F238E27FC236}">
                <a16:creationId xmlns:a16="http://schemas.microsoft.com/office/drawing/2014/main" id="{D282024A-E496-2244-A065-4B34E081252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 y="279915"/>
            <a:ext cx="400385" cy="864831"/>
          </a:xfrm>
          <a:prstGeom prst="rect">
            <a:avLst/>
          </a:prstGeom>
        </p:spPr>
      </p:pic>
      <p:sp>
        <p:nvSpPr>
          <p:cNvPr id="9" name="Slide Number Placeholder 5">
            <a:extLst>
              <a:ext uri="{FF2B5EF4-FFF2-40B4-BE49-F238E27FC236}">
                <a16:creationId xmlns:a16="http://schemas.microsoft.com/office/drawing/2014/main" id="{621C3A0F-DE76-1B4F-94C1-1DE85E464E59}"/>
              </a:ext>
            </a:extLst>
          </p:cNvPr>
          <p:cNvSpPr>
            <a:spLocks noGrp="1"/>
          </p:cNvSpPr>
          <p:nvPr>
            <p:ph type="sldNum" sz="quarter" idx="12"/>
          </p:nvPr>
        </p:nvSpPr>
        <p:spPr>
          <a:xfrm>
            <a:off x="0" y="6337300"/>
            <a:ext cx="685800" cy="365125"/>
          </a:xfrm>
        </p:spPr>
        <p:txBody>
          <a:bodyPr/>
          <a:lstStyle>
            <a:lvl1pPr algn="r">
              <a:defRPr sz="1600">
                <a:solidFill>
                  <a:srgbClr val="333333"/>
                </a:solidFill>
              </a:defRPr>
            </a:lvl1pPr>
          </a:lstStyle>
          <a:p>
            <a:fld id="{2FA352AA-8A82-6049-B18F-07539F444994}" type="slidenum">
              <a:rPr lang="en-US" smtClean="0"/>
              <a:pPr/>
              <a:t>‹#›</a:t>
            </a:fld>
            <a:endParaRPr lang="en-US"/>
          </a:p>
        </p:txBody>
      </p:sp>
      <p:sp>
        <p:nvSpPr>
          <p:cNvPr id="10" name="TextBox 9">
            <a:extLst>
              <a:ext uri="{FF2B5EF4-FFF2-40B4-BE49-F238E27FC236}">
                <a16:creationId xmlns:a16="http://schemas.microsoft.com/office/drawing/2014/main" id="{D4C21650-0D40-9844-94AA-AAF6B8123D81}"/>
              </a:ext>
            </a:extLst>
          </p:cNvPr>
          <p:cNvSpPr txBox="1"/>
          <p:nvPr userDrawn="1"/>
        </p:nvSpPr>
        <p:spPr>
          <a:xfrm>
            <a:off x="619125" y="6457950"/>
            <a:ext cx="2727029"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a:solidFill>
                  <a:schemeClr val="accent3"/>
                </a:solidFill>
              </a:rPr>
              <a:t>© Presidio, Inc. All rights reserved. Proprietary and Confidential. </a:t>
            </a:r>
          </a:p>
        </p:txBody>
      </p:sp>
      <p:cxnSp>
        <p:nvCxnSpPr>
          <p:cNvPr id="11" name="Straight Connector 10">
            <a:extLst>
              <a:ext uri="{FF2B5EF4-FFF2-40B4-BE49-F238E27FC236}">
                <a16:creationId xmlns:a16="http://schemas.microsoft.com/office/drawing/2014/main" id="{0B7B25FA-032B-9C47-BA37-B29AC7F7529D}"/>
              </a:ext>
            </a:extLst>
          </p:cNvPr>
          <p:cNvCxnSpPr>
            <a:cxnSpLocks/>
          </p:cNvCxnSpPr>
          <p:nvPr userDrawn="1"/>
        </p:nvCxnSpPr>
        <p:spPr>
          <a:xfrm>
            <a:off x="723900" y="6429375"/>
            <a:ext cx="9544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F0F449D0-EA43-0C40-BBAD-0713394FEE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34888" y="6391274"/>
            <a:ext cx="1333508" cy="190501"/>
          </a:xfrm>
          <a:prstGeom prst="rect">
            <a:avLst/>
          </a:prstGeom>
        </p:spPr>
      </p:pic>
    </p:spTree>
    <p:extLst>
      <p:ext uri="{BB962C8B-B14F-4D97-AF65-F5344CB8AC3E}">
        <p14:creationId xmlns:p14="http://schemas.microsoft.com/office/powerpoint/2010/main" val="162297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16A2293-94DB-4C41-BC14-9D00ABE46DB0}"/>
              </a:ext>
            </a:extLst>
          </p:cNvPr>
          <p:cNvSpPr>
            <a:spLocks noGrp="1"/>
          </p:cNvSpPr>
          <p:nvPr>
            <p:ph type="sldNum" sz="quarter" idx="12"/>
          </p:nvPr>
        </p:nvSpPr>
        <p:spPr>
          <a:xfrm>
            <a:off x="0" y="6337300"/>
            <a:ext cx="685800" cy="365125"/>
          </a:xfrm>
        </p:spPr>
        <p:txBody>
          <a:bodyPr/>
          <a:lstStyle>
            <a:lvl1pPr algn="r">
              <a:defRPr sz="1600">
                <a:solidFill>
                  <a:srgbClr val="333333"/>
                </a:solidFill>
              </a:defRPr>
            </a:lvl1pPr>
          </a:lstStyle>
          <a:p>
            <a:fld id="{2FA352AA-8A82-6049-B18F-07539F444994}" type="slidenum">
              <a:rPr lang="en-US" smtClean="0"/>
              <a:pPr/>
              <a:t>‹#›</a:t>
            </a:fld>
            <a:endParaRPr lang="en-US"/>
          </a:p>
        </p:txBody>
      </p:sp>
      <p:sp>
        <p:nvSpPr>
          <p:cNvPr id="7" name="TextBox 6">
            <a:extLst>
              <a:ext uri="{FF2B5EF4-FFF2-40B4-BE49-F238E27FC236}">
                <a16:creationId xmlns:a16="http://schemas.microsoft.com/office/drawing/2014/main" id="{745A33D0-E3C4-1249-A9A8-CE90075382D9}"/>
              </a:ext>
            </a:extLst>
          </p:cNvPr>
          <p:cNvSpPr txBox="1"/>
          <p:nvPr userDrawn="1"/>
        </p:nvSpPr>
        <p:spPr>
          <a:xfrm>
            <a:off x="619125" y="6457950"/>
            <a:ext cx="2727029"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a:solidFill>
                  <a:schemeClr val="accent3"/>
                </a:solidFill>
              </a:rPr>
              <a:t>© Presidio, Inc. All rights reserved. Proprietary and Confidential. </a:t>
            </a:r>
          </a:p>
        </p:txBody>
      </p:sp>
      <p:cxnSp>
        <p:nvCxnSpPr>
          <p:cNvPr id="8" name="Straight Connector 7">
            <a:extLst>
              <a:ext uri="{FF2B5EF4-FFF2-40B4-BE49-F238E27FC236}">
                <a16:creationId xmlns:a16="http://schemas.microsoft.com/office/drawing/2014/main" id="{10A20ED7-2A5A-2449-9797-97038E624E4F}"/>
              </a:ext>
            </a:extLst>
          </p:cNvPr>
          <p:cNvCxnSpPr>
            <a:cxnSpLocks/>
          </p:cNvCxnSpPr>
          <p:nvPr userDrawn="1"/>
        </p:nvCxnSpPr>
        <p:spPr>
          <a:xfrm>
            <a:off x="723900" y="6429375"/>
            <a:ext cx="9544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B7B471C6-DFC2-E344-BC22-1DA3C17D6B0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34888" y="6391274"/>
            <a:ext cx="1333508" cy="190501"/>
          </a:xfrm>
          <a:prstGeom prst="rect">
            <a:avLst/>
          </a:prstGeom>
        </p:spPr>
      </p:pic>
    </p:spTree>
    <p:extLst>
      <p:ext uri="{BB962C8B-B14F-4D97-AF65-F5344CB8AC3E}">
        <p14:creationId xmlns:p14="http://schemas.microsoft.com/office/powerpoint/2010/main" val="3594264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82DECA-69DA-344B-9D57-C437866D4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21ED1DE-0CF0-5849-8B2C-8564B33B4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3B679027-9C37-5149-AF76-9C7C76B74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333333"/>
                </a:solidFill>
              </a:defRPr>
            </a:lvl1pPr>
          </a:lstStyle>
          <a:p>
            <a:fld id="{2FA352AA-8A82-6049-B18F-07539F444994}" type="slidenum">
              <a:rPr lang="en-US" smtClean="0"/>
              <a:pPr/>
              <a:t>‹#›</a:t>
            </a:fld>
            <a:endParaRPr lang="en-US"/>
          </a:p>
        </p:txBody>
      </p:sp>
    </p:spTree>
    <p:extLst>
      <p:ext uri="{BB962C8B-B14F-4D97-AF65-F5344CB8AC3E}">
        <p14:creationId xmlns:p14="http://schemas.microsoft.com/office/powerpoint/2010/main" val="3688036796"/>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60" r:id="rId3"/>
    <p:sldLayoutId id="2147483662" r:id="rId4"/>
    <p:sldLayoutId id="2147483679" r:id="rId5"/>
    <p:sldLayoutId id="2147483650" r:id="rId6"/>
    <p:sldLayoutId id="2147483652" r:id="rId7"/>
    <p:sldLayoutId id="2147483656" r:id="rId8"/>
    <p:sldLayoutId id="2147483658" r:id="rId9"/>
    <p:sldLayoutId id="2147483655" r:id="rId10"/>
    <p:sldLayoutId id="2147483668" r:id="rId11"/>
    <p:sldLayoutId id="2147483677" r:id="rId12"/>
    <p:sldLayoutId id="2147483651" r:id="rId13"/>
    <p:sldLayoutId id="2147483654" r:id="rId14"/>
    <p:sldLayoutId id="2147483657" r:id="rId15"/>
    <p:sldLayoutId id="2147483667" r:id="rId16"/>
  </p:sldLayoutIdLst>
  <p:hf hdr="0" dt="0"/>
  <p:txStyles>
    <p:titleStyle>
      <a:lvl1pPr algn="l" defTabSz="914400" rtl="0" eaLnBrk="1" latinLnBrk="0" hangingPunct="1">
        <a:lnSpc>
          <a:spcPct val="90000"/>
        </a:lnSpc>
        <a:spcBef>
          <a:spcPct val="0"/>
        </a:spcBef>
        <a:buNone/>
        <a:defRPr sz="4400" kern="1200">
          <a:solidFill>
            <a:srgbClr val="333333"/>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kern="1200">
          <a:solidFill>
            <a:srgbClr val="333333"/>
          </a:solidFill>
          <a:latin typeface="+mn-lt"/>
          <a:ea typeface="+mn-ea"/>
          <a:cs typeface="+mn-cs"/>
        </a:defRPr>
      </a:lvl1pPr>
      <a:lvl2pPr marL="635000" indent="-228600" algn="l" defTabSz="914400" rtl="0" eaLnBrk="1" latinLnBrk="0" hangingPunct="1">
        <a:lnSpc>
          <a:spcPct val="90000"/>
        </a:lnSpc>
        <a:spcBef>
          <a:spcPts val="500"/>
        </a:spcBef>
        <a:buClr>
          <a:schemeClr val="accent5"/>
        </a:buClr>
        <a:buFont typeface="Arial" panose="020B0604020202020204" pitchFamily="34" charset="0"/>
        <a:buChar char="•"/>
        <a:tabLst/>
        <a:defRPr sz="2400" kern="1200">
          <a:solidFill>
            <a:schemeClr val="accent5"/>
          </a:solidFill>
          <a:latin typeface="+mn-lt"/>
          <a:ea typeface="+mn-ea"/>
          <a:cs typeface="+mn-cs"/>
        </a:defRPr>
      </a:lvl2pPr>
      <a:lvl3pPr marL="804863" indent="-169863" algn="l" defTabSz="914400" rtl="0" eaLnBrk="1" latinLnBrk="0" hangingPunct="1">
        <a:lnSpc>
          <a:spcPct val="90000"/>
        </a:lnSpc>
        <a:spcBef>
          <a:spcPts val="500"/>
        </a:spcBef>
        <a:buFont typeface="Arial" panose="020B0604020202020204" pitchFamily="34" charset="0"/>
        <a:buChar char="•"/>
        <a:tabLst/>
        <a:defRPr sz="2000" kern="1200">
          <a:solidFill>
            <a:schemeClr val="accent5"/>
          </a:solidFill>
          <a:latin typeface="+mn-lt"/>
          <a:ea typeface="+mn-ea"/>
          <a:cs typeface="+mn-cs"/>
        </a:defRPr>
      </a:lvl3pPr>
      <a:lvl4pPr marL="1146175" indent="-284163" algn="l" defTabSz="914400" rtl="0" eaLnBrk="1" latinLnBrk="0" hangingPunct="1">
        <a:lnSpc>
          <a:spcPct val="90000"/>
        </a:lnSpc>
        <a:spcBef>
          <a:spcPts val="500"/>
        </a:spcBef>
        <a:buFont typeface="Arial" panose="020B0604020202020204" pitchFamily="34" charset="0"/>
        <a:buChar char="•"/>
        <a:tabLst/>
        <a:defRPr sz="1800" kern="1200">
          <a:solidFill>
            <a:schemeClr val="accent5"/>
          </a:solidFill>
          <a:latin typeface="+mn-lt"/>
          <a:ea typeface="+mn-ea"/>
          <a:cs typeface="+mn-cs"/>
        </a:defRPr>
      </a:lvl4pPr>
      <a:lvl5pPr marL="1430338" indent="-284163" algn="l" defTabSz="914400" rtl="0" eaLnBrk="1" latinLnBrk="0" hangingPunct="1">
        <a:lnSpc>
          <a:spcPct val="90000"/>
        </a:lnSpc>
        <a:spcBef>
          <a:spcPts val="500"/>
        </a:spcBef>
        <a:buFont typeface="Arial" panose="020B0604020202020204" pitchFamily="34" charset="0"/>
        <a:buChar char="•"/>
        <a:tabLst/>
        <a:defRPr sz="18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8.jpeg"/><Relationship Id="rId5" Type="http://schemas.openxmlformats.org/officeDocument/2006/relationships/image" Target="../media/image37.png"/><Relationship Id="rId4" Type="http://schemas.openxmlformats.org/officeDocument/2006/relationships/image" Target="../media/image36.jpeg"/><Relationship Id="rId9"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azure/architecture/example-scenario/data/data-warehouse" TargetMode="External"/><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azure/architecture/solution-ideas/articles/enterprise-data-warehouse" TargetMode="External"/><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learn.microsoft.com/en-us/azure/architecture/browse/?terms=data%20lake"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what-is-a-columnar-databas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80CC-566C-C244-9527-A6DE0691F58D}"/>
              </a:ext>
            </a:extLst>
          </p:cNvPr>
          <p:cNvSpPr>
            <a:spLocks noGrp="1"/>
          </p:cNvSpPr>
          <p:nvPr>
            <p:ph type="ctrTitle"/>
          </p:nvPr>
        </p:nvSpPr>
        <p:spPr>
          <a:xfrm>
            <a:off x="525250" y="3429000"/>
            <a:ext cx="8821950" cy="815942"/>
          </a:xfrm>
        </p:spPr>
        <p:txBody>
          <a:bodyPr>
            <a:normAutofit fontScale="90000"/>
          </a:bodyPr>
          <a:lstStyle/>
          <a:p>
            <a:r>
              <a:rPr lang="en-US" dirty="0">
                <a:latin typeface="Calibri" panose="020F0502020204030204" pitchFamily="34" charset="0"/>
                <a:cs typeface="Calibri" panose="020F0502020204030204" pitchFamily="34" charset="0"/>
              </a:rPr>
              <a:t>Introduction to Data</a:t>
            </a:r>
          </a:p>
        </p:txBody>
      </p:sp>
    </p:spTree>
    <p:extLst>
      <p:ext uri="{BB962C8B-B14F-4D97-AF65-F5344CB8AC3E}">
        <p14:creationId xmlns:p14="http://schemas.microsoft.com/office/powerpoint/2010/main" val="321869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BAE-27C0-EC46-90E4-68BABC82A499}"/>
              </a:ext>
            </a:extLst>
          </p:cNvPr>
          <p:cNvSpPr>
            <a:spLocks noGrp="1"/>
          </p:cNvSpPr>
          <p:nvPr>
            <p:ph type="title"/>
          </p:nvPr>
        </p:nvSpPr>
        <p:spPr>
          <a:xfrm>
            <a:off x="626166" y="29403"/>
            <a:ext cx="11058525" cy="976313"/>
          </a:xfrm>
        </p:spPr>
        <p:txBody>
          <a:bodyPr>
            <a:normAutofit/>
          </a:bodyPr>
          <a:lstStyle/>
          <a:p>
            <a:pPr>
              <a:buClr>
                <a:schemeClr val="tx1"/>
              </a:buClr>
            </a:pPr>
            <a:r>
              <a:rPr lang="en-US" dirty="0">
                <a:latin typeface="Calibri" panose="020F0502020204030204" pitchFamily="34" charset="0"/>
                <a:cs typeface="Calibri" panose="020F0502020204030204" pitchFamily="34" charset="0"/>
              </a:rPr>
              <a:t>Glue and Other tools</a:t>
            </a:r>
          </a:p>
        </p:txBody>
      </p:sp>
      <p:sp>
        <p:nvSpPr>
          <p:cNvPr id="3" name="TextBox 2">
            <a:extLst>
              <a:ext uri="{FF2B5EF4-FFF2-40B4-BE49-F238E27FC236}">
                <a16:creationId xmlns:a16="http://schemas.microsoft.com/office/drawing/2014/main" id="{0602CBAE-DFD0-EE48-A7E0-F2B151008AEA}"/>
              </a:ext>
            </a:extLst>
          </p:cNvPr>
          <p:cNvSpPr txBox="1"/>
          <p:nvPr/>
        </p:nvSpPr>
        <p:spPr>
          <a:xfrm>
            <a:off x="626166" y="793797"/>
            <a:ext cx="10761413" cy="5016758"/>
          </a:xfrm>
          <a:prstGeom prst="rect">
            <a:avLst/>
          </a:prstGeom>
          <a:noFill/>
          <a:ln>
            <a:solidFill>
              <a:schemeClr val="tx1"/>
            </a:solidFill>
          </a:ln>
        </p:spPr>
        <p:txBody>
          <a:bodyPr wrap="square" rtlCol="0">
            <a:spAutoFit/>
          </a:bodyPr>
          <a:lstStyle/>
          <a:p>
            <a:pPr algn="l"/>
            <a:r>
              <a:rPr lang="en-US" sz="1600" b="1" i="1" u="sng" dirty="0"/>
              <a:t>AWS</a:t>
            </a:r>
          </a:p>
          <a:p>
            <a:pPr marL="285750" indent="-285750" algn="l">
              <a:buFont typeface="Wingdings" pitchFamily="2" charset="2"/>
              <a:buChar char="Ø"/>
            </a:pPr>
            <a:r>
              <a:rPr lang="en-US" sz="1600" dirty="0"/>
              <a:t>Glue</a:t>
            </a:r>
          </a:p>
          <a:p>
            <a:pPr marL="285750" indent="-285750" algn="l">
              <a:buFont typeface="Wingdings" pitchFamily="2" charset="2"/>
              <a:buChar char="Ø"/>
            </a:pPr>
            <a:r>
              <a:rPr lang="en-US" sz="1600" dirty="0"/>
              <a:t>Kinesis</a:t>
            </a:r>
          </a:p>
          <a:p>
            <a:pPr marL="285750" indent="-285750" algn="l">
              <a:buFont typeface="Wingdings" pitchFamily="2" charset="2"/>
              <a:buChar char="Ø"/>
            </a:pPr>
            <a:r>
              <a:rPr lang="en-US" sz="1600" dirty="0"/>
              <a:t>Data pipeline</a:t>
            </a:r>
          </a:p>
          <a:p>
            <a:pPr algn="l"/>
            <a:endParaRPr lang="en-US" sz="1600" dirty="0"/>
          </a:p>
          <a:p>
            <a:pPr algn="l"/>
            <a:r>
              <a:rPr lang="en-US" sz="1600" b="1" i="1" u="sng" dirty="0"/>
              <a:t>Azure</a:t>
            </a:r>
          </a:p>
          <a:p>
            <a:pPr marL="285750" indent="-285750" algn="l">
              <a:buFont typeface="Wingdings" pitchFamily="2" charset="2"/>
              <a:buChar char="Ø"/>
            </a:pPr>
            <a:r>
              <a:rPr lang="en-US" sz="1600" dirty="0"/>
              <a:t>Azure Data Factory</a:t>
            </a:r>
          </a:p>
          <a:p>
            <a:pPr marL="285750" indent="-285750" algn="l">
              <a:buFont typeface="Wingdings" pitchFamily="2" charset="2"/>
              <a:buChar char="Ø"/>
            </a:pPr>
            <a:r>
              <a:rPr lang="en-US" sz="1600" dirty="0"/>
              <a:t>Azure Synapse pipelines</a:t>
            </a:r>
          </a:p>
          <a:p>
            <a:pPr algn="l"/>
            <a:endParaRPr lang="en-US" sz="1600" dirty="0"/>
          </a:p>
          <a:p>
            <a:pPr algn="l"/>
            <a:r>
              <a:rPr lang="en-US" sz="1600" b="1" i="1" u="sng" dirty="0"/>
              <a:t>GCP</a:t>
            </a:r>
          </a:p>
          <a:p>
            <a:pPr marL="285750" indent="-285750" algn="l">
              <a:buFont typeface="Wingdings" pitchFamily="2" charset="2"/>
              <a:buChar char="Ø"/>
            </a:pPr>
            <a:r>
              <a:rPr lang="en-US" sz="1600" dirty="0"/>
              <a:t>Cloud Data Fusion</a:t>
            </a:r>
          </a:p>
          <a:p>
            <a:pPr marL="285750" indent="-285750" algn="l">
              <a:buFont typeface="Wingdings" pitchFamily="2" charset="2"/>
              <a:buChar char="Ø"/>
            </a:pPr>
            <a:r>
              <a:rPr lang="en-US" sz="1600" dirty="0" err="1"/>
              <a:t>DataFlow</a:t>
            </a:r>
            <a:endParaRPr lang="en-US" sz="1600" dirty="0"/>
          </a:p>
          <a:p>
            <a:pPr marL="285750" indent="-285750" algn="l">
              <a:buFont typeface="Wingdings" pitchFamily="2" charset="2"/>
              <a:buChar char="Ø"/>
            </a:pPr>
            <a:r>
              <a:rPr lang="en-US" sz="1600" dirty="0" err="1"/>
              <a:t>Dataproc</a:t>
            </a:r>
            <a:endParaRPr lang="en-US" sz="1600" dirty="0"/>
          </a:p>
          <a:p>
            <a:pPr algn="l"/>
            <a:endParaRPr lang="en-US" sz="1600" dirty="0"/>
          </a:p>
          <a:p>
            <a:pPr algn="l"/>
            <a:r>
              <a:rPr lang="en-US" sz="1600" b="1" i="1" u="sng" dirty="0"/>
              <a:t>Outside Cloud</a:t>
            </a:r>
          </a:p>
          <a:p>
            <a:pPr marL="285750" indent="-285750" algn="l">
              <a:buFont typeface="Wingdings" pitchFamily="2" charset="2"/>
              <a:buChar char="Ø"/>
            </a:pPr>
            <a:r>
              <a:rPr lang="en-US" sz="1600" dirty="0"/>
              <a:t>Ab-Initio</a:t>
            </a:r>
          </a:p>
          <a:p>
            <a:pPr marL="285750" indent="-285750" algn="l">
              <a:buFont typeface="Wingdings" pitchFamily="2" charset="2"/>
              <a:buChar char="Ø"/>
            </a:pPr>
            <a:r>
              <a:rPr lang="en-US" sz="1600" dirty="0"/>
              <a:t>Talend</a:t>
            </a:r>
          </a:p>
          <a:p>
            <a:pPr marL="285750" indent="-285750" algn="l">
              <a:buFont typeface="Wingdings" pitchFamily="2" charset="2"/>
              <a:buChar char="Ø"/>
            </a:pPr>
            <a:r>
              <a:rPr lang="en-US" sz="1600" dirty="0"/>
              <a:t>Informatica</a:t>
            </a:r>
          </a:p>
          <a:p>
            <a:pPr marL="285750" indent="-285750" algn="l">
              <a:buFont typeface="Wingdings" pitchFamily="2" charset="2"/>
              <a:buChar char="Ø"/>
            </a:pPr>
            <a:r>
              <a:rPr lang="en-US" sz="1600" dirty="0"/>
              <a:t>Stitch</a:t>
            </a:r>
          </a:p>
          <a:p>
            <a:pPr marL="285750" indent="-285750" algn="l">
              <a:buFont typeface="Wingdings" pitchFamily="2" charset="2"/>
              <a:buChar char="Ø"/>
            </a:pPr>
            <a:r>
              <a:rPr lang="en-US" sz="1600" dirty="0"/>
              <a:t>And many more… </a:t>
            </a:r>
          </a:p>
        </p:txBody>
      </p:sp>
    </p:spTree>
    <p:extLst>
      <p:ext uri="{BB962C8B-B14F-4D97-AF65-F5344CB8AC3E}">
        <p14:creationId xmlns:p14="http://schemas.microsoft.com/office/powerpoint/2010/main" val="1322606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BAE-27C0-EC46-90E4-68BABC82A499}"/>
              </a:ext>
            </a:extLst>
          </p:cNvPr>
          <p:cNvSpPr>
            <a:spLocks noGrp="1"/>
          </p:cNvSpPr>
          <p:nvPr>
            <p:ph type="title"/>
          </p:nvPr>
        </p:nvSpPr>
        <p:spPr>
          <a:xfrm>
            <a:off x="626166" y="29403"/>
            <a:ext cx="11058525" cy="976313"/>
          </a:xfrm>
        </p:spPr>
        <p:txBody>
          <a:bodyPr>
            <a:normAutofit/>
          </a:bodyPr>
          <a:lstStyle/>
          <a:p>
            <a:pPr>
              <a:buClr>
                <a:schemeClr val="tx1"/>
              </a:buClr>
            </a:pPr>
            <a:r>
              <a:rPr lang="en-US" dirty="0">
                <a:latin typeface="Calibri" panose="020F0502020204030204" pitchFamily="34" charset="0"/>
                <a:cs typeface="Calibri" panose="020F0502020204030204" pitchFamily="34" charset="0"/>
              </a:rPr>
              <a:t>Orchestration Tools</a:t>
            </a:r>
          </a:p>
        </p:txBody>
      </p:sp>
      <p:pic>
        <p:nvPicPr>
          <p:cNvPr id="1026" name="Picture 2" descr="Apache Airflow - Wikipedia">
            <a:extLst>
              <a:ext uri="{FF2B5EF4-FFF2-40B4-BE49-F238E27FC236}">
                <a16:creationId xmlns:a16="http://schemas.microsoft.com/office/drawing/2014/main" id="{08ADD685-7C02-3E4E-9C85-E8B61233B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495" y="1976148"/>
            <a:ext cx="2298700" cy="882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gster + Great Expectations = Data quality right in your pipeline • Great  Expectations">
            <a:extLst>
              <a:ext uri="{FF2B5EF4-FFF2-40B4-BE49-F238E27FC236}">
                <a16:creationId xmlns:a16="http://schemas.microsoft.com/office/drawing/2014/main" id="{F6C7085E-8B8E-4E46-ABE1-678D8EEAB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673" y="1803117"/>
            <a:ext cx="1247302" cy="102097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Airflow Alternatives - AWS Step Functions Logo">
            <a:extLst>
              <a:ext uri="{FF2B5EF4-FFF2-40B4-BE49-F238E27FC236}">
                <a16:creationId xmlns:a16="http://schemas.microsoft.com/office/drawing/2014/main" id="{B733EB74-5723-83D0-15B5-6C49DC21AC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495" y="3910162"/>
            <a:ext cx="1375427" cy="9763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uigi Logo">
            <a:extLst>
              <a:ext uri="{FF2B5EF4-FFF2-40B4-BE49-F238E27FC236}">
                <a16:creationId xmlns:a16="http://schemas.microsoft.com/office/drawing/2014/main" id="{002D8280-E0F5-05FB-4A5D-703373E94B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8195" y="5337203"/>
            <a:ext cx="1284271" cy="68600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irflow Alternatives - Apache Nifi Logo">
            <a:extLst>
              <a:ext uri="{FF2B5EF4-FFF2-40B4-BE49-F238E27FC236}">
                <a16:creationId xmlns:a16="http://schemas.microsoft.com/office/drawing/2014/main" id="{9FDEEB98-3E89-18CD-6C57-81886785A3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8804" y="4515238"/>
            <a:ext cx="1643930" cy="82196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irflow Alternatives - Apache Oozie Logo">
            <a:extLst>
              <a:ext uri="{FF2B5EF4-FFF2-40B4-BE49-F238E27FC236}">
                <a16:creationId xmlns:a16="http://schemas.microsoft.com/office/drawing/2014/main" id="{74059073-BD87-FACB-F7D1-46D1CEB2F4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10055" y="4926220"/>
            <a:ext cx="2010781" cy="48410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What Is Azure Logic Apps">
            <a:extLst>
              <a:ext uri="{FF2B5EF4-FFF2-40B4-BE49-F238E27FC236}">
                <a16:creationId xmlns:a16="http://schemas.microsoft.com/office/drawing/2014/main" id="{3B09BFA2-33F4-E12E-5CE6-85DC81DDF4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56715" y="2755651"/>
            <a:ext cx="1485031" cy="831617"/>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An Introduction to Google Cloud Composer | CloudZone.io">
            <a:extLst>
              <a:ext uri="{FF2B5EF4-FFF2-40B4-BE49-F238E27FC236}">
                <a16:creationId xmlns:a16="http://schemas.microsoft.com/office/drawing/2014/main" id="{1281D2C9-BE7D-07BF-93AC-71DA555CB9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84732" y="1280043"/>
            <a:ext cx="1803400"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759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BAE-27C0-EC46-90E4-68BABC82A499}"/>
              </a:ext>
            </a:extLst>
          </p:cNvPr>
          <p:cNvSpPr>
            <a:spLocks noGrp="1"/>
          </p:cNvSpPr>
          <p:nvPr>
            <p:ph type="title"/>
          </p:nvPr>
        </p:nvSpPr>
        <p:spPr>
          <a:xfrm>
            <a:off x="626166" y="29403"/>
            <a:ext cx="11058525" cy="976313"/>
          </a:xfrm>
        </p:spPr>
        <p:txBody>
          <a:bodyPr>
            <a:normAutofit/>
          </a:bodyPr>
          <a:lstStyle/>
          <a:p>
            <a:pPr>
              <a:buClr>
                <a:schemeClr val="tx1"/>
              </a:buClr>
            </a:pPr>
            <a:r>
              <a:rPr lang="en-US" dirty="0">
                <a:latin typeface="Calibri" panose="020F0502020204030204" pitchFamily="34" charset="0"/>
                <a:cs typeface="Calibri" panose="020F0502020204030204" pitchFamily="34" charset="0"/>
              </a:rPr>
              <a:t>Sample Architecture 1</a:t>
            </a:r>
          </a:p>
        </p:txBody>
      </p:sp>
      <p:pic>
        <p:nvPicPr>
          <p:cNvPr id="3" name="Picture 2" descr="A diagram of a data processing process&#10;&#10;Description automatically generated">
            <a:extLst>
              <a:ext uri="{FF2B5EF4-FFF2-40B4-BE49-F238E27FC236}">
                <a16:creationId xmlns:a16="http://schemas.microsoft.com/office/drawing/2014/main" id="{2833FD94-3D7A-C4FE-086F-86020C873ABF}"/>
              </a:ext>
            </a:extLst>
          </p:cNvPr>
          <p:cNvPicPr>
            <a:picLocks noChangeAspect="1"/>
          </p:cNvPicPr>
          <p:nvPr/>
        </p:nvPicPr>
        <p:blipFill>
          <a:blip r:embed="rId2"/>
          <a:stretch>
            <a:fillRect/>
          </a:stretch>
        </p:blipFill>
        <p:spPr>
          <a:xfrm>
            <a:off x="507309" y="903905"/>
            <a:ext cx="10836701" cy="5206931"/>
          </a:xfrm>
          <a:prstGeom prst="rect">
            <a:avLst/>
          </a:prstGeom>
        </p:spPr>
      </p:pic>
      <p:sp>
        <p:nvSpPr>
          <p:cNvPr id="5" name="TextBox 4">
            <a:extLst>
              <a:ext uri="{FF2B5EF4-FFF2-40B4-BE49-F238E27FC236}">
                <a16:creationId xmlns:a16="http://schemas.microsoft.com/office/drawing/2014/main" id="{9497D35D-DDDB-508A-66D3-F955763B8EEB}"/>
              </a:ext>
            </a:extLst>
          </p:cNvPr>
          <p:cNvSpPr txBox="1"/>
          <p:nvPr/>
        </p:nvSpPr>
        <p:spPr>
          <a:xfrm>
            <a:off x="626166" y="6019971"/>
            <a:ext cx="9083641" cy="369332"/>
          </a:xfrm>
          <a:prstGeom prst="rect">
            <a:avLst/>
          </a:prstGeom>
          <a:noFill/>
        </p:spPr>
        <p:txBody>
          <a:bodyPr wrap="none" rtlCol="0">
            <a:spAutoFit/>
          </a:bodyPr>
          <a:lstStyle/>
          <a:p>
            <a:pPr algn="l"/>
            <a:r>
              <a:rPr lang="en-US" dirty="0">
                <a:solidFill>
                  <a:schemeClr val="accent5"/>
                </a:solidFill>
                <a:hlinkClick r:id="rId3"/>
              </a:rPr>
              <a:t>https://learn.microsoft.com/en-us/azure/architecture/example-scenario/data/data-warehouse</a:t>
            </a:r>
            <a:endParaRPr lang="en-US" dirty="0">
              <a:solidFill>
                <a:schemeClr val="accent5"/>
              </a:solidFill>
            </a:endParaRPr>
          </a:p>
        </p:txBody>
      </p:sp>
    </p:spTree>
    <p:extLst>
      <p:ext uri="{BB962C8B-B14F-4D97-AF65-F5344CB8AC3E}">
        <p14:creationId xmlns:p14="http://schemas.microsoft.com/office/powerpoint/2010/main" val="20497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BAE-27C0-EC46-90E4-68BABC82A499}"/>
              </a:ext>
            </a:extLst>
          </p:cNvPr>
          <p:cNvSpPr>
            <a:spLocks noGrp="1"/>
          </p:cNvSpPr>
          <p:nvPr>
            <p:ph type="title"/>
          </p:nvPr>
        </p:nvSpPr>
        <p:spPr>
          <a:xfrm>
            <a:off x="626166" y="29403"/>
            <a:ext cx="11058525" cy="976313"/>
          </a:xfrm>
        </p:spPr>
        <p:txBody>
          <a:bodyPr>
            <a:normAutofit/>
          </a:bodyPr>
          <a:lstStyle/>
          <a:p>
            <a:pPr>
              <a:buClr>
                <a:schemeClr val="tx1"/>
              </a:buClr>
            </a:pPr>
            <a:r>
              <a:rPr lang="en-US" dirty="0">
                <a:latin typeface="Calibri" panose="020F0502020204030204" pitchFamily="34" charset="0"/>
                <a:cs typeface="Calibri" panose="020F0502020204030204" pitchFamily="34" charset="0"/>
              </a:rPr>
              <a:t>Sample Architecture 2</a:t>
            </a:r>
          </a:p>
        </p:txBody>
      </p:sp>
      <p:pic>
        <p:nvPicPr>
          <p:cNvPr id="11" name="Picture 10" descr="A diagram of a software process&#10;&#10;Description automatically generated">
            <a:extLst>
              <a:ext uri="{FF2B5EF4-FFF2-40B4-BE49-F238E27FC236}">
                <a16:creationId xmlns:a16="http://schemas.microsoft.com/office/drawing/2014/main" id="{E85DBFA2-7A95-D084-DE79-84F7712DF8CF}"/>
              </a:ext>
            </a:extLst>
          </p:cNvPr>
          <p:cNvPicPr>
            <a:picLocks noChangeAspect="1"/>
          </p:cNvPicPr>
          <p:nvPr/>
        </p:nvPicPr>
        <p:blipFill>
          <a:blip r:embed="rId2"/>
          <a:stretch>
            <a:fillRect/>
          </a:stretch>
        </p:blipFill>
        <p:spPr>
          <a:xfrm>
            <a:off x="393699" y="812800"/>
            <a:ext cx="10068961" cy="4619612"/>
          </a:xfrm>
          <a:prstGeom prst="rect">
            <a:avLst/>
          </a:prstGeom>
        </p:spPr>
      </p:pic>
      <p:sp>
        <p:nvSpPr>
          <p:cNvPr id="12" name="TextBox 11">
            <a:extLst>
              <a:ext uri="{FF2B5EF4-FFF2-40B4-BE49-F238E27FC236}">
                <a16:creationId xmlns:a16="http://schemas.microsoft.com/office/drawing/2014/main" id="{E383EE93-116A-7298-D8DB-A199599A19D4}"/>
              </a:ext>
            </a:extLst>
          </p:cNvPr>
          <p:cNvSpPr txBox="1"/>
          <p:nvPr/>
        </p:nvSpPr>
        <p:spPr>
          <a:xfrm>
            <a:off x="413886" y="5804034"/>
            <a:ext cx="10039993" cy="369332"/>
          </a:xfrm>
          <a:prstGeom prst="rect">
            <a:avLst/>
          </a:prstGeom>
          <a:noFill/>
        </p:spPr>
        <p:txBody>
          <a:bodyPr wrap="none" rtlCol="0">
            <a:spAutoFit/>
          </a:bodyPr>
          <a:lstStyle/>
          <a:p>
            <a:pPr algn="l"/>
            <a:r>
              <a:rPr lang="en-US" dirty="0">
                <a:solidFill>
                  <a:schemeClr val="accent5"/>
                </a:solidFill>
                <a:hlinkClick r:id="rId3"/>
              </a:rPr>
              <a:t>https://learn.microsoft.com/en-us/azure/architecture/solution-ideas/articles/enterprise-data-warehouse</a:t>
            </a:r>
            <a:endParaRPr lang="en-US" dirty="0">
              <a:solidFill>
                <a:schemeClr val="accent5"/>
              </a:solidFill>
            </a:endParaRPr>
          </a:p>
        </p:txBody>
      </p:sp>
    </p:spTree>
    <p:extLst>
      <p:ext uri="{BB962C8B-B14F-4D97-AF65-F5344CB8AC3E}">
        <p14:creationId xmlns:p14="http://schemas.microsoft.com/office/powerpoint/2010/main" val="210054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BAE-27C0-EC46-90E4-68BABC82A499}"/>
              </a:ext>
            </a:extLst>
          </p:cNvPr>
          <p:cNvSpPr>
            <a:spLocks noGrp="1"/>
          </p:cNvSpPr>
          <p:nvPr>
            <p:ph type="title"/>
          </p:nvPr>
        </p:nvSpPr>
        <p:spPr>
          <a:xfrm>
            <a:off x="626166" y="29403"/>
            <a:ext cx="11058525" cy="976313"/>
          </a:xfrm>
        </p:spPr>
        <p:txBody>
          <a:bodyPr>
            <a:normAutofit/>
          </a:bodyPr>
          <a:lstStyle/>
          <a:p>
            <a:pPr>
              <a:buClr>
                <a:schemeClr val="tx1"/>
              </a:buClr>
            </a:pPr>
            <a:r>
              <a:rPr lang="en-US" dirty="0">
                <a:latin typeface="Calibri" panose="020F0502020204030204" pitchFamily="34" charset="0"/>
                <a:cs typeface="Calibri" panose="020F0502020204030204" pitchFamily="34" charset="0"/>
              </a:rPr>
              <a:t>Sample Architecture 3 – Data lake</a:t>
            </a:r>
          </a:p>
        </p:txBody>
      </p:sp>
      <p:sp>
        <p:nvSpPr>
          <p:cNvPr id="12" name="TextBox 11">
            <a:extLst>
              <a:ext uri="{FF2B5EF4-FFF2-40B4-BE49-F238E27FC236}">
                <a16:creationId xmlns:a16="http://schemas.microsoft.com/office/drawing/2014/main" id="{E383EE93-116A-7298-D8DB-A199599A19D4}"/>
              </a:ext>
            </a:extLst>
          </p:cNvPr>
          <p:cNvSpPr txBox="1"/>
          <p:nvPr/>
        </p:nvSpPr>
        <p:spPr>
          <a:xfrm>
            <a:off x="413886" y="5804034"/>
            <a:ext cx="8052204" cy="369332"/>
          </a:xfrm>
          <a:prstGeom prst="rect">
            <a:avLst/>
          </a:prstGeom>
          <a:noFill/>
        </p:spPr>
        <p:txBody>
          <a:bodyPr wrap="none" rtlCol="0">
            <a:spAutoFit/>
          </a:bodyPr>
          <a:lstStyle/>
          <a:p>
            <a:pPr algn="l"/>
            <a:r>
              <a:rPr lang="en-US" dirty="0">
                <a:solidFill>
                  <a:schemeClr val="accent5"/>
                </a:solidFill>
                <a:hlinkClick r:id="rId2"/>
              </a:rPr>
              <a:t>https://learn.microsoft.com/en-us/azure/architecture/browse/?terms=data%20lake</a:t>
            </a:r>
            <a:endParaRPr lang="en-US" dirty="0">
              <a:solidFill>
                <a:schemeClr val="accent5"/>
              </a:solidFill>
            </a:endParaRPr>
          </a:p>
        </p:txBody>
      </p:sp>
      <p:pic>
        <p:nvPicPr>
          <p:cNvPr id="14" name="Picture 13" descr="A diagram of a data processing process&#10;&#10;Description automatically generated">
            <a:extLst>
              <a:ext uri="{FF2B5EF4-FFF2-40B4-BE49-F238E27FC236}">
                <a16:creationId xmlns:a16="http://schemas.microsoft.com/office/drawing/2014/main" id="{1B2B85B5-5BC8-EFC8-AF7F-8C12BC600215}"/>
              </a:ext>
            </a:extLst>
          </p:cNvPr>
          <p:cNvPicPr>
            <a:picLocks noChangeAspect="1"/>
          </p:cNvPicPr>
          <p:nvPr/>
        </p:nvPicPr>
        <p:blipFill>
          <a:blip r:embed="rId3"/>
          <a:stretch>
            <a:fillRect/>
          </a:stretch>
        </p:blipFill>
        <p:spPr>
          <a:xfrm>
            <a:off x="626166" y="930466"/>
            <a:ext cx="9565574" cy="4948818"/>
          </a:xfrm>
          <a:prstGeom prst="rect">
            <a:avLst/>
          </a:prstGeom>
        </p:spPr>
      </p:pic>
    </p:spTree>
    <p:extLst>
      <p:ext uri="{BB962C8B-B14F-4D97-AF65-F5344CB8AC3E}">
        <p14:creationId xmlns:p14="http://schemas.microsoft.com/office/powerpoint/2010/main" val="262759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BAE-27C0-EC46-90E4-68BABC82A499}"/>
              </a:ext>
            </a:extLst>
          </p:cNvPr>
          <p:cNvSpPr>
            <a:spLocks noGrp="1"/>
          </p:cNvSpPr>
          <p:nvPr>
            <p:ph type="title"/>
          </p:nvPr>
        </p:nvSpPr>
        <p:spPr>
          <a:xfrm>
            <a:off x="626166" y="29403"/>
            <a:ext cx="11058525" cy="976313"/>
          </a:xfrm>
        </p:spPr>
        <p:txBody>
          <a:bodyPr>
            <a:normAutofit/>
          </a:bodyPr>
          <a:lstStyle/>
          <a:p>
            <a:pPr>
              <a:buClr>
                <a:schemeClr val="tx1"/>
              </a:buClr>
            </a:pPr>
            <a:r>
              <a:rPr lang="en-US" dirty="0">
                <a:latin typeface="Calibri" panose="020F0502020204030204" pitchFamily="34" charset="0"/>
                <a:cs typeface="Calibri" panose="020F0502020204030204" pitchFamily="34" charset="0"/>
              </a:rPr>
              <a:t>OLTP vs OLAP – Generic differences</a:t>
            </a:r>
          </a:p>
        </p:txBody>
      </p:sp>
      <p:graphicFrame>
        <p:nvGraphicFramePr>
          <p:cNvPr id="3" name="Table 3">
            <a:extLst>
              <a:ext uri="{FF2B5EF4-FFF2-40B4-BE49-F238E27FC236}">
                <a16:creationId xmlns:a16="http://schemas.microsoft.com/office/drawing/2014/main" id="{5F76A5BA-D61E-6951-76F1-393D73D8B78C}"/>
              </a:ext>
            </a:extLst>
          </p:cNvPr>
          <p:cNvGraphicFramePr>
            <a:graphicFrameLocks noGrp="1"/>
          </p:cNvGraphicFramePr>
          <p:nvPr>
            <p:extLst>
              <p:ext uri="{D42A27DB-BD31-4B8C-83A1-F6EECF244321}">
                <p14:modId xmlns:p14="http://schemas.microsoft.com/office/powerpoint/2010/main" val="3750422296"/>
              </p:ext>
            </p:extLst>
          </p:nvPr>
        </p:nvGraphicFramePr>
        <p:xfrm>
          <a:off x="626166" y="1005716"/>
          <a:ext cx="10981872" cy="3078891"/>
        </p:xfrm>
        <a:graphic>
          <a:graphicData uri="http://schemas.openxmlformats.org/drawingml/2006/table">
            <a:tbl>
              <a:tblPr firstRow="1" bandRow="1">
                <a:tableStyleId>{5C22544A-7EE6-4342-B048-85BDC9FD1C3A}</a:tableStyleId>
              </a:tblPr>
              <a:tblGrid>
                <a:gridCol w="3660624">
                  <a:extLst>
                    <a:ext uri="{9D8B030D-6E8A-4147-A177-3AD203B41FA5}">
                      <a16:colId xmlns:a16="http://schemas.microsoft.com/office/drawing/2014/main" val="1830058929"/>
                    </a:ext>
                  </a:extLst>
                </a:gridCol>
                <a:gridCol w="3660624">
                  <a:extLst>
                    <a:ext uri="{9D8B030D-6E8A-4147-A177-3AD203B41FA5}">
                      <a16:colId xmlns:a16="http://schemas.microsoft.com/office/drawing/2014/main" val="2960495857"/>
                    </a:ext>
                  </a:extLst>
                </a:gridCol>
                <a:gridCol w="3660624">
                  <a:extLst>
                    <a:ext uri="{9D8B030D-6E8A-4147-A177-3AD203B41FA5}">
                      <a16:colId xmlns:a16="http://schemas.microsoft.com/office/drawing/2014/main" val="3452075448"/>
                    </a:ext>
                  </a:extLst>
                </a:gridCol>
              </a:tblGrid>
              <a:tr h="261318">
                <a:tc>
                  <a:txBody>
                    <a:bodyPr/>
                    <a:lstStyle/>
                    <a:p>
                      <a:endParaRPr lang="en-US" dirty="0"/>
                    </a:p>
                  </a:txBody>
                  <a:tcPr/>
                </a:tc>
                <a:tc>
                  <a:txBody>
                    <a:bodyPr/>
                    <a:lstStyle/>
                    <a:p>
                      <a:r>
                        <a:rPr lang="en-US" dirty="0"/>
                        <a:t>OLTP</a:t>
                      </a:r>
                    </a:p>
                  </a:txBody>
                  <a:tcPr/>
                </a:tc>
                <a:tc>
                  <a:txBody>
                    <a:bodyPr/>
                    <a:lstStyle/>
                    <a:p>
                      <a:r>
                        <a:rPr lang="en-US" dirty="0"/>
                        <a:t>OLAP</a:t>
                      </a:r>
                    </a:p>
                  </a:txBody>
                  <a:tcPr/>
                </a:tc>
                <a:extLst>
                  <a:ext uri="{0D108BD9-81ED-4DB2-BD59-A6C34878D82A}">
                    <a16:rowId xmlns:a16="http://schemas.microsoft.com/office/drawing/2014/main" val="1278489026"/>
                  </a:ext>
                </a:extLst>
              </a:tr>
              <a:tr h="947518">
                <a:tc>
                  <a:txBody>
                    <a:bodyPr/>
                    <a:lstStyle/>
                    <a:p>
                      <a:r>
                        <a:rPr lang="en-US" dirty="0"/>
                        <a:t>Nature of workload</a:t>
                      </a:r>
                    </a:p>
                  </a:txBody>
                  <a:tcPr/>
                </a:tc>
                <a:tc>
                  <a:txBody>
                    <a:bodyPr/>
                    <a:lstStyle/>
                    <a:p>
                      <a:pPr marL="0" indent="0">
                        <a:buFont typeface="Arial" panose="020B0604020202020204" pitchFamily="34" charset="0"/>
                        <a:buNone/>
                      </a:pPr>
                      <a:r>
                        <a:rPr lang="en-IN" sz="1400" b="0" i="0" kern="1200" dirty="0">
                          <a:solidFill>
                            <a:schemeClr val="dk1"/>
                          </a:solidFill>
                          <a:effectLst/>
                          <a:latin typeface="+mn-lt"/>
                          <a:ea typeface="+mn-ea"/>
                          <a:cs typeface="+mn-cs"/>
                        </a:rPr>
                        <a:t>OLTP systems are designed to handle transactional workloads, such as recording and processing day-to-day business transactions</a:t>
                      </a:r>
                    </a:p>
                  </a:txBody>
                  <a:tcPr/>
                </a:tc>
                <a:tc>
                  <a:txBody>
                    <a:bodyPr/>
                    <a:lstStyle/>
                    <a:p>
                      <a:pPr marL="0" indent="0">
                        <a:buFont typeface="Arial" panose="020B0604020202020204" pitchFamily="34" charset="0"/>
                        <a:buNone/>
                      </a:pPr>
                      <a:r>
                        <a:rPr lang="en-IN" sz="1400" b="0" i="0" kern="1200" dirty="0">
                          <a:solidFill>
                            <a:schemeClr val="dk1"/>
                          </a:solidFill>
                          <a:effectLst/>
                          <a:latin typeface="+mn-lt"/>
                          <a:ea typeface="+mn-ea"/>
                          <a:cs typeface="+mn-cs"/>
                        </a:rPr>
                        <a:t>OLAP systems are used for analytical processing and complex data analysis.</a:t>
                      </a:r>
                    </a:p>
                  </a:txBody>
                  <a:tcPr/>
                </a:tc>
                <a:extLst>
                  <a:ext uri="{0D108BD9-81ED-4DB2-BD59-A6C34878D82A}">
                    <a16:rowId xmlns:a16="http://schemas.microsoft.com/office/drawing/2014/main" val="2441666016"/>
                  </a:ext>
                </a:extLst>
              </a:tr>
              <a:tr h="737301">
                <a:tc>
                  <a:txBody>
                    <a:bodyPr/>
                    <a:lstStyle/>
                    <a:p>
                      <a:r>
                        <a:rPr lang="en-US" dirty="0"/>
                        <a:t>Design optimization purpose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0" i="0" kern="1200" dirty="0">
                          <a:solidFill>
                            <a:schemeClr val="dk1"/>
                          </a:solidFill>
                          <a:effectLst/>
                          <a:latin typeface="+mn-lt"/>
                          <a:ea typeface="+mn-ea"/>
                          <a:cs typeface="+mn-cs"/>
                        </a:rPr>
                        <a:t>They are optimized for fast and efficient data input, retrieval, and modification.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0" i="0" kern="1200" dirty="0">
                          <a:solidFill>
                            <a:schemeClr val="dk1"/>
                          </a:solidFill>
                          <a:effectLst/>
                          <a:latin typeface="+mn-lt"/>
                          <a:ea typeface="+mn-ea"/>
                          <a:cs typeface="+mn-cs"/>
                        </a:rPr>
                        <a:t>They are designed to handle large volumes of data and support complex queries, aggregations, and data mining operations.</a:t>
                      </a:r>
                    </a:p>
                  </a:txBody>
                  <a:tcPr/>
                </a:tc>
                <a:extLst>
                  <a:ext uri="{0D108BD9-81ED-4DB2-BD59-A6C34878D82A}">
                    <a16:rowId xmlns:a16="http://schemas.microsoft.com/office/drawing/2014/main" val="2387276358"/>
                  </a:ext>
                </a:extLst>
              </a:tr>
              <a:tr h="1028312">
                <a:tc>
                  <a:txBody>
                    <a:bodyPr/>
                    <a:lstStyle/>
                    <a:p>
                      <a:r>
                        <a:rPr lang="en-US" dirty="0"/>
                        <a:t>Example systems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0" i="0" kern="1200" dirty="0">
                          <a:solidFill>
                            <a:schemeClr val="dk1"/>
                          </a:solidFill>
                          <a:effectLst/>
                          <a:latin typeface="+mn-lt"/>
                          <a:ea typeface="+mn-ea"/>
                          <a:cs typeface="+mn-cs"/>
                        </a:rPr>
                        <a:t>Examples of OLTP applications include banking systems, e-commerce websites, airline reservation systems, and point-of-sale systems.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4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0" i="0" kern="1200" dirty="0">
                          <a:solidFill>
                            <a:schemeClr val="dk1"/>
                          </a:solidFill>
                          <a:effectLst/>
                          <a:latin typeface="+mn-lt"/>
                          <a:ea typeface="+mn-ea"/>
                          <a:cs typeface="+mn-cs"/>
                        </a:rPr>
                        <a:t>Examples of OLAP applications include business intelligence tools, data warehouses, and reporting systems.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447653322"/>
                  </a:ext>
                </a:extLst>
              </a:tr>
            </a:tbl>
          </a:graphicData>
        </a:graphic>
      </p:graphicFrame>
    </p:spTree>
    <p:extLst>
      <p:ext uri="{BB962C8B-B14F-4D97-AF65-F5344CB8AC3E}">
        <p14:creationId xmlns:p14="http://schemas.microsoft.com/office/powerpoint/2010/main" val="2336697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BAE-27C0-EC46-90E4-68BABC82A499}"/>
              </a:ext>
            </a:extLst>
          </p:cNvPr>
          <p:cNvSpPr>
            <a:spLocks noGrp="1"/>
          </p:cNvSpPr>
          <p:nvPr>
            <p:ph type="title"/>
          </p:nvPr>
        </p:nvSpPr>
        <p:spPr>
          <a:xfrm>
            <a:off x="626166" y="29403"/>
            <a:ext cx="11058525" cy="976313"/>
          </a:xfrm>
        </p:spPr>
        <p:txBody>
          <a:bodyPr>
            <a:normAutofit/>
          </a:bodyPr>
          <a:lstStyle/>
          <a:p>
            <a:pPr>
              <a:buClr>
                <a:schemeClr val="tx1"/>
              </a:buClr>
            </a:pPr>
            <a:r>
              <a:rPr lang="en-US" dirty="0">
                <a:latin typeface="Calibri" panose="020F0502020204030204" pitchFamily="34" charset="0"/>
                <a:cs typeface="Calibri" panose="020F0502020204030204" pitchFamily="34" charset="0"/>
              </a:rPr>
              <a:t>OLTP vs OLAP – Data design differences</a:t>
            </a:r>
          </a:p>
        </p:txBody>
      </p:sp>
      <p:graphicFrame>
        <p:nvGraphicFramePr>
          <p:cNvPr id="3" name="Table 3">
            <a:extLst>
              <a:ext uri="{FF2B5EF4-FFF2-40B4-BE49-F238E27FC236}">
                <a16:creationId xmlns:a16="http://schemas.microsoft.com/office/drawing/2014/main" id="{5F76A5BA-D61E-6951-76F1-393D73D8B78C}"/>
              </a:ext>
            </a:extLst>
          </p:cNvPr>
          <p:cNvGraphicFramePr>
            <a:graphicFrameLocks noGrp="1"/>
          </p:cNvGraphicFramePr>
          <p:nvPr>
            <p:extLst>
              <p:ext uri="{D42A27DB-BD31-4B8C-83A1-F6EECF244321}">
                <p14:modId xmlns:p14="http://schemas.microsoft.com/office/powerpoint/2010/main" val="1117161563"/>
              </p:ext>
            </p:extLst>
          </p:nvPr>
        </p:nvGraphicFramePr>
        <p:xfrm>
          <a:off x="626166" y="1081131"/>
          <a:ext cx="10981872" cy="4901910"/>
        </p:xfrm>
        <a:graphic>
          <a:graphicData uri="http://schemas.openxmlformats.org/drawingml/2006/table">
            <a:tbl>
              <a:tblPr firstRow="1" bandRow="1">
                <a:tableStyleId>{5C22544A-7EE6-4342-B048-85BDC9FD1C3A}</a:tableStyleId>
              </a:tblPr>
              <a:tblGrid>
                <a:gridCol w="3660624">
                  <a:extLst>
                    <a:ext uri="{9D8B030D-6E8A-4147-A177-3AD203B41FA5}">
                      <a16:colId xmlns:a16="http://schemas.microsoft.com/office/drawing/2014/main" val="1830058929"/>
                    </a:ext>
                  </a:extLst>
                </a:gridCol>
                <a:gridCol w="3660624">
                  <a:extLst>
                    <a:ext uri="{9D8B030D-6E8A-4147-A177-3AD203B41FA5}">
                      <a16:colId xmlns:a16="http://schemas.microsoft.com/office/drawing/2014/main" val="2960495857"/>
                    </a:ext>
                  </a:extLst>
                </a:gridCol>
                <a:gridCol w="3660624">
                  <a:extLst>
                    <a:ext uri="{9D8B030D-6E8A-4147-A177-3AD203B41FA5}">
                      <a16:colId xmlns:a16="http://schemas.microsoft.com/office/drawing/2014/main" val="3452075448"/>
                    </a:ext>
                  </a:extLst>
                </a:gridCol>
              </a:tblGrid>
              <a:tr h="261318">
                <a:tc>
                  <a:txBody>
                    <a:bodyPr/>
                    <a:lstStyle/>
                    <a:p>
                      <a:endParaRPr lang="en-US" dirty="0"/>
                    </a:p>
                  </a:txBody>
                  <a:tcPr/>
                </a:tc>
                <a:tc>
                  <a:txBody>
                    <a:bodyPr/>
                    <a:lstStyle/>
                    <a:p>
                      <a:r>
                        <a:rPr lang="en-US" dirty="0"/>
                        <a:t>OLTP</a:t>
                      </a:r>
                    </a:p>
                  </a:txBody>
                  <a:tcPr/>
                </a:tc>
                <a:tc>
                  <a:txBody>
                    <a:bodyPr/>
                    <a:lstStyle/>
                    <a:p>
                      <a:r>
                        <a:rPr lang="en-US" dirty="0"/>
                        <a:t>OLAP</a:t>
                      </a:r>
                    </a:p>
                  </a:txBody>
                  <a:tcPr/>
                </a:tc>
                <a:extLst>
                  <a:ext uri="{0D108BD9-81ED-4DB2-BD59-A6C34878D82A}">
                    <a16:rowId xmlns:a16="http://schemas.microsoft.com/office/drawing/2014/main" val="1278489026"/>
                  </a:ext>
                </a:extLst>
              </a:tr>
              <a:tr h="947518">
                <a:tc>
                  <a:txBody>
                    <a:bodyPr/>
                    <a:lstStyle/>
                    <a:p>
                      <a:r>
                        <a:rPr lang="en-US" sz="1200" dirty="0"/>
                        <a:t>Data model methodology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0" i="0" kern="1200" dirty="0">
                          <a:solidFill>
                            <a:schemeClr val="dk1"/>
                          </a:solidFill>
                          <a:effectLst/>
                          <a:latin typeface="+mn-lt"/>
                          <a:ea typeface="+mn-ea"/>
                          <a:cs typeface="+mn-cs"/>
                        </a:rPr>
                        <a:t>OLTP databases typically have a normalized data structure, meaning data is organized into separate tables to minimize redundancy and ensure data integrity.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0" i="0" kern="1200" dirty="0">
                          <a:solidFill>
                            <a:schemeClr val="dk1"/>
                          </a:solidFill>
                          <a:effectLst/>
                          <a:latin typeface="+mn-lt"/>
                          <a:ea typeface="+mn-ea"/>
                          <a:cs typeface="+mn-cs"/>
                        </a:rPr>
                        <a:t>OLAP databases often have a denormalized or star schema data structure, where data is pre-aggregated and organized into a dimensional model for easier analysis.</a:t>
                      </a:r>
                    </a:p>
                  </a:txBody>
                  <a:tcPr/>
                </a:tc>
                <a:extLst>
                  <a:ext uri="{0D108BD9-81ED-4DB2-BD59-A6C34878D82A}">
                    <a16:rowId xmlns:a16="http://schemas.microsoft.com/office/drawing/2014/main" val="2441666016"/>
                  </a:ext>
                </a:extLst>
              </a:tr>
              <a:tr h="737301">
                <a:tc>
                  <a:txBody>
                    <a:bodyPr/>
                    <a:lstStyle/>
                    <a:p>
                      <a:r>
                        <a:rPr lang="en-US" sz="1200" dirty="0"/>
                        <a:t>Indexing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0" i="0" kern="1200" dirty="0">
                          <a:solidFill>
                            <a:schemeClr val="dk1"/>
                          </a:solidFill>
                          <a:effectLst/>
                          <a:latin typeface="+mn-lt"/>
                          <a:ea typeface="+mn-ea"/>
                          <a:cs typeface="+mn-cs"/>
                        </a:rPr>
                        <a:t>OLTP databases typically use indexes on specific columns to optimize transactional operations, such as searching and updating records. Indexes are essential for efficient data retrieval and maintaining data consistency in OLTP systems.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0" i="0" kern="1200" dirty="0">
                          <a:solidFill>
                            <a:schemeClr val="dk1"/>
                          </a:solidFill>
                          <a:effectLst/>
                          <a:latin typeface="+mn-lt"/>
                          <a:ea typeface="+mn-ea"/>
                          <a:cs typeface="+mn-cs"/>
                        </a:rPr>
                        <a:t>In OLAP databases, indexing strategies may vary based on the specific analytical requirements. While indexes can still be used in OLAP systems, they are not as crucial as in OLTP systems. OLAP systems often rely on other optimization techniques like pre-aggregation, partitioning, or compression to improve query performance.</a:t>
                      </a:r>
                    </a:p>
                  </a:txBody>
                  <a:tcPr/>
                </a:tc>
                <a:extLst>
                  <a:ext uri="{0D108BD9-81ED-4DB2-BD59-A6C34878D82A}">
                    <a16:rowId xmlns:a16="http://schemas.microsoft.com/office/drawing/2014/main" val="2387276358"/>
                  </a:ext>
                </a:extLst>
              </a:tr>
              <a:tr h="1041976">
                <a:tc>
                  <a:txBody>
                    <a:bodyPr/>
                    <a:lstStyle/>
                    <a:p>
                      <a:r>
                        <a:rPr lang="en-US" sz="1200" dirty="0"/>
                        <a:t>Data Volume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0" i="0" kern="1200" dirty="0">
                          <a:solidFill>
                            <a:schemeClr val="dk1"/>
                          </a:solidFill>
                          <a:effectLst/>
                          <a:latin typeface="+mn-lt"/>
                          <a:ea typeface="+mn-ea"/>
                          <a:cs typeface="+mn-cs"/>
                        </a:rPr>
                        <a:t>OLTP databases generally handle moderate to high volumes of data due to the continuous recording and processing of business transactions. However, the emphasis is on processing individual transactions efficiently rather than storing large amounts of historical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0" i="0" kern="1200" dirty="0">
                          <a:solidFill>
                            <a:schemeClr val="dk1"/>
                          </a:solidFill>
                          <a:effectLst/>
                          <a:latin typeface="+mn-lt"/>
                          <a:ea typeface="+mn-ea"/>
                          <a:cs typeface="+mn-cs"/>
                        </a:rPr>
                        <a:t>In contrast, OLAP databases typically store and process large volumes of historical data for analytical purposes. These systems are optimized to handle complex queries across extensive datasets, including aggregations, slicing, dicing, and multidimensional analysis.</a:t>
                      </a:r>
                    </a:p>
                  </a:txBody>
                  <a:tcPr/>
                </a:tc>
                <a:extLst>
                  <a:ext uri="{0D108BD9-81ED-4DB2-BD59-A6C34878D82A}">
                    <a16:rowId xmlns:a16="http://schemas.microsoft.com/office/drawing/2014/main" val="908294833"/>
                  </a:ext>
                </a:extLst>
              </a:tr>
              <a:tr h="1028312">
                <a:tc>
                  <a:txBody>
                    <a:bodyPr/>
                    <a:lstStyle/>
                    <a:p>
                      <a:r>
                        <a:rPr lang="en-US" sz="1200" dirty="0"/>
                        <a:t>Data Latency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0" i="0" kern="1200" dirty="0">
                          <a:solidFill>
                            <a:schemeClr val="dk1"/>
                          </a:solidFill>
                          <a:effectLst/>
                          <a:latin typeface="+mn-lt"/>
                          <a:ea typeface="+mn-ea"/>
                          <a:cs typeface="+mn-cs"/>
                        </a:rPr>
                        <a:t>OLTP systems prioritize real-time processing and aim to minimize data latency. Changes made to the database need to be immediately reflected to ensure data consistency and transactional integrity.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0" i="0" kern="1200" dirty="0">
                          <a:solidFill>
                            <a:schemeClr val="dk1"/>
                          </a:solidFill>
                          <a:effectLst/>
                          <a:latin typeface="+mn-lt"/>
                          <a:ea typeface="+mn-ea"/>
                          <a:cs typeface="+mn-cs"/>
                        </a:rPr>
                        <a:t>OLAP systems focus on analysing and reporting on historical data, and they usually have a higher tolerance for latency. Data in OLAP systems is typically updated periodically, such as on a daily, weekly, or monthly basis, depending on the organization's needs.</a:t>
                      </a:r>
                    </a:p>
                  </a:txBody>
                  <a:tcPr/>
                </a:tc>
                <a:extLst>
                  <a:ext uri="{0D108BD9-81ED-4DB2-BD59-A6C34878D82A}">
                    <a16:rowId xmlns:a16="http://schemas.microsoft.com/office/drawing/2014/main" val="1447653322"/>
                  </a:ext>
                </a:extLst>
              </a:tr>
            </a:tbl>
          </a:graphicData>
        </a:graphic>
      </p:graphicFrame>
    </p:spTree>
    <p:extLst>
      <p:ext uri="{BB962C8B-B14F-4D97-AF65-F5344CB8AC3E}">
        <p14:creationId xmlns:p14="http://schemas.microsoft.com/office/powerpoint/2010/main" val="1630099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BAE-27C0-EC46-90E4-68BABC82A499}"/>
              </a:ext>
            </a:extLst>
          </p:cNvPr>
          <p:cNvSpPr>
            <a:spLocks noGrp="1"/>
          </p:cNvSpPr>
          <p:nvPr>
            <p:ph type="title"/>
          </p:nvPr>
        </p:nvSpPr>
        <p:spPr>
          <a:xfrm>
            <a:off x="626166" y="29403"/>
            <a:ext cx="11058525" cy="976313"/>
          </a:xfrm>
        </p:spPr>
        <p:txBody>
          <a:bodyPr>
            <a:normAutofit/>
          </a:bodyPr>
          <a:lstStyle/>
          <a:p>
            <a:pPr>
              <a:buClr>
                <a:schemeClr val="tx1"/>
              </a:buClr>
            </a:pPr>
            <a:r>
              <a:rPr lang="en-US" dirty="0">
                <a:latin typeface="Calibri" panose="020F0502020204030204" pitchFamily="34" charset="0"/>
                <a:cs typeface="Calibri" panose="020F0502020204030204" pitchFamily="34" charset="0"/>
              </a:rPr>
              <a:t>Row Vs columnar storage</a:t>
            </a:r>
          </a:p>
        </p:txBody>
      </p:sp>
      <p:graphicFrame>
        <p:nvGraphicFramePr>
          <p:cNvPr id="3" name="Table 3">
            <a:extLst>
              <a:ext uri="{FF2B5EF4-FFF2-40B4-BE49-F238E27FC236}">
                <a16:creationId xmlns:a16="http://schemas.microsoft.com/office/drawing/2014/main" id="{5F76A5BA-D61E-6951-76F1-393D73D8B78C}"/>
              </a:ext>
            </a:extLst>
          </p:cNvPr>
          <p:cNvGraphicFramePr>
            <a:graphicFrameLocks noGrp="1"/>
          </p:cNvGraphicFramePr>
          <p:nvPr>
            <p:extLst>
              <p:ext uri="{D42A27DB-BD31-4B8C-83A1-F6EECF244321}">
                <p14:modId xmlns:p14="http://schemas.microsoft.com/office/powerpoint/2010/main" val="3713469411"/>
              </p:ext>
            </p:extLst>
          </p:nvPr>
        </p:nvGraphicFramePr>
        <p:xfrm>
          <a:off x="2077894" y="1099985"/>
          <a:ext cx="8564968" cy="4511040"/>
        </p:xfrm>
        <a:graphic>
          <a:graphicData uri="http://schemas.openxmlformats.org/drawingml/2006/table">
            <a:tbl>
              <a:tblPr firstRow="1" bandRow="1">
                <a:tableStyleId>{5C22544A-7EE6-4342-B048-85BDC9FD1C3A}</a:tableStyleId>
              </a:tblPr>
              <a:tblGrid>
                <a:gridCol w="4282484">
                  <a:extLst>
                    <a:ext uri="{9D8B030D-6E8A-4147-A177-3AD203B41FA5}">
                      <a16:colId xmlns:a16="http://schemas.microsoft.com/office/drawing/2014/main" val="2960495857"/>
                    </a:ext>
                  </a:extLst>
                </a:gridCol>
                <a:gridCol w="4282484">
                  <a:extLst>
                    <a:ext uri="{9D8B030D-6E8A-4147-A177-3AD203B41FA5}">
                      <a16:colId xmlns:a16="http://schemas.microsoft.com/office/drawing/2014/main" val="3452075448"/>
                    </a:ext>
                  </a:extLst>
                </a:gridCol>
              </a:tblGrid>
              <a:tr h="261318">
                <a:tc>
                  <a:txBody>
                    <a:bodyPr/>
                    <a:lstStyle/>
                    <a:p>
                      <a:pPr algn="ctr"/>
                      <a:r>
                        <a:rPr lang="en-US" dirty="0"/>
                        <a:t>Row Storage</a:t>
                      </a:r>
                    </a:p>
                  </a:txBody>
                  <a:tcPr/>
                </a:tc>
                <a:tc>
                  <a:txBody>
                    <a:bodyPr/>
                    <a:lstStyle/>
                    <a:p>
                      <a:pPr algn="ctr"/>
                      <a:r>
                        <a:rPr lang="en-US" dirty="0"/>
                        <a:t>Columnar Storage</a:t>
                      </a:r>
                    </a:p>
                  </a:txBody>
                  <a:tcPr/>
                </a:tc>
                <a:extLst>
                  <a:ext uri="{0D108BD9-81ED-4DB2-BD59-A6C34878D82A}">
                    <a16:rowId xmlns:a16="http://schemas.microsoft.com/office/drawing/2014/main" val="1278489026"/>
                  </a:ext>
                </a:extLst>
              </a:tr>
              <a:tr h="947518">
                <a:tc>
                  <a:txBody>
                    <a:bodyPr/>
                    <a:lstStyle/>
                    <a:p>
                      <a:pPr marL="285750" indent="-285750">
                        <a:buFont typeface="Arial" panose="020B0604020202020204" pitchFamily="34" charset="0"/>
                        <a:buChar char="•"/>
                      </a:pPr>
                      <a:r>
                        <a:rPr lang="en-IN" sz="1400" b="0" i="0" kern="1200" dirty="0">
                          <a:solidFill>
                            <a:schemeClr val="dk1"/>
                          </a:solidFill>
                          <a:effectLst/>
                          <a:latin typeface="+mn-lt"/>
                          <a:ea typeface="+mn-ea"/>
                          <a:cs typeface="+mn-cs"/>
                        </a:rPr>
                        <a:t>In row-based storage, data is stored and retrieved by rows. Each row contains a complete record with all its attributes or fields.</a:t>
                      </a:r>
                    </a:p>
                    <a:p>
                      <a:pPr marL="285750" indent="-285750">
                        <a:buFont typeface="Arial" panose="020B0604020202020204" pitchFamily="34" charset="0"/>
                        <a:buChar char="•"/>
                      </a:pPr>
                      <a:r>
                        <a:rPr lang="en-IN" sz="1400" b="0" i="0" kern="1200" dirty="0">
                          <a:solidFill>
                            <a:schemeClr val="dk1"/>
                          </a:solidFill>
                          <a:effectLst/>
                          <a:latin typeface="+mn-lt"/>
                          <a:ea typeface="+mn-ea"/>
                          <a:cs typeface="+mn-cs"/>
                        </a:rPr>
                        <a:t>Row-based storage is well-suited for OLTP (Online Transaction Processing) systems, where individual transactions and records need to be accessed and modified quickly.</a:t>
                      </a:r>
                    </a:p>
                    <a:p>
                      <a:pPr marL="285750" indent="-285750">
                        <a:buFont typeface="Arial" panose="020B0604020202020204" pitchFamily="34" charset="0"/>
                        <a:buChar char="•"/>
                      </a:pPr>
                      <a:r>
                        <a:rPr lang="en-IN" sz="1400" b="0" i="0" kern="1200" dirty="0">
                          <a:solidFill>
                            <a:schemeClr val="dk1"/>
                          </a:solidFill>
                          <a:effectLst/>
                          <a:latin typeface="+mn-lt"/>
                          <a:ea typeface="+mn-ea"/>
                          <a:cs typeface="+mn-cs"/>
                        </a:rPr>
                        <a:t>It is efficient for transactional operations that involve inserting, updating, or deleting a small number of records.</a:t>
                      </a:r>
                    </a:p>
                    <a:p>
                      <a:pPr marL="285750" indent="-285750">
                        <a:buFont typeface="Arial" panose="020B0604020202020204" pitchFamily="34" charset="0"/>
                        <a:buChar char="•"/>
                      </a:pPr>
                      <a:r>
                        <a:rPr lang="en-IN" sz="1400" b="0" i="0" kern="1200" dirty="0">
                          <a:solidFill>
                            <a:schemeClr val="dk1"/>
                          </a:solidFill>
                          <a:effectLst/>
                          <a:latin typeface="+mn-lt"/>
                          <a:ea typeface="+mn-ea"/>
                          <a:cs typeface="+mn-cs"/>
                        </a:rPr>
                        <a:t>Row-based storage is optimized for write-intensive workloads, as it allows for fast record updates and maintains data integrity by minimizing data duplication.</a:t>
                      </a:r>
                    </a:p>
                    <a:p>
                      <a:pPr marL="285750" indent="-285750">
                        <a:buFont typeface="Arial" panose="020B0604020202020204" pitchFamily="34" charset="0"/>
                        <a:buChar char="•"/>
                      </a:pPr>
                      <a:r>
                        <a:rPr lang="en-IN" sz="1400" b="0" i="0" kern="1200" dirty="0">
                          <a:solidFill>
                            <a:schemeClr val="dk1"/>
                          </a:solidFill>
                          <a:effectLst/>
                          <a:latin typeface="+mn-lt"/>
                          <a:ea typeface="+mn-ea"/>
                          <a:cs typeface="+mn-cs"/>
                        </a:rPr>
                        <a:t>However, it can be less efficient for analytical queries that involve aggregations or accessing a subset of columns.</a:t>
                      </a:r>
                    </a:p>
                  </a:txBody>
                  <a:tcPr/>
                </a:tc>
                <a:tc>
                  <a:txBody>
                    <a:bodyPr/>
                    <a:lstStyle/>
                    <a:p>
                      <a:pPr marL="285750" indent="-285750">
                        <a:buFont typeface="Arial" panose="020B0604020202020204" pitchFamily="34" charset="0"/>
                        <a:buChar char="•"/>
                      </a:pPr>
                      <a:r>
                        <a:rPr lang="en-IN" sz="1400" b="0" i="0" kern="1200" dirty="0">
                          <a:solidFill>
                            <a:schemeClr val="dk1"/>
                          </a:solidFill>
                          <a:effectLst/>
                          <a:latin typeface="+mn-lt"/>
                          <a:ea typeface="+mn-ea"/>
                          <a:cs typeface="+mn-cs"/>
                        </a:rPr>
                        <a:t>In columnar storage, data is stored and retrieved by columns or attributes. Each column contains the values for a specific attribute across all records.</a:t>
                      </a:r>
                    </a:p>
                    <a:p>
                      <a:pPr marL="285750" indent="-285750">
                        <a:buFont typeface="Arial" panose="020B0604020202020204" pitchFamily="34" charset="0"/>
                        <a:buChar char="•"/>
                      </a:pPr>
                      <a:r>
                        <a:rPr lang="en-IN" sz="1400" b="0" i="0" kern="1200" dirty="0">
                          <a:solidFill>
                            <a:schemeClr val="dk1"/>
                          </a:solidFill>
                          <a:effectLst/>
                          <a:latin typeface="+mn-lt"/>
                          <a:ea typeface="+mn-ea"/>
                          <a:cs typeface="+mn-cs"/>
                        </a:rPr>
                        <a:t>Columnar storage is well-suited for OLAP (Online Analytical Processing) systems, where complex analytical queries and aggregations are performed on large volumes of data.</a:t>
                      </a:r>
                    </a:p>
                    <a:p>
                      <a:pPr marL="285750" indent="-285750">
                        <a:buFont typeface="Arial" panose="020B0604020202020204" pitchFamily="34" charset="0"/>
                        <a:buChar char="•"/>
                      </a:pPr>
                      <a:r>
                        <a:rPr lang="en-IN" sz="1400" b="0" i="0" kern="1200" dirty="0">
                          <a:solidFill>
                            <a:schemeClr val="dk1"/>
                          </a:solidFill>
                          <a:effectLst/>
                          <a:latin typeface="+mn-lt"/>
                          <a:ea typeface="+mn-ea"/>
                          <a:cs typeface="+mn-cs"/>
                        </a:rPr>
                        <a:t>It is optimized for read-intensive workloads, as columnar storage allows for efficient data compression, reduced I/O operations, and improved query performance.</a:t>
                      </a:r>
                    </a:p>
                    <a:p>
                      <a:pPr marL="285750" indent="-285750">
                        <a:buFont typeface="Arial" panose="020B0604020202020204" pitchFamily="34" charset="0"/>
                        <a:buChar char="•"/>
                      </a:pPr>
                      <a:r>
                        <a:rPr lang="en-IN" sz="1400" b="0" i="0" kern="1200" dirty="0">
                          <a:solidFill>
                            <a:schemeClr val="dk1"/>
                          </a:solidFill>
                          <a:effectLst/>
                          <a:latin typeface="+mn-lt"/>
                          <a:ea typeface="+mn-ea"/>
                          <a:cs typeface="+mn-cs"/>
                        </a:rPr>
                        <a:t>Columnar storage is particularly useful for data analysis scenarios that involve accessing a subset of columns or performing aggregations on specific attributes.</a:t>
                      </a:r>
                    </a:p>
                    <a:p>
                      <a:pPr marL="285750" indent="-285750">
                        <a:buFont typeface="Arial" panose="020B0604020202020204" pitchFamily="34" charset="0"/>
                        <a:buChar char="•"/>
                      </a:pPr>
                      <a:r>
                        <a:rPr lang="en-IN" sz="1400" b="0" i="0" kern="1200" dirty="0">
                          <a:solidFill>
                            <a:schemeClr val="dk1"/>
                          </a:solidFill>
                          <a:effectLst/>
                          <a:latin typeface="+mn-lt"/>
                          <a:ea typeface="+mn-ea"/>
                          <a:cs typeface="+mn-cs"/>
                        </a:rPr>
                        <a:t>However, columnar storage can be less efficient for write operations, as updating or inserting new records requires modifying multiple column segments.</a:t>
                      </a:r>
                    </a:p>
                  </a:txBody>
                  <a:tcPr/>
                </a:tc>
                <a:extLst>
                  <a:ext uri="{0D108BD9-81ED-4DB2-BD59-A6C34878D82A}">
                    <a16:rowId xmlns:a16="http://schemas.microsoft.com/office/drawing/2014/main" val="2441666016"/>
                  </a:ext>
                </a:extLst>
              </a:tr>
            </a:tbl>
          </a:graphicData>
        </a:graphic>
      </p:graphicFrame>
      <p:sp>
        <p:nvSpPr>
          <p:cNvPr id="4" name="TextBox 3">
            <a:extLst>
              <a:ext uri="{FF2B5EF4-FFF2-40B4-BE49-F238E27FC236}">
                <a16:creationId xmlns:a16="http://schemas.microsoft.com/office/drawing/2014/main" id="{FC0CA697-B48F-F491-A543-EA337DF3A85A}"/>
              </a:ext>
            </a:extLst>
          </p:cNvPr>
          <p:cNvSpPr txBox="1"/>
          <p:nvPr/>
        </p:nvSpPr>
        <p:spPr>
          <a:xfrm>
            <a:off x="1348033" y="5891753"/>
            <a:ext cx="6061211" cy="369332"/>
          </a:xfrm>
          <a:prstGeom prst="rect">
            <a:avLst/>
          </a:prstGeom>
          <a:noFill/>
        </p:spPr>
        <p:txBody>
          <a:bodyPr wrap="none" rtlCol="0">
            <a:spAutoFit/>
          </a:bodyPr>
          <a:lstStyle/>
          <a:p>
            <a:pPr algn="l"/>
            <a:r>
              <a:rPr lang="en-US" dirty="0">
                <a:solidFill>
                  <a:schemeClr val="accent5"/>
                </a:solidFill>
                <a:hlinkClick r:id="rId2"/>
              </a:rPr>
              <a:t>https://www.geeksforgeeks.org/what-is-a-columnar-database/</a:t>
            </a:r>
            <a:endParaRPr lang="en-US" dirty="0">
              <a:solidFill>
                <a:schemeClr val="accent5"/>
              </a:solidFill>
            </a:endParaRPr>
          </a:p>
        </p:txBody>
      </p:sp>
    </p:spTree>
    <p:extLst>
      <p:ext uri="{BB962C8B-B14F-4D97-AF65-F5344CB8AC3E}">
        <p14:creationId xmlns:p14="http://schemas.microsoft.com/office/powerpoint/2010/main" val="625224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4AD5-E536-3449-8D2A-9E98A29EC4C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Content</a:t>
            </a:r>
          </a:p>
        </p:txBody>
      </p:sp>
      <p:sp>
        <p:nvSpPr>
          <p:cNvPr id="3" name="Content Placeholder 2">
            <a:extLst>
              <a:ext uri="{FF2B5EF4-FFF2-40B4-BE49-F238E27FC236}">
                <a16:creationId xmlns:a16="http://schemas.microsoft.com/office/drawing/2014/main" id="{E009074B-9983-3340-9113-24465C209122}"/>
              </a:ext>
            </a:extLst>
          </p:cNvPr>
          <p:cNvSpPr>
            <a:spLocks noGrp="1"/>
          </p:cNvSpPr>
          <p:nvPr>
            <p:ph idx="1"/>
          </p:nvPr>
        </p:nvSpPr>
        <p:spPr>
          <a:xfrm>
            <a:off x="342901" y="1476265"/>
            <a:ext cx="7823638" cy="4566316"/>
          </a:xfrm>
        </p:spPr>
        <p:txBody>
          <a:bodyPr vert="horz" lIns="91440" tIns="45720" rIns="91440" bIns="45720" rtlCol="0" anchor="t">
            <a:noAutofit/>
          </a:bodyPr>
          <a:lstStyle/>
          <a:p>
            <a:pPr marL="493713" indent="-493713">
              <a:buClr>
                <a:schemeClr val="tx1"/>
              </a:buClr>
              <a:buFont typeface="Wingdings" pitchFamily="2" charset="2"/>
              <a:buChar char="Ø"/>
            </a:pPr>
            <a:r>
              <a:rPr lang="en-US" sz="1800">
                <a:latin typeface="Calibri" panose="020F0502020204030204" pitchFamily="34" charset="0"/>
                <a:cs typeface="Calibri" panose="020F0502020204030204" pitchFamily="34" charset="0"/>
              </a:rPr>
              <a:t>Enterprise </a:t>
            </a:r>
            <a:r>
              <a:rPr lang="en-US" sz="1800" dirty="0">
                <a:latin typeface="Calibri" panose="020F0502020204030204" pitchFamily="34" charset="0"/>
                <a:cs typeface="Calibri" panose="020F0502020204030204" pitchFamily="34" charset="0"/>
              </a:rPr>
              <a:t>Data landscape blueprint</a:t>
            </a:r>
          </a:p>
          <a:p>
            <a:pPr marL="493713" indent="-493713">
              <a:buClr>
                <a:schemeClr val="tx1"/>
              </a:buClr>
              <a:buFont typeface="Wingdings" pitchFamily="2" charset="2"/>
              <a:buChar char="Ø"/>
            </a:pPr>
            <a:r>
              <a:rPr lang="en-US" sz="1800" dirty="0">
                <a:latin typeface="Calibri" panose="020F0502020204030204" pitchFamily="34" charset="0"/>
                <a:cs typeface="Calibri" panose="020F0502020204030204" pitchFamily="34" charset="0"/>
              </a:rPr>
              <a:t>Database vs Datawarehouse vs </a:t>
            </a:r>
            <a:r>
              <a:rPr lang="en-US" sz="1800" dirty="0" err="1">
                <a:latin typeface="Calibri" panose="020F0502020204030204" pitchFamily="34" charset="0"/>
                <a:cs typeface="Calibri" panose="020F0502020204030204" pitchFamily="34" charset="0"/>
              </a:rPr>
              <a:t>DataLake</a:t>
            </a:r>
            <a:endParaRPr lang="en-US" sz="1800" dirty="0">
              <a:latin typeface="Calibri" panose="020F0502020204030204" pitchFamily="34" charset="0"/>
              <a:cs typeface="Calibri" panose="020F0502020204030204" pitchFamily="34" charset="0"/>
            </a:endParaRPr>
          </a:p>
          <a:p>
            <a:pPr marL="493713" indent="-493713">
              <a:buClr>
                <a:schemeClr val="tx1"/>
              </a:buClr>
              <a:buFont typeface="Wingdings" pitchFamily="2" charset="2"/>
              <a:buChar char="Ø"/>
            </a:pPr>
            <a:r>
              <a:rPr lang="en-US" sz="1800" dirty="0" err="1">
                <a:latin typeface="Calibri" panose="020F0502020204030204" pitchFamily="34" charset="0"/>
                <a:cs typeface="Calibri" panose="020F0502020204030204" pitchFamily="34" charset="0"/>
              </a:rPr>
              <a:t>DataOps</a:t>
            </a:r>
            <a:r>
              <a:rPr lang="en-US" sz="1800" dirty="0">
                <a:latin typeface="Calibri" panose="020F0502020204030204" pitchFamily="34" charset="0"/>
                <a:cs typeface="Calibri" panose="020F0502020204030204" pitchFamily="34" charset="0"/>
              </a:rPr>
              <a:t> </a:t>
            </a:r>
          </a:p>
          <a:p>
            <a:pPr marL="493713" indent="-493713">
              <a:buClr>
                <a:schemeClr val="tx1"/>
              </a:buClr>
              <a:buFont typeface="Wingdings" pitchFamily="2" charset="2"/>
              <a:buChar char="Ø"/>
            </a:pPr>
            <a:r>
              <a:rPr lang="en-US" sz="1800" dirty="0">
                <a:latin typeface="Calibri" panose="020F0502020204030204" pitchFamily="34" charset="0"/>
                <a:cs typeface="Calibri" panose="020F0502020204030204" pitchFamily="34" charset="0"/>
              </a:rPr>
              <a:t>Scalable Cloud Data Warehouses</a:t>
            </a:r>
          </a:p>
          <a:p>
            <a:pPr marL="493713" indent="-493713">
              <a:buClr>
                <a:schemeClr val="tx1"/>
              </a:buClr>
              <a:buFont typeface="Wingdings" pitchFamily="2" charset="2"/>
              <a:buChar char="Ø"/>
            </a:pPr>
            <a:r>
              <a:rPr lang="en-US" sz="1800" dirty="0">
                <a:latin typeface="Calibri" panose="020F0502020204030204" pitchFamily="34" charset="0"/>
                <a:cs typeface="Calibri" panose="020F0502020204030204" pitchFamily="34" charset="0"/>
              </a:rPr>
              <a:t>Azure Synapse Architecture</a:t>
            </a:r>
          </a:p>
          <a:p>
            <a:pPr marL="493713" indent="-493713">
              <a:buClr>
                <a:schemeClr val="tx1"/>
              </a:buClr>
              <a:buFont typeface="Wingdings" pitchFamily="2" charset="2"/>
              <a:buChar char="Ø"/>
            </a:pPr>
            <a:r>
              <a:rPr lang="en-US" sz="1800" dirty="0">
                <a:latin typeface="Calibri" panose="020F0502020204030204" pitchFamily="34" charset="0"/>
                <a:cs typeface="Calibri" panose="020F0502020204030204" pitchFamily="34" charset="0"/>
              </a:rPr>
              <a:t>Redshift Architecture</a:t>
            </a:r>
          </a:p>
          <a:p>
            <a:pPr marL="493713" indent="-493713">
              <a:buClr>
                <a:schemeClr val="tx1"/>
              </a:buClr>
              <a:buFont typeface="Wingdings" pitchFamily="2" charset="2"/>
              <a:buChar char="Ø"/>
            </a:pPr>
            <a:r>
              <a:rPr lang="en-US" sz="1800" dirty="0">
                <a:latin typeface="Calibri" panose="020F0502020204030204" pitchFamily="34" charset="0"/>
                <a:cs typeface="Calibri" panose="020F0502020204030204" pitchFamily="34" charset="0"/>
              </a:rPr>
              <a:t>ETL tools – Introduction</a:t>
            </a:r>
          </a:p>
          <a:p>
            <a:pPr marL="493713" indent="-493713">
              <a:buClr>
                <a:schemeClr val="tx1"/>
              </a:buClr>
              <a:buFont typeface="Wingdings" pitchFamily="2" charset="2"/>
              <a:buChar char="Ø"/>
            </a:pPr>
            <a:r>
              <a:rPr lang="en-US" sz="1800" dirty="0">
                <a:latin typeface="Calibri" panose="020F0502020204030204" pitchFamily="34" charset="0"/>
                <a:cs typeface="Calibri" panose="020F0502020204030204" pitchFamily="34" charset="0"/>
              </a:rPr>
              <a:t>ETL tools</a:t>
            </a:r>
          </a:p>
          <a:p>
            <a:pPr marL="493713" indent="-493713">
              <a:buClr>
                <a:schemeClr val="tx1"/>
              </a:buClr>
              <a:buFont typeface="Wingdings" pitchFamily="2" charset="2"/>
              <a:buChar char="Ø"/>
            </a:pPr>
            <a:r>
              <a:rPr lang="en-US" sz="1800" dirty="0">
                <a:latin typeface="Calibri" panose="020F0502020204030204" pitchFamily="34" charset="0"/>
                <a:cs typeface="Calibri" panose="020F0502020204030204" pitchFamily="34" charset="0"/>
              </a:rPr>
              <a:t>Orchestration tools</a:t>
            </a:r>
          </a:p>
          <a:p>
            <a:pPr marL="493713" indent="-493713">
              <a:buClr>
                <a:schemeClr val="tx1"/>
              </a:buClr>
              <a:buFont typeface="Wingdings" pitchFamily="2" charset="2"/>
              <a:buChar char="Ø"/>
            </a:pPr>
            <a:r>
              <a:rPr lang="en-US" sz="1800" dirty="0">
                <a:latin typeface="Calibri" panose="020F0502020204030204" pitchFamily="34" charset="0"/>
                <a:cs typeface="Calibri" panose="020F0502020204030204" pitchFamily="34" charset="0"/>
              </a:rPr>
              <a:t>Sample use cases/Architectures</a:t>
            </a:r>
          </a:p>
          <a:p>
            <a:pPr marL="493713" indent="-493713">
              <a:buClr>
                <a:schemeClr val="tx1"/>
              </a:buClr>
              <a:buFont typeface="Wingdings" pitchFamily="2" charset="2"/>
              <a:buChar char="Ø"/>
            </a:pPr>
            <a:r>
              <a:rPr lang="en-US" sz="1800" dirty="0">
                <a:latin typeface="Calibri" panose="020F0502020204030204" pitchFamily="34" charset="0"/>
                <a:cs typeface="Calibri" panose="020F0502020204030204" pitchFamily="34" charset="0"/>
              </a:rPr>
              <a:t>Feedback and Questions</a:t>
            </a:r>
          </a:p>
        </p:txBody>
      </p:sp>
      <p:pic>
        <p:nvPicPr>
          <p:cNvPr id="1026" name="Picture 2" descr="✓ presentation agenda free vector eps, cdr, ai, svg vector illustration  graphic art">
            <a:extLst>
              <a:ext uri="{FF2B5EF4-FFF2-40B4-BE49-F238E27FC236}">
                <a16:creationId xmlns:a16="http://schemas.microsoft.com/office/drawing/2014/main" id="{2CCEC389-5F64-DF4C-B788-430798D39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3630" y="1066361"/>
            <a:ext cx="3905469" cy="3905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30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DB70B5-5245-5745-9B26-B4E9E0624271}"/>
              </a:ext>
            </a:extLst>
          </p:cNvPr>
          <p:cNvSpPr>
            <a:spLocks noGrp="1"/>
          </p:cNvSpPr>
          <p:nvPr>
            <p:ph type="title"/>
          </p:nvPr>
        </p:nvSpPr>
        <p:spPr>
          <a:xfrm>
            <a:off x="637875" y="247710"/>
            <a:ext cx="11058525" cy="976313"/>
          </a:xfrm>
          <a:solidFill>
            <a:schemeClr val="bg1"/>
          </a:solidFill>
        </p:spPr>
        <p:txBody>
          <a:bodyPr/>
          <a:lstStyle/>
          <a:p>
            <a:r>
              <a:rPr lang="en-US" dirty="0">
                <a:latin typeface="Calibri" panose="020F0502020204030204" pitchFamily="34" charset="0"/>
                <a:cs typeface="Calibri" panose="020F0502020204030204" pitchFamily="34" charset="0"/>
              </a:rPr>
              <a:t>Enterprise Data landscape Blueprint</a:t>
            </a:r>
          </a:p>
        </p:txBody>
      </p:sp>
      <p:pic>
        <p:nvPicPr>
          <p:cNvPr id="3080" name="Picture 8" descr="ETL Overview – Study With Swati">
            <a:extLst>
              <a:ext uri="{FF2B5EF4-FFF2-40B4-BE49-F238E27FC236}">
                <a16:creationId xmlns:a16="http://schemas.microsoft.com/office/drawing/2014/main" id="{F81E46DE-74A2-FE44-B3AE-2E3FE41434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52" t="-1" r="19073" b="-366"/>
          <a:stretch/>
        </p:blipFill>
        <p:spPr bwMode="auto">
          <a:xfrm>
            <a:off x="2969840" y="2653489"/>
            <a:ext cx="688417" cy="684371"/>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68D78FF2-5125-8440-B0E1-A4874B1DB2AD}"/>
              </a:ext>
            </a:extLst>
          </p:cNvPr>
          <p:cNvSpPr txBox="1"/>
          <p:nvPr/>
        </p:nvSpPr>
        <p:spPr>
          <a:xfrm>
            <a:off x="2459301" y="3576068"/>
            <a:ext cx="1812932" cy="584775"/>
          </a:xfrm>
          <a:prstGeom prst="rect">
            <a:avLst/>
          </a:prstGeom>
          <a:noFill/>
        </p:spPr>
        <p:txBody>
          <a:bodyPr wrap="none" rtlCol="0">
            <a:spAutoFit/>
          </a:bodyPr>
          <a:lstStyle/>
          <a:p>
            <a:pPr algn="ctr"/>
            <a:r>
              <a:rPr lang="en-US" sz="1600" dirty="0">
                <a:solidFill>
                  <a:schemeClr val="accent5"/>
                </a:solidFill>
                <a:latin typeface="Calibri" panose="020F0502020204030204" pitchFamily="34" charset="0"/>
                <a:cs typeface="Calibri" panose="020F0502020204030204" pitchFamily="34" charset="0"/>
              </a:rPr>
              <a:t>Streaming, API and </a:t>
            </a:r>
          </a:p>
          <a:p>
            <a:pPr algn="ctr"/>
            <a:r>
              <a:rPr lang="en-US" sz="1600" dirty="0">
                <a:solidFill>
                  <a:schemeClr val="accent5"/>
                </a:solidFill>
                <a:latin typeface="Calibri" panose="020F0502020204030204" pitchFamily="34" charset="0"/>
                <a:cs typeface="Calibri" panose="020F0502020204030204" pitchFamily="34" charset="0"/>
              </a:rPr>
              <a:t>batch data</a:t>
            </a:r>
          </a:p>
        </p:txBody>
      </p:sp>
      <p:pic>
        <p:nvPicPr>
          <p:cNvPr id="3084" name="Picture 12" descr="The 10 Best Data Visualizations of 2021 | by Terence Shin | Towards Data  Science">
            <a:extLst>
              <a:ext uri="{FF2B5EF4-FFF2-40B4-BE49-F238E27FC236}">
                <a16:creationId xmlns:a16="http://schemas.microsoft.com/office/drawing/2014/main" id="{E572AFDC-2850-E848-9747-D170CB739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387" y="1404096"/>
            <a:ext cx="945455" cy="59466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Data Analytics Specialization">
            <a:extLst>
              <a:ext uri="{FF2B5EF4-FFF2-40B4-BE49-F238E27FC236}">
                <a16:creationId xmlns:a16="http://schemas.microsoft.com/office/drawing/2014/main" id="{7A0C385C-7FA7-B94D-BB89-10167D62E4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44" t="10506" r="9425" b="10300"/>
          <a:stretch/>
        </p:blipFill>
        <p:spPr bwMode="auto">
          <a:xfrm>
            <a:off x="7341842" y="1404096"/>
            <a:ext cx="1055809" cy="70707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7B7CA71B-32CB-B740-84F0-B2C3C9C9F118}"/>
              </a:ext>
            </a:extLst>
          </p:cNvPr>
          <p:cNvSpPr txBox="1"/>
          <p:nvPr/>
        </p:nvSpPr>
        <p:spPr>
          <a:xfrm>
            <a:off x="6167137" y="2111171"/>
            <a:ext cx="2363660" cy="584775"/>
          </a:xfrm>
          <a:prstGeom prst="rect">
            <a:avLst/>
          </a:prstGeom>
          <a:noFill/>
        </p:spPr>
        <p:txBody>
          <a:bodyPr wrap="none" rtlCol="0">
            <a:spAutoFit/>
          </a:bodyPr>
          <a:lstStyle/>
          <a:p>
            <a:pPr algn="ctr"/>
            <a:r>
              <a:rPr lang="en-US" sz="1600" dirty="0">
                <a:solidFill>
                  <a:schemeClr val="accent5"/>
                </a:solidFill>
                <a:latin typeface="Calibri" panose="020F0502020204030204" pitchFamily="34" charset="0"/>
                <a:cs typeface="Calibri" panose="020F0502020204030204" pitchFamily="34" charset="0"/>
              </a:rPr>
              <a:t>Operational </a:t>
            </a:r>
          </a:p>
          <a:p>
            <a:pPr algn="ctr"/>
            <a:r>
              <a:rPr lang="en-US" sz="1600" dirty="0">
                <a:solidFill>
                  <a:schemeClr val="accent5"/>
                </a:solidFill>
                <a:latin typeface="Calibri" panose="020F0502020204030204" pitchFamily="34" charset="0"/>
                <a:cs typeface="Calibri" panose="020F0502020204030204" pitchFamily="34" charset="0"/>
              </a:rPr>
              <a:t>Visualization and analytics</a:t>
            </a:r>
          </a:p>
        </p:txBody>
      </p:sp>
      <p:cxnSp>
        <p:nvCxnSpPr>
          <p:cNvPr id="41" name="Elbow Connector 40">
            <a:extLst>
              <a:ext uri="{FF2B5EF4-FFF2-40B4-BE49-F238E27FC236}">
                <a16:creationId xmlns:a16="http://schemas.microsoft.com/office/drawing/2014/main" id="{B8B5BB36-E272-7C43-A10A-53A58B5F6E8D}"/>
              </a:ext>
            </a:extLst>
          </p:cNvPr>
          <p:cNvCxnSpPr>
            <a:cxnSpLocks/>
            <a:endCxn id="33" idx="2"/>
          </p:cNvCxnSpPr>
          <p:nvPr/>
        </p:nvCxnSpPr>
        <p:spPr>
          <a:xfrm flipV="1">
            <a:off x="6083300" y="2695946"/>
            <a:ext cx="1265667" cy="29005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8B078DA-1218-2A4E-AA26-C4A4D788A9E6}"/>
              </a:ext>
            </a:extLst>
          </p:cNvPr>
          <p:cNvSpPr txBox="1"/>
          <p:nvPr/>
        </p:nvSpPr>
        <p:spPr>
          <a:xfrm>
            <a:off x="94067" y="4476224"/>
            <a:ext cx="1274260" cy="338554"/>
          </a:xfrm>
          <a:prstGeom prst="rect">
            <a:avLst/>
          </a:prstGeom>
          <a:noFill/>
        </p:spPr>
        <p:txBody>
          <a:bodyPr wrap="none" rtlCol="0">
            <a:spAutoFit/>
          </a:bodyPr>
          <a:lstStyle/>
          <a:p>
            <a:pPr algn="l"/>
            <a:r>
              <a:rPr lang="en-US" sz="1600" dirty="0">
                <a:solidFill>
                  <a:schemeClr val="accent5"/>
                </a:solidFill>
              </a:rPr>
              <a:t>Application 1</a:t>
            </a:r>
          </a:p>
        </p:txBody>
      </p:sp>
      <p:grpSp>
        <p:nvGrpSpPr>
          <p:cNvPr id="52" name="Group 51">
            <a:extLst>
              <a:ext uri="{FF2B5EF4-FFF2-40B4-BE49-F238E27FC236}">
                <a16:creationId xmlns:a16="http://schemas.microsoft.com/office/drawing/2014/main" id="{742D5EAF-B61C-8C46-8ABC-0EA1AAFC6D6D}"/>
              </a:ext>
            </a:extLst>
          </p:cNvPr>
          <p:cNvGrpSpPr/>
          <p:nvPr/>
        </p:nvGrpSpPr>
        <p:grpSpPr>
          <a:xfrm>
            <a:off x="273818" y="1572613"/>
            <a:ext cx="2246947" cy="3249347"/>
            <a:chOff x="273817" y="1466183"/>
            <a:chExt cx="2344069" cy="3834947"/>
          </a:xfrm>
        </p:grpSpPr>
        <p:grpSp>
          <p:nvGrpSpPr>
            <p:cNvPr id="8" name="Group 7">
              <a:extLst>
                <a:ext uri="{FF2B5EF4-FFF2-40B4-BE49-F238E27FC236}">
                  <a16:creationId xmlns:a16="http://schemas.microsoft.com/office/drawing/2014/main" id="{116CF069-1745-5A46-B46C-D9E82774411A}"/>
                </a:ext>
              </a:extLst>
            </p:cNvPr>
            <p:cNvGrpSpPr/>
            <p:nvPr/>
          </p:nvGrpSpPr>
          <p:grpSpPr>
            <a:xfrm>
              <a:off x="273817" y="2088201"/>
              <a:ext cx="1631446" cy="2808470"/>
              <a:chOff x="294975" y="1385620"/>
              <a:chExt cx="1631446" cy="2808470"/>
            </a:xfrm>
          </p:grpSpPr>
          <p:pic>
            <p:nvPicPr>
              <p:cNvPr id="3074" name="Picture 2" descr="What is application software? - Tech Monitor">
                <a:extLst>
                  <a:ext uri="{FF2B5EF4-FFF2-40B4-BE49-F238E27FC236}">
                    <a16:creationId xmlns:a16="http://schemas.microsoft.com/office/drawing/2014/main" id="{9471E55D-1B9C-5045-9396-CAB8C7395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064" y="1385620"/>
                <a:ext cx="1362304" cy="13623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atabase icon - Download on Iconfinder on Iconfinder">
                <a:extLst>
                  <a:ext uri="{FF2B5EF4-FFF2-40B4-BE49-F238E27FC236}">
                    <a16:creationId xmlns:a16="http://schemas.microsoft.com/office/drawing/2014/main" id="{9E8120A3-43BB-6147-80C6-529D8E2182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0621" y="350829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atabase icon - Download on Iconfinder on Iconfinder">
                <a:extLst>
                  <a:ext uri="{FF2B5EF4-FFF2-40B4-BE49-F238E27FC236}">
                    <a16:creationId xmlns:a16="http://schemas.microsoft.com/office/drawing/2014/main" id="{4BA81B6D-5DF1-A543-9A78-B207E49C48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975" y="3480212"/>
                <a:ext cx="685800" cy="6858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 name="Elbow Connector 14">
              <a:extLst>
                <a:ext uri="{FF2B5EF4-FFF2-40B4-BE49-F238E27FC236}">
                  <a16:creationId xmlns:a16="http://schemas.microsoft.com/office/drawing/2014/main" id="{FFB1A6F5-DA67-9B45-B170-EEACB3DD753F}"/>
                </a:ext>
              </a:extLst>
            </p:cNvPr>
            <p:cNvCxnSpPr>
              <a:cxnSpLocks/>
              <a:endCxn id="11" idx="0"/>
            </p:cNvCxnSpPr>
            <p:nvPr/>
          </p:nvCxnSpPr>
          <p:spPr>
            <a:xfrm rot="5400000">
              <a:off x="355530" y="3711693"/>
              <a:ext cx="732288" cy="20991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FA5D93CA-F923-5C44-A170-66A762E0BC4E}"/>
                </a:ext>
              </a:extLst>
            </p:cNvPr>
            <p:cNvCxnSpPr>
              <a:cxnSpLocks/>
              <a:endCxn id="3078" idx="0"/>
            </p:cNvCxnSpPr>
            <p:nvPr/>
          </p:nvCxnSpPr>
          <p:spPr>
            <a:xfrm rot="16200000" flipH="1">
              <a:off x="1177209" y="3825714"/>
              <a:ext cx="553739" cy="21657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40A4FEA-46CE-424A-B3D0-AA49FF0A3A83}"/>
                </a:ext>
              </a:extLst>
            </p:cNvPr>
            <p:cNvSpPr txBox="1"/>
            <p:nvPr/>
          </p:nvSpPr>
          <p:spPr>
            <a:xfrm>
              <a:off x="438903" y="1466183"/>
              <a:ext cx="1485900" cy="584775"/>
            </a:xfrm>
            <a:prstGeom prst="rect">
              <a:avLst/>
            </a:prstGeom>
            <a:noFill/>
          </p:spPr>
          <p:txBody>
            <a:bodyPr wrap="square" rtlCol="0">
              <a:spAutoFit/>
            </a:bodyPr>
            <a:lstStyle/>
            <a:p>
              <a:pPr algn="ctr"/>
              <a:r>
                <a:rPr lang="en-US" sz="1600" dirty="0">
                  <a:solidFill>
                    <a:schemeClr val="accent5"/>
                  </a:solidFill>
                  <a:latin typeface="Calibri" panose="020F0502020204030204" pitchFamily="34" charset="0"/>
                  <a:cs typeface="Calibri" panose="020F0502020204030204" pitchFamily="34" charset="0"/>
                </a:rPr>
                <a:t>Operational Systems</a:t>
              </a:r>
            </a:p>
          </p:txBody>
        </p:sp>
        <p:sp>
          <p:nvSpPr>
            <p:cNvPr id="47" name="TextBox 46">
              <a:extLst>
                <a:ext uri="{FF2B5EF4-FFF2-40B4-BE49-F238E27FC236}">
                  <a16:creationId xmlns:a16="http://schemas.microsoft.com/office/drawing/2014/main" id="{04681A63-8398-AB4E-8736-86EFA2822982}"/>
                </a:ext>
              </a:extLst>
            </p:cNvPr>
            <p:cNvSpPr txBox="1"/>
            <p:nvPr/>
          </p:nvSpPr>
          <p:spPr>
            <a:xfrm>
              <a:off x="1288547" y="4901562"/>
              <a:ext cx="1329339" cy="399568"/>
            </a:xfrm>
            <a:prstGeom prst="rect">
              <a:avLst/>
            </a:prstGeom>
            <a:noFill/>
          </p:spPr>
          <p:txBody>
            <a:bodyPr wrap="none" rtlCol="0">
              <a:spAutoFit/>
            </a:bodyPr>
            <a:lstStyle/>
            <a:p>
              <a:pPr algn="l"/>
              <a:r>
                <a:rPr lang="en-US" sz="1600" dirty="0">
                  <a:solidFill>
                    <a:schemeClr val="accent5"/>
                  </a:solidFill>
                </a:rPr>
                <a:t>Application 2</a:t>
              </a:r>
            </a:p>
          </p:txBody>
        </p:sp>
      </p:grpSp>
      <p:grpSp>
        <p:nvGrpSpPr>
          <p:cNvPr id="44" name="Group 43">
            <a:extLst>
              <a:ext uri="{FF2B5EF4-FFF2-40B4-BE49-F238E27FC236}">
                <a16:creationId xmlns:a16="http://schemas.microsoft.com/office/drawing/2014/main" id="{06D23A40-250F-EF49-A427-FCA527882479}"/>
              </a:ext>
            </a:extLst>
          </p:cNvPr>
          <p:cNvGrpSpPr/>
          <p:nvPr/>
        </p:nvGrpSpPr>
        <p:grpSpPr>
          <a:xfrm>
            <a:off x="9253002" y="2986005"/>
            <a:ext cx="1312293" cy="1355511"/>
            <a:chOff x="9253002" y="2061725"/>
            <a:chExt cx="1889537" cy="2286626"/>
          </a:xfrm>
        </p:grpSpPr>
        <p:pic>
          <p:nvPicPr>
            <p:cNvPr id="3088" name="Picture 16" descr="Integrated Data Lake - Essential">
              <a:extLst>
                <a:ext uri="{FF2B5EF4-FFF2-40B4-BE49-F238E27FC236}">
                  <a16:creationId xmlns:a16="http://schemas.microsoft.com/office/drawing/2014/main" id="{AB9021C6-8AAE-1F4C-9CE8-AC41DF98A2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051" t="9053" r="26123" b="7724"/>
            <a:stretch/>
          </p:blipFill>
          <p:spPr bwMode="auto">
            <a:xfrm>
              <a:off x="9253002" y="2061725"/>
              <a:ext cx="1889537" cy="1854065"/>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396183A6-3F80-FE49-8B20-EFA83700CA91}"/>
                </a:ext>
              </a:extLst>
            </p:cNvPr>
            <p:cNvSpPr txBox="1"/>
            <p:nvPr/>
          </p:nvSpPr>
          <p:spPr>
            <a:xfrm>
              <a:off x="9407874" y="4009797"/>
              <a:ext cx="991170" cy="338554"/>
            </a:xfrm>
            <a:prstGeom prst="rect">
              <a:avLst/>
            </a:prstGeom>
            <a:noFill/>
          </p:spPr>
          <p:txBody>
            <a:bodyPr wrap="none" rtlCol="0">
              <a:spAutoFit/>
            </a:bodyPr>
            <a:lstStyle/>
            <a:p>
              <a:pPr algn="l"/>
              <a:r>
                <a:rPr lang="en-US" sz="1600" dirty="0">
                  <a:solidFill>
                    <a:schemeClr val="accent5"/>
                  </a:solidFill>
                </a:rPr>
                <a:t>Data Lake</a:t>
              </a:r>
            </a:p>
          </p:txBody>
        </p:sp>
      </p:grpSp>
      <p:cxnSp>
        <p:nvCxnSpPr>
          <p:cNvPr id="54" name="Elbow Connector 53">
            <a:extLst>
              <a:ext uri="{FF2B5EF4-FFF2-40B4-BE49-F238E27FC236}">
                <a16:creationId xmlns:a16="http://schemas.microsoft.com/office/drawing/2014/main" id="{B8B2F54E-722F-4341-9FB7-E75E66658AB1}"/>
              </a:ext>
            </a:extLst>
          </p:cNvPr>
          <p:cNvCxnSpPr>
            <a:cxnSpLocks/>
          </p:cNvCxnSpPr>
          <p:nvPr/>
        </p:nvCxnSpPr>
        <p:spPr>
          <a:xfrm flipV="1">
            <a:off x="6089650" y="3520608"/>
            <a:ext cx="3163352" cy="4830"/>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E069BC2D-9EE1-994C-A605-557F71DD857B}"/>
              </a:ext>
            </a:extLst>
          </p:cNvPr>
          <p:cNvCxnSpPr>
            <a:cxnSpLocks/>
            <a:stCxn id="47" idx="3"/>
          </p:cNvCxnSpPr>
          <p:nvPr/>
        </p:nvCxnSpPr>
        <p:spPr>
          <a:xfrm flipV="1">
            <a:off x="2520765" y="3618403"/>
            <a:ext cx="6732237" cy="1034280"/>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4B736ECB-E114-BD43-8BE4-5CBA5719D631}"/>
              </a:ext>
            </a:extLst>
          </p:cNvPr>
          <p:cNvGrpSpPr/>
          <p:nvPr/>
        </p:nvGrpSpPr>
        <p:grpSpPr>
          <a:xfrm>
            <a:off x="4495539" y="1429410"/>
            <a:ext cx="1690078" cy="2805588"/>
            <a:chOff x="4495539" y="1429410"/>
            <a:chExt cx="1690078" cy="2805588"/>
          </a:xfrm>
        </p:grpSpPr>
        <p:grpSp>
          <p:nvGrpSpPr>
            <p:cNvPr id="29" name="Group 28">
              <a:extLst>
                <a:ext uri="{FF2B5EF4-FFF2-40B4-BE49-F238E27FC236}">
                  <a16:creationId xmlns:a16="http://schemas.microsoft.com/office/drawing/2014/main" id="{772A1D3F-B68B-9041-AE66-961E26BFBA1F}"/>
                </a:ext>
              </a:extLst>
            </p:cNvPr>
            <p:cNvGrpSpPr/>
            <p:nvPr/>
          </p:nvGrpSpPr>
          <p:grpSpPr>
            <a:xfrm>
              <a:off x="4648203" y="1759309"/>
              <a:ext cx="1447797" cy="2475689"/>
              <a:chOff x="5484184" y="2357225"/>
              <a:chExt cx="2120049" cy="3277214"/>
            </a:xfrm>
          </p:grpSpPr>
          <p:pic>
            <p:nvPicPr>
              <p:cNvPr id="3076" name="Picture 4" descr="Data Warehouse Icon Logo Design. Vector Illustration Technology Solution  Tend Concept Design. Royalty Free Cliparts, Vectors, And Stock  Illustration. Image 91962706.">
                <a:extLst>
                  <a:ext uri="{FF2B5EF4-FFF2-40B4-BE49-F238E27FC236}">
                    <a16:creationId xmlns:a16="http://schemas.microsoft.com/office/drawing/2014/main" id="{432CBDCD-8D3D-114F-ABBD-6F61BD3525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4184" y="3514390"/>
                <a:ext cx="2120049" cy="212004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3" name="Picture 8" descr="ETL Overview – Study With Swati">
                <a:extLst>
                  <a:ext uri="{FF2B5EF4-FFF2-40B4-BE49-F238E27FC236}">
                    <a16:creationId xmlns:a16="http://schemas.microsoft.com/office/drawing/2014/main" id="{35FEB773-DEA1-1447-9F81-BF0CD81511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52" t="-1" r="19073" b="-366"/>
              <a:stretch/>
            </p:blipFill>
            <p:spPr bwMode="auto">
              <a:xfrm>
                <a:off x="6077146" y="2357225"/>
                <a:ext cx="791851" cy="787197"/>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Elbow Connector 26">
                <a:extLst>
                  <a:ext uri="{FF2B5EF4-FFF2-40B4-BE49-F238E27FC236}">
                    <a16:creationId xmlns:a16="http://schemas.microsoft.com/office/drawing/2014/main" id="{1A639099-1279-814D-B6D5-9F1B3BC4DDF9}"/>
                  </a:ext>
                </a:extLst>
              </p:cNvPr>
              <p:cNvCxnSpPr>
                <a:cxnSpLocks/>
                <a:endCxn id="13" idx="1"/>
              </p:cNvCxnSpPr>
              <p:nvPr/>
            </p:nvCxnSpPr>
            <p:spPr>
              <a:xfrm rot="5400000" flipH="1" flipV="1">
                <a:off x="5507494" y="2927692"/>
                <a:ext cx="746520" cy="39278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C195BF26-FDB1-3E41-9A4E-C066AD788D09}"/>
                  </a:ext>
                </a:extLst>
              </p:cNvPr>
              <p:cNvCxnSpPr>
                <a:cxnSpLocks/>
                <a:stCxn id="13" idx="3"/>
              </p:cNvCxnSpPr>
              <p:nvPr/>
            </p:nvCxnSpPr>
            <p:spPr>
              <a:xfrm>
                <a:off x="6868997" y="2750824"/>
                <a:ext cx="295374" cy="74652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3E4D6CA5-D709-F244-8F1F-5EF9E1E9CCCB}"/>
                </a:ext>
              </a:extLst>
            </p:cNvPr>
            <p:cNvSpPr txBox="1"/>
            <p:nvPr/>
          </p:nvSpPr>
          <p:spPr>
            <a:xfrm>
              <a:off x="4495539" y="1429410"/>
              <a:ext cx="1690078" cy="338554"/>
            </a:xfrm>
            <a:prstGeom prst="rect">
              <a:avLst/>
            </a:prstGeom>
            <a:noFill/>
          </p:spPr>
          <p:txBody>
            <a:bodyPr wrap="none" rtlCol="0">
              <a:spAutoFit/>
            </a:bodyPr>
            <a:lstStyle/>
            <a:p>
              <a:pPr algn="l"/>
              <a:r>
                <a:rPr lang="en-US" sz="1600" dirty="0">
                  <a:solidFill>
                    <a:schemeClr val="accent5"/>
                  </a:solidFill>
                </a:rPr>
                <a:t>Data warehouse 1</a:t>
              </a:r>
            </a:p>
          </p:txBody>
        </p:sp>
      </p:grpSp>
      <p:grpSp>
        <p:nvGrpSpPr>
          <p:cNvPr id="51" name="Group 50">
            <a:extLst>
              <a:ext uri="{FF2B5EF4-FFF2-40B4-BE49-F238E27FC236}">
                <a16:creationId xmlns:a16="http://schemas.microsoft.com/office/drawing/2014/main" id="{D1EF0434-6AC8-2640-A218-CAF387934C5F}"/>
              </a:ext>
            </a:extLst>
          </p:cNvPr>
          <p:cNvGrpSpPr/>
          <p:nvPr/>
        </p:nvGrpSpPr>
        <p:grpSpPr>
          <a:xfrm>
            <a:off x="4682897" y="4669121"/>
            <a:ext cx="1548232" cy="1941169"/>
            <a:chOff x="6707573" y="4770783"/>
            <a:chExt cx="1690078" cy="2121786"/>
          </a:xfrm>
        </p:grpSpPr>
        <p:grpSp>
          <p:nvGrpSpPr>
            <p:cNvPr id="59" name="Group 58">
              <a:extLst>
                <a:ext uri="{FF2B5EF4-FFF2-40B4-BE49-F238E27FC236}">
                  <a16:creationId xmlns:a16="http://schemas.microsoft.com/office/drawing/2014/main" id="{334D5643-2F6F-464A-BB63-F930997EC7C7}"/>
                </a:ext>
              </a:extLst>
            </p:cNvPr>
            <p:cNvGrpSpPr/>
            <p:nvPr/>
          </p:nvGrpSpPr>
          <p:grpSpPr>
            <a:xfrm>
              <a:off x="6936183" y="4770783"/>
              <a:ext cx="1243722" cy="1783232"/>
              <a:chOff x="5484184" y="2357225"/>
              <a:chExt cx="2120049" cy="3277214"/>
            </a:xfrm>
          </p:grpSpPr>
          <p:pic>
            <p:nvPicPr>
              <p:cNvPr id="60" name="Picture 4" descr="Data Warehouse Icon Logo Design. Vector Illustration Technology Solution  Tend Concept Design. Royalty Free Cliparts, Vectors, And Stock  Illustration. Image 91962706.">
                <a:extLst>
                  <a:ext uri="{FF2B5EF4-FFF2-40B4-BE49-F238E27FC236}">
                    <a16:creationId xmlns:a16="http://schemas.microsoft.com/office/drawing/2014/main" id="{92881DE4-762D-3647-998B-6D2691FC8B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4184" y="3514390"/>
                <a:ext cx="2120049" cy="212004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61" name="Picture 8" descr="ETL Overview – Study With Swati">
                <a:extLst>
                  <a:ext uri="{FF2B5EF4-FFF2-40B4-BE49-F238E27FC236}">
                    <a16:creationId xmlns:a16="http://schemas.microsoft.com/office/drawing/2014/main" id="{D57867BC-848A-874B-8A9B-D693A87D73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52" t="-1" r="19073" b="-366"/>
              <a:stretch/>
            </p:blipFill>
            <p:spPr bwMode="auto">
              <a:xfrm>
                <a:off x="6077146" y="2357225"/>
                <a:ext cx="791851" cy="787197"/>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Elbow Connector 61">
                <a:extLst>
                  <a:ext uri="{FF2B5EF4-FFF2-40B4-BE49-F238E27FC236}">
                    <a16:creationId xmlns:a16="http://schemas.microsoft.com/office/drawing/2014/main" id="{A6F8AA87-53BB-864A-9B59-5940A3AEE435}"/>
                  </a:ext>
                </a:extLst>
              </p:cNvPr>
              <p:cNvCxnSpPr>
                <a:cxnSpLocks/>
                <a:endCxn id="61" idx="1"/>
              </p:cNvCxnSpPr>
              <p:nvPr/>
            </p:nvCxnSpPr>
            <p:spPr>
              <a:xfrm rot="5400000" flipH="1" flipV="1">
                <a:off x="5507494" y="2927692"/>
                <a:ext cx="746520" cy="39278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96399375-733E-E94D-8356-4494F217CD2F}"/>
                  </a:ext>
                </a:extLst>
              </p:cNvPr>
              <p:cNvCxnSpPr>
                <a:cxnSpLocks/>
                <a:stCxn id="61" idx="3"/>
              </p:cNvCxnSpPr>
              <p:nvPr/>
            </p:nvCxnSpPr>
            <p:spPr>
              <a:xfrm>
                <a:off x="6868997" y="2750824"/>
                <a:ext cx="295374" cy="74652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C63EEE27-5B0A-E247-929D-C437F9212355}"/>
                </a:ext>
              </a:extLst>
            </p:cNvPr>
            <p:cNvSpPr txBox="1"/>
            <p:nvPr/>
          </p:nvSpPr>
          <p:spPr>
            <a:xfrm>
              <a:off x="6707573" y="6554015"/>
              <a:ext cx="1690078" cy="338554"/>
            </a:xfrm>
            <a:prstGeom prst="rect">
              <a:avLst/>
            </a:prstGeom>
            <a:noFill/>
          </p:spPr>
          <p:txBody>
            <a:bodyPr wrap="none" rtlCol="0">
              <a:spAutoFit/>
            </a:bodyPr>
            <a:lstStyle/>
            <a:p>
              <a:pPr algn="l"/>
              <a:r>
                <a:rPr lang="en-US" sz="1600" dirty="0">
                  <a:solidFill>
                    <a:schemeClr val="accent5"/>
                  </a:solidFill>
                </a:rPr>
                <a:t>Data warehouse 2</a:t>
              </a:r>
            </a:p>
          </p:txBody>
        </p:sp>
      </p:grpSp>
      <p:cxnSp>
        <p:nvCxnSpPr>
          <p:cNvPr id="3075" name="Straight Arrow Connector 3074">
            <a:extLst>
              <a:ext uri="{FF2B5EF4-FFF2-40B4-BE49-F238E27FC236}">
                <a16:creationId xmlns:a16="http://schemas.microsoft.com/office/drawing/2014/main" id="{91AD1AC6-F974-D848-9465-3B91CB38E569}"/>
              </a:ext>
            </a:extLst>
          </p:cNvPr>
          <p:cNvCxnSpPr>
            <a:endCxn id="3076" idx="1"/>
          </p:cNvCxnSpPr>
          <p:nvPr/>
        </p:nvCxnSpPr>
        <p:spPr>
          <a:xfrm>
            <a:off x="1837668" y="3429000"/>
            <a:ext cx="2810535" cy="52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A87E72D1-4A7D-D945-B021-1AC13D1878F9}"/>
              </a:ext>
            </a:extLst>
          </p:cNvPr>
          <p:cNvCxnSpPr>
            <a:cxnSpLocks/>
          </p:cNvCxnSpPr>
          <p:nvPr/>
        </p:nvCxnSpPr>
        <p:spPr>
          <a:xfrm>
            <a:off x="8530797" y="2343925"/>
            <a:ext cx="722206" cy="1088087"/>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a:extLst>
              <a:ext uri="{FF2B5EF4-FFF2-40B4-BE49-F238E27FC236}">
                <a16:creationId xmlns:a16="http://schemas.microsoft.com/office/drawing/2014/main" id="{806F9134-3CF2-654B-99B5-A3C3BA4B30FA}"/>
              </a:ext>
            </a:extLst>
          </p:cNvPr>
          <p:cNvCxnSpPr>
            <a:cxnSpLocks/>
          </p:cNvCxnSpPr>
          <p:nvPr/>
        </p:nvCxnSpPr>
        <p:spPr>
          <a:xfrm flipV="1">
            <a:off x="6167137" y="3738764"/>
            <a:ext cx="3085865" cy="2042506"/>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89" name="TextBox 3088">
            <a:extLst>
              <a:ext uri="{FF2B5EF4-FFF2-40B4-BE49-F238E27FC236}">
                <a16:creationId xmlns:a16="http://schemas.microsoft.com/office/drawing/2014/main" id="{B20CE12D-D5AA-6D41-9121-70B7779C67AA}"/>
              </a:ext>
            </a:extLst>
          </p:cNvPr>
          <p:cNvSpPr txBox="1"/>
          <p:nvPr/>
        </p:nvSpPr>
        <p:spPr>
          <a:xfrm>
            <a:off x="8929552" y="4465492"/>
            <a:ext cx="1984774" cy="1077218"/>
          </a:xfrm>
          <a:prstGeom prst="rect">
            <a:avLst/>
          </a:prstGeom>
          <a:noFill/>
        </p:spPr>
        <p:txBody>
          <a:bodyPr wrap="none" rtlCol="0">
            <a:spAutoFit/>
          </a:bodyPr>
          <a:lstStyle/>
          <a:p>
            <a:pPr marL="285750" indent="-285750" algn="l">
              <a:buFont typeface="Wingdings" pitchFamily="2" charset="2"/>
              <a:buChar char="Ø"/>
            </a:pPr>
            <a:r>
              <a:rPr lang="en-US" sz="1600" dirty="0">
                <a:solidFill>
                  <a:schemeClr val="accent5"/>
                </a:solidFill>
              </a:rPr>
              <a:t>Data science</a:t>
            </a:r>
          </a:p>
          <a:p>
            <a:pPr marL="285750" indent="-285750" algn="l">
              <a:buFont typeface="Wingdings" pitchFamily="2" charset="2"/>
              <a:buChar char="Ø"/>
            </a:pPr>
            <a:r>
              <a:rPr lang="en-US" sz="1600" dirty="0" err="1">
                <a:solidFill>
                  <a:schemeClr val="accent5"/>
                </a:solidFill>
              </a:rPr>
              <a:t>Adhoc</a:t>
            </a:r>
            <a:r>
              <a:rPr lang="en-US" sz="1600" dirty="0">
                <a:solidFill>
                  <a:schemeClr val="accent5"/>
                </a:solidFill>
              </a:rPr>
              <a:t> Analytics</a:t>
            </a:r>
          </a:p>
          <a:p>
            <a:pPr marL="285750" indent="-285750" algn="l">
              <a:buFont typeface="Wingdings" pitchFamily="2" charset="2"/>
              <a:buChar char="Ø"/>
            </a:pPr>
            <a:r>
              <a:rPr lang="en-US" sz="1600" dirty="0">
                <a:solidFill>
                  <a:schemeClr val="accent5"/>
                </a:solidFill>
              </a:rPr>
              <a:t>Machine Learning</a:t>
            </a:r>
          </a:p>
          <a:p>
            <a:pPr marL="285750" indent="-285750" algn="l">
              <a:buFont typeface="Wingdings" pitchFamily="2" charset="2"/>
              <a:buChar char="Ø"/>
            </a:pPr>
            <a:r>
              <a:rPr lang="en-US" sz="1600" dirty="0">
                <a:solidFill>
                  <a:schemeClr val="accent5"/>
                </a:solidFill>
              </a:rPr>
              <a:t>And many more..</a:t>
            </a:r>
          </a:p>
        </p:txBody>
      </p:sp>
    </p:spTree>
    <p:extLst>
      <p:ext uri="{BB962C8B-B14F-4D97-AF65-F5344CB8AC3E}">
        <p14:creationId xmlns:p14="http://schemas.microsoft.com/office/powerpoint/2010/main" val="72714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4D8991-9CB5-B24C-BB8B-974C93E3EB1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Database vs Data Warehouse vs Data Lake</a:t>
            </a:r>
          </a:p>
        </p:txBody>
      </p:sp>
      <p:graphicFrame>
        <p:nvGraphicFramePr>
          <p:cNvPr id="5" name="Table 5">
            <a:extLst>
              <a:ext uri="{FF2B5EF4-FFF2-40B4-BE49-F238E27FC236}">
                <a16:creationId xmlns:a16="http://schemas.microsoft.com/office/drawing/2014/main" id="{DA27517E-5E00-0F4F-86D5-8E7C79F65E3F}"/>
              </a:ext>
            </a:extLst>
          </p:cNvPr>
          <p:cNvGraphicFramePr>
            <a:graphicFrameLocks noGrp="1"/>
          </p:cNvGraphicFramePr>
          <p:nvPr>
            <p:extLst>
              <p:ext uri="{D42A27DB-BD31-4B8C-83A1-F6EECF244321}">
                <p14:modId xmlns:p14="http://schemas.microsoft.com/office/powerpoint/2010/main" val="3448187625"/>
              </p:ext>
            </p:extLst>
          </p:nvPr>
        </p:nvGraphicFramePr>
        <p:xfrm>
          <a:off x="685800" y="1214438"/>
          <a:ext cx="10343561" cy="5074920"/>
        </p:xfrm>
        <a:graphic>
          <a:graphicData uri="http://schemas.openxmlformats.org/drawingml/2006/table">
            <a:tbl>
              <a:tblPr firstRow="1" bandRow="1">
                <a:tableStyleId>{5C22544A-7EE6-4342-B048-85BDC9FD1C3A}</a:tableStyleId>
              </a:tblPr>
              <a:tblGrid>
                <a:gridCol w="2102232">
                  <a:extLst>
                    <a:ext uri="{9D8B030D-6E8A-4147-A177-3AD203B41FA5}">
                      <a16:colId xmlns:a16="http://schemas.microsoft.com/office/drawing/2014/main" val="1724609473"/>
                    </a:ext>
                  </a:extLst>
                </a:gridCol>
                <a:gridCol w="2480778">
                  <a:extLst>
                    <a:ext uri="{9D8B030D-6E8A-4147-A177-3AD203B41FA5}">
                      <a16:colId xmlns:a16="http://schemas.microsoft.com/office/drawing/2014/main" val="2248437335"/>
                    </a:ext>
                  </a:extLst>
                </a:gridCol>
                <a:gridCol w="2795754">
                  <a:extLst>
                    <a:ext uri="{9D8B030D-6E8A-4147-A177-3AD203B41FA5}">
                      <a16:colId xmlns:a16="http://schemas.microsoft.com/office/drawing/2014/main" val="1958438821"/>
                    </a:ext>
                  </a:extLst>
                </a:gridCol>
                <a:gridCol w="2964797">
                  <a:extLst>
                    <a:ext uri="{9D8B030D-6E8A-4147-A177-3AD203B41FA5}">
                      <a16:colId xmlns:a16="http://schemas.microsoft.com/office/drawing/2014/main" val="3947985925"/>
                    </a:ext>
                  </a:extLst>
                </a:gridCol>
              </a:tblGrid>
              <a:tr h="370840">
                <a:tc>
                  <a:txBody>
                    <a:bodyPr/>
                    <a:lstStyle/>
                    <a:p>
                      <a:pPr algn="ctr"/>
                      <a:endParaRPr lang="en-US" sz="1600" dirty="0">
                        <a:latin typeface="Calibri" panose="020F0502020204030204" pitchFamily="34" charset="0"/>
                        <a:cs typeface="Calibri" panose="020F0502020204030204" pitchFamily="34" charset="0"/>
                      </a:endParaRPr>
                    </a:p>
                  </a:txBody>
                  <a:tcPr/>
                </a:tc>
                <a:tc>
                  <a:txBody>
                    <a:bodyPr/>
                    <a:lstStyle/>
                    <a:p>
                      <a:pPr algn="ctr"/>
                      <a:r>
                        <a:rPr lang="en-US" sz="1600" dirty="0">
                          <a:latin typeface="Calibri" panose="020F0502020204030204" pitchFamily="34" charset="0"/>
                          <a:cs typeface="Calibri" panose="020F0502020204030204" pitchFamily="34" charset="0"/>
                        </a:rPr>
                        <a:t>Database</a:t>
                      </a:r>
                    </a:p>
                  </a:txBody>
                  <a:tcPr/>
                </a:tc>
                <a:tc>
                  <a:txBody>
                    <a:bodyPr/>
                    <a:lstStyle/>
                    <a:p>
                      <a:pPr algn="ctr"/>
                      <a:r>
                        <a:rPr lang="en-US" sz="1600" dirty="0">
                          <a:latin typeface="Calibri" panose="020F0502020204030204" pitchFamily="34" charset="0"/>
                          <a:cs typeface="Calibri" panose="020F0502020204030204" pitchFamily="34" charset="0"/>
                        </a:rPr>
                        <a:t>Data Warehouse</a:t>
                      </a:r>
                    </a:p>
                  </a:txBody>
                  <a:tcPr/>
                </a:tc>
                <a:tc>
                  <a:txBody>
                    <a:bodyPr/>
                    <a:lstStyle/>
                    <a:p>
                      <a:pPr algn="ctr"/>
                      <a:r>
                        <a:rPr lang="en-US" sz="1600" dirty="0">
                          <a:latin typeface="Calibri" panose="020F0502020204030204" pitchFamily="34" charset="0"/>
                          <a:cs typeface="Calibri" panose="020F0502020204030204" pitchFamily="34" charset="0"/>
                        </a:rPr>
                        <a:t>Data Lake</a:t>
                      </a:r>
                    </a:p>
                  </a:txBody>
                  <a:tcPr/>
                </a:tc>
                <a:extLst>
                  <a:ext uri="{0D108BD9-81ED-4DB2-BD59-A6C34878D82A}">
                    <a16:rowId xmlns:a16="http://schemas.microsoft.com/office/drawing/2014/main" val="4174920890"/>
                  </a:ext>
                </a:extLst>
              </a:tr>
              <a:tr h="370840">
                <a:tc>
                  <a:txBody>
                    <a:bodyPr/>
                    <a:lstStyle/>
                    <a:p>
                      <a:pPr algn="ctr"/>
                      <a:r>
                        <a:rPr lang="en-US" sz="1600" dirty="0">
                          <a:latin typeface="Calibri" panose="020F0502020204030204" pitchFamily="34" charset="0"/>
                          <a:cs typeface="Calibri" panose="020F0502020204030204" pitchFamily="34" charset="0"/>
                        </a:rPr>
                        <a:t>Purpose</a:t>
                      </a:r>
                    </a:p>
                  </a:txBody>
                  <a:tcPr/>
                </a:tc>
                <a:tc>
                  <a:txBody>
                    <a:bodyPr/>
                    <a:lstStyle/>
                    <a:p>
                      <a:pPr algn="ctr"/>
                      <a:r>
                        <a:rPr lang="en-US" sz="1600" dirty="0">
                          <a:latin typeface="Calibri" panose="020F0502020204030204" pitchFamily="34" charset="0"/>
                          <a:cs typeface="Calibri" panose="020F0502020204030204" pitchFamily="34" charset="0"/>
                        </a:rPr>
                        <a:t>Operational/Transactional systems</a:t>
                      </a:r>
                    </a:p>
                  </a:txBody>
                  <a:tcPr/>
                </a:tc>
                <a:tc>
                  <a:txBody>
                    <a:bodyPr/>
                    <a:lstStyle/>
                    <a:p>
                      <a:pPr algn="ctr"/>
                      <a:r>
                        <a:rPr lang="en-US" sz="1600" dirty="0">
                          <a:latin typeface="Calibri" panose="020F0502020204030204" pitchFamily="34" charset="0"/>
                          <a:cs typeface="Calibri" panose="020F0502020204030204" pitchFamily="34" charset="0"/>
                        </a:rPr>
                        <a:t>Operational Analytical systems</a:t>
                      </a:r>
                    </a:p>
                  </a:txBody>
                  <a:tcPr/>
                </a:tc>
                <a:tc>
                  <a:txBody>
                    <a:bodyPr/>
                    <a:lstStyle/>
                    <a:p>
                      <a:pPr algn="ctr"/>
                      <a:r>
                        <a:rPr lang="en-US" sz="1600" dirty="0" err="1">
                          <a:latin typeface="Calibri" panose="020F0502020204030204" pitchFamily="34" charset="0"/>
                          <a:cs typeface="Calibri" panose="020F0502020204030204" pitchFamily="34" charset="0"/>
                        </a:rPr>
                        <a:t>Adhoc</a:t>
                      </a:r>
                      <a:r>
                        <a:rPr lang="en-US" sz="1600" dirty="0">
                          <a:latin typeface="Calibri" panose="020F0502020204030204" pitchFamily="34" charset="0"/>
                          <a:cs typeface="Calibri" panose="020F0502020204030204" pitchFamily="34" charset="0"/>
                        </a:rPr>
                        <a:t> Analytics, Machine learning and data science</a:t>
                      </a:r>
                    </a:p>
                  </a:txBody>
                  <a:tcPr/>
                </a:tc>
                <a:extLst>
                  <a:ext uri="{0D108BD9-81ED-4DB2-BD59-A6C34878D82A}">
                    <a16:rowId xmlns:a16="http://schemas.microsoft.com/office/drawing/2014/main" val="3524137822"/>
                  </a:ext>
                </a:extLst>
              </a:tr>
              <a:tr h="370840">
                <a:tc>
                  <a:txBody>
                    <a:bodyPr/>
                    <a:lstStyle/>
                    <a:p>
                      <a:pPr algn="ctr"/>
                      <a:r>
                        <a:rPr lang="en-US" sz="1600" dirty="0">
                          <a:latin typeface="Calibri" panose="020F0502020204030204" pitchFamily="34" charset="0"/>
                          <a:cs typeface="Calibri" panose="020F0502020204030204" pitchFamily="34" charset="0"/>
                        </a:rPr>
                        <a:t>Data</a:t>
                      </a:r>
                    </a:p>
                  </a:txBody>
                  <a:tcPr/>
                </a:tc>
                <a:tc>
                  <a:txBody>
                    <a:bodyPr/>
                    <a:lstStyle/>
                    <a:p>
                      <a:pPr algn="ctr"/>
                      <a:r>
                        <a:rPr lang="en-US" sz="1600" dirty="0">
                          <a:latin typeface="Calibri" panose="020F0502020204030204" pitchFamily="34" charset="0"/>
                          <a:cs typeface="Calibri" panose="020F0502020204030204" pitchFamily="34" charset="0"/>
                        </a:rPr>
                        <a:t>Structured</a:t>
                      </a:r>
                    </a:p>
                  </a:txBody>
                  <a:tcPr/>
                </a:tc>
                <a:tc>
                  <a:txBody>
                    <a:bodyPr/>
                    <a:lstStyle/>
                    <a:p>
                      <a:pPr algn="ctr"/>
                      <a:r>
                        <a:rPr lang="en-US" sz="1600" dirty="0">
                          <a:latin typeface="Calibri" panose="020F0502020204030204" pitchFamily="34" charset="0"/>
                          <a:cs typeface="Calibri" panose="020F0502020204030204" pitchFamily="34" charset="0"/>
                        </a:rPr>
                        <a:t>Structured</a:t>
                      </a:r>
                    </a:p>
                  </a:txBody>
                  <a:tcPr/>
                </a:tc>
                <a:tc>
                  <a:txBody>
                    <a:bodyPr/>
                    <a:lstStyle/>
                    <a:p>
                      <a:pPr algn="ctr"/>
                      <a:r>
                        <a:rPr lang="en-US" sz="1600" dirty="0">
                          <a:latin typeface="Calibri" panose="020F0502020204030204" pitchFamily="34" charset="0"/>
                          <a:cs typeface="Calibri" panose="020F0502020204030204" pitchFamily="34" charset="0"/>
                        </a:rPr>
                        <a:t>Raw and unstructured</a:t>
                      </a:r>
                    </a:p>
                  </a:txBody>
                  <a:tcPr/>
                </a:tc>
                <a:extLst>
                  <a:ext uri="{0D108BD9-81ED-4DB2-BD59-A6C34878D82A}">
                    <a16:rowId xmlns:a16="http://schemas.microsoft.com/office/drawing/2014/main" val="826323967"/>
                  </a:ext>
                </a:extLst>
              </a:tr>
              <a:tr h="370840">
                <a:tc>
                  <a:txBody>
                    <a:bodyPr/>
                    <a:lstStyle/>
                    <a:p>
                      <a:pPr algn="ctr"/>
                      <a:r>
                        <a:rPr lang="en-US" sz="1600" dirty="0">
                          <a:latin typeface="Calibri" panose="020F0502020204030204" pitchFamily="34" charset="0"/>
                          <a:cs typeface="Calibri" panose="020F0502020204030204" pitchFamily="34" charset="0"/>
                        </a:rPr>
                        <a:t>Business Criticality/Operational severity</a:t>
                      </a:r>
                    </a:p>
                  </a:txBody>
                  <a:tcPr/>
                </a:tc>
                <a:tc>
                  <a:txBody>
                    <a:bodyPr/>
                    <a:lstStyle/>
                    <a:p>
                      <a:pPr algn="ctr"/>
                      <a:r>
                        <a:rPr lang="en-US" sz="1600" dirty="0">
                          <a:latin typeface="Calibri" panose="020F0502020204030204" pitchFamily="34" charset="0"/>
                          <a:cs typeface="Calibri" panose="020F0502020204030204" pitchFamily="34" charset="0"/>
                        </a:rPr>
                        <a:t>Very high</a:t>
                      </a:r>
                    </a:p>
                  </a:txBody>
                  <a:tcPr/>
                </a:tc>
                <a:tc>
                  <a:txBody>
                    <a:bodyPr/>
                    <a:lstStyle/>
                    <a:p>
                      <a:pPr algn="ctr"/>
                      <a:r>
                        <a:rPr lang="en-US" sz="1600" dirty="0">
                          <a:latin typeface="Calibri" panose="020F0502020204030204" pitchFamily="34" charset="0"/>
                          <a:cs typeface="Calibri" panose="020F0502020204030204" pitchFamily="34" charset="0"/>
                        </a:rPr>
                        <a:t>Very high to high</a:t>
                      </a:r>
                    </a:p>
                  </a:txBody>
                  <a:tcPr/>
                </a:tc>
                <a:tc>
                  <a:txBody>
                    <a:bodyPr/>
                    <a:lstStyle/>
                    <a:p>
                      <a:pPr algn="ctr"/>
                      <a:r>
                        <a:rPr lang="en-US" sz="1600" dirty="0">
                          <a:latin typeface="Calibri" panose="020F0502020204030204" pitchFamily="34" charset="0"/>
                          <a:cs typeface="Calibri" panose="020F0502020204030204" pitchFamily="34" charset="0"/>
                        </a:rPr>
                        <a:t>Mostly less critical(Varies)</a:t>
                      </a:r>
                    </a:p>
                  </a:txBody>
                  <a:tcPr/>
                </a:tc>
                <a:extLst>
                  <a:ext uri="{0D108BD9-81ED-4DB2-BD59-A6C34878D82A}">
                    <a16:rowId xmlns:a16="http://schemas.microsoft.com/office/drawing/2014/main" val="2458283532"/>
                  </a:ext>
                </a:extLst>
              </a:tr>
              <a:tr h="370840">
                <a:tc>
                  <a:txBody>
                    <a:bodyPr/>
                    <a:lstStyle/>
                    <a:p>
                      <a:pPr algn="ctr"/>
                      <a:r>
                        <a:rPr lang="en-US" sz="1600" dirty="0">
                          <a:latin typeface="Calibri" panose="020F0502020204030204" pitchFamily="34" charset="0"/>
                          <a:cs typeface="Calibri" panose="020F0502020204030204" pitchFamily="34" charset="0"/>
                        </a:rPr>
                        <a:t>Users</a:t>
                      </a:r>
                    </a:p>
                  </a:txBody>
                  <a:tcPr/>
                </a:tc>
                <a:tc>
                  <a:txBody>
                    <a:bodyPr/>
                    <a:lstStyle/>
                    <a:p>
                      <a:pPr algn="ctr"/>
                      <a:r>
                        <a:rPr lang="en-US" sz="1600" dirty="0">
                          <a:latin typeface="Calibri" panose="020F0502020204030204" pitchFamily="34" charset="0"/>
                          <a:cs typeface="Calibri" panose="020F0502020204030204" pitchFamily="34" charset="0"/>
                        </a:rPr>
                        <a:t>Application users</a:t>
                      </a:r>
                    </a:p>
                  </a:txBody>
                  <a:tcPr/>
                </a:tc>
                <a:tc>
                  <a:txBody>
                    <a:bodyPr/>
                    <a:lstStyle/>
                    <a:p>
                      <a:pPr algn="ctr"/>
                      <a:r>
                        <a:rPr lang="en-US" sz="1600" dirty="0">
                          <a:latin typeface="Calibri" panose="020F0502020204030204" pitchFamily="34" charset="0"/>
                          <a:cs typeface="Calibri" panose="020F0502020204030204" pitchFamily="34" charset="0"/>
                        </a:rPr>
                        <a:t>Business Users/Decision makers</a:t>
                      </a:r>
                    </a:p>
                  </a:txBody>
                  <a:tcPr/>
                </a:tc>
                <a:tc>
                  <a:txBody>
                    <a:bodyPr/>
                    <a:lstStyle/>
                    <a:p>
                      <a:pPr algn="ctr"/>
                      <a:r>
                        <a:rPr lang="en-US" sz="1600" dirty="0">
                          <a:latin typeface="Calibri" panose="020F0502020204030204" pitchFamily="34" charset="0"/>
                          <a:cs typeface="Calibri" panose="020F0502020204030204" pitchFamily="34" charset="0"/>
                        </a:rPr>
                        <a:t>Data scientists and ML Engineers</a:t>
                      </a:r>
                    </a:p>
                    <a:p>
                      <a:pPr algn="ctr"/>
                      <a:r>
                        <a:rPr lang="en-US" sz="1600" dirty="0">
                          <a:latin typeface="Calibri" panose="020F0502020204030204" pitchFamily="34" charset="0"/>
                          <a:cs typeface="Calibri" panose="020F0502020204030204" pitchFamily="34" charset="0"/>
                        </a:rPr>
                        <a:t>Analytical teams</a:t>
                      </a:r>
                    </a:p>
                  </a:txBody>
                  <a:tcPr/>
                </a:tc>
                <a:extLst>
                  <a:ext uri="{0D108BD9-81ED-4DB2-BD59-A6C34878D82A}">
                    <a16:rowId xmlns:a16="http://schemas.microsoft.com/office/drawing/2014/main" val="3975707062"/>
                  </a:ext>
                </a:extLst>
              </a:tr>
              <a:tr h="370840">
                <a:tc>
                  <a:txBody>
                    <a:bodyPr/>
                    <a:lstStyle/>
                    <a:p>
                      <a:pPr algn="ctr"/>
                      <a:r>
                        <a:rPr lang="en-US" sz="1600" dirty="0">
                          <a:latin typeface="Calibri" panose="020F0502020204030204" pitchFamily="34" charset="0"/>
                          <a:cs typeface="Calibri" panose="020F0502020204030204" pitchFamily="34" charset="0"/>
                        </a:rPr>
                        <a:t>Security</a:t>
                      </a:r>
                    </a:p>
                  </a:txBody>
                  <a:tcPr/>
                </a:tc>
                <a:tc>
                  <a:txBody>
                    <a:bodyPr/>
                    <a:lstStyle/>
                    <a:p>
                      <a:pPr algn="ctr"/>
                      <a:r>
                        <a:rPr lang="en-US" sz="1600" dirty="0">
                          <a:latin typeface="Calibri" panose="020F0502020204030204" pitchFamily="34" charset="0"/>
                          <a:cs typeface="Calibri" panose="020F0502020204030204" pitchFamily="34" charset="0"/>
                        </a:rPr>
                        <a:t>Closely tied to the application</a:t>
                      </a:r>
                    </a:p>
                  </a:txBody>
                  <a:tcPr/>
                </a:tc>
                <a:tc>
                  <a:txBody>
                    <a:bodyPr/>
                    <a:lstStyle/>
                    <a:p>
                      <a:pPr algn="ctr"/>
                      <a:r>
                        <a:rPr lang="en-US" sz="1600" dirty="0">
                          <a:latin typeface="Calibri" panose="020F0502020204030204" pitchFamily="34" charset="0"/>
                          <a:cs typeface="Calibri" panose="020F0502020204030204" pitchFamily="34" charset="0"/>
                        </a:rPr>
                        <a:t>Rationalized based on the data consumer</a:t>
                      </a:r>
                    </a:p>
                  </a:txBody>
                  <a:tcPr/>
                </a:tc>
                <a:tc>
                  <a:txBody>
                    <a:bodyPr/>
                    <a:lstStyle/>
                    <a:p>
                      <a:pPr algn="ctr"/>
                      <a:r>
                        <a:rPr lang="en-US" sz="1600" dirty="0">
                          <a:latin typeface="Calibri" panose="020F0502020204030204" pitchFamily="34" charset="0"/>
                          <a:cs typeface="Calibri" panose="020F0502020204030204" pitchFamily="34" charset="0"/>
                        </a:rPr>
                        <a:t>Widely available</a:t>
                      </a:r>
                    </a:p>
                  </a:txBody>
                  <a:tcPr/>
                </a:tc>
                <a:extLst>
                  <a:ext uri="{0D108BD9-81ED-4DB2-BD59-A6C34878D82A}">
                    <a16:rowId xmlns:a16="http://schemas.microsoft.com/office/drawing/2014/main" val="1685218996"/>
                  </a:ext>
                </a:extLst>
              </a:tr>
              <a:tr h="370840">
                <a:tc>
                  <a:txBody>
                    <a:bodyPr/>
                    <a:lstStyle/>
                    <a:p>
                      <a:pPr algn="ctr"/>
                      <a:r>
                        <a:rPr lang="en-US" sz="1600" dirty="0">
                          <a:latin typeface="Calibri" panose="020F0502020204030204" pitchFamily="34" charset="0"/>
                          <a:cs typeface="Calibri" panose="020F0502020204030204" pitchFamily="34" charset="0"/>
                        </a:rPr>
                        <a:t>Schema Flexibility</a:t>
                      </a:r>
                    </a:p>
                  </a:txBody>
                  <a:tcPr/>
                </a:tc>
                <a:tc>
                  <a:txBody>
                    <a:bodyPr/>
                    <a:lstStyle/>
                    <a:p>
                      <a:pPr algn="ctr"/>
                      <a:r>
                        <a:rPr lang="en-US" sz="1600" dirty="0">
                          <a:latin typeface="Calibri" panose="020F0502020204030204" pitchFamily="34" charset="0"/>
                          <a:cs typeface="Calibri" panose="020F0502020204030204" pitchFamily="34" charset="0"/>
                        </a:rPr>
                        <a:t>Rigid</a:t>
                      </a:r>
                    </a:p>
                  </a:txBody>
                  <a:tcPr/>
                </a:tc>
                <a:tc>
                  <a:txBody>
                    <a:bodyPr/>
                    <a:lstStyle/>
                    <a:p>
                      <a:pPr algn="ctr"/>
                      <a:r>
                        <a:rPr lang="en-US" sz="1600" dirty="0">
                          <a:latin typeface="Calibri" panose="020F0502020204030204" pitchFamily="34" charset="0"/>
                          <a:cs typeface="Calibri" panose="020F0502020204030204" pitchFamily="34" charset="0"/>
                        </a:rPr>
                        <a:t>Pre-defined and modelled</a:t>
                      </a:r>
                    </a:p>
                  </a:txBody>
                  <a:tcPr/>
                </a:tc>
                <a:tc>
                  <a:txBody>
                    <a:bodyPr/>
                    <a:lstStyle/>
                    <a:p>
                      <a:pPr algn="ctr"/>
                      <a:r>
                        <a:rPr lang="en-US" sz="1600" dirty="0">
                          <a:latin typeface="Calibri" panose="020F0502020204030204" pitchFamily="34" charset="0"/>
                          <a:cs typeface="Calibri" panose="020F0502020204030204" pitchFamily="34" charset="0"/>
                        </a:rPr>
                        <a:t>Schema on read</a:t>
                      </a:r>
                    </a:p>
                  </a:txBody>
                  <a:tcPr/>
                </a:tc>
                <a:extLst>
                  <a:ext uri="{0D108BD9-81ED-4DB2-BD59-A6C34878D82A}">
                    <a16:rowId xmlns:a16="http://schemas.microsoft.com/office/drawing/2014/main" val="2781983194"/>
                  </a:ext>
                </a:extLst>
              </a:tr>
              <a:tr h="370840">
                <a:tc>
                  <a:txBody>
                    <a:bodyPr/>
                    <a:lstStyle/>
                    <a:p>
                      <a:pPr algn="ctr"/>
                      <a:r>
                        <a:rPr lang="en-US" sz="1600" dirty="0">
                          <a:latin typeface="Calibri" panose="020F0502020204030204" pitchFamily="34" charset="0"/>
                          <a:cs typeface="Calibri" panose="020F0502020204030204" pitchFamily="34" charset="0"/>
                        </a:rPr>
                        <a:t>Post processing Complexity</a:t>
                      </a:r>
                    </a:p>
                  </a:txBody>
                  <a:tcPr/>
                </a:tc>
                <a:tc>
                  <a:txBody>
                    <a:bodyPr/>
                    <a:lstStyle/>
                    <a:p>
                      <a:pPr algn="ctr"/>
                      <a:r>
                        <a:rPr lang="en-US" sz="1600" dirty="0">
                          <a:latin typeface="Calibri" panose="020F0502020204030204" pitchFamily="34" charset="0"/>
                          <a:cs typeface="Calibri" panose="020F0502020204030204" pitchFamily="34" charset="0"/>
                        </a:rPr>
                        <a:t>Less complex</a:t>
                      </a:r>
                    </a:p>
                  </a:txBody>
                  <a:tcPr/>
                </a:tc>
                <a:tc>
                  <a:txBody>
                    <a:bodyPr/>
                    <a:lstStyle/>
                    <a:p>
                      <a:pPr algn="ctr"/>
                      <a:r>
                        <a:rPr lang="en-US" sz="1600" dirty="0">
                          <a:latin typeface="Calibri" panose="020F0502020204030204" pitchFamily="34" charset="0"/>
                          <a:cs typeface="Calibri" panose="020F0502020204030204" pitchFamily="34" charset="0"/>
                        </a:rPr>
                        <a:t>Prepared data – Less complex</a:t>
                      </a:r>
                    </a:p>
                  </a:txBody>
                  <a:tcPr/>
                </a:tc>
                <a:tc>
                  <a:txBody>
                    <a:bodyPr/>
                    <a:lstStyle/>
                    <a:p>
                      <a:pPr algn="ctr"/>
                      <a:r>
                        <a:rPr lang="en-US" sz="1600" dirty="0">
                          <a:latin typeface="Calibri" panose="020F0502020204030204" pitchFamily="34" charset="0"/>
                          <a:cs typeface="Calibri" panose="020F0502020204030204" pitchFamily="34" charset="0"/>
                        </a:rPr>
                        <a:t>Complex based on the use case</a:t>
                      </a:r>
                    </a:p>
                  </a:txBody>
                  <a:tcPr/>
                </a:tc>
                <a:extLst>
                  <a:ext uri="{0D108BD9-81ED-4DB2-BD59-A6C34878D82A}">
                    <a16:rowId xmlns:a16="http://schemas.microsoft.com/office/drawing/2014/main" val="3091896296"/>
                  </a:ext>
                </a:extLst>
              </a:tr>
              <a:tr h="370840">
                <a:tc>
                  <a:txBody>
                    <a:bodyPr/>
                    <a:lstStyle/>
                    <a:p>
                      <a:pPr algn="ctr"/>
                      <a:r>
                        <a:rPr lang="en-US" sz="1600" dirty="0">
                          <a:latin typeface="Calibri" panose="020F0502020204030204" pitchFamily="34" charset="0"/>
                          <a:cs typeface="Calibri" panose="020F0502020204030204" pitchFamily="34" charset="0"/>
                        </a:rPr>
                        <a:t>History data</a:t>
                      </a:r>
                    </a:p>
                  </a:txBody>
                  <a:tcPr/>
                </a:tc>
                <a:tc>
                  <a:txBody>
                    <a:bodyPr/>
                    <a:lstStyle/>
                    <a:p>
                      <a:pPr algn="ctr"/>
                      <a:r>
                        <a:rPr lang="en-US" sz="1600" dirty="0">
                          <a:latin typeface="Calibri" panose="020F0502020204030204" pitchFamily="34" charset="0"/>
                          <a:cs typeface="Calibri" panose="020F0502020204030204" pitchFamily="34" charset="0"/>
                        </a:rPr>
                        <a:t>As per application requirement</a:t>
                      </a:r>
                    </a:p>
                  </a:txBody>
                  <a:tcPr/>
                </a:tc>
                <a:tc>
                  <a:txBody>
                    <a:bodyPr/>
                    <a:lstStyle/>
                    <a:p>
                      <a:pPr algn="ctr"/>
                      <a:r>
                        <a:rPr lang="en-US" sz="1600" dirty="0">
                          <a:latin typeface="Calibri" panose="020F0502020204030204" pitchFamily="34" charset="0"/>
                          <a:cs typeface="Calibri" panose="020F0502020204030204" pitchFamily="34" charset="0"/>
                        </a:rPr>
                        <a:t>Historic and current data – Data retention is subjective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Historic and current data – Data retention is subjective</a:t>
                      </a:r>
                    </a:p>
                    <a:p>
                      <a:pPr algn="ct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02407397"/>
                  </a:ext>
                </a:extLst>
              </a:tr>
            </a:tbl>
          </a:graphicData>
        </a:graphic>
      </p:graphicFrame>
    </p:spTree>
    <p:extLst>
      <p:ext uri="{BB962C8B-B14F-4D97-AF65-F5344CB8AC3E}">
        <p14:creationId xmlns:p14="http://schemas.microsoft.com/office/powerpoint/2010/main" val="49932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4D8991-9CB5-B24C-BB8B-974C93E3EB1D}"/>
              </a:ext>
            </a:extLst>
          </p:cNvPr>
          <p:cNvSpPr>
            <a:spLocks noGrp="1"/>
          </p:cNvSpPr>
          <p:nvPr>
            <p:ph type="title"/>
          </p:nvPr>
        </p:nvSpPr>
        <p:spPr/>
        <p:txBody>
          <a:bodyPr>
            <a:normAutofit/>
          </a:bodyPr>
          <a:lstStyle/>
          <a:p>
            <a:r>
              <a:rPr lang="en-US" dirty="0">
                <a:cs typeface="Arial"/>
              </a:rPr>
              <a:t>Data Ops</a:t>
            </a:r>
          </a:p>
        </p:txBody>
      </p:sp>
      <p:sp>
        <p:nvSpPr>
          <p:cNvPr id="2" name="TextBox 1">
            <a:extLst>
              <a:ext uri="{FF2B5EF4-FFF2-40B4-BE49-F238E27FC236}">
                <a16:creationId xmlns:a16="http://schemas.microsoft.com/office/drawing/2014/main" id="{EC24E26B-92C8-3811-BE43-E881F69408FD}"/>
              </a:ext>
            </a:extLst>
          </p:cNvPr>
          <p:cNvSpPr txBox="1"/>
          <p:nvPr/>
        </p:nvSpPr>
        <p:spPr>
          <a:xfrm>
            <a:off x="685800" y="1470581"/>
            <a:ext cx="8826775" cy="2031325"/>
          </a:xfrm>
          <a:prstGeom prst="rect">
            <a:avLst/>
          </a:prstGeom>
          <a:noFill/>
        </p:spPr>
        <p:txBody>
          <a:bodyPr wrap="none" rtlCol="0">
            <a:spAutoFit/>
          </a:bodyPr>
          <a:lstStyle/>
          <a:p>
            <a:r>
              <a:rPr lang="en-US" dirty="0" err="1"/>
              <a:t>DataOps</a:t>
            </a:r>
            <a:r>
              <a:rPr lang="en-US" dirty="0"/>
              <a:t> is an enterprise strategy which is primarily focused on</a:t>
            </a:r>
          </a:p>
          <a:p>
            <a:pPr marL="285750" indent="-285750">
              <a:buFont typeface="Wingdings" pitchFamily="2" charset="2"/>
              <a:buChar char="Ø"/>
            </a:pPr>
            <a:r>
              <a:rPr lang="en-US" dirty="0"/>
              <a:t>Reducing the elapsed time between proposal of new idea and finished analytical pipeline</a:t>
            </a:r>
          </a:p>
          <a:p>
            <a:pPr marL="285750" indent="-285750">
              <a:buFont typeface="Wingdings" pitchFamily="2" charset="2"/>
              <a:buChar char="Ø"/>
            </a:pPr>
            <a:r>
              <a:rPr lang="en-US" dirty="0"/>
              <a:t>Measured by the number of analytical products productionized in a given period of time</a:t>
            </a:r>
          </a:p>
          <a:p>
            <a:pPr marL="285750" indent="-285750">
              <a:buFont typeface="Wingdings" pitchFamily="2" charset="2"/>
              <a:buChar char="Ø"/>
            </a:pPr>
            <a:r>
              <a:rPr lang="en-US" dirty="0"/>
              <a:t>DevOps and Data operations are part of </a:t>
            </a:r>
            <a:r>
              <a:rPr lang="en-US" dirty="0" err="1"/>
              <a:t>DataOps</a:t>
            </a:r>
            <a:endParaRPr lang="en-US" dirty="0"/>
          </a:p>
          <a:p>
            <a:pPr marL="285750" indent="-285750">
              <a:buFont typeface="Wingdings" pitchFamily="2" charset="2"/>
              <a:buChar char="Ø"/>
            </a:pPr>
            <a:r>
              <a:rPr lang="en-US" dirty="0"/>
              <a:t>More on </a:t>
            </a:r>
            <a:r>
              <a:rPr lang="en-US" dirty="0" err="1"/>
              <a:t>DataOps</a:t>
            </a:r>
            <a:endParaRPr lang="en-US" dirty="0"/>
          </a:p>
          <a:p>
            <a:pPr marL="0" indent="0">
              <a:buFont typeface="Wingdings" pitchFamily="2" charset="2"/>
              <a:buNone/>
            </a:pPr>
            <a:r>
              <a:rPr lang="en-US" dirty="0"/>
              <a:t>      https://</a:t>
            </a:r>
            <a:r>
              <a:rPr lang="en-US" dirty="0" err="1"/>
              <a:t>datakitchen.io</a:t>
            </a:r>
            <a:r>
              <a:rPr lang="en-US" dirty="0"/>
              <a:t>/what-is-</a:t>
            </a:r>
            <a:r>
              <a:rPr lang="en-US" dirty="0" err="1"/>
              <a:t>dataops</a:t>
            </a:r>
            <a:r>
              <a:rPr lang="en-US" dirty="0"/>
              <a:t>/</a:t>
            </a:r>
          </a:p>
          <a:p>
            <a:pPr algn="l"/>
            <a:endParaRPr lang="en-US" dirty="0" err="1">
              <a:solidFill>
                <a:schemeClr val="accent5"/>
              </a:solidFill>
            </a:endParaRPr>
          </a:p>
        </p:txBody>
      </p:sp>
      <p:pic>
        <p:nvPicPr>
          <p:cNvPr id="1030" name="Picture 6" descr="DataOps vs. DevOps: What's the Difference?">
            <a:extLst>
              <a:ext uri="{FF2B5EF4-FFF2-40B4-BE49-F238E27FC236}">
                <a16:creationId xmlns:a16="http://schemas.microsoft.com/office/drawing/2014/main" id="{A73790CD-5E1F-CC5E-82E4-9409323AA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957" y="3501906"/>
            <a:ext cx="6003434" cy="2493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57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4D8991-9CB5-B24C-BB8B-974C93E3EB1D}"/>
              </a:ext>
            </a:extLst>
          </p:cNvPr>
          <p:cNvSpPr>
            <a:spLocks noGrp="1"/>
          </p:cNvSpPr>
          <p:nvPr>
            <p:ph type="title"/>
          </p:nvPr>
        </p:nvSpPr>
        <p:spPr/>
        <p:txBody>
          <a:bodyPr>
            <a:normAutofit/>
          </a:bodyPr>
          <a:lstStyle/>
          <a:p>
            <a:pPr>
              <a:buClr>
                <a:schemeClr val="tx1"/>
              </a:buClr>
            </a:pPr>
            <a:r>
              <a:rPr lang="en-US" dirty="0">
                <a:latin typeface="Calibri" panose="020F0502020204030204" pitchFamily="34" charset="0"/>
                <a:cs typeface="Calibri" panose="020F0502020204030204" pitchFamily="34" charset="0"/>
              </a:rPr>
              <a:t>Scalable Cloud Data Warehouses</a:t>
            </a:r>
          </a:p>
        </p:txBody>
      </p:sp>
      <p:sp>
        <p:nvSpPr>
          <p:cNvPr id="5" name="TextBox 4">
            <a:extLst>
              <a:ext uri="{FF2B5EF4-FFF2-40B4-BE49-F238E27FC236}">
                <a16:creationId xmlns:a16="http://schemas.microsoft.com/office/drawing/2014/main" id="{2955C54C-2328-7A45-BB1E-CA6FC7534E04}"/>
              </a:ext>
            </a:extLst>
          </p:cNvPr>
          <p:cNvSpPr txBox="1"/>
          <p:nvPr/>
        </p:nvSpPr>
        <p:spPr>
          <a:xfrm>
            <a:off x="517801" y="1214438"/>
            <a:ext cx="8279296" cy="3108543"/>
          </a:xfrm>
          <a:prstGeom prst="rect">
            <a:avLst/>
          </a:prstGeom>
          <a:noFill/>
        </p:spPr>
        <p:txBody>
          <a:bodyPr wrap="square" rtlCol="0">
            <a:spAutoFit/>
          </a:bodyPr>
          <a:lstStyle/>
          <a:p>
            <a:pPr algn="l"/>
            <a:r>
              <a:rPr lang="en-US" sz="1400" dirty="0"/>
              <a:t>With the power of cloud and limitless infrastructure, data warehouses have become intelligent and scalable based on the workloads</a:t>
            </a:r>
          </a:p>
          <a:p>
            <a:pPr marL="742950" lvl="1" indent="-285750">
              <a:buClr>
                <a:schemeClr val="tx1"/>
              </a:buClr>
              <a:buFont typeface="Wingdings" pitchFamily="2" charset="2"/>
              <a:buChar char="Ø"/>
            </a:pPr>
            <a:r>
              <a:rPr lang="en-US" sz="1400" dirty="0"/>
              <a:t>Scale horizontally based on query workloads</a:t>
            </a:r>
          </a:p>
          <a:p>
            <a:pPr marL="742950" lvl="1" indent="-285750">
              <a:buClr>
                <a:schemeClr val="tx1"/>
              </a:buClr>
              <a:buFont typeface="Wingdings" pitchFamily="2" charset="2"/>
              <a:buChar char="Ø"/>
            </a:pPr>
            <a:r>
              <a:rPr lang="en-US" sz="1400" dirty="0"/>
              <a:t>Support MPP for parallel processing</a:t>
            </a:r>
          </a:p>
          <a:p>
            <a:pPr marL="742950" lvl="1" indent="-285750">
              <a:buClr>
                <a:schemeClr val="tx1"/>
              </a:buClr>
              <a:buFont typeface="Wingdings" pitchFamily="2" charset="2"/>
              <a:buChar char="Ø"/>
            </a:pPr>
            <a:r>
              <a:rPr lang="en-US" sz="1400" dirty="0"/>
              <a:t>Support SQL based query engines</a:t>
            </a:r>
          </a:p>
          <a:p>
            <a:pPr marL="742950" lvl="1" indent="-285750">
              <a:buClr>
                <a:schemeClr val="tx1"/>
              </a:buClr>
              <a:buFont typeface="Wingdings" pitchFamily="2" charset="2"/>
              <a:buChar char="Ø"/>
            </a:pPr>
            <a:r>
              <a:rPr lang="en-US" sz="1400" dirty="0"/>
              <a:t>Variety of connections and compatibilities to Reporting and ETL tools</a:t>
            </a:r>
          </a:p>
          <a:p>
            <a:pPr marL="742950" lvl="1" indent="-285750">
              <a:buClr>
                <a:schemeClr val="tx1"/>
              </a:buClr>
              <a:buFont typeface="Wingdings" pitchFamily="2" charset="2"/>
              <a:buChar char="Ø"/>
            </a:pPr>
            <a:r>
              <a:rPr lang="en-US" sz="1400" dirty="0"/>
              <a:t>Abstract data and underlying infrastructure management to enable quick insights and data driven decision making</a:t>
            </a:r>
          </a:p>
          <a:p>
            <a:pPr marL="742950" lvl="1" indent="-285750">
              <a:buClr>
                <a:schemeClr val="tx1"/>
              </a:buClr>
              <a:buFont typeface="Wingdings" pitchFamily="2" charset="2"/>
              <a:buChar char="Ø"/>
            </a:pPr>
            <a:r>
              <a:rPr lang="en-US" sz="1400" dirty="0"/>
              <a:t>Columnar oriented databases which support OLAP – Read heavy use cases.(Row based architectures are good for OLTP. Transactional systems)</a:t>
            </a:r>
          </a:p>
          <a:p>
            <a:pPr marL="742950" lvl="1" indent="-285750">
              <a:buClr>
                <a:schemeClr val="tx1"/>
              </a:buClr>
              <a:buFont typeface="Wingdings" pitchFamily="2" charset="2"/>
              <a:buChar char="Ø"/>
            </a:pPr>
            <a:r>
              <a:rPr lang="en-US" sz="1400" dirty="0"/>
              <a:t>Fault tolerant with replication and disaster recovery options</a:t>
            </a:r>
          </a:p>
          <a:p>
            <a:pPr marL="742950" lvl="1" indent="-285750">
              <a:buClr>
                <a:schemeClr val="tx1"/>
              </a:buClr>
              <a:buFont typeface="Wingdings" pitchFamily="2" charset="2"/>
              <a:buChar char="Ø"/>
            </a:pPr>
            <a:r>
              <a:rPr lang="en-US" sz="1400" dirty="0"/>
              <a:t>Customizable concurrency and scaling features for effective cost and performance management</a:t>
            </a:r>
          </a:p>
          <a:p>
            <a:pPr marL="742950" lvl="1" indent="-285750">
              <a:buClr>
                <a:schemeClr val="tx1"/>
              </a:buClr>
              <a:buFont typeface="Wingdings" pitchFamily="2" charset="2"/>
              <a:buChar char="Ø"/>
            </a:pPr>
            <a:r>
              <a:rPr lang="en-US" sz="1400" dirty="0"/>
              <a:t>Uses compression for the storage of data, so that the storage costs are optimized</a:t>
            </a:r>
          </a:p>
          <a:p>
            <a:pPr marL="742950" lvl="1" indent="-285750">
              <a:buClr>
                <a:schemeClr val="tx1"/>
              </a:buClr>
              <a:buFont typeface="Wingdings" pitchFamily="2" charset="2"/>
              <a:buChar char="Ø"/>
            </a:pPr>
            <a:endParaRPr lang="en-US" sz="1400" dirty="0"/>
          </a:p>
        </p:txBody>
      </p:sp>
      <p:pic>
        <p:nvPicPr>
          <p:cNvPr id="4098" name="Picture 2" descr="Snowflake and Tableau: Enhanced data storage and analysis">
            <a:extLst>
              <a:ext uri="{FF2B5EF4-FFF2-40B4-BE49-F238E27FC236}">
                <a16:creationId xmlns:a16="http://schemas.microsoft.com/office/drawing/2014/main" id="{0103FBCF-8D5A-1D40-83C3-D5B13D4C3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5096" y="1822590"/>
            <a:ext cx="2567947" cy="10271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mazon Redshift - 11 Key Points to Remember">
            <a:extLst>
              <a:ext uri="{FF2B5EF4-FFF2-40B4-BE49-F238E27FC236}">
                <a16:creationId xmlns:a16="http://schemas.microsoft.com/office/drawing/2014/main" id="{C35250F6-1F8E-DE4B-8D22-13C6EE75A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7097" y="3026809"/>
            <a:ext cx="2947228" cy="121257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oogle Cloud Platform(GCP) for Data Scientist and Introduction to Big Query  —Part 1 | by David Joy | Medium">
            <a:extLst>
              <a:ext uri="{FF2B5EF4-FFF2-40B4-BE49-F238E27FC236}">
                <a16:creationId xmlns:a16="http://schemas.microsoft.com/office/drawing/2014/main" id="{4B0EDBD7-5C67-B148-A273-6AC69263A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5676" y="4577526"/>
            <a:ext cx="3224696" cy="136862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orizontal Vs. Vertical Scaling: How Do They Compare?">
            <a:extLst>
              <a:ext uri="{FF2B5EF4-FFF2-40B4-BE49-F238E27FC236}">
                <a16:creationId xmlns:a16="http://schemas.microsoft.com/office/drawing/2014/main" id="{4C1B4742-09CC-3B40-94C7-EC901A352B1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06" t="16087" r="6720" b="14783"/>
          <a:stretch/>
        </p:blipFill>
        <p:spPr bwMode="auto">
          <a:xfrm>
            <a:off x="3446325" y="4213479"/>
            <a:ext cx="4129501" cy="20996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zure Synapse Simplifies Reporting and Reduces Costs - Case Study">
            <a:extLst>
              <a:ext uri="{FF2B5EF4-FFF2-40B4-BE49-F238E27FC236}">
                <a16:creationId xmlns:a16="http://schemas.microsoft.com/office/drawing/2014/main" id="{9F28F45C-7D9E-EE95-3186-C715281A04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127" t="19624" r="16851" b="21650"/>
          <a:stretch/>
        </p:blipFill>
        <p:spPr bwMode="auto">
          <a:xfrm>
            <a:off x="9532606" y="775672"/>
            <a:ext cx="1432925" cy="87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94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BAE-27C0-EC46-90E4-68BABC82A499}"/>
              </a:ext>
            </a:extLst>
          </p:cNvPr>
          <p:cNvSpPr>
            <a:spLocks noGrp="1"/>
          </p:cNvSpPr>
          <p:nvPr>
            <p:ph type="title"/>
          </p:nvPr>
        </p:nvSpPr>
        <p:spPr>
          <a:xfrm>
            <a:off x="626166" y="29403"/>
            <a:ext cx="11058525" cy="976313"/>
          </a:xfrm>
        </p:spPr>
        <p:txBody>
          <a:bodyPr/>
          <a:lstStyle/>
          <a:p>
            <a:r>
              <a:rPr lang="en-US" dirty="0"/>
              <a:t>Azure Synapse – Architecture</a:t>
            </a:r>
          </a:p>
        </p:txBody>
      </p:sp>
      <p:pic>
        <p:nvPicPr>
          <p:cNvPr id="3074" name="Picture 2" descr="Screenshot of Synapse SQL architecture.">
            <a:extLst>
              <a:ext uri="{FF2B5EF4-FFF2-40B4-BE49-F238E27FC236}">
                <a16:creationId xmlns:a16="http://schemas.microsoft.com/office/drawing/2014/main" id="{FCD4AF03-6A2F-2CF1-423F-C9743354F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61" y="1129175"/>
            <a:ext cx="11184556" cy="5012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13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BAE-27C0-EC46-90E4-68BABC82A499}"/>
              </a:ext>
            </a:extLst>
          </p:cNvPr>
          <p:cNvSpPr>
            <a:spLocks noGrp="1"/>
          </p:cNvSpPr>
          <p:nvPr>
            <p:ph type="title"/>
          </p:nvPr>
        </p:nvSpPr>
        <p:spPr>
          <a:xfrm>
            <a:off x="626166" y="29403"/>
            <a:ext cx="11058525" cy="976313"/>
          </a:xfrm>
        </p:spPr>
        <p:txBody>
          <a:bodyPr/>
          <a:lstStyle/>
          <a:p>
            <a:r>
              <a:rPr lang="en-US" dirty="0"/>
              <a:t>Redshift – Architecture</a:t>
            </a:r>
          </a:p>
        </p:txBody>
      </p:sp>
      <p:pic>
        <p:nvPicPr>
          <p:cNvPr id="5" name="Picture 4">
            <a:extLst>
              <a:ext uri="{FF2B5EF4-FFF2-40B4-BE49-F238E27FC236}">
                <a16:creationId xmlns:a16="http://schemas.microsoft.com/office/drawing/2014/main" id="{33663517-33C8-B544-BA16-80EDCE9880AE}"/>
              </a:ext>
            </a:extLst>
          </p:cNvPr>
          <p:cNvPicPr>
            <a:picLocks noChangeAspect="1"/>
          </p:cNvPicPr>
          <p:nvPr/>
        </p:nvPicPr>
        <p:blipFill>
          <a:blip r:embed="rId2"/>
          <a:stretch>
            <a:fillRect/>
          </a:stretch>
        </p:blipFill>
        <p:spPr>
          <a:xfrm>
            <a:off x="447675" y="931863"/>
            <a:ext cx="7129093" cy="5405437"/>
          </a:xfrm>
          <a:prstGeom prst="rect">
            <a:avLst/>
          </a:prstGeom>
        </p:spPr>
      </p:pic>
      <p:sp>
        <p:nvSpPr>
          <p:cNvPr id="6" name="TextBox 5">
            <a:extLst>
              <a:ext uri="{FF2B5EF4-FFF2-40B4-BE49-F238E27FC236}">
                <a16:creationId xmlns:a16="http://schemas.microsoft.com/office/drawing/2014/main" id="{AE01DC55-9CF9-3D43-9E98-E024359AC9C5}"/>
              </a:ext>
            </a:extLst>
          </p:cNvPr>
          <p:cNvSpPr txBox="1"/>
          <p:nvPr/>
        </p:nvSpPr>
        <p:spPr>
          <a:xfrm>
            <a:off x="8309114" y="1593989"/>
            <a:ext cx="3170933" cy="1477328"/>
          </a:xfrm>
          <a:prstGeom prst="rect">
            <a:avLst/>
          </a:prstGeom>
          <a:noFill/>
        </p:spPr>
        <p:txBody>
          <a:bodyPr wrap="none" rtlCol="0">
            <a:spAutoFit/>
          </a:bodyPr>
          <a:lstStyle/>
          <a:p>
            <a:pPr algn="l"/>
            <a:r>
              <a:rPr lang="en-US" b="1" i="1" u="sng" dirty="0"/>
              <a:t>Sources of batch data:</a:t>
            </a:r>
          </a:p>
          <a:p>
            <a:pPr marL="285750" indent="-285750" algn="l">
              <a:buFont typeface="Wingdings" pitchFamily="2" charset="2"/>
              <a:buChar char="Ø"/>
            </a:pPr>
            <a:r>
              <a:rPr lang="en-US" dirty="0"/>
              <a:t>Copy from S3</a:t>
            </a:r>
          </a:p>
          <a:p>
            <a:pPr marL="285750" indent="-285750" algn="l">
              <a:buFont typeface="Wingdings" pitchFamily="2" charset="2"/>
              <a:buChar char="Ø"/>
            </a:pPr>
            <a:r>
              <a:rPr lang="en-US" dirty="0"/>
              <a:t>Copy from EMR</a:t>
            </a:r>
          </a:p>
          <a:p>
            <a:pPr marL="285750" indent="-285750" algn="l">
              <a:buFont typeface="Wingdings" pitchFamily="2" charset="2"/>
              <a:buChar char="Ø"/>
            </a:pPr>
            <a:r>
              <a:rPr lang="en-US" dirty="0"/>
              <a:t>Copy from remote Host(SSH)</a:t>
            </a:r>
          </a:p>
          <a:p>
            <a:pPr marL="285750" indent="-285750" algn="l">
              <a:buFont typeface="Wingdings" pitchFamily="2" charset="2"/>
              <a:buChar char="Ø"/>
            </a:pPr>
            <a:r>
              <a:rPr lang="en-US" dirty="0"/>
              <a:t>Copy from DynamoDB</a:t>
            </a:r>
          </a:p>
        </p:txBody>
      </p:sp>
      <p:sp>
        <p:nvSpPr>
          <p:cNvPr id="10" name="TextBox 9">
            <a:extLst>
              <a:ext uri="{FF2B5EF4-FFF2-40B4-BE49-F238E27FC236}">
                <a16:creationId xmlns:a16="http://schemas.microsoft.com/office/drawing/2014/main" id="{9EF739F1-A1B3-2347-A074-88EF45394F36}"/>
              </a:ext>
            </a:extLst>
          </p:cNvPr>
          <p:cNvSpPr txBox="1"/>
          <p:nvPr/>
        </p:nvSpPr>
        <p:spPr>
          <a:xfrm>
            <a:off x="8309114" y="3634581"/>
            <a:ext cx="2932395" cy="1200329"/>
          </a:xfrm>
          <a:prstGeom prst="rect">
            <a:avLst/>
          </a:prstGeom>
          <a:noFill/>
        </p:spPr>
        <p:txBody>
          <a:bodyPr wrap="square" rtlCol="0">
            <a:spAutoFit/>
          </a:bodyPr>
          <a:lstStyle/>
          <a:p>
            <a:pPr algn="l"/>
            <a:r>
              <a:rPr lang="en-US" b="1" i="1" u="sng" dirty="0"/>
              <a:t>Sources of Streaming data:</a:t>
            </a:r>
          </a:p>
          <a:p>
            <a:pPr marL="285750" indent="-285750" algn="l">
              <a:buFont typeface="Wingdings" pitchFamily="2" charset="2"/>
              <a:buChar char="Ø"/>
            </a:pPr>
            <a:r>
              <a:rPr lang="en-US" dirty="0"/>
              <a:t>Amazon Kinesis firehose can directly add redshift as a destination</a:t>
            </a:r>
          </a:p>
        </p:txBody>
      </p:sp>
    </p:spTree>
    <p:extLst>
      <p:ext uri="{BB962C8B-B14F-4D97-AF65-F5344CB8AC3E}">
        <p14:creationId xmlns:p14="http://schemas.microsoft.com/office/powerpoint/2010/main" val="301425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C3721B61-3C88-E944-8DC7-0B37463870A8}"/>
              </a:ext>
            </a:extLst>
          </p:cNvPr>
          <p:cNvSpPr/>
          <p:nvPr/>
        </p:nvSpPr>
        <p:spPr>
          <a:xfrm>
            <a:off x="8409566" y="3487364"/>
            <a:ext cx="3743572" cy="2734532"/>
          </a:xfrm>
          <a:prstGeom prst="roundRect">
            <a:avLst/>
          </a:prstGeom>
          <a:solidFill>
            <a:schemeClr val="tx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2A0C8398-8C41-C24E-B12A-E89794CF7FD4}"/>
              </a:ext>
            </a:extLst>
          </p:cNvPr>
          <p:cNvSpPr/>
          <p:nvPr/>
        </p:nvSpPr>
        <p:spPr>
          <a:xfrm>
            <a:off x="4224214" y="3494852"/>
            <a:ext cx="4054539" cy="2812775"/>
          </a:xfrm>
          <a:prstGeom prst="roundRect">
            <a:avLst/>
          </a:prstGeom>
          <a:solidFill>
            <a:schemeClr val="bg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AA32E9D1-43D6-9044-88DE-5B279AC14E0F}"/>
              </a:ext>
            </a:extLst>
          </p:cNvPr>
          <p:cNvSpPr/>
          <p:nvPr/>
        </p:nvSpPr>
        <p:spPr>
          <a:xfrm>
            <a:off x="38862" y="3498572"/>
            <a:ext cx="4054539" cy="2812775"/>
          </a:xfrm>
          <a:prstGeom prst="roundRect">
            <a:avLst/>
          </a:prstGeom>
          <a:solidFill>
            <a:schemeClr val="accent6">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E72BAE-27C0-EC46-90E4-68BABC82A499}"/>
              </a:ext>
            </a:extLst>
          </p:cNvPr>
          <p:cNvSpPr>
            <a:spLocks noGrp="1"/>
          </p:cNvSpPr>
          <p:nvPr>
            <p:ph type="title"/>
          </p:nvPr>
        </p:nvSpPr>
        <p:spPr>
          <a:xfrm>
            <a:off x="626166" y="29403"/>
            <a:ext cx="11058525" cy="976313"/>
          </a:xfrm>
        </p:spPr>
        <p:txBody>
          <a:bodyPr>
            <a:normAutofit/>
          </a:bodyPr>
          <a:lstStyle/>
          <a:p>
            <a:pPr>
              <a:buClr>
                <a:schemeClr val="tx1"/>
              </a:buClr>
            </a:pPr>
            <a:r>
              <a:rPr lang="en-US" dirty="0">
                <a:latin typeface="Calibri" panose="020F0502020204030204" pitchFamily="34" charset="0"/>
                <a:cs typeface="Calibri" panose="020F0502020204030204" pitchFamily="34" charset="0"/>
              </a:rPr>
              <a:t>ETL – Tools Introduction</a:t>
            </a:r>
          </a:p>
        </p:txBody>
      </p:sp>
      <p:sp>
        <p:nvSpPr>
          <p:cNvPr id="6" name="TextBox 5">
            <a:extLst>
              <a:ext uri="{FF2B5EF4-FFF2-40B4-BE49-F238E27FC236}">
                <a16:creationId xmlns:a16="http://schemas.microsoft.com/office/drawing/2014/main" id="{5EFEA782-65E8-3D49-9700-892DBE31B166}"/>
              </a:ext>
            </a:extLst>
          </p:cNvPr>
          <p:cNvSpPr txBox="1"/>
          <p:nvPr/>
        </p:nvSpPr>
        <p:spPr>
          <a:xfrm>
            <a:off x="38862" y="5170689"/>
            <a:ext cx="1402628" cy="369332"/>
          </a:xfrm>
          <a:prstGeom prst="rect">
            <a:avLst/>
          </a:prstGeom>
          <a:noFill/>
          <a:ln>
            <a:solidFill>
              <a:schemeClr val="bg1"/>
            </a:solidFill>
          </a:ln>
        </p:spPr>
        <p:txBody>
          <a:bodyPr wrap="none" rtlCol="0">
            <a:spAutoFit/>
          </a:bodyPr>
          <a:lstStyle/>
          <a:p>
            <a:pPr algn="l"/>
            <a:r>
              <a:rPr lang="en-US" dirty="0"/>
              <a:t>Data Sources</a:t>
            </a:r>
          </a:p>
        </p:txBody>
      </p:sp>
      <p:pic>
        <p:nvPicPr>
          <p:cNvPr id="11" name="Picture 8" descr="ETL Overview – Study With Swati">
            <a:extLst>
              <a:ext uri="{FF2B5EF4-FFF2-40B4-BE49-F238E27FC236}">
                <a16:creationId xmlns:a16="http://schemas.microsoft.com/office/drawing/2014/main" id="{8FA926E9-C9FE-2E42-AF8A-1759878288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52" t="-1" r="19073" b="-366"/>
          <a:stretch/>
        </p:blipFill>
        <p:spPr bwMode="auto">
          <a:xfrm>
            <a:off x="1518728" y="3746685"/>
            <a:ext cx="688417" cy="6843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6D5084B-B744-1549-97F1-7B9C537E2E6C}"/>
              </a:ext>
            </a:extLst>
          </p:cNvPr>
          <p:cNvSpPr txBox="1"/>
          <p:nvPr/>
        </p:nvSpPr>
        <p:spPr>
          <a:xfrm>
            <a:off x="10489941" y="4986022"/>
            <a:ext cx="1536407" cy="646331"/>
          </a:xfrm>
          <a:prstGeom prst="rect">
            <a:avLst/>
          </a:prstGeom>
          <a:noFill/>
          <a:ln>
            <a:solidFill>
              <a:schemeClr val="bg1"/>
            </a:solidFill>
          </a:ln>
        </p:spPr>
        <p:txBody>
          <a:bodyPr wrap="square" rtlCol="0">
            <a:spAutoFit/>
          </a:bodyPr>
          <a:lstStyle/>
          <a:p>
            <a:pPr algn="ctr"/>
            <a:r>
              <a:rPr lang="en-US" dirty="0"/>
              <a:t>Consuming Applications</a:t>
            </a:r>
          </a:p>
        </p:txBody>
      </p:sp>
      <p:pic>
        <p:nvPicPr>
          <p:cNvPr id="19" name="Picture 8" descr="ETL Overview – Study With Swati">
            <a:extLst>
              <a:ext uri="{FF2B5EF4-FFF2-40B4-BE49-F238E27FC236}">
                <a16:creationId xmlns:a16="http://schemas.microsoft.com/office/drawing/2014/main" id="{FCB2A1DF-3474-3F44-AEB1-46108A77C8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52" t="-1" r="19073" b="-366"/>
          <a:stretch/>
        </p:blipFill>
        <p:spPr bwMode="auto">
          <a:xfrm>
            <a:off x="5958285" y="3815957"/>
            <a:ext cx="688417" cy="68437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ETL Overview – Study With Swati">
            <a:extLst>
              <a:ext uri="{FF2B5EF4-FFF2-40B4-BE49-F238E27FC236}">
                <a16:creationId xmlns:a16="http://schemas.microsoft.com/office/drawing/2014/main" id="{E60CB7FE-8CF5-A64D-995C-5AF6AF359C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52" t="-1" r="19073" b="-366"/>
          <a:stretch/>
        </p:blipFill>
        <p:spPr bwMode="auto">
          <a:xfrm>
            <a:off x="10325236" y="3760045"/>
            <a:ext cx="688417" cy="684371"/>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Elbow Connector 20">
            <a:extLst>
              <a:ext uri="{FF2B5EF4-FFF2-40B4-BE49-F238E27FC236}">
                <a16:creationId xmlns:a16="http://schemas.microsoft.com/office/drawing/2014/main" id="{D054CE16-70A5-1D4C-86DB-FAD65B5C7294}"/>
              </a:ext>
            </a:extLst>
          </p:cNvPr>
          <p:cNvCxnSpPr>
            <a:stCxn id="6" idx="0"/>
            <a:endCxn id="11" idx="1"/>
          </p:cNvCxnSpPr>
          <p:nvPr/>
        </p:nvCxnSpPr>
        <p:spPr>
          <a:xfrm rot="5400000" flipH="1" flipV="1">
            <a:off x="588543" y="4240504"/>
            <a:ext cx="1081818" cy="77855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42793C46-A5CE-1041-BEE2-7EF060D23A68}"/>
              </a:ext>
            </a:extLst>
          </p:cNvPr>
          <p:cNvCxnSpPr>
            <a:cxnSpLocks/>
          </p:cNvCxnSpPr>
          <p:nvPr/>
        </p:nvCxnSpPr>
        <p:spPr>
          <a:xfrm>
            <a:off x="2218766" y="4158142"/>
            <a:ext cx="1086366" cy="61672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6537228-A680-6A4E-AE8C-7BC3A5C8E796}"/>
              </a:ext>
            </a:extLst>
          </p:cNvPr>
          <p:cNvCxnSpPr>
            <a:cxnSpLocks/>
          </p:cNvCxnSpPr>
          <p:nvPr/>
        </p:nvCxnSpPr>
        <p:spPr>
          <a:xfrm>
            <a:off x="6646702" y="4138462"/>
            <a:ext cx="712969" cy="61672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0D9D9988-DB57-834F-9609-46BCE73C6C7A}"/>
              </a:ext>
            </a:extLst>
          </p:cNvPr>
          <p:cNvCxnSpPr>
            <a:cxnSpLocks/>
            <a:endCxn id="19" idx="1"/>
          </p:cNvCxnSpPr>
          <p:nvPr/>
        </p:nvCxnSpPr>
        <p:spPr>
          <a:xfrm rot="5400000" flipH="1" flipV="1">
            <a:off x="5300890" y="4097795"/>
            <a:ext cx="597047" cy="71774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8ED2EC54-ADF7-3743-B8ED-A86F47F4A771}"/>
              </a:ext>
            </a:extLst>
          </p:cNvPr>
          <p:cNvCxnSpPr>
            <a:cxnSpLocks/>
          </p:cNvCxnSpPr>
          <p:nvPr/>
        </p:nvCxnSpPr>
        <p:spPr>
          <a:xfrm rot="16200000" flipH="1">
            <a:off x="10809887" y="4344085"/>
            <a:ext cx="845702" cy="438171"/>
          </a:xfrm>
          <a:prstGeom prst="bentConnector3">
            <a:avLst>
              <a:gd name="adj1" fmla="val 63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0D12820C-6FEA-9B4E-82D3-30C8893FD053}"/>
              </a:ext>
            </a:extLst>
          </p:cNvPr>
          <p:cNvCxnSpPr>
            <a:cxnSpLocks/>
            <a:endCxn id="20" idx="1"/>
          </p:cNvCxnSpPr>
          <p:nvPr/>
        </p:nvCxnSpPr>
        <p:spPr>
          <a:xfrm rot="5400000" flipH="1" flipV="1">
            <a:off x="9673075" y="4122709"/>
            <a:ext cx="672639" cy="63168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C3499BA-A134-8E4E-8ACA-370375505348}"/>
              </a:ext>
            </a:extLst>
          </p:cNvPr>
          <p:cNvSpPr txBox="1"/>
          <p:nvPr/>
        </p:nvSpPr>
        <p:spPr>
          <a:xfrm>
            <a:off x="457200" y="1371600"/>
            <a:ext cx="11846063" cy="1477328"/>
          </a:xfrm>
          <a:prstGeom prst="rect">
            <a:avLst/>
          </a:prstGeom>
          <a:noFill/>
        </p:spPr>
        <p:txBody>
          <a:bodyPr wrap="none" rtlCol="0">
            <a:spAutoFit/>
          </a:bodyPr>
          <a:lstStyle/>
          <a:p>
            <a:pPr algn="l"/>
            <a:r>
              <a:rPr lang="en-US" dirty="0"/>
              <a:t>Extract transform and load(ETL) tools are used to move the data from one place to another while transforming them in-flight</a:t>
            </a:r>
          </a:p>
          <a:p>
            <a:pPr algn="l"/>
            <a:r>
              <a:rPr lang="en-US" dirty="0"/>
              <a:t>Three common usages as below</a:t>
            </a:r>
          </a:p>
          <a:p>
            <a:pPr marL="285750" indent="-285750" algn="l">
              <a:buFont typeface="Wingdings" pitchFamily="2" charset="2"/>
              <a:buChar char="Ø"/>
            </a:pPr>
            <a:r>
              <a:rPr lang="en-US" dirty="0"/>
              <a:t>Transform and ingest to Datawarehouse</a:t>
            </a:r>
          </a:p>
          <a:p>
            <a:pPr marL="285750" indent="-285750" algn="l">
              <a:buFont typeface="Wingdings" pitchFamily="2" charset="2"/>
              <a:buChar char="Ø"/>
            </a:pPr>
            <a:r>
              <a:rPr lang="en-US" dirty="0"/>
              <a:t>Transform within Datawarehouse</a:t>
            </a:r>
          </a:p>
          <a:p>
            <a:pPr marL="285750" indent="-285750" algn="l">
              <a:buFont typeface="Wingdings" pitchFamily="2" charset="2"/>
              <a:buChar char="Ø"/>
            </a:pPr>
            <a:r>
              <a:rPr lang="en-US" dirty="0"/>
              <a:t>Extract and transform from Datawarehouse</a:t>
            </a:r>
          </a:p>
        </p:txBody>
      </p:sp>
      <p:pic>
        <p:nvPicPr>
          <p:cNvPr id="3" name="Picture 4" descr="Azure Synapse Simplifies Reporting and Reduces Costs - Case Study">
            <a:extLst>
              <a:ext uri="{FF2B5EF4-FFF2-40B4-BE49-F238E27FC236}">
                <a16:creationId xmlns:a16="http://schemas.microsoft.com/office/drawing/2014/main" id="{4BF2B93F-16AB-7329-D416-A14B03F527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27" t="19624" r="16851" b="21650"/>
          <a:stretch/>
        </p:blipFill>
        <p:spPr bwMode="auto">
          <a:xfrm>
            <a:off x="2588669" y="4793110"/>
            <a:ext cx="1432925" cy="8775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zure Synapse Simplifies Reporting and Reduces Costs - Case Study">
            <a:extLst>
              <a:ext uri="{FF2B5EF4-FFF2-40B4-BE49-F238E27FC236}">
                <a16:creationId xmlns:a16="http://schemas.microsoft.com/office/drawing/2014/main" id="{13610483-11A0-7279-4BF9-4E6F03B308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27" t="19624" r="16851" b="21650"/>
          <a:stretch/>
        </p:blipFill>
        <p:spPr bwMode="auto">
          <a:xfrm>
            <a:off x="4601853" y="4754821"/>
            <a:ext cx="1432925" cy="8775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zure Synapse Simplifies Reporting and Reduces Costs - Case Study">
            <a:extLst>
              <a:ext uri="{FF2B5EF4-FFF2-40B4-BE49-F238E27FC236}">
                <a16:creationId xmlns:a16="http://schemas.microsoft.com/office/drawing/2014/main" id="{786F7F55-4104-4793-ABFB-4F4A7021E5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27" t="19624" r="16851" b="21650"/>
          <a:stretch/>
        </p:blipFill>
        <p:spPr bwMode="auto">
          <a:xfrm>
            <a:off x="6673466" y="4754821"/>
            <a:ext cx="1432925" cy="8775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zure Synapse Simplifies Reporting and Reduces Costs - Case Study">
            <a:extLst>
              <a:ext uri="{FF2B5EF4-FFF2-40B4-BE49-F238E27FC236}">
                <a16:creationId xmlns:a16="http://schemas.microsoft.com/office/drawing/2014/main" id="{4DB0EC5F-647E-6227-B3B0-6E0017393A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27" t="19624" r="16851" b="21650"/>
          <a:stretch/>
        </p:blipFill>
        <p:spPr bwMode="auto">
          <a:xfrm>
            <a:off x="8955869" y="4783650"/>
            <a:ext cx="1432925" cy="87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933091"/>
      </p:ext>
    </p:extLst>
  </p:cSld>
  <p:clrMapOvr>
    <a:masterClrMapping/>
  </p:clrMapOvr>
</p:sld>
</file>

<file path=ppt/theme/theme1.xml><?xml version="1.0" encoding="utf-8"?>
<a:theme xmlns:a="http://schemas.openxmlformats.org/drawingml/2006/main" name="Office Theme">
  <a:themeElements>
    <a:clrScheme name="Presidio 2021">
      <a:dk1>
        <a:srgbClr val="000000"/>
      </a:dk1>
      <a:lt1>
        <a:srgbClr val="FFFFFF"/>
      </a:lt1>
      <a:dk2>
        <a:srgbClr val="007EB8"/>
      </a:dk2>
      <a:lt2>
        <a:srgbClr val="EEECE1"/>
      </a:lt2>
      <a:accent1>
        <a:srgbClr val="0080BA"/>
      </a:accent1>
      <a:accent2>
        <a:srgbClr val="FF9901"/>
      </a:accent2>
      <a:accent3>
        <a:srgbClr val="989998"/>
      </a:accent3>
      <a:accent4>
        <a:srgbClr val="71D24B"/>
      </a:accent4>
      <a:accent5>
        <a:srgbClr val="616062"/>
      </a:accent5>
      <a:accent6>
        <a:srgbClr val="00447A"/>
      </a:accent6>
      <a:hlink>
        <a:srgbClr val="05ABEF"/>
      </a:hlink>
      <a:folHlink>
        <a:srgbClr val="00447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solidFill>
              <a:schemeClr val="accent5"/>
            </a:solidFill>
          </a:defRPr>
        </a:defPPr>
      </a:lstStyle>
    </a:txDef>
  </a:objectDefaults>
  <a:extraClrSchemeLst/>
  <a:extLst>
    <a:ext uri="{05A4C25C-085E-4340-85A3-A5531E510DB2}">
      <thm15:themeFamily xmlns:thm15="http://schemas.microsoft.com/office/thememl/2012/main" name="Presentation6" id="{CD3F6FB0-ED2C-5E45-9825-0644CBAB476A}" vid="{ABE3C72D-EF74-6B47-B247-75FEC64C18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B9FA415221A0429B6E1D52215F1C51" ma:contentTypeVersion="14" ma:contentTypeDescription="Create a new document." ma:contentTypeScope="" ma:versionID="38b0a69798d4419ae56651ac7dda5106">
  <xsd:schema xmlns:xsd="http://www.w3.org/2001/XMLSchema" xmlns:xs="http://www.w3.org/2001/XMLSchema" xmlns:p="http://schemas.microsoft.com/office/2006/metadata/properties" xmlns:ns2="cf68a6e3-2c44-4ef1-bf08-e904f7a8452f" xmlns:ns3="2c852705-b33e-47e5-ae8a-a46732e2a719" targetNamespace="http://schemas.microsoft.com/office/2006/metadata/properties" ma:root="true" ma:fieldsID="81221b9ec012ecb1bb897135d2ffbb08" ns2:_="" ns3:_="">
    <xsd:import namespace="cf68a6e3-2c44-4ef1-bf08-e904f7a8452f"/>
    <xsd:import namespace="2c852705-b33e-47e5-ae8a-a46732e2a719"/>
    <xsd:element name="properties">
      <xsd:complexType>
        <xsd:sequence>
          <xsd:element name="documentManagement">
            <xsd:complexType>
              <xsd:all>
                <xsd:element ref="ns2:Description" minOccurs="0"/>
                <xsd:element ref="ns2:DateofPublication" minOccurs="0"/>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68a6e3-2c44-4ef1-bf08-e904f7a8452f" elementFormDefault="qualified">
    <xsd:import namespace="http://schemas.microsoft.com/office/2006/documentManagement/types"/>
    <xsd:import namespace="http://schemas.microsoft.com/office/infopath/2007/PartnerControls"/>
    <xsd:element name="Description" ma:index="8" nillable="true" ma:displayName="Description" ma:format="Dropdown" ma:internalName="Description">
      <xsd:simpleType>
        <xsd:restriction base="dms:Note">
          <xsd:maxLength value="255"/>
        </xsd:restriction>
      </xsd:simpleType>
    </xsd:element>
    <xsd:element name="DateofPublication" ma:index="9" nillable="true" ma:displayName="Date of Publication" ma:format="DateOnly" ma:internalName="DateofPublication">
      <xsd:simpleType>
        <xsd:restriction base="dms:DateTim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852705-b33e-47e5-ae8a-a46732e2a719"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escription xmlns="cf68a6e3-2c44-4ef1-bf08-e904f7a8452f" xsi:nil="true"/>
    <DateofPublication xmlns="cf68a6e3-2c44-4ef1-bf08-e904f7a8452f" xsi:nil="true"/>
  </documentManagement>
</p:properties>
</file>

<file path=customXml/itemProps1.xml><?xml version="1.0" encoding="utf-8"?>
<ds:datastoreItem xmlns:ds="http://schemas.openxmlformats.org/officeDocument/2006/customXml" ds:itemID="{082E0A99-3BE2-42DF-88F5-9997CF179EAD}">
  <ds:schemaRefs>
    <ds:schemaRef ds:uri="http://schemas.microsoft.com/sharepoint/v3/contenttype/forms"/>
  </ds:schemaRefs>
</ds:datastoreItem>
</file>

<file path=customXml/itemProps2.xml><?xml version="1.0" encoding="utf-8"?>
<ds:datastoreItem xmlns:ds="http://schemas.openxmlformats.org/officeDocument/2006/customXml" ds:itemID="{0301A167-497D-46D3-B5DF-3B3C3968BA63}">
  <ds:schemaRefs>
    <ds:schemaRef ds:uri="2c852705-b33e-47e5-ae8a-a46732e2a719"/>
    <ds:schemaRef ds:uri="cf68a6e3-2c44-4ef1-bf08-e904f7a845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5C8359D-0F79-4448-9443-8BD91D440443}">
  <ds:schemaRefs>
    <ds:schemaRef ds:uri="http://www.w3.org/XML/1998/namespace"/>
    <ds:schemaRef ds:uri="http://purl.org/dc/terms/"/>
    <ds:schemaRef ds:uri="http://purl.org/dc/elements/1.1/"/>
    <ds:schemaRef ds:uri="http://schemas.openxmlformats.org/package/2006/metadata/core-properties"/>
    <ds:schemaRef ds:uri="http://schemas.microsoft.com/office/2006/documentManagement/types"/>
    <ds:schemaRef ds:uri="cf68a6e3-2c44-4ef1-bf08-e904f7a8452f"/>
    <ds:schemaRef ds:uri="http://schemas.microsoft.com/office/2006/metadata/properties"/>
    <ds:schemaRef ds:uri="http://schemas.microsoft.com/office/infopath/2007/PartnerControls"/>
    <ds:schemaRef ds:uri="2c852705-b33e-47e5-ae8a-a46732e2a719"/>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10639</TotalTime>
  <Words>1277</Words>
  <Application>Microsoft Macintosh PowerPoint</Application>
  <PresentationFormat>Widescreen</PresentationFormat>
  <Paragraphs>169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Introduction to Data</vt:lpstr>
      <vt:lpstr>Content</vt:lpstr>
      <vt:lpstr>Enterprise Data landscape Blueprint</vt:lpstr>
      <vt:lpstr>Database vs Data Warehouse vs Data Lake</vt:lpstr>
      <vt:lpstr>Data Ops</vt:lpstr>
      <vt:lpstr>Scalable Cloud Data Warehouses</vt:lpstr>
      <vt:lpstr>Azure Synapse – Architecture</vt:lpstr>
      <vt:lpstr>Redshift – Architecture</vt:lpstr>
      <vt:lpstr>ETL – Tools Introduction</vt:lpstr>
      <vt:lpstr>Glue and Other tools</vt:lpstr>
      <vt:lpstr>Orchestration Tools</vt:lpstr>
      <vt:lpstr>Sample Architecture 1</vt:lpstr>
      <vt:lpstr>Sample Architecture 2</vt:lpstr>
      <vt:lpstr>Sample Architecture 3 – Data lake</vt:lpstr>
      <vt:lpstr>OLTP vs OLAP – Generic differences</vt:lpstr>
      <vt:lpstr>OLTP vs OLAP – Data design differences</vt:lpstr>
      <vt:lpstr>Row Vs columnar 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new Presidio PPT template v1.0</dc:title>
  <dc:creator>Murugan, Senthil</dc:creator>
  <cp:lastModifiedBy>R, VENKKATARAMAN</cp:lastModifiedBy>
  <cp:revision>2</cp:revision>
  <dcterms:created xsi:type="dcterms:W3CDTF">2021-06-10T08:52:25Z</dcterms:created>
  <dcterms:modified xsi:type="dcterms:W3CDTF">2023-07-13T05:15:02Z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0x01010011B9FA415221A0429B6E1D52215F1C51</vt:lpwstr>
  </property>
</Properties>
</file>