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0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isruptor/source/browse/trunk/code/src/main/com/lmax/disruptor/RingBuffer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LMAX disruptor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Who/What is LMAX?</a:t>
            </a: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London Multi-Asset Exchange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Spin-off from </a:t>
            </a:r>
            <a:r>
              <a:rPr lang="en-US" sz="2400" dirty="0" err="1" smtClean="0">
                <a:solidFill>
                  <a:schemeClr val="tx1"/>
                </a:solidFill>
              </a:rPr>
              <a:t>Betfair</a:t>
            </a:r>
            <a:r>
              <a:rPr lang="en-US" sz="2400" dirty="0" smtClean="0">
                <a:solidFill>
                  <a:schemeClr val="tx1"/>
                </a:solidFill>
              </a:rPr>
              <a:t> into retail finance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Access the wholesale financial markets on equal terms for retail traders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We aim to build the highest performance financial exchange in the world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striding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When accessing memory in a predictable manner CPUs are able to hide the latency cost of accessing main memory by predicting which memory is likely to be accessed next and pre-fetching it into the cache in the background. </a:t>
            </a:r>
          </a:p>
          <a:p>
            <a:r>
              <a:rPr lang="en-US" sz="2400" dirty="0" smtClean="0"/>
              <a:t>This only works if the processors can detect a pattern of access such as walking memory with a predictable “stride”. </a:t>
            </a:r>
          </a:p>
          <a:p>
            <a:r>
              <a:rPr lang="en-US" sz="2400" dirty="0" smtClean="0"/>
              <a:t>When iterating over the contents of an array the stride is predictable and so memory will be pre-fetched in cache lines, maximizing the efficiency of the access. </a:t>
            </a:r>
          </a:p>
          <a:p>
            <a:r>
              <a:rPr lang="en-US" sz="2400" dirty="0" smtClean="0"/>
              <a:t>Strides typically have to be less than 2048 bytes in either direction to be noticed by the processor.</a:t>
            </a:r>
          </a:p>
          <a:p>
            <a:r>
              <a:rPr lang="en-US" sz="2400" dirty="0" smtClean="0"/>
              <a:t>However, data structures like linked lists and trees tend to have nodes that are more widely distributed in memory with no predictable stride of access.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Disruptor to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Advantages of Disruptor –</a:t>
            </a:r>
            <a:endParaRPr lang="en-US" sz="2400" dirty="0" smtClean="0"/>
          </a:p>
          <a:p>
            <a:r>
              <a:rPr lang="en-US" sz="2400" dirty="0" smtClean="0"/>
              <a:t>The Disruptor a number of advantages over traditional approaches:</a:t>
            </a:r>
            <a:br>
              <a:rPr lang="en-US" sz="2400" dirty="0" smtClean="0"/>
            </a:br>
            <a:r>
              <a:rPr lang="en-US" sz="2400" dirty="0" smtClean="0"/>
              <a:t>No contention = no locks = it's very fast.</a:t>
            </a:r>
          </a:p>
          <a:p>
            <a:r>
              <a:rPr lang="en-US" sz="2400" dirty="0" smtClean="0"/>
              <a:t>Having everything track its own sequence number allows multiple producers and multiple consumers to use the same data structure.</a:t>
            </a:r>
          </a:p>
          <a:p>
            <a:r>
              <a:rPr lang="en-US" sz="2400" dirty="0" smtClean="0"/>
              <a:t>Tracking sequence numbers at each individual place (ring buffer, claim strategy, producers and consumers), plus the </a:t>
            </a:r>
            <a:r>
              <a:rPr lang="en-US" sz="2400" dirty="0" smtClean="0">
                <a:hlinkClick r:id="rId2"/>
              </a:rPr>
              <a:t>magic cache line padding</a:t>
            </a:r>
            <a:r>
              <a:rPr lang="en-US" sz="2400" dirty="0" smtClean="0"/>
              <a:t>, means no false sharing and no unexpected contention.</a:t>
            </a:r>
          </a:p>
          <a:p>
            <a:r>
              <a:rPr lang="en-US" sz="2400" dirty="0" smtClean="0"/>
              <a:t>Encourages cache striding </a:t>
            </a:r>
          </a:p>
          <a:p>
            <a:r>
              <a:rPr lang="en-US" sz="2400" dirty="0" smtClean="0"/>
              <a:t>Minimizing garbage collection (by using pre allocated arrays)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problem are they trying to solve?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5098" y="1600200"/>
            <a:ext cx="62938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concurrency so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Reordering</a:t>
            </a:r>
          </a:p>
          <a:p>
            <a:r>
              <a:rPr lang="en-US" dirty="0" smtClean="0"/>
              <a:t>Visibility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6553200" cy="347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Contention (</a:t>
            </a:r>
            <a:r>
              <a:rPr lang="en-US" sz="3100" dirty="0" smtClean="0"/>
              <a:t>which approach has least latency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 – Increment a 64 bit counter 5 million times using – </a:t>
            </a:r>
          </a:p>
          <a:p>
            <a:r>
              <a:rPr lang="en-US" dirty="0" smtClean="0"/>
              <a:t>Single thread </a:t>
            </a:r>
          </a:p>
          <a:p>
            <a:r>
              <a:rPr lang="en-US" dirty="0" smtClean="0"/>
              <a:t>Locks</a:t>
            </a:r>
          </a:p>
          <a:p>
            <a:r>
              <a:rPr lang="en-US" dirty="0" smtClean="0"/>
              <a:t>CAS</a:t>
            </a:r>
          </a:p>
          <a:p>
            <a:r>
              <a:rPr lang="en-US" dirty="0" smtClean="0"/>
              <a:t>Volatile /final 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315200" cy="248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73596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Locks are relatively expensive</a:t>
            </a:r>
            <a:r>
              <a:rPr lang="en-US" sz="1200" dirty="0" smtClean="0"/>
              <a:t> –</a:t>
            </a:r>
          </a:p>
          <a:p>
            <a:pPr marL="457200" indent="-457200">
              <a:buNone/>
            </a:pPr>
            <a:r>
              <a:rPr lang="en-US" sz="1200" dirty="0" smtClean="0"/>
              <a:t>  Lot of atomic work happening in the background-</a:t>
            </a:r>
          </a:p>
          <a:p>
            <a:pPr marL="457200" indent="-457200">
              <a:buNone/>
            </a:pPr>
            <a:r>
              <a:rPr lang="en-US" sz="1200" dirty="0" smtClean="0"/>
              <a:t>	 </a:t>
            </a:r>
          </a:p>
          <a:p>
            <a:pPr marL="1257300" lvl="2" indent="-457200">
              <a:buAutoNum type="alphaLcParenR"/>
            </a:pPr>
            <a:r>
              <a:rPr lang="en-US" sz="1200" dirty="0" smtClean="0"/>
              <a:t>Putting a thread in queue(waiting queue)</a:t>
            </a:r>
          </a:p>
          <a:p>
            <a:pPr marL="1257300" lvl="2" indent="-457200">
              <a:buAutoNum type="alphaLcParenR"/>
            </a:pPr>
            <a:r>
              <a:rPr lang="en-US" sz="1200" dirty="0" smtClean="0"/>
              <a:t>Removing it from thread scheduling</a:t>
            </a:r>
          </a:p>
          <a:p>
            <a:pPr marL="1257300" lvl="2" indent="-457200">
              <a:buAutoNum type="alphaLcParenR"/>
            </a:pPr>
            <a:r>
              <a:rPr lang="en-US" sz="1200" dirty="0" smtClean="0"/>
              <a:t>Waking it up when the current owner release the monitor</a:t>
            </a:r>
          </a:p>
          <a:p>
            <a:pPr marL="1257300" lvl="2" indent="-457200">
              <a:buAutoNum type="alphaLcParenR"/>
            </a:pPr>
            <a:r>
              <a:rPr lang="en-US" sz="1200" dirty="0" smtClean="0"/>
              <a:t>Memory Barriers</a:t>
            </a:r>
          </a:p>
          <a:p>
            <a:pPr marL="457200" indent="-457200">
              <a:buNone/>
            </a:pPr>
            <a:r>
              <a:rPr lang="en-US" sz="1200" dirty="0" smtClean="0"/>
              <a:t>Note – Locks internally uses CAS to change the status of thread from owned to un-owned</a:t>
            </a:r>
          </a:p>
          <a:p>
            <a:pPr marL="457200" indent="-457200">
              <a:buNone/>
            </a:pPr>
            <a:endParaRPr lang="en-US" sz="1200" dirty="0" smtClean="0"/>
          </a:p>
          <a:p>
            <a:pPr marL="457200" indent="-457200">
              <a:buNone/>
            </a:pPr>
            <a:r>
              <a:rPr lang="en-US" sz="1200" b="1" dirty="0" smtClean="0"/>
              <a:t>CAS are relatively less expensive – </a:t>
            </a:r>
          </a:p>
          <a:p>
            <a:pPr marL="457200" indent="-457200"/>
            <a:r>
              <a:rPr lang="en-US" sz="1200" dirty="0" smtClean="0"/>
              <a:t>It follows the principle of “it is easier to obtain forgiveness than permission” whereas thread is based on principle “ask permission first and then change”</a:t>
            </a:r>
          </a:p>
          <a:p>
            <a:pPr marL="457200" indent="-457200"/>
            <a:r>
              <a:rPr lang="en-US" sz="1200" dirty="0" smtClean="0"/>
              <a:t>It does not do lock housekeeping as compared to threads.</a:t>
            </a:r>
          </a:p>
          <a:p>
            <a:pPr marL="457200" indent="-457200"/>
            <a:r>
              <a:rPr lang="en-US" sz="1200" dirty="0" smtClean="0"/>
              <a:t>In worst case our code might just run in loop a couple of times rather than being context switched out for milliseconds to wait for a simple variable increment.</a:t>
            </a:r>
          </a:p>
          <a:p>
            <a:pPr marL="457200" indent="-457200">
              <a:buNone/>
            </a:pPr>
            <a:r>
              <a:rPr lang="en-US" sz="1200" dirty="0" smtClean="0"/>
              <a:t>However CAS is not free of cost –</a:t>
            </a:r>
          </a:p>
          <a:p>
            <a:pPr marL="457200" indent="-457200">
              <a:buNone/>
            </a:pPr>
            <a:r>
              <a:rPr lang="en-US" sz="1200" dirty="0" smtClean="0"/>
              <a:t>           The processor must lock it’s instruction pipeline to ensure atomicity and employ memory barriers make the changes visible to other threads.</a:t>
            </a:r>
          </a:p>
          <a:p>
            <a:pPr marL="457200" indent="-457200">
              <a:buNone/>
            </a:pPr>
            <a:endParaRPr lang="en-US" sz="1200" dirty="0" smtClean="0"/>
          </a:p>
          <a:p>
            <a:pPr marL="457200" indent="-457200">
              <a:buNone/>
            </a:pPr>
            <a:r>
              <a:rPr lang="en-US" sz="1200" b="1" dirty="0" smtClean="0"/>
              <a:t>Best approach – </a:t>
            </a:r>
          </a:p>
          <a:p>
            <a:pPr marL="457200" indent="-457200">
              <a:buNone/>
            </a:pPr>
            <a:r>
              <a:rPr lang="en-US" sz="1200" dirty="0" smtClean="0"/>
              <a:t>The most ideal algorithm would be one with only a single thread owning all writes to a single resource with other threads reading the results .</a:t>
            </a:r>
          </a:p>
          <a:p>
            <a:pPr marL="457200" indent="-457200">
              <a:buNone/>
            </a:pPr>
            <a:r>
              <a:rPr lang="en-US" sz="1200" dirty="0" smtClean="0"/>
              <a:t>However reading the results require memory barriers so that changes made by one thread are visible to other threads</a:t>
            </a:r>
          </a:p>
          <a:p>
            <a:pPr marL="457200" indent="-457200">
              <a:buNone/>
            </a:pPr>
            <a:endParaRPr lang="en-US" sz="1200" dirty="0" smtClean="0"/>
          </a:p>
          <a:p>
            <a:pPr marL="457200" indent="-457200">
              <a:buNone/>
            </a:pPr>
            <a:r>
              <a:rPr lang="en-US" sz="1200" dirty="0" smtClean="0"/>
              <a:t> </a:t>
            </a:r>
          </a:p>
          <a:p>
            <a:pPr marL="457200" indent="-457200">
              <a:buNone/>
            </a:pPr>
            <a:r>
              <a:rPr lang="en-US" sz="1200" dirty="0" smtClean="0"/>
              <a:t>		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their own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Problems with Queues</a:t>
            </a:r>
            <a:r>
              <a:rPr lang="en-US" dirty="0" smtClean="0"/>
              <a:t> –</a:t>
            </a:r>
          </a:p>
          <a:p>
            <a:r>
              <a:rPr lang="en-US" sz="2400" dirty="0" smtClean="0"/>
              <a:t>Contention over read and write (tail ,head and size) .Alternate to this approach is use a Large grain locks on whole queue(put and take) .This is simple to implement but represents a significant bottleneck to throughput.</a:t>
            </a:r>
          </a:p>
          <a:p>
            <a:r>
              <a:rPr lang="en-US" sz="2400" dirty="0" smtClean="0"/>
              <a:t>Cache line (false sharing)</a:t>
            </a:r>
          </a:p>
          <a:p>
            <a:r>
              <a:rPr lang="en-US" sz="2400" dirty="0" smtClean="0"/>
              <a:t>No cache striding .</a:t>
            </a:r>
          </a:p>
          <a:p>
            <a:r>
              <a:rPr lang="en-US" sz="2400" dirty="0" smtClean="0"/>
              <a:t>They are significant sources of garbage . Thus Garbage collection runs to re-claim the garbage .(More pause cycles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care about it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327864" cy="344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4558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371600"/>
            <a:ext cx="4652963" cy="356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6800" y="4953000"/>
            <a:ext cx="52420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 – Magic cache line padding –</a:t>
            </a:r>
          </a:p>
          <a:p>
            <a:r>
              <a:rPr lang="en-US" sz="1600" dirty="0" smtClean="0"/>
              <a:t>    public long p1, p2, p3, p4, p5, p6, p7; // cache line padding</a:t>
            </a:r>
            <a:br>
              <a:rPr lang="en-US" sz="1600" dirty="0" smtClean="0"/>
            </a:br>
            <a:r>
              <a:rPr lang="en-US" sz="1600" dirty="0" smtClean="0"/>
              <a:t>    private volatile long cursor = INITIAL_CURSOR_VALUE;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377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LMAX disruptor</vt:lpstr>
      <vt:lpstr>What problem are they trying to solve?</vt:lpstr>
      <vt:lpstr>What makes concurrency so difficult</vt:lpstr>
      <vt:lpstr>Contention (which approach has least latency) </vt:lpstr>
      <vt:lpstr>Results</vt:lpstr>
      <vt:lpstr>Why so ?</vt:lpstr>
      <vt:lpstr>Queues and their own problems</vt:lpstr>
      <vt:lpstr>Caching</vt:lpstr>
      <vt:lpstr>Cache lines</vt:lpstr>
      <vt:lpstr>Cache striding</vt:lpstr>
      <vt:lpstr>Disruptor to rescue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LMAX disruptor</dc:title>
  <dc:creator>anupm</dc:creator>
  <cp:lastModifiedBy>anupmehta702@gmail.com</cp:lastModifiedBy>
  <cp:revision>38</cp:revision>
  <dcterms:created xsi:type="dcterms:W3CDTF">2006-08-16T00:00:00Z</dcterms:created>
  <dcterms:modified xsi:type="dcterms:W3CDTF">2019-10-16T12:04:11Z</dcterms:modified>
</cp:coreProperties>
</file>