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B310-429A-4386-BE14-78C2CD26301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FB6-016A-471B-B8ED-82107C5E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B310-429A-4386-BE14-78C2CD26301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FB6-016A-471B-B8ED-82107C5E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3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B310-429A-4386-BE14-78C2CD26301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FB6-016A-471B-B8ED-82107C5E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B310-429A-4386-BE14-78C2CD26301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FB6-016A-471B-B8ED-82107C5E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9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B310-429A-4386-BE14-78C2CD26301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FB6-016A-471B-B8ED-82107C5E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3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B310-429A-4386-BE14-78C2CD26301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FB6-016A-471B-B8ED-82107C5E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5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B310-429A-4386-BE14-78C2CD26301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FB6-016A-471B-B8ED-82107C5E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7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B310-429A-4386-BE14-78C2CD26301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FB6-016A-471B-B8ED-82107C5E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7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B310-429A-4386-BE14-78C2CD26301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FB6-016A-471B-B8ED-82107C5E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B310-429A-4386-BE14-78C2CD26301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FB6-016A-471B-B8ED-82107C5E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B310-429A-4386-BE14-78C2CD26301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9FB6-016A-471B-B8ED-82107C5E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B310-429A-4386-BE14-78C2CD26301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9FB6-016A-471B-B8ED-82107C5E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114168" y="5318044"/>
            <a:ext cx="517890" cy="614994"/>
            <a:chOff x="5988106" y="3835625"/>
            <a:chExt cx="776835" cy="825387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271327" y="3835625"/>
              <a:ext cx="0" cy="542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271327" y="4377791"/>
              <a:ext cx="4936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988106" y="4377791"/>
              <a:ext cx="283221" cy="283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253621" y="5756646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World</a:t>
            </a:r>
          </a:p>
        </p:txBody>
      </p:sp>
      <p:sp>
        <p:nvSpPr>
          <p:cNvPr id="25" name="Circular Arrow 24"/>
          <p:cNvSpPr/>
          <p:nvPr/>
        </p:nvSpPr>
        <p:spPr>
          <a:xfrm rot="11644919">
            <a:off x="2793371" y="4214139"/>
            <a:ext cx="2716768" cy="1820257"/>
          </a:xfrm>
          <a:prstGeom prst="circularArrow">
            <a:avLst>
              <a:gd name="adj1" fmla="val 0"/>
              <a:gd name="adj2" fmla="val 715756"/>
              <a:gd name="adj3" fmla="val 20405797"/>
              <a:gd name="adj4" fmla="val 12679960"/>
              <a:gd name="adj5" fmla="val 7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586039" y="3261090"/>
            <a:ext cx="1974457" cy="1675052"/>
            <a:chOff x="1586039" y="3261090"/>
            <a:chExt cx="1974457" cy="16750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8348" y="3339764"/>
              <a:ext cx="1749838" cy="151770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1586039" y="3261090"/>
              <a:ext cx="1974457" cy="1675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31169" y="3464719"/>
              <a:ext cx="45719" cy="457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364707" y="3464719"/>
              <a:ext cx="45719" cy="457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731169" y="4736307"/>
              <a:ext cx="45719" cy="457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44578" y="2879510"/>
            <a:ext cx="16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Calibration Grid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 rot="20016209">
            <a:off x="4286409" y="2214825"/>
            <a:ext cx="2503906" cy="947084"/>
            <a:chOff x="4574428" y="1710372"/>
            <a:chExt cx="2503906" cy="947084"/>
          </a:xfrm>
          <a:solidFill>
            <a:schemeClr val="bg2"/>
          </a:solidFill>
        </p:grpSpPr>
        <p:sp>
          <p:nvSpPr>
            <p:cNvPr id="35" name="Flowchart: Manual Operation 34"/>
            <p:cNvSpPr/>
            <p:nvPr/>
          </p:nvSpPr>
          <p:spPr>
            <a:xfrm rot="16200000">
              <a:off x="4933412" y="1740833"/>
              <a:ext cx="739140" cy="1016352"/>
            </a:xfrm>
            <a:prstGeom prst="flowChartManualOperati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/>
            <p:cNvSpPr/>
            <p:nvPr/>
          </p:nvSpPr>
          <p:spPr>
            <a:xfrm>
              <a:off x="5547732" y="1710372"/>
              <a:ext cx="1295028" cy="94708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 rot="10800000">
              <a:off x="4574428" y="2010817"/>
              <a:ext cx="679193" cy="476381"/>
              <a:chOff x="5988106" y="4021658"/>
              <a:chExt cx="1018790" cy="639354"/>
            </a:xfrm>
            <a:grpFill/>
          </p:grpSpPr>
          <p:cxnSp>
            <p:nvCxnSpPr>
              <p:cNvPr id="37" name="Straight Arrow Connector 36"/>
              <p:cNvCxnSpPr/>
              <p:nvPr/>
            </p:nvCxnSpPr>
            <p:spPr>
              <a:xfrm rot="10800000">
                <a:off x="6271327" y="4021658"/>
                <a:ext cx="0" cy="35613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10800000" flipH="1">
                <a:off x="6271327" y="4377791"/>
                <a:ext cx="735569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5988106" y="4377791"/>
                <a:ext cx="283221" cy="283221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6560444" y="1739527"/>
              <a:ext cx="517890" cy="614994"/>
              <a:chOff x="5988106" y="3835625"/>
              <a:chExt cx="776835" cy="825387"/>
            </a:xfrm>
            <a:grpFill/>
          </p:grpSpPr>
          <p:cxnSp>
            <p:nvCxnSpPr>
              <p:cNvPr id="43" name="Straight Arrow Connector 42"/>
              <p:cNvCxnSpPr/>
              <p:nvPr/>
            </p:nvCxnSpPr>
            <p:spPr>
              <a:xfrm flipV="1">
                <a:off x="6271327" y="3835625"/>
                <a:ext cx="0" cy="542166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6271327" y="4377791"/>
                <a:ext cx="493614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5988106" y="4377791"/>
                <a:ext cx="283221" cy="283221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4552128" y="3447200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09394" y="1542178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</a:p>
        </p:txBody>
      </p:sp>
      <p:sp>
        <p:nvSpPr>
          <p:cNvPr id="49" name="Circular Arrow 48"/>
          <p:cNvSpPr/>
          <p:nvPr/>
        </p:nvSpPr>
        <p:spPr>
          <a:xfrm rot="17233944" flipV="1">
            <a:off x="4265617" y="3077075"/>
            <a:ext cx="3527307" cy="1820257"/>
          </a:xfrm>
          <a:prstGeom prst="circularArrow">
            <a:avLst>
              <a:gd name="adj1" fmla="val 0"/>
              <a:gd name="adj2" fmla="val 495801"/>
              <a:gd name="adj3" fmla="val 20855313"/>
              <a:gd name="adj4" fmla="val 11255371"/>
              <a:gd name="adj5" fmla="val 7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ircular Arrow 49"/>
          <p:cNvSpPr/>
          <p:nvPr/>
        </p:nvSpPr>
        <p:spPr>
          <a:xfrm rot="8574675" flipV="1">
            <a:off x="4546772" y="1890549"/>
            <a:ext cx="1759903" cy="769090"/>
          </a:xfrm>
          <a:prstGeom prst="circularArrow">
            <a:avLst>
              <a:gd name="adj1" fmla="val 0"/>
              <a:gd name="adj2" fmla="val 495801"/>
              <a:gd name="adj3" fmla="val 20855313"/>
              <a:gd name="adj4" fmla="val 10950798"/>
              <a:gd name="adj5" fmla="val 7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ircular Arrow 50"/>
          <p:cNvSpPr/>
          <p:nvPr/>
        </p:nvSpPr>
        <p:spPr>
          <a:xfrm rot="12136737" flipV="1">
            <a:off x="2478442" y="2738802"/>
            <a:ext cx="3527307" cy="1820257"/>
          </a:xfrm>
          <a:prstGeom prst="circularArrow">
            <a:avLst>
              <a:gd name="adj1" fmla="val 0"/>
              <a:gd name="adj2" fmla="val 570525"/>
              <a:gd name="adj3" fmla="val 20855313"/>
              <a:gd name="adj4" fmla="val 15614636"/>
              <a:gd name="adj5" fmla="val 5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26988" y="5860176"/>
            <a:ext cx="83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Mocap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07303" y="4436277"/>
            <a:ext cx="83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Mocap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8828" y="2241867"/>
            <a:ext cx="10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solvePNP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76373" y="967619"/>
            <a:ext cx="1203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Extrinsic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Camera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Calibration</a:t>
            </a:r>
          </a:p>
        </p:txBody>
      </p:sp>
    </p:spTree>
    <p:extLst>
      <p:ext uri="{BB962C8B-B14F-4D97-AF65-F5344CB8AC3E}">
        <p14:creationId xmlns:p14="http://schemas.microsoft.com/office/powerpoint/2010/main" val="195218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</dc:creator>
  <cp:lastModifiedBy>Anup</cp:lastModifiedBy>
  <cp:revision>3</cp:revision>
  <dcterms:created xsi:type="dcterms:W3CDTF">2016-01-24T19:58:07Z</dcterms:created>
  <dcterms:modified xsi:type="dcterms:W3CDTF">2016-01-24T20:07:35Z</dcterms:modified>
</cp:coreProperties>
</file>