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24724U09002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E</a:t>
            </a:r>
            <a:r>
              <a:rPr dirty="0" sz="2400" lang="en-US"/>
              <a:t>5</a:t>
            </a:r>
            <a:r>
              <a:rPr dirty="0" sz="2400" lang="en-US"/>
              <a:t>7</a:t>
            </a:r>
            <a:r>
              <a:rPr dirty="0" sz="2400" lang="en-US"/>
              <a:t>D</a:t>
            </a:r>
            <a:r>
              <a:rPr dirty="0" sz="2400" lang="en-US"/>
              <a:t>FDCD00AA935B1</a:t>
            </a:r>
            <a:r>
              <a:rPr dirty="0" sz="2400" lang="en-US"/>
              <a:t>1</a:t>
            </a:r>
            <a:r>
              <a:rPr dirty="0" sz="2400" lang="en-US"/>
              <a:t>B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B</a:t>
            </a:r>
            <a:r>
              <a:rPr dirty="0" sz="2400" lang="en-US"/>
              <a:t>B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r>
              <a:rPr dirty="0" sz="2400" lang="en-US"/>
              <a:t>A</a:t>
            </a:r>
            <a:r>
              <a:rPr dirty="0" sz="2400" lang="en-US"/>
              <a:t>E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CHE</a:t>
            </a:r>
            <a:r>
              <a:rPr dirty="0" sz="2400" lang="en-US"/>
              <a:t>Z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endParaRPr altLang="en-US" lang="zh-CN"/>
          </a:p>
          <a:p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THIRUVALLU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</a:t>
            </a:r>
            <a:r>
              <a:rPr dirty="0" sz="240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10689364" cy="499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br>
              <a:rPr dirty="0" sz="4250" lang="en-US" spc="15"/>
            </a:br>
            <a:br>
              <a:rPr dirty="0" sz="4250" lang="en-US" spc="15"/>
            </a:br>
            <a:br>
              <a:rPr dirty="0" sz="4250" lang="en-US" spc="15"/>
            </a:br>
            <a:r>
              <a:rPr b="0" dirty="0" sz="4250" lang="en-US" spc="15"/>
              <a:t>1</a:t>
            </a:r>
            <a:r>
              <a:rPr b="0" dirty="0" sz="4250" lang="en-US" spc="15"/>
              <a:t>.</a:t>
            </a:r>
            <a:r>
              <a:rPr b="0" dirty="0" sz="4250" lang="en-US" spc="15"/>
              <a:t>F</a:t>
            </a:r>
            <a:r>
              <a:rPr b="0" dirty="0" sz="4250" lang="en-US" spc="15"/>
              <a:t>u</a:t>
            </a:r>
            <a:r>
              <a:rPr b="0" dirty="0" sz="4250" lang="en-US" spc="15"/>
              <a:t>l</a:t>
            </a:r>
            <a:r>
              <a:rPr b="0" dirty="0" sz="4250" lang="en-US" spc="15"/>
              <a:t>l</a:t>
            </a:r>
            <a:r>
              <a:rPr b="0" dirty="0" sz="4250" lang="en-US" spc="15"/>
              <a:t>y</a:t>
            </a:r>
            <a:r>
              <a:rPr b="0" dirty="0" sz="4250" lang="en-US" spc="15"/>
              <a:t> </a:t>
            </a:r>
            <a:r>
              <a:rPr b="0" dirty="0" sz="4250" lang="en-US" spc="15"/>
              <a:t>f</a:t>
            </a:r>
            <a:r>
              <a:rPr b="0" dirty="0" sz="4250" lang="en-US" spc="15"/>
              <a:t>u</a:t>
            </a:r>
            <a:r>
              <a:rPr b="0" dirty="0" sz="4250" lang="en-US" spc="15"/>
              <a:t>n</a:t>
            </a:r>
            <a:r>
              <a:rPr b="0" dirty="0" sz="4250" lang="en-US" spc="15"/>
              <a:t>c</a:t>
            </a:r>
            <a:r>
              <a:rPr b="0" dirty="0" sz="4250" lang="en-US" spc="15"/>
              <a:t>t</a:t>
            </a:r>
            <a:r>
              <a:rPr b="0" dirty="0" sz="4250" lang="en-US" spc="15"/>
              <a:t>ional</a:t>
            </a:r>
            <a:r>
              <a:rPr b="0" dirty="0" sz="4250" lang="en-US" spc="15"/>
              <a:t> </a:t>
            </a:r>
            <a:r>
              <a:rPr b="0" dirty="0" sz="4250" lang="en-US" spc="15"/>
              <a:t>o</a:t>
            </a:r>
            <a:r>
              <a:rPr b="0" dirty="0" sz="4250" lang="en-US" spc="15"/>
              <a:t>n</a:t>
            </a:r>
            <a:r>
              <a:rPr b="0" dirty="0" sz="4250" lang="en-US" spc="15"/>
              <a:t>l</a:t>
            </a:r>
            <a:r>
              <a:rPr b="0" dirty="0" sz="4250" lang="en-US" spc="15"/>
              <a:t>i</a:t>
            </a:r>
            <a:r>
              <a:rPr b="0" dirty="0" sz="4250" lang="en-US" spc="15"/>
              <a:t>n</a:t>
            </a:r>
            <a:r>
              <a:rPr b="0" dirty="0" sz="4250" lang="en-US" spc="15"/>
              <a:t>e</a:t>
            </a:r>
            <a:r>
              <a:rPr b="0" dirty="0" sz="4250" lang="en-US" spc="15"/>
              <a:t> </a:t>
            </a:r>
            <a:r>
              <a:rPr b="0" dirty="0" sz="4250" lang="en-US" spc="15"/>
              <a:t>p</a:t>
            </a:r>
            <a:r>
              <a:rPr b="0" dirty="0" sz="4250" lang="en-US" spc="15"/>
              <a:t>o</a:t>
            </a:r>
            <a:r>
              <a:rPr b="0" dirty="0" sz="4250" lang="en-US" spc="15"/>
              <a:t>r</a:t>
            </a:r>
            <a:r>
              <a:rPr b="0" dirty="0" sz="4250" lang="en-US" spc="15"/>
              <a:t>t</a:t>
            </a:r>
            <a:r>
              <a:rPr b="0" dirty="0" sz="4250" lang="en-US" spc="15"/>
              <a:t>f</a:t>
            </a:r>
            <a:r>
              <a:rPr b="0" dirty="0" sz="4250" lang="en-US" spc="15"/>
              <a:t>o</a:t>
            </a:r>
            <a:r>
              <a:rPr b="0" dirty="0" sz="4250" lang="en-US" spc="15"/>
              <a:t>l</a:t>
            </a:r>
            <a:r>
              <a:rPr b="0" dirty="0" sz="4250" lang="en-US" spc="15"/>
              <a:t>i</a:t>
            </a:r>
            <a:r>
              <a:rPr b="0" dirty="0" sz="4250" lang="en-US" spc="15"/>
              <a:t>o</a:t>
            </a:r>
            <a:r>
              <a:rPr b="0" dirty="0" sz="4250" lang="en-US" spc="15"/>
              <a:t> </a:t>
            </a:r>
            <a:r>
              <a:rPr b="0" dirty="0" sz="4250" lang="en-US" spc="15"/>
              <a:t>deployed</a:t>
            </a:r>
            <a:r>
              <a:rPr b="0" dirty="0" sz="4250" lang="en-US" spc="15"/>
              <a:t> </a:t>
            </a:r>
            <a:r>
              <a:rPr b="0" dirty="0" sz="4250" lang="en-US" spc="15"/>
              <a:t> </a:t>
            </a:r>
            <a:br>
              <a:rPr b="0" dirty="0" sz="4250" lang="en-US" spc="15"/>
            </a:br>
            <a:r>
              <a:rPr b="0" dirty="0" sz="4250" lang="en-US" spc="15"/>
              <a:t> </a:t>
            </a:r>
            <a:r>
              <a:rPr b="0" dirty="0" sz="4250" lang="en-US" spc="15"/>
              <a:t>S</a:t>
            </a:r>
            <a:r>
              <a:rPr b="0" dirty="0" sz="4250" lang="en-US" spc="15"/>
              <a:t>u</a:t>
            </a:r>
            <a:r>
              <a:rPr b="0" dirty="0" sz="4250" lang="en-US" spc="15"/>
              <a:t>c</a:t>
            </a:r>
            <a:r>
              <a:rPr b="0" dirty="0" sz="4250" lang="en-US" spc="15"/>
              <a:t>c</a:t>
            </a:r>
            <a:r>
              <a:rPr b="0" dirty="0" sz="4250" lang="en-US" spc="15"/>
              <a:t>e</a:t>
            </a:r>
            <a:r>
              <a:rPr b="0" dirty="0" sz="4250" lang="en-US" spc="15"/>
              <a:t>s</a:t>
            </a:r>
            <a:r>
              <a:rPr b="0" dirty="0" sz="4250" lang="en-US" spc="15"/>
              <a:t>sful</a:t>
            </a:r>
            <a:r>
              <a:rPr b="0" dirty="0" sz="4250" lang="en-US" spc="15"/>
              <a:t>l</a:t>
            </a:r>
            <a:r>
              <a:rPr b="0" dirty="0" sz="4250" lang="en-US" spc="15"/>
              <a:t>y</a:t>
            </a:r>
            <a:r>
              <a:rPr b="0" dirty="0" sz="4250" lang="en-US" spc="15"/>
              <a:t>.</a:t>
            </a:r>
            <a:r>
              <a:rPr b="0" dirty="0" sz="4250" lang="en-US" spc="15"/>
              <a:t> </a:t>
            </a:r>
            <a:br>
              <a:rPr b="0" dirty="0" sz="4250" lang="en-US" spc="15"/>
            </a:br>
            <a:br>
              <a:rPr b="0" dirty="0" sz="4250" lang="en-US" spc="15"/>
            </a:br>
            <a:r>
              <a:rPr b="0" dirty="0" sz="4250" lang="en-US" spc="15"/>
              <a:t>2.Screenshot</a:t>
            </a:r>
            <a:r>
              <a:rPr b="0" dirty="0" sz="4250" lang="en-US" spc="15"/>
              <a:t>s</a:t>
            </a:r>
            <a:r>
              <a:rPr b="0" dirty="0" sz="4250" lang="en-US" spc="15"/>
              <a:t> </a:t>
            </a:r>
            <a:r>
              <a:rPr b="0" dirty="0" sz="4250" lang="en-US" spc="15"/>
              <a:t>o</a:t>
            </a:r>
            <a:r>
              <a:rPr b="0" dirty="0" sz="4250" lang="en-US" spc="15"/>
              <a:t>f</a:t>
            </a:r>
            <a:r>
              <a:rPr b="0" dirty="0" sz="4250" lang="en-US" spc="15"/>
              <a:t> </a:t>
            </a:r>
            <a:r>
              <a:rPr b="0" dirty="0" sz="4250" lang="en-US" spc="15"/>
              <a:t>h</a:t>
            </a:r>
            <a:r>
              <a:rPr b="0" dirty="0" sz="4250" lang="en-US" spc="15"/>
              <a:t>o</a:t>
            </a:r>
            <a:r>
              <a:rPr b="0" dirty="0" sz="4250" lang="en-US" spc="15"/>
              <a:t>m</a:t>
            </a:r>
            <a:r>
              <a:rPr b="0" dirty="0" sz="4250" lang="en-US" spc="15"/>
              <a:t>e</a:t>
            </a:r>
            <a:r>
              <a:rPr b="0" dirty="0" sz="4250" lang="en-US" spc="15"/>
              <a:t>p</a:t>
            </a:r>
            <a:r>
              <a:rPr b="0" dirty="0" sz="4250" lang="en-US" spc="15"/>
              <a:t>a</a:t>
            </a:r>
            <a:r>
              <a:rPr b="0" dirty="0" sz="4250" lang="en-US" spc="15"/>
              <a:t>g</a:t>
            </a:r>
            <a:r>
              <a:rPr b="0" dirty="0" sz="4250" lang="en-US" spc="15"/>
              <a:t>e</a:t>
            </a:r>
            <a:r>
              <a:rPr b="0" dirty="0" sz="4250" lang="en-US" spc="15"/>
              <a:t> </a:t>
            </a:r>
            <a:r>
              <a:rPr b="0" dirty="0" sz="4250" lang="en-US" spc="15"/>
              <a:t>,</a:t>
            </a:r>
            <a:r>
              <a:rPr b="0" dirty="0" sz="4250" lang="en-US" spc="15"/>
              <a:t> </a:t>
            </a:r>
            <a:r>
              <a:rPr b="0" dirty="0" sz="4250" lang="en-US" spc="15"/>
              <a:t>Skills</a:t>
            </a:r>
            <a:r>
              <a:rPr b="0" dirty="0" sz="4250" lang="en-US" spc="15"/>
              <a:t> </a:t>
            </a:r>
            <a:r>
              <a:rPr b="0" dirty="0" sz="4250" lang="en-US" spc="15"/>
              <a:t>p</a:t>
            </a:r>
            <a:r>
              <a:rPr b="0" dirty="0" sz="4250" lang="en-US" spc="15"/>
              <a:t>a</a:t>
            </a:r>
            <a:r>
              <a:rPr b="0" dirty="0" sz="4250" lang="en-US" spc="15"/>
              <a:t>g</a:t>
            </a:r>
            <a:r>
              <a:rPr b="0" dirty="0" sz="4250" lang="en-US" spc="15"/>
              <a:t>e</a:t>
            </a:r>
            <a:r>
              <a:rPr b="0" dirty="0" sz="4250" lang="en-US" spc="15"/>
              <a:t> </a:t>
            </a:r>
            <a:r>
              <a:rPr b="0" dirty="0" sz="4250" lang="en-US" spc="15"/>
              <a:t>,</a:t>
            </a:r>
            <a:r>
              <a:rPr b="0" dirty="0" sz="4250" lang="en-US" spc="15"/>
              <a:t> </a:t>
            </a:r>
            <a:br>
              <a:rPr b="0" dirty="0" sz="4250" lang="en-US" spc="15"/>
            </a:br>
            <a:r>
              <a:rPr b="0" dirty="0" sz="4250" lang="en-US" spc="15"/>
              <a:t>A</a:t>
            </a:r>
            <a:r>
              <a:rPr b="0" dirty="0" sz="4250" lang="en-US" spc="15"/>
              <a:t>n</a:t>
            </a:r>
            <a:r>
              <a:rPr b="0" dirty="0" sz="4250" lang="en-US" spc="15"/>
              <a:t>d</a:t>
            </a:r>
            <a:r>
              <a:rPr b="0" dirty="0" sz="4250" lang="en-US" spc="15"/>
              <a:t> </a:t>
            </a:r>
            <a:r>
              <a:rPr b="0" dirty="0" sz="4250" lang="en-US" spc="15"/>
              <a:t>p</a:t>
            </a:r>
            <a:r>
              <a:rPr b="0" dirty="0" sz="4250" lang="en-US" spc="15"/>
              <a:t>r</a:t>
            </a:r>
            <a:r>
              <a:rPr b="0" dirty="0" sz="4250" lang="en-US" spc="15"/>
              <a:t>o</a:t>
            </a:r>
            <a:r>
              <a:rPr b="0" dirty="0" sz="4250" lang="en-US" spc="15"/>
              <a:t>j</a:t>
            </a:r>
            <a:r>
              <a:rPr b="0" dirty="0" sz="4250" lang="en-US" spc="15"/>
              <a:t>e</a:t>
            </a:r>
            <a:r>
              <a:rPr b="0" dirty="0" sz="4250" lang="en-US" spc="15"/>
              <a:t>c</a:t>
            </a:r>
            <a:r>
              <a:rPr b="0" dirty="0" sz="4250" lang="en-US" spc="15"/>
              <a:t>t</a:t>
            </a:r>
            <a:r>
              <a:rPr b="0" dirty="0" sz="4250" lang="en-US" spc="15"/>
              <a:t> </a:t>
            </a:r>
            <a:r>
              <a:rPr b="0" dirty="0" sz="4250" lang="en-US" spc="15"/>
              <a:t>g</a:t>
            </a:r>
            <a:r>
              <a:rPr b="0" dirty="0" sz="4250" lang="en-US" spc="15"/>
              <a:t>a</a:t>
            </a:r>
            <a:r>
              <a:rPr b="0" dirty="0" sz="4250" lang="en-US" spc="15"/>
              <a:t>l</a:t>
            </a:r>
            <a:r>
              <a:rPr b="0" dirty="0" sz="4250" lang="en-US" spc="15"/>
              <a:t>l</a:t>
            </a:r>
            <a:r>
              <a:rPr b="0" dirty="0" sz="4250" lang="en-US" spc="15"/>
              <a:t>a</a:t>
            </a:r>
            <a:r>
              <a:rPr b="0" dirty="0" sz="4250" lang="en-US" spc="15"/>
              <a:t>r</a:t>
            </a:r>
            <a:r>
              <a:rPr b="0" dirty="0" sz="4250" lang="en-US" spc="15"/>
              <a:t>y</a:t>
            </a:r>
            <a:r>
              <a:rPr b="0" dirty="0" sz="4250" lang="en-US" spc="15"/>
              <a:t>.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971800" y="206129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995411" cy="5080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dirty="0" lang="en-US"/>
            </a:br>
            <a:br>
              <a:rPr dirty="0" lang="en-US"/>
            </a:br>
            <a:r>
              <a:rPr b="0" dirty="0" lang="en-US"/>
              <a:t>1.Enh</a:t>
            </a:r>
            <a:r>
              <a:rPr b="0" dirty="0" lang="en-US"/>
              <a:t>a</a:t>
            </a:r>
            <a:r>
              <a:rPr b="0" dirty="0" lang="en-US"/>
              <a:t>n</a:t>
            </a:r>
            <a:r>
              <a:rPr b="0" dirty="0" lang="en-US"/>
              <a:t>c</a:t>
            </a:r>
            <a:r>
              <a:rPr b="0" dirty="0" lang="en-US"/>
              <a:t>e</a:t>
            </a:r>
            <a:r>
              <a:rPr b="0" dirty="0" lang="en-US"/>
              <a:t>d</a:t>
            </a:r>
            <a:r>
              <a:rPr b="0" dirty="0" lang="en-US"/>
              <a:t> </a:t>
            </a:r>
            <a:r>
              <a:rPr b="0" dirty="0" lang="en-US"/>
              <a:t>p</a:t>
            </a:r>
            <a:r>
              <a:rPr b="0" dirty="0" lang="en-US"/>
              <a:t>r</a:t>
            </a:r>
            <a:r>
              <a:rPr b="0" dirty="0" lang="en-US"/>
              <a:t>f</a:t>
            </a:r>
            <a:r>
              <a:rPr b="0" dirty="0" lang="en-US"/>
              <a:t>e</a:t>
            </a:r>
            <a:r>
              <a:rPr b="0" dirty="0" lang="en-US"/>
              <a:t>s</a:t>
            </a:r>
            <a:r>
              <a:rPr b="0" dirty="0" lang="en-US"/>
              <a:t>s</a:t>
            </a:r>
            <a:r>
              <a:rPr b="0" dirty="0" lang="en-US"/>
              <a:t>i</a:t>
            </a:r>
            <a:r>
              <a:rPr b="0" dirty="0" lang="en-US"/>
              <a:t>o</a:t>
            </a:r>
            <a:r>
              <a:rPr b="0" dirty="0" lang="en-US"/>
              <a:t>n</a:t>
            </a:r>
            <a:r>
              <a:rPr b="0" dirty="0" lang="en-US"/>
              <a:t>a</a:t>
            </a:r>
            <a:r>
              <a:rPr b="0" dirty="0" lang="en-US"/>
              <a:t>l</a:t>
            </a:r>
            <a:r>
              <a:rPr b="0" dirty="0" lang="en-US"/>
              <a:t> </a:t>
            </a:r>
            <a:r>
              <a:rPr b="0" dirty="0" lang="en-US"/>
              <a:t>p</a:t>
            </a:r>
            <a:r>
              <a:rPr b="0" dirty="0" lang="en-US"/>
              <a:t>r</a:t>
            </a:r>
            <a:r>
              <a:rPr b="0" dirty="0" lang="en-US"/>
              <a:t>e</a:t>
            </a:r>
            <a:r>
              <a:rPr b="0" dirty="0" lang="en-US"/>
              <a:t>s</a:t>
            </a:r>
            <a:r>
              <a:rPr b="0" dirty="0" lang="en-US"/>
              <a:t>e</a:t>
            </a:r>
            <a:r>
              <a:rPr b="0" dirty="0" lang="en-US"/>
              <a:t>n</a:t>
            </a:r>
            <a:r>
              <a:rPr b="0" dirty="0" lang="en-US"/>
              <a:t>c</a:t>
            </a:r>
            <a:r>
              <a:rPr b="0" dirty="0" lang="en-US"/>
              <a:t>e</a:t>
            </a:r>
            <a:r>
              <a:rPr b="0" dirty="0" lang="en-US"/>
              <a:t> </a:t>
            </a:r>
            <a:r>
              <a:rPr b="0" dirty="0" lang="en-US"/>
              <a:t> </a:t>
            </a:r>
            <a:r>
              <a:rPr b="0" dirty="0" lang="en-US"/>
              <a:t>w</a:t>
            </a:r>
            <a:r>
              <a:rPr b="0" dirty="0" lang="en-US"/>
              <a:t>i</a:t>
            </a:r>
            <a:r>
              <a:rPr b="0" dirty="0" lang="en-US"/>
              <a:t>t</a:t>
            </a:r>
            <a:r>
              <a:rPr b="0" dirty="0" lang="en-US"/>
              <a:t>h</a:t>
            </a:r>
            <a:br>
              <a:rPr b="0" dirty="0" lang="en-US"/>
            </a:br>
            <a:r>
              <a:rPr b="0" dirty="0" lang="en-US"/>
              <a:t>A</a:t>
            </a:r>
            <a:r>
              <a:rPr b="0" dirty="0" lang="en-US"/>
              <a:t> </a:t>
            </a:r>
            <a:r>
              <a:rPr b="0" dirty="0" lang="en-US"/>
              <a:t>m</a:t>
            </a:r>
            <a:r>
              <a:rPr b="0" dirty="0" lang="en-US"/>
              <a:t>o</a:t>
            </a:r>
            <a:r>
              <a:rPr b="0" dirty="0" lang="en-US"/>
              <a:t>d</a:t>
            </a:r>
            <a:r>
              <a:rPr b="0" dirty="0" lang="en-US"/>
              <a:t>e</a:t>
            </a:r>
            <a:r>
              <a:rPr b="0" dirty="0" lang="en-US"/>
              <a:t>r</a:t>
            </a:r>
            <a:r>
              <a:rPr b="0" dirty="0" lang="en-US"/>
              <a:t>n</a:t>
            </a:r>
            <a:r>
              <a:rPr b="0" dirty="0" lang="en-US"/>
              <a:t> </a:t>
            </a:r>
            <a:r>
              <a:rPr b="0" dirty="0" lang="en-US"/>
              <a:t>d</a:t>
            </a:r>
            <a:r>
              <a:rPr b="0" dirty="0" lang="en-US"/>
              <a:t>i</a:t>
            </a:r>
            <a:r>
              <a:rPr b="0" dirty="0" lang="en-US"/>
              <a:t>g</a:t>
            </a:r>
            <a:r>
              <a:rPr b="0" dirty="0" lang="en-US"/>
              <a:t>i</a:t>
            </a:r>
            <a:r>
              <a:rPr b="0" dirty="0" lang="en-US"/>
              <a:t>t</a:t>
            </a:r>
            <a:r>
              <a:rPr b="0" dirty="0" lang="en-US"/>
              <a:t>a</a:t>
            </a:r>
            <a:r>
              <a:rPr b="0" dirty="0" lang="en-US"/>
              <a:t>l</a:t>
            </a:r>
            <a:r>
              <a:rPr b="0" dirty="0" lang="en-US"/>
              <a:t> </a:t>
            </a:r>
            <a:r>
              <a:rPr b="0" dirty="0" lang="en-US"/>
              <a:t>portfolio</a:t>
            </a:r>
            <a:r>
              <a:rPr b="0" dirty="0" lang="en-US"/>
              <a:t>.</a:t>
            </a:r>
            <a:r>
              <a:rPr b="0" dirty="0" lang="en-US"/>
              <a:t> </a:t>
            </a:r>
            <a:br>
              <a:rPr b="0" dirty="0" lang="en-US"/>
            </a:br>
            <a:br>
              <a:rPr b="0" dirty="0" lang="en-US"/>
            </a:br>
            <a:r>
              <a:rPr b="0" dirty="0" lang="en-US"/>
              <a:t>2</a:t>
            </a:r>
            <a:r>
              <a:rPr b="0" dirty="0" lang="en-US"/>
              <a:t>.</a:t>
            </a:r>
            <a:r>
              <a:rPr b="0" dirty="0" lang="en-US"/>
              <a:t>F</a:t>
            </a:r>
            <a:r>
              <a:rPr b="0" dirty="0" lang="en-US"/>
              <a:t>a</a:t>
            </a:r>
            <a:r>
              <a:rPr b="0" dirty="0" lang="en-US"/>
              <a:t>c</a:t>
            </a:r>
            <a:r>
              <a:rPr b="0" dirty="0" lang="en-US"/>
              <a:t>i</a:t>
            </a:r>
            <a:r>
              <a:rPr b="0" dirty="0" lang="en-US"/>
              <a:t>l</a:t>
            </a:r>
            <a:r>
              <a:rPr b="0" dirty="0" lang="en-US"/>
              <a:t>i</a:t>
            </a:r>
            <a:r>
              <a:rPr b="0" dirty="0" lang="en-US"/>
              <a:t>t</a:t>
            </a:r>
            <a:r>
              <a:rPr b="0" dirty="0" lang="en-US"/>
              <a:t>a</a:t>
            </a:r>
            <a:r>
              <a:rPr b="0" dirty="0" lang="en-US"/>
              <a:t>t</a:t>
            </a:r>
            <a:r>
              <a:rPr b="0" dirty="0" lang="en-US"/>
              <a:t>e</a:t>
            </a:r>
            <a:r>
              <a:rPr b="0" dirty="0" lang="en-US"/>
              <a:t>s</a:t>
            </a:r>
            <a:r>
              <a:rPr b="0" dirty="0" lang="en-US"/>
              <a:t> </a:t>
            </a:r>
            <a:r>
              <a:rPr b="0" dirty="0" lang="en-US"/>
              <a:t>b</a:t>
            </a:r>
            <a:r>
              <a:rPr b="0" dirty="0" lang="en-US"/>
              <a:t>e</a:t>
            </a:r>
            <a:r>
              <a:rPr b="0" dirty="0" lang="en-US"/>
              <a:t>t</a:t>
            </a:r>
            <a:r>
              <a:rPr b="0" dirty="0" lang="en-US"/>
              <a:t>t</a:t>
            </a:r>
            <a:r>
              <a:rPr b="0" dirty="0" lang="en-US"/>
              <a:t>e</a:t>
            </a:r>
            <a:r>
              <a:rPr b="0" dirty="0" lang="en-US"/>
              <a:t>r</a:t>
            </a:r>
            <a:r>
              <a:rPr b="0" dirty="0" lang="en-US"/>
              <a:t> </a:t>
            </a:r>
            <a:r>
              <a:rPr b="0" dirty="0" lang="en-US"/>
              <a:t>n</a:t>
            </a:r>
            <a:r>
              <a:rPr b="0" dirty="0" lang="en-US"/>
              <a:t>e</a:t>
            </a:r>
            <a:r>
              <a:rPr b="0" dirty="0" lang="en-US"/>
              <a:t>t</a:t>
            </a:r>
            <a:r>
              <a:rPr b="0" dirty="0" lang="en-US"/>
              <a:t>w</a:t>
            </a:r>
            <a:r>
              <a:rPr b="0" dirty="0" lang="en-US"/>
              <a:t>orking</a:t>
            </a:r>
            <a:r>
              <a:rPr b="0" dirty="0" lang="en-US"/>
              <a:t> </a:t>
            </a:r>
            <a:r>
              <a:rPr b="0" dirty="0" lang="en-US"/>
              <a:t>a</a:t>
            </a:r>
            <a:r>
              <a:rPr b="0" dirty="0" lang="en-US"/>
              <a:t>n</a:t>
            </a:r>
            <a:r>
              <a:rPr b="0" dirty="0" lang="en-US"/>
              <a:t>d</a:t>
            </a:r>
            <a:r>
              <a:rPr b="0" dirty="0" lang="en-US"/>
              <a:t> </a:t>
            </a:r>
            <a:r>
              <a:rPr b="0" dirty="0" lang="en-US"/>
              <a:t>j</a:t>
            </a:r>
            <a:r>
              <a:rPr b="0" dirty="0" lang="en-US"/>
              <a:t>o</a:t>
            </a:r>
            <a:r>
              <a:rPr b="0" dirty="0" lang="en-US"/>
              <a:t>b</a:t>
            </a:r>
            <a:br>
              <a:rPr b="0" dirty="0" lang="en-US"/>
            </a:br>
            <a:r>
              <a:rPr b="0" dirty="0" lang="en-US"/>
              <a:t>O</a:t>
            </a:r>
            <a:r>
              <a:rPr b="0" dirty="0" lang="en-US"/>
              <a:t>p</a:t>
            </a:r>
            <a:r>
              <a:rPr b="0" dirty="0" lang="en-US"/>
              <a:t>p</a:t>
            </a:r>
            <a:r>
              <a:rPr b="0" dirty="0" lang="en-US"/>
              <a:t>ortunit</a:t>
            </a:r>
            <a:r>
              <a:rPr b="0" dirty="0" lang="en-US"/>
              <a:t>i</a:t>
            </a:r>
            <a:r>
              <a:rPr b="0" dirty="0" lang="en-US"/>
              <a:t>e</a:t>
            </a:r>
            <a:r>
              <a:rPr b="0" dirty="0" lang="en-US"/>
              <a:t>s</a:t>
            </a:r>
            <a:r>
              <a:rPr b="0" dirty="0" lang="en-US"/>
              <a:t>.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FESSIONAL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TFOLIO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223837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06417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</a:t>
            </a:r>
            <a:r>
              <a:rPr dirty="0" lang="en-US"/>
              <a:t>A</a:t>
            </a:r>
            <a:endParaRPr altLang="en-US" lang="zh-CN"/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298570" y="575055"/>
            <a:ext cx="11226183" cy="499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dirty="0" sz="4250" lang="en-US" spc="10"/>
              <a:t> </a:t>
            </a:r>
            <a:r>
              <a:rPr dirty="0" sz="4250" lang="en-US" spc="10"/>
              <a:t> </a:t>
            </a:r>
            <a:br>
              <a:rPr dirty="0" sz="4250" lang="en-US" spc="10"/>
            </a:br>
            <a:r>
              <a:rPr dirty="0" sz="4250" lang="en-US" spc="10"/>
              <a:t>PROBLEM</a:t>
            </a:r>
            <a:r>
              <a:rPr dirty="0" sz="4250" lang="en-US" spc="10"/>
              <a:t> </a:t>
            </a:r>
            <a:r>
              <a:rPr dirty="0" sz="4250" lang="en-US" spc="10"/>
              <a:t>STATEMENT</a:t>
            </a:r>
            <a:br>
              <a:rPr dirty="0" sz="4250" lang="en-US" spc="10"/>
            </a:br>
            <a:r>
              <a:rPr dirty="0" sz="4250" lang="en-US" spc="10"/>
              <a:t> </a:t>
            </a:r>
            <a:br>
              <a:rPr dirty="0" sz="4250" lang="en-US" spc="10"/>
            </a:br>
            <a:r>
              <a:rPr dirty="0" sz="4250" lang="en-US" spc="10"/>
              <a:t> </a:t>
            </a:r>
            <a:r>
              <a:rPr b="0" dirty="0" sz="4250" lang="en-US" spc="10"/>
              <a:t>1</a:t>
            </a:r>
            <a:r>
              <a:rPr b="0" dirty="0" sz="4250" lang="en-US" spc="10"/>
              <a:t>.</a:t>
            </a:r>
            <a:r>
              <a:rPr b="0" dirty="0" sz="4250" lang="en-US" spc="10"/>
              <a:t>T</a:t>
            </a:r>
            <a:r>
              <a:rPr b="0" dirty="0" sz="4250" lang="en-US" spc="10"/>
              <a:t>r</a:t>
            </a:r>
            <a:r>
              <a:rPr b="0" dirty="0" sz="4250" lang="en-US" spc="10"/>
              <a:t>a</a:t>
            </a:r>
            <a:r>
              <a:rPr b="0" dirty="0" sz="4250" lang="en-US" spc="10"/>
              <a:t>d</a:t>
            </a:r>
            <a:r>
              <a:rPr b="0" dirty="0" sz="4250" lang="en-US" spc="10"/>
              <a:t>i</a:t>
            </a:r>
            <a:r>
              <a:rPr b="0" dirty="0" sz="4250" lang="en-US" spc="10"/>
              <a:t>t</a:t>
            </a:r>
            <a:r>
              <a:rPr b="0" dirty="0" sz="4250" lang="en-US" spc="10"/>
              <a:t>i</a:t>
            </a:r>
            <a:r>
              <a:rPr b="0" dirty="0" sz="4250" lang="en-US" spc="10"/>
              <a:t>o</a:t>
            </a:r>
            <a:r>
              <a:rPr b="0" dirty="0" sz="4250" lang="en-US" spc="10"/>
              <a:t>n</a:t>
            </a:r>
            <a:r>
              <a:rPr b="0" dirty="0" sz="4250" lang="en-US" spc="10"/>
              <a:t>a</a:t>
            </a:r>
            <a:r>
              <a:rPr b="0" dirty="0" sz="4250" lang="en-US" spc="10"/>
              <a:t>l</a:t>
            </a:r>
            <a:r>
              <a:rPr b="0" dirty="0" sz="4250" lang="en-US" spc="10"/>
              <a:t> </a:t>
            </a:r>
            <a:r>
              <a:rPr b="0" dirty="0" sz="4250" lang="en-US" spc="10"/>
              <a:t>r</a:t>
            </a:r>
            <a:r>
              <a:rPr b="0" dirty="0" sz="4250" lang="en-US" spc="10"/>
              <a:t>e</a:t>
            </a:r>
            <a:r>
              <a:rPr b="0" dirty="0" sz="4250" lang="en-US" spc="10"/>
              <a:t>s</a:t>
            </a:r>
            <a:r>
              <a:rPr b="0" dirty="0" sz="4250" lang="en-US" spc="10"/>
              <a:t>u</a:t>
            </a:r>
            <a:r>
              <a:rPr b="0" dirty="0" sz="4250" lang="en-US" spc="10"/>
              <a:t>m</a:t>
            </a:r>
            <a:r>
              <a:rPr b="0" dirty="0" sz="4250" lang="en-US" spc="10"/>
              <a:t>e</a:t>
            </a:r>
            <a:r>
              <a:rPr b="0" dirty="0" sz="4250" lang="en-US" spc="10"/>
              <a:t>s</a:t>
            </a:r>
            <a:r>
              <a:rPr b="0" dirty="0" sz="4250" lang="en-US" spc="10"/>
              <a:t> </a:t>
            </a:r>
            <a:r>
              <a:rPr b="0" dirty="0" sz="4250" lang="en-US" spc="10"/>
              <a:t>c</a:t>
            </a:r>
            <a:r>
              <a:rPr b="0" dirty="0" sz="4250" lang="en-US" spc="10"/>
              <a:t>a</a:t>
            </a:r>
            <a:r>
              <a:rPr b="0" dirty="0" sz="4250" lang="en-US" spc="10"/>
              <a:t>n</a:t>
            </a:r>
            <a:r>
              <a:rPr b="0" dirty="0" sz="4250" lang="en-US" spc="10"/>
              <a:t>n</a:t>
            </a:r>
            <a:r>
              <a:rPr b="0" dirty="0" sz="4250" lang="en-US" spc="10"/>
              <a:t>o</a:t>
            </a:r>
            <a:r>
              <a:rPr b="0" dirty="0" sz="4250" lang="en-US" spc="10"/>
              <a:t>t</a:t>
            </a:r>
            <a:r>
              <a:rPr b="0" dirty="0" sz="4250" lang="en-US" spc="10"/>
              <a:t> </a:t>
            </a:r>
            <a:r>
              <a:rPr b="0" dirty="0" sz="4250" lang="en-US" spc="10"/>
              <a:t>f</a:t>
            </a:r>
            <a:r>
              <a:rPr b="0" dirty="0" sz="4250" lang="en-US" spc="10"/>
              <a:t>u</a:t>
            </a:r>
            <a:r>
              <a:rPr b="0" dirty="0" sz="4250" lang="en-US" spc="10"/>
              <a:t>l</a:t>
            </a:r>
            <a:r>
              <a:rPr b="0" dirty="0" sz="4250" lang="en-US" spc="10"/>
              <a:t>l</a:t>
            </a:r>
            <a:r>
              <a:rPr b="0" dirty="0" sz="4250" lang="en-US" spc="10"/>
              <a:t>y</a:t>
            </a:r>
            <a:r>
              <a:rPr b="0" dirty="0" sz="4250" lang="en-US" spc="10"/>
              <a:t> </a:t>
            </a:r>
            <a:r>
              <a:rPr b="0" dirty="0" sz="4250" lang="en-US" spc="10"/>
              <a:t>d</a:t>
            </a:r>
            <a:r>
              <a:rPr b="0" dirty="0" sz="4250" lang="en-US" spc="10"/>
              <a:t>i</a:t>
            </a:r>
            <a:r>
              <a:rPr b="0" dirty="0" sz="4250" lang="en-US" spc="10"/>
              <a:t>s</a:t>
            </a:r>
            <a:r>
              <a:rPr b="0" dirty="0" sz="4250" lang="en-US" spc="10"/>
              <a:t>p</a:t>
            </a:r>
            <a:r>
              <a:rPr b="0" dirty="0" sz="4250" lang="en-US" spc="10"/>
              <a:t>l</a:t>
            </a:r>
            <a:r>
              <a:rPr b="0" dirty="0" sz="4250" lang="en-US" spc="10"/>
              <a:t>a</a:t>
            </a:r>
            <a:r>
              <a:rPr b="0" dirty="0" sz="4250" lang="en-US" spc="10"/>
              <a:t>y</a:t>
            </a:r>
            <a:r>
              <a:rPr b="0" dirty="0" sz="4250" lang="en-US" spc="10"/>
              <a:t> </a:t>
            </a:r>
            <a:br>
              <a:rPr b="0" dirty="0" sz="4250" lang="en-US" spc="10"/>
            </a:br>
            <a:r>
              <a:rPr b="0" dirty="0" sz="4250" lang="en-US" spc="10"/>
              <a:t>C</a:t>
            </a:r>
            <a:r>
              <a:rPr b="0" dirty="0" sz="4250" lang="en-US" spc="10"/>
              <a:t>r</a:t>
            </a:r>
            <a:r>
              <a:rPr b="0" dirty="0" sz="4250" lang="en-US" spc="10"/>
              <a:t>e</a:t>
            </a:r>
            <a:r>
              <a:rPr b="0" dirty="0" sz="4250" lang="en-US" spc="10"/>
              <a:t>a</a:t>
            </a:r>
            <a:r>
              <a:rPr b="0" dirty="0" sz="4250" lang="en-US" spc="10"/>
              <a:t>t</a:t>
            </a:r>
            <a:r>
              <a:rPr b="0" dirty="0" sz="4250" lang="en-US" spc="10"/>
              <a:t>i</a:t>
            </a:r>
            <a:r>
              <a:rPr b="0" dirty="0" sz="4250" lang="en-US" spc="10"/>
              <a:t>v</a:t>
            </a:r>
            <a:r>
              <a:rPr b="0" dirty="0" sz="4250" lang="en-US" spc="10"/>
              <a:t>i</a:t>
            </a:r>
            <a:r>
              <a:rPr b="0" dirty="0" sz="4250" lang="en-US" spc="10"/>
              <a:t>t</a:t>
            </a:r>
            <a:r>
              <a:rPr b="0" dirty="0" sz="4250" lang="en-US" spc="10"/>
              <a:t>y</a:t>
            </a:r>
            <a:r>
              <a:rPr b="0" dirty="0" sz="4250" lang="en-US" spc="10"/>
              <a:t> </a:t>
            </a:r>
            <a:r>
              <a:rPr b="0" dirty="0" sz="4250" lang="en-US" spc="10"/>
              <a:t>,</a:t>
            </a:r>
            <a:r>
              <a:rPr b="0" dirty="0" sz="4250" lang="en-US" spc="10"/>
              <a:t> </a:t>
            </a:r>
            <a:r>
              <a:rPr b="0" dirty="0" sz="4250" lang="en-US" spc="10"/>
              <a:t>d</a:t>
            </a:r>
            <a:r>
              <a:rPr b="0" dirty="0" sz="4250" lang="en-US" spc="10"/>
              <a:t>e</a:t>
            </a:r>
            <a:r>
              <a:rPr b="0" dirty="0" sz="4250" lang="en-US" spc="10"/>
              <a:t>s</a:t>
            </a:r>
            <a:r>
              <a:rPr b="0" dirty="0" sz="4250" lang="en-US" spc="10"/>
              <a:t>i</a:t>
            </a:r>
            <a:r>
              <a:rPr b="0" dirty="0" sz="4250" lang="en-US" spc="10"/>
              <a:t>g</a:t>
            </a:r>
            <a:r>
              <a:rPr b="0" dirty="0" sz="4250" lang="en-US" spc="10"/>
              <a:t>n</a:t>
            </a:r>
            <a:r>
              <a:rPr b="0" dirty="0" sz="4250" lang="en-US" spc="10"/>
              <a:t> </a:t>
            </a:r>
            <a:r>
              <a:rPr b="0" dirty="0" sz="4250" lang="en-US" spc="10"/>
              <a:t>,</a:t>
            </a:r>
            <a:r>
              <a:rPr b="0" dirty="0" sz="4250" lang="en-US" spc="10"/>
              <a:t> </a:t>
            </a:r>
            <a:r>
              <a:rPr b="0" dirty="0" sz="4250" lang="en-US" spc="10"/>
              <a:t>a</a:t>
            </a:r>
            <a:r>
              <a:rPr b="0" dirty="0" sz="4250" lang="en-US" spc="10"/>
              <a:t>n</a:t>
            </a:r>
            <a:r>
              <a:rPr b="0" dirty="0" sz="4250" lang="en-US" spc="10"/>
              <a:t>d</a:t>
            </a:r>
            <a:r>
              <a:rPr b="0" dirty="0" sz="4250" lang="en-US" spc="10"/>
              <a:t> </a:t>
            </a:r>
            <a:r>
              <a:rPr b="0" dirty="0" sz="4250" lang="en-US" spc="10"/>
              <a:t>interactive</a:t>
            </a:r>
            <a:r>
              <a:rPr b="0" dirty="0" sz="4250" lang="en-US" spc="10"/>
              <a:t> </a:t>
            </a:r>
            <a:r>
              <a:rPr b="0" dirty="0" sz="4250" lang="en-US" spc="10"/>
              <a:t>skill</a:t>
            </a:r>
            <a:br>
              <a:rPr b="0" dirty="0" sz="4250" lang="en-US" spc="10"/>
            </a:br>
            <a:br>
              <a:rPr b="0" dirty="0" sz="4250" lang="en-US" spc="10"/>
            </a:br>
            <a:r>
              <a:rPr b="0" dirty="0" sz="4250" lang="en-US" spc="10"/>
              <a:t>2</a:t>
            </a:r>
            <a:r>
              <a:rPr b="0" dirty="0" sz="4250" lang="en-US" spc="10"/>
              <a:t>.</a:t>
            </a:r>
            <a:r>
              <a:rPr b="0" dirty="0" sz="4250" lang="en-US" spc="10"/>
              <a:t>J</a:t>
            </a:r>
            <a:r>
              <a:rPr b="0" dirty="0" sz="4250" lang="en-US" spc="10"/>
              <a:t>o</a:t>
            </a:r>
            <a:r>
              <a:rPr b="0" dirty="0" sz="4250" lang="en-US" spc="10"/>
              <a:t>b</a:t>
            </a:r>
            <a:r>
              <a:rPr b="0" dirty="0" sz="4250" lang="en-US" spc="10"/>
              <a:t> </a:t>
            </a:r>
            <a:r>
              <a:rPr b="0" dirty="0" sz="4250" lang="en-US" spc="10"/>
              <a:t>s</a:t>
            </a:r>
            <a:r>
              <a:rPr b="0" dirty="0" sz="4250" lang="en-US" spc="10"/>
              <a:t>e</a:t>
            </a:r>
            <a:r>
              <a:rPr b="0" dirty="0" sz="4250" lang="en-US" spc="10"/>
              <a:t>e</a:t>
            </a:r>
            <a:r>
              <a:rPr b="0" dirty="0" sz="4250" lang="en-US" spc="10"/>
              <a:t>k</a:t>
            </a:r>
            <a:r>
              <a:rPr b="0" dirty="0" sz="4250" lang="en-US" spc="10"/>
              <a:t>e</a:t>
            </a:r>
            <a:r>
              <a:rPr b="0" dirty="0" sz="4250" lang="en-US" spc="10"/>
              <a:t>r</a:t>
            </a:r>
            <a:r>
              <a:rPr b="0" dirty="0" sz="4250" lang="en-US" spc="10"/>
              <a:t>s</a:t>
            </a:r>
            <a:r>
              <a:rPr b="0" dirty="0" sz="4250" lang="en-US" spc="10"/>
              <a:t> </a:t>
            </a:r>
            <a:r>
              <a:rPr b="0" dirty="0" sz="4250" lang="en-US" spc="10"/>
              <a:t>l</a:t>
            </a:r>
            <a:r>
              <a:rPr b="0" dirty="0" sz="4250" lang="en-US" spc="10"/>
              <a:t>a</a:t>
            </a:r>
            <a:r>
              <a:rPr b="0" dirty="0" sz="4250" lang="en-US" spc="10"/>
              <a:t>c</a:t>
            </a:r>
            <a:r>
              <a:rPr b="0" dirty="0" sz="4250" lang="en-US" spc="10"/>
              <a:t>k</a:t>
            </a:r>
            <a:r>
              <a:rPr b="0" dirty="0" sz="4250" lang="en-US" spc="10"/>
              <a:t> </a:t>
            </a:r>
            <a:r>
              <a:rPr b="0" dirty="0" sz="4250" lang="en-US" spc="10"/>
              <a:t>a</a:t>
            </a:r>
            <a:r>
              <a:rPr b="0" dirty="0" sz="4250" lang="en-US" spc="10"/>
              <a:t> </a:t>
            </a:r>
            <a:r>
              <a:rPr b="0" dirty="0" sz="4250" lang="en-US" spc="10"/>
              <a:t>c</a:t>
            </a:r>
            <a:r>
              <a:rPr b="0" dirty="0" sz="4250" lang="en-US" spc="10"/>
              <a:t>e</a:t>
            </a:r>
            <a:r>
              <a:rPr b="0" dirty="0" sz="4250" lang="en-US" spc="10"/>
              <a:t>n</a:t>
            </a:r>
            <a:r>
              <a:rPr b="0" dirty="0" sz="4250" lang="en-US" spc="10"/>
              <a:t>t</a:t>
            </a:r>
            <a:r>
              <a:rPr b="0" dirty="0" sz="4250" lang="en-US" spc="10"/>
              <a:t>r</a:t>
            </a:r>
            <a:r>
              <a:rPr b="0" dirty="0" sz="4250" lang="en-US" spc="10"/>
              <a:t>a</a:t>
            </a:r>
            <a:r>
              <a:rPr b="0" dirty="0" sz="4250" lang="en-US" spc="10"/>
              <a:t>l</a:t>
            </a:r>
            <a:r>
              <a:rPr b="0" dirty="0" sz="4250" lang="en-US" spc="10"/>
              <a:t>i</a:t>
            </a:r>
            <a:r>
              <a:rPr b="0" dirty="0" sz="4250" lang="en-US" spc="10"/>
              <a:t>zed</a:t>
            </a:r>
            <a:r>
              <a:rPr b="0" dirty="0" sz="4250" lang="en-US" spc="10"/>
              <a:t> </a:t>
            </a:r>
            <a:r>
              <a:rPr b="0" dirty="0" sz="4250" lang="en-US" spc="10"/>
              <a:t>o</a:t>
            </a:r>
            <a:r>
              <a:rPr b="0" dirty="0" sz="4250" lang="en-US" spc="10"/>
              <a:t>n</a:t>
            </a:r>
            <a:r>
              <a:rPr b="0" dirty="0" sz="4250" lang="en-US" spc="10"/>
              <a:t>l</a:t>
            </a:r>
            <a:r>
              <a:rPr b="0" dirty="0" sz="4250" lang="en-US" spc="10"/>
              <a:t>i</a:t>
            </a:r>
            <a:r>
              <a:rPr b="0" dirty="0" sz="4250" lang="en-US" spc="10"/>
              <a:t>n</a:t>
            </a:r>
            <a:r>
              <a:rPr b="0" dirty="0" sz="4250" lang="en-US" spc="10"/>
              <a:t>e</a:t>
            </a:r>
            <a:r>
              <a:rPr b="0" dirty="0" sz="4250" lang="en-US" spc="10"/>
              <a:t> </a:t>
            </a:r>
            <a:br>
              <a:rPr b="0" dirty="0" sz="4250" lang="en-US" spc="10"/>
            </a:br>
            <a:r>
              <a:rPr b="0" dirty="0" sz="4250" lang="en-US" spc="10"/>
              <a:t>P</a:t>
            </a:r>
            <a:r>
              <a:rPr b="0" dirty="0" sz="4250" lang="en-US" spc="10"/>
              <a:t>l</a:t>
            </a:r>
            <a:r>
              <a:rPr b="0" dirty="0" sz="4250" lang="en-US" spc="10"/>
              <a:t>a</a:t>
            </a:r>
            <a:r>
              <a:rPr b="0" dirty="0" sz="4250" lang="en-US" spc="10"/>
              <a:t>t</a:t>
            </a:r>
            <a:r>
              <a:rPr b="0" dirty="0" sz="4250" lang="en-US" spc="10"/>
              <a:t>f</a:t>
            </a:r>
            <a:r>
              <a:rPr b="0" dirty="0" sz="4250" lang="en-US" spc="10"/>
              <a:t>o</a:t>
            </a:r>
            <a:r>
              <a:rPr b="0" dirty="0" sz="4250" lang="en-US" spc="10"/>
              <a:t>r</a:t>
            </a:r>
            <a:r>
              <a:rPr b="0" dirty="0" sz="4250" lang="en-US" spc="10"/>
              <a:t>m</a:t>
            </a:r>
            <a:r>
              <a:rPr b="0" dirty="0" sz="4250" lang="en-US" spc="10"/>
              <a:t> </a:t>
            </a:r>
            <a:r>
              <a:rPr b="0" dirty="0" sz="4250" lang="en-US" spc="10"/>
              <a:t>t</a:t>
            </a:r>
            <a:r>
              <a:rPr b="0" dirty="0" sz="4250" lang="en-US" spc="10"/>
              <a:t>o</a:t>
            </a:r>
            <a:r>
              <a:rPr b="0" dirty="0" sz="4250" lang="en-US" spc="10"/>
              <a:t> </a:t>
            </a:r>
            <a:r>
              <a:rPr b="0" dirty="0" sz="4250" lang="en-US" spc="10"/>
              <a:t>p</a:t>
            </a:r>
            <a:r>
              <a:rPr b="0" dirty="0" sz="4250" lang="en-US" spc="10"/>
              <a:t>r</a:t>
            </a:r>
            <a:r>
              <a:rPr b="0" dirty="0" sz="4250" lang="en-US" spc="10"/>
              <a:t>e</a:t>
            </a:r>
            <a:r>
              <a:rPr b="0" dirty="0" sz="4250" lang="en-US" spc="10"/>
              <a:t>s</a:t>
            </a:r>
            <a:r>
              <a:rPr b="0" dirty="0" sz="4250" lang="en-US" spc="10"/>
              <a:t>e</a:t>
            </a:r>
            <a:r>
              <a:rPr b="0" dirty="0" sz="4250" lang="en-US" spc="10"/>
              <a:t>nt</a:t>
            </a:r>
            <a:r>
              <a:rPr b="0" dirty="0" sz="4250" lang="en-US" spc="10"/>
              <a:t> </a:t>
            </a:r>
            <a:r>
              <a:rPr b="0" dirty="0" sz="4250" lang="en-US" spc="10"/>
              <a:t>their</a:t>
            </a:r>
            <a:r>
              <a:rPr b="0" dirty="0" sz="4250" lang="en-US" spc="10"/>
              <a:t> </a:t>
            </a:r>
            <a:r>
              <a:rPr b="0" dirty="0" sz="4250" lang="en-US" spc="10"/>
              <a:t>w</a:t>
            </a:r>
            <a:r>
              <a:rPr b="0" dirty="0" sz="4250" lang="en-US" spc="10"/>
              <a:t>o</a:t>
            </a:r>
            <a:r>
              <a:rPr b="0" dirty="0" sz="4250" lang="en-US" spc="10"/>
              <a:t>r</a:t>
            </a:r>
            <a:r>
              <a:rPr b="0" dirty="0" sz="4250" lang="en-US" spc="10"/>
              <a:t>k</a:t>
            </a:r>
            <a:r>
              <a:rPr b="0" dirty="0" sz="4250" lang="en-US" spc="10"/>
              <a:t> </a:t>
            </a:r>
            <a:r>
              <a:rPr b="0" dirty="0" sz="4250" lang="en-US" spc="10"/>
              <a:t>p</a:t>
            </a:r>
            <a:r>
              <a:rPr b="0" dirty="0" sz="4250" lang="en-US" spc="10"/>
              <a:t>r</a:t>
            </a:r>
            <a:r>
              <a:rPr b="0" dirty="0" sz="4250" lang="en-US" spc="10"/>
              <a:t>o</a:t>
            </a:r>
            <a:r>
              <a:rPr b="0" dirty="0" sz="4250" lang="en-US" spc="10"/>
              <a:t>f</a:t>
            </a:r>
            <a:r>
              <a:rPr b="0" dirty="0" sz="4250" lang="en-US" spc="10"/>
              <a:t>e</a:t>
            </a:r>
            <a:r>
              <a:rPr b="0" dirty="0" sz="4250" lang="en-US" spc="10"/>
              <a:t>s</a:t>
            </a:r>
            <a:r>
              <a:rPr b="0" dirty="0" sz="4250" lang="en-US" spc="10"/>
              <a:t>s</a:t>
            </a:r>
            <a:r>
              <a:rPr b="0" dirty="0" sz="4250" lang="en-US" spc="10"/>
              <a:t>ionally</a:t>
            </a:r>
            <a:r>
              <a:rPr b="0" dirty="0" sz="4250" lang="en-US" spc="10"/>
              <a:t>.</a:t>
            </a:r>
            <a:r>
              <a:rPr b="0" dirty="0" sz="4250" lang="en-US" spc="10"/>
              <a:t>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10735661" cy="499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br>
              <a:rPr dirty="0" sz="4250" lang="en-US" spc="-20"/>
            </a:br>
            <a:r>
              <a:rPr b="0" dirty="0" sz="4250" lang="en-US" spc="-20"/>
              <a:t>1</a:t>
            </a:r>
            <a:r>
              <a:rPr b="0" dirty="0" sz="4250" lang="en-US" spc="-20"/>
              <a:t>.</a:t>
            </a:r>
            <a:r>
              <a:rPr b="0" dirty="0" sz="4250" lang="en-US" spc="-20"/>
              <a:t>Develop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 </a:t>
            </a:r>
            <a:r>
              <a:rPr b="0" dirty="0" sz="4250" lang="en-US" spc="-20"/>
              <a:t>r</a:t>
            </a:r>
            <a:r>
              <a:rPr b="0" dirty="0" sz="4250" lang="en-US" spc="-20"/>
              <a:t>e</a:t>
            </a:r>
            <a:r>
              <a:rPr b="0" dirty="0" sz="4250" lang="en-US" spc="-20"/>
              <a:t>s</a:t>
            </a:r>
            <a:r>
              <a:rPr b="0" dirty="0" sz="4250" lang="en-US" spc="-20"/>
              <a:t>p</a:t>
            </a:r>
            <a:r>
              <a:rPr b="0" dirty="0" sz="4250" lang="en-US" spc="-20"/>
              <a:t>o</a:t>
            </a:r>
            <a:r>
              <a:rPr b="0" dirty="0" sz="4250" lang="en-US" spc="-20"/>
              <a:t>n</a:t>
            </a:r>
            <a:r>
              <a:rPr b="0" dirty="0" sz="4250" lang="en-US" spc="-20"/>
              <a:t>s</a:t>
            </a:r>
            <a:r>
              <a:rPr b="0" dirty="0" sz="4250" lang="en-US" spc="-20"/>
              <a:t>i</a:t>
            </a:r>
            <a:r>
              <a:rPr b="0" dirty="0" sz="4250" lang="en-US" spc="-20"/>
              <a:t>v</a:t>
            </a:r>
            <a:r>
              <a:rPr b="0" dirty="0" sz="4250" lang="en-US" spc="-20"/>
              <a:t>e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n</a:t>
            </a:r>
            <a:r>
              <a:rPr b="0" dirty="0" sz="4250" lang="en-US" spc="-20"/>
              <a:t>d</a:t>
            </a:r>
            <a:r>
              <a:rPr b="0" dirty="0" sz="4250" lang="en-US" spc="-20"/>
              <a:t> </a:t>
            </a:r>
            <a:r>
              <a:rPr b="0" dirty="0" sz="4250" lang="en-US" spc="-20"/>
              <a:t>i</a:t>
            </a:r>
            <a:r>
              <a:rPr b="0" dirty="0" sz="4250" lang="en-US" spc="-20"/>
              <a:t>n</a:t>
            </a:r>
            <a:r>
              <a:rPr b="0" dirty="0" sz="4250" lang="en-US" spc="-20"/>
              <a:t>teractive</a:t>
            </a:r>
            <a:r>
              <a:rPr b="0" dirty="0" sz="4250" lang="en-US" spc="-20"/>
              <a:t> </a:t>
            </a:r>
            <a:r>
              <a:rPr b="0" dirty="0" sz="4250" lang="en-US" spc="-20"/>
              <a:t> </a:t>
            </a:r>
            <a:r>
              <a:rPr b="0" dirty="0" sz="4250" lang="en-US" spc="-20"/>
              <a:t>w</a:t>
            </a:r>
            <a:r>
              <a:rPr b="0" dirty="0" sz="4250" lang="en-US" spc="-20"/>
              <a:t>e</a:t>
            </a:r>
            <a:r>
              <a:rPr b="0" dirty="0" sz="4250" lang="en-US" spc="-20"/>
              <a:t>b</a:t>
            </a:r>
            <a:br>
              <a:rPr b="0" dirty="0" sz="4250" lang="en-US" spc="-20"/>
            </a:br>
            <a:r>
              <a:rPr b="0" dirty="0" sz="4250" lang="en-US" spc="-20"/>
              <a:t>p</a:t>
            </a:r>
            <a:r>
              <a:rPr b="0" dirty="0" sz="4250" lang="en-US" spc="-20"/>
              <a:t>o</a:t>
            </a:r>
            <a:r>
              <a:rPr b="0" dirty="0" sz="4250" lang="en-US" spc="-20"/>
              <a:t>r</a:t>
            </a:r>
            <a:r>
              <a:rPr b="0" dirty="0" sz="4250" lang="en-US" spc="-20"/>
              <a:t>t</a:t>
            </a:r>
            <a:r>
              <a:rPr b="0" dirty="0" sz="4250" lang="en-US" spc="-20"/>
              <a:t>f</a:t>
            </a:r>
            <a:r>
              <a:rPr b="0" dirty="0" sz="4250" lang="en-US" spc="-20"/>
              <a:t>o</a:t>
            </a:r>
            <a:r>
              <a:rPr b="0" dirty="0" sz="4250" lang="en-US" spc="-20"/>
              <a:t>l</a:t>
            </a:r>
            <a:r>
              <a:rPr b="0" dirty="0" sz="4250" lang="en-US" spc="-20"/>
              <a:t>i</a:t>
            </a:r>
            <a:r>
              <a:rPr b="0" dirty="0" sz="4250" lang="en-US" spc="-20"/>
              <a:t>o</a:t>
            </a:r>
            <a:r>
              <a:rPr b="0" dirty="0" sz="4250" lang="en-US" spc="-20"/>
              <a:t> </a:t>
            </a:r>
            <a:r>
              <a:rPr b="0" dirty="0" sz="4250" lang="en-US" spc="-20"/>
              <a:t>t</a:t>
            </a:r>
            <a:r>
              <a:rPr b="0" dirty="0" sz="4250" lang="en-US" spc="-20"/>
              <a:t>o</a:t>
            </a:r>
            <a:r>
              <a:rPr b="0" dirty="0" sz="4250" lang="en-US" spc="-20"/>
              <a:t> </a:t>
            </a:r>
            <a:r>
              <a:rPr b="0" dirty="0" sz="4250" lang="en-US" spc="-20"/>
              <a:t>s</a:t>
            </a:r>
            <a:r>
              <a:rPr b="0" dirty="0" sz="4250" lang="en-US" spc="-20"/>
              <a:t>h</a:t>
            </a:r>
            <a:r>
              <a:rPr b="0" dirty="0" sz="4250" lang="en-US" spc="-20"/>
              <a:t>o</a:t>
            </a:r>
            <a:r>
              <a:rPr b="0" dirty="0" sz="4250" lang="en-US" spc="-20"/>
              <a:t>w</a:t>
            </a:r>
            <a:r>
              <a:rPr b="0" dirty="0" sz="4250" lang="en-US" spc="-20"/>
              <a:t>c</a:t>
            </a:r>
            <a:r>
              <a:rPr b="0" dirty="0" sz="4250" lang="en-US" spc="-20"/>
              <a:t>a</a:t>
            </a:r>
            <a:r>
              <a:rPr b="0" dirty="0" sz="4250" lang="en-US" spc="-20"/>
              <a:t>s</a:t>
            </a:r>
            <a:r>
              <a:rPr b="0" dirty="0" sz="4250" lang="en-US" spc="-20"/>
              <a:t>e</a:t>
            </a:r>
            <a:r>
              <a:rPr b="0" dirty="0" sz="4250" lang="en-US" spc="-20"/>
              <a:t> </a:t>
            </a:r>
            <a:r>
              <a:rPr b="0" dirty="0" sz="4250" lang="en-US" spc="-20"/>
              <a:t>s</a:t>
            </a:r>
            <a:r>
              <a:rPr b="0" dirty="0" sz="4250" lang="en-US" spc="-20"/>
              <a:t>k</a:t>
            </a:r>
            <a:r>
              <a:rPr b="0" dirty="0" sz="4250" lang="en-US" spc="-20"/>
              <a:t>i</a:t>
            </a:r>
            <a:r>
              <a:rPr b="0" dirty="0" sz="4250" lang="en-US" spc="-20"/>
              <a:t>l</a:t>
            </a:r>
            <a:r>
              <a:rPr b="0" dirty="0" sz="4250" lang="en-US" spc="-20"/>
              <a:t>l</a:t>
            </a:r>
            <a:r>
              <a:rPr b="0" dirty="0" sz="4250" lang="en-US" spc="-20"/>
              <a:t>s</a:t>
            </a:r>
            <a:r>
              <a:rPr b="0" dirty="0" sz="4250" lang="en-US" spc="-20"/>
              <a:t> </a:t>
            </a:r>
            <a:r>
              <a:rPr b="0" dirty="0" sz="4250" lang="en-US" spc="-20"/>
              <a:t>,</a:t>
            </a:r>
            <a:r>
              <a:rPr b="0" dirty="0" sz="4250" lang="en-US" spc="-20"/>
              <a:t>project</a:t>
            </a:r>
            <a:r>
              <a:rPr b="0" dirty="0" sz="4250" lang="en-US" spc="-20"/>
              <a:t>,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n</a:t>
            </a:r>
            <a:r>
              <a:rPr b="0" dirty="0" sz="4250" lang="en-US" spc="-20"/>
              <a:t>d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c</a:t>
            </a:r>
            <a:r>
              <a:rPr b="0" dirty="0" sz="4250" lang="en-US" spc="-20"/>
              <a:t>h</a:t>
            </a:r>
            <a:r>
              <a:rPr b="0" dirty="0" sz="4250" lang="en-US" spc="-20"/>
              <a:t>i</a:t>
            </a:r>
            <a:r>
              <a:rPr b="0" dirty="0" sz="4250" lang="en-US" spc="-20"/>
              <a:t>evements</a:t>
            </a:r>
            <a:r>
              <a:rPr b="0" dirty="0" sz="4250" lang="en-US" spc="-20"/>
              <a:t>.</a:t>
            </a:r>
            <a:r>
              <a:rPr b="0" dirty="0" sz="4250" lang="en-US" spc="-20"/>
              <a:t> </a:t>
            </a:r>
            <a:br>
              <a:rPr b="0" dirty="0" sz="4250" lang="en-US" spc="-20"/>
            </a:br>
            <a:br>
              <a:rPr b="0" dirty="0" sz="4250" lang="en-US" spc="-20"/>
            </a:br>
            <a:r>
              <a:rPr b="0" dirty="0" sz="4250" lang="en-US" spc="-20"/>
              <a:t>2</a:t>
            </a:r>
            <a:r>
              <a:rPr b="0" dirty="0" sz="4250" lang="en-US" spc="-20"/>
              <a:t>.</a:t>
            </a:r>
            <a:r>
              <a:rPr b="0" dirty="0" sz="4250" lang="en-US" spc="-20"/>
              <a:t>P</a:t>
            </a:r>
            <a:r>
              <a:rPr b="0" dirty="0" sz="4250" lang="en-US" spc="-20"/>
              <a:t>r</a:t>
            </a:r>
            <a:r>
              <a:rPr b="0" dirty="0" sz="4250" lang="en-US" spc="-20"/>
              <a:t>o</a:t>
            </a:r>
            <a:r>
              <a:rPr b="0" dirty="0" sz="4250" lang="en-US" spc="-20"/>
              <a:t>v</a:t>
            </a:r>
            <a:r>
              <a:rPr b="0" dirty="0" sz="4250" lang="en-US" spc="-20"/>
              <a:t>i</a:t>
            </a:r>
            <a:r>
              <a:rPr b="0" dirty="0" sz="4250" lang="en-US" spc="-20"/>
              <a:t>d</a:t>
            </a:r>
            <a:r>
              <a:rPr b="0" dirty="0" sz="4250" lang="en-US" spc="-20"/>
              <a:t>e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n</a:t>
            </a:r>
            <a:r>
              <a:rPr b="0" dirty="0" sz="4250" lang="en-US" spc="-20"/>
              <a:t> </a:t>
            </a:r>
            <a:r>
              <a:rPr b="0" dirty="0" sz="4250" lang="en-US" spc="-20"/>
              <a:t>e</a:t>
            </a:r>
            <a:r>
              <a:rPr b="0" dirty="0" sz="4250" lang="en-US" spc="-20"/>
              <a:t>a</a:t>
            </a:r>
            <a:r>
              <a:rPr b="0" dirty="0" sz="4250" lang="en-US" spc="-20"/>
              <a:t>s</a:t>
            </a:r>
            <a:r>
              <a:rPr b="0" dirty="0" sz="4250" lang="en-US" spc="-20"/>
              <a:t>y</a:t>
            </a:r>
            <a:r>
              <a:rPr b="0" dirty="0" sz="4250" lang="en-US" spc="-20"/>
              <a:t>-</a:t>
            </a:r>
            <a:r>
              <a:rPr b="0" dirty="0" sz="4250" lang="en-US" spc="-20"/>
              <a:t>t</a:t>
            </a:r>
            <a:r>
              <a:rPr b="0" dirty="0" sz="4250" lang="en-US" spc="-20"/>
              <a:t>o</a:t>
            </a:r>
            <a:r>
              <a:rPr b="0" dirty="0" sz="4250" lang="en-US" spc="-20"/>
              <a:t>-</a:t>
            </a:r>
            <a:r>
              <a:rPr b="0" dirty="0" sz="4250" lang="en-US" spc="-20"/>
              <a:t>n</a:t>
            </a:r>
            <a:r>
              <a:rPr b="0" dirty="0" sz="4250" lang="en-US" spc="-20"/>
              <a:t>a</a:t>
            </a:r>
            <a:r>
              <a:rPr b="0" dirty="0" sz="4250" lang="en-US" spc="-20"/>
              <a:t>v</a:t>
            </a:r>
            <a:r>
              <a:rPr b="0" dirty="0" sz="4250" lang="en-US" spc="-20"/>
              <a:t>i</a:t>
            </a:r>
            <a:r>
              <a:rPr b="0" dirty="0" sz="4250" lang="en-US" spc="-20"/>
              <a:t>g</a:t>
            </a:r>
            <a:r>
              <a:rPr b="0" dirty="0" sz="4250" lang="en-US" spc="-20"/>
              <a:t>a</a:t>
            </a:r>
            <a:r>
              <a:rPr b="0" dirty="0" sz="4250" lang="en-US" spc="-20"/>
              <a:t>t</a:t>
            </a:r>
            <a:r>
              <a:rPr b="0" dirty="0" sz="4250" lang="en-US" spc="-20"/>
              <a:t>e</a:t>
            </a:r>
            <a:r>
              <a:rPr b="0" dirty="0" sz="4250" lang="en-US" spc="-20"/>
              <a:t> </a:t>
            </a:r>
            <a:r>
              <a:rPr b="0" dirty="0" sz="4250" lang="en-US" spc="-20"/>
              <a:t>,</a:t>
            </a:r>
            <a:r>
              <a:rPr b="0" dirty="0" sz="4250" lang="en-US" spc="-20"/>
              <a:t> </a:t>
            </a:r>
            <a:r>
              <a:rPr b="0" dirty="0" sz="4250" lang="en-US" spc="-20"/>
              <a:t>visually</a:t>
            </a:r>
            <a:r>
              <a:rPr b="0" dirty="0" sz="4250" lang="en-US" spc="-20"/>
              <a:t> </a:t>
            </a:r>
            <a:br>
              <a:rPr b="0" dirty="0" sz="4250" lang="en-US" spc="-20"/>
            </a:br>
            <a:r>
              <a:rPr b="0" dirty="0" sz="4250" lang="en-US" spc="-20"/>
              <a:t>appealing</a:t>
            </a:r>
            <a:r>
              <a:rPr b="0" dirty="0" sz="4250" lang="en-US" spc="-20"/>
              <a:t> </a:t>
            </a:r>
            <a:r>
              <a:rPr b="0" dirty="0" sz="4250" lang="en-US" spc="-20"/>
              <a:t>d</a:t>
            </a:r>
            <a:r>
              <a:rPr b="0" dirty="0" sz="4250" lang="en-US" spc="-20"/>
              <a:t>e</a:t>
            </a:r>
            <a:r>
              <a:rPr b="0" dirty="0" sz="4250" lang="en-US" spc="-20"/>
              <a:t>s</a:t>
            </a:r>
            <a:r>
              <a:rPr b="0" dirty="0" sz="4250" lang="en-US" spc="-20"/>
              <a:t>i</a:t>
            </a:r>
            <a:r>
              <a:rPr b="0" dirty="0" sz="4250" lang="en-US" spc="-20"/>
              <a:t>gn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c</a:t>
            </a:r>
            <a:r>
              <a:rPr b="0" dirty="0" sz="4250" lang="en-US" spc="-20"/>
              <a:t>c</a:t>
            </a:r>
            <a:r>
              <a:rPr b="0" dirty="0" sz="4250" lang="en-US" spc="-20"/>
              <a:t>e</a:t>
            </a:r>
            <a:r>
              <a:rPr b="0" dirty="0" sz="4250" lang="en-US" spc="-20"/>
              <a:t>s</a:t>
            </a:r>
            <a:r>
              <a:rPr b="0" dirty="0" sz="4250" lang="en-US" spc="-20"/>
              <a:t>s</a:t>
            </a:r>
            <a:r>
              <a:rPr b="0" dirty="0" sz="4250" lang="en-US" spc="-20"/>
              <a:t>i</a:t>
            </a:r>
            <a:r>
              <a:rPr b="0" dirty="0" sz="4250" lang="en-US" spc="-20"/>
              <a:t>b</a:t>
            </a:r>
            <a:r>
              <a:rPr b="0" dirty="0" sz="4250" lang="en-US" spc="-20"/>
              <a:t>l</a:t>
            </a:r>
            <a:r>
              <a:rPr b="0" dirty="0" sz="4250" lang="en-US" spc="-20"/>
              <a:t>e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c</a:t>
            </a:r>
            <a:r>
              <a:rPr b="0" dirty="0" sz="4250" lang="en-US" spc="-20"/>
              <a:t>r</a:t>
            </a:r>
            <a:r>
              <a:rPr b="0" dirty="0" sz="4250" lang="en-US" spc="-20"/>
              <a:t>o</a:t>
            </a:r>
            <a:r>
              <a:rPr b="0" dirty="0" sz="4250" lang="en-US" spc="-20"/>
              <a:t>s</a:t>
            </a:r>
            <a:r>
              <a:rPr b="0" dirty="0" sz="4250" lang="en-US" spc="-20"/>
              <a:t>s</a:t>
            </a:r>
            <a:r>
              <a:rPr b="0" dirty="0" sz="4250" lang="en-US" spc="-20"/>
              <a:t> </a:t>
            </a:r>
            <a:r>
              <a:rPr b="0" dirty="0" sz="4250" lang="en-US" spc="-20"/>
              <a:t>a</a:t>
            </a:r>
            <a:r>
              <a:rPr b="0" dirty="0" sz="4250" lang="en-US" spc="-20"/>
              <a:t>l</a:t>
            </a:r>
            <a:r>
              <a:rPr b="0" dirty="0" sz="4250" lang="en-US" spc="-20"/>
              <a:t>l</a:t>
            </a:r>
            <a:r>
              <a:rPr b="0" dirty="0" sz="4250" lang="en-US" spc="-20"/>
              <a:t> </a:t>
            </a:r>
            <a:r>
              <a:rPr b="0" dirty="0" sz="4250" lang="en-US" spc="-20"/>
              <a:t>d</a:t>
            </a:r>
            <a:r>
              <a:rPr b="0" dirty="0" sz="4250" lang="en-US" spc="-20"/>
              <a:t>e</a:t>
            </a:r>
            <a:r>
              <a:rPr b="0" dirty="0" sz="4250" lang="en-US" spc="-20"/>
              <a:t>v</a:t>
            </a:r>
            <a:r>
              <a:rPr b="0" dirty="0" sz="4250" lang="en-US" spc="-20"/>
              <a:t>i</a:t>
            </a:r>
            <a:r>
              <a:rPr b="0" dirty="0" sz="4250" lang="en-US" spc="-20"/>
              <a:t>c</a:t>
            </a:r>
            <a:r>
              <a:rPr b="0" dirty="0" sz="4250" lang="en-US" spc="-20"/>
              <a:t>e</a:t>
            </a:r>
            <a:r>
              <a:rPr b="0" dirty="0" sz="4250" lang="en-US" spc="-20"/>
              <a:t>.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10871631" cy="5299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25"/>
              <a:t>W</a:t>
            </a:r>
            <a:r>
              <a:rPr dirty="0" sz="4400" spc="-20"/>
              <a:t>H</a:t>
            </a:r>
            <a:r>
              <a:rPr dirty="0" sz="4400" spc="20"/>
              <a:t>O</a:t>
            </a:r>
            <a:r>
              <a:rPr dirty="0" sz="4400" spc="-235"/>
              <a:t> </a:t>
            </a:r>
            <a:r>
              <a:rPr dirty="0" sz="4400" spc="-10"/>
              <a:t>AR</a:t>
            </a:r>
            <a:r>
              <a:rPr dirty="0" sz="4400" spc="15"/>
              <a:t>E</a:t>
            </a:r>
            <a:r>
              <a:rPr dirty="0" sz="4400" spc="-35"/>
              <a:t> </a:t>
            </a:r>
            <a:r>
              <a:rPr dirty="0" sz="4400" spc="-10"/>
              <a:t>T</a:t>
            </a:r>
            <a:r>
              <a:rPr dirty="0" sz="4400" spc="-15"/>
              <a:t>H</a:t>
            </a:r>
            <a:r>
              <a:rPr dirty="0" sz="4400" spc="15"/>
              <a:t>E</a:t>
            </a:r>
            <a:r>
              <a:rPr dirty="0" sz="4400" spc="-35"/>
              <a:t> </a:t>
            </a:r>
            <a:r>
              <a:rPr dirty="0" sz="4400" spc="-20"/>
              <a:t>E</a:t>
            </a:r>
            <a:r>
              <a:rPr dirty="0" sz="4400" spc="30"/>
              <a:t>N</a:t>
            </a:r>
            <a:r>
              <a:rPr dirty="0" sz="4400" spc="15"/>
              <a:t>D</a:t>
            </a:r>
            <a:r>
              <a:rPr dirty="0" sz="4400" spc="-45"/>
              <a:t> </a:t>
            </a:r>
            <a:r>
              <a:rPr dirty="0" sz="4400"/>
              <a:t>U</a:t>
            </a:r>
            <a:r>
              <a:rPr dirty="0" sz="4400" spc="10"/>
              <a:t>S</a:t>
            </a:r>
            <a:r>
              <a:rPr dirty="0" sz="4400" spc="-25"/>
              <a:t>E</a:t>
            </a:r>
            <a:r>
              <a:rPr dirty="0" sz="4400" spc="-10"/>
              <a:t>R</a:t>
            </a:r>
            <a:r>
              <a:rPr dirty="0" sz="4400" spc="5"/>
              <a:t>S?</a:t>
            </a:r>
            <a:br>
              <a:rPr dirty="0" sz="4400" lang="en-US" spc="5"/>
            </a:br>
            <a:br>
              <a:rPr b="0" dirty="0" sz="4400" lang="en-US" spc="5"/>
            </a:br>
            <a:br>
              <a:rPr b="0" dirty="0" sz="4400" lang="en-US" spc="5"/>
            </a:br>
            <a:r>
              <a:rPr b="0" dirty="0" sz="4400" lang="en-US" spc="5"/>
              <a:t>1.Student</a:t>
            </a:r>
            <a:r>
              <a:rPr b="0" dirty="0" sz="4400" lang="en-US" spc="5"/>
              <a:t> </a:t>
            </a:r>
            <a:r>
              <a:rPr b="0" dirty="0" sz="4400" lang="en-US" spc="5"/>
              <a:t>,</a:t>
            </a:r>
            <a:r>
              <a:rPr b="0" dirty="0" sz="4400" lang="en-US" spc="5"/>
              <a:t> </a:t>
            </a:r>
            <a:r>
              <a:rPr b="0" dirty="0" sz="4400" lang="en-US" spc="5"/>
              <a:t>f</a:t>
            </a:r>
            <a:r>
              <a:rPr b="0" dirty="0" sz="4400" lang="en-US" spc="5"/>
              <a:t>r</a:t>
            </a:r>
            <a:r>
              <a:rPr b="0" dirty="0" sz="4400" lang="en-US" spc="5"/>
              <a:t>e</a:t>
            </a:r>
            <a:r>
              <a:rPr b="0" dirty="0" sz="4400" lang="en-US" spc="5"/>
              <a:t>e</a:t>
            </a:r>
            <a:r>
              <a:rPr b="0" dirty="0" sz="4400" lang="en-US" spc="5"/>
              <a:t>l</a:t>
            </a:r>
            <a:r>
              <a:rPr b="0" dirty="0" sz="4400" lang="en-US" spc="5"/>
              <a:t>a</a:t>
            </a:r>
            <a:r>
              <a:rPr b="0" dirty="0" sz="4400" lang="en-US" spc="5"/>
              <a:t>n</a:t>
            </a:r>
            <a:r>
              <a:rPr b="0" dirty="0" sz="4400" lang="en-US" spc="5"/>
              <a:t>c</a:t>
            </a:r>
            <a:r>
              <a:rPr b="0" dirty="0" sz="4400" lang="en-US" spc="5"/>
              <a:t>e</a:t>
            </a:r>
            <a:r>
              <a:rPr b="0" dirty="0" sz="4400" lang="en-US" spc="5"/>
              <a:t>r</a:t>
            </a:r>
            <a:r>
              <a:rPr b="0" dirty="0" sz="4400" lang="en-US" spc="5"/>
              <a:t>s</a:t>
            </a:r>
            <a:r>
              <a:rPr b="0" dirty="0" sz="4400" lang="en-US" spc="5"/>
              <a:t> </a:t>
            </a:r>
            <a:r>
              <a:rPr b="0" dirty="0" sz="4400" lang="en-US" spc="5"/>
              <a:t>,</a:t>
            </a:r>
            <a:r>
              <a:rPr b="0" dirty="0" sz="4400" lang="en-US" spc="5"/>
              <a:t> </a:t>
            </a:r>
            <a:r>
              <a:rPr b="0" dirty="0" sz="4400" lang="en-US" spc="5"/>
              <a:t>and</a:t>
            </a:r>
            <a:r>
              <a:rPr b="0" dirty="0" sz="4400" lang="en-US" spc="5"/>
              <a:t> </a:t>
            </a:r>
            <a:r>
              <a:rPr b="0" dirty="0" sz="4400" lang="en-US" spc="5"/>
              <a:t>professional</a:t>
            </a:r>
            <a:r>
              <a:rPr b="0" dirty="0" sz="4400" lang="en-US" spc="5"/>
              <a:t>s</a:t>
            </a:r>
            <a:br>
              <a:rPr b="0" dirty="0" sz="4400" lang="en-US" spc="5"/>
            </a:br>
            <a:r>
              <a:rPr b="0" dirty="0" sz="4400" lang="en-US" spc="5"/>
              <a:t>Se</a:t>
            </a:r>
            <a:r>
              <a:rPr b="0" dirty="0" sz="4400" lang="en-US" spc="5"/>
              <a:t>e</a:t>
            </a:r>
            <a:r>
              <a:rPr b="0" dirty="0" sz="4400" lang="en-US" spc="5"/>
              <a:t>k</a:t>
            </a:r>
            <a:r>
              <a:rPr b="0" dirty="0" sz="4400" lang="en-US" spc="5"/>
              <a:t>i</a:t>
            </a:r>
            <a:r>
              <a:rPr b="0" dirty="0" sz="4400" lang="en-US" spc="5"/>
              <a:t>n</a:t>
            </a:r>
            <a:r>
              <a:rPr b="0" dirty="0" sz="4400" lang="en-US" spc="5"/>
              <a:t>g</a:t>
            </a:r>
            <a:r>
              <a:rPr b="0" dirty="0" sz="4400" lang="en-US" spc="5"/>
              <a:t> </a:t>
            </a:r>
            <a:r>
              <a:rPr b="0" dirty="0" sz="4400" lang="en-US" spc="5"/>
              <a:t>c</a:t>
            </a:r>
            <a:r>
              <a:rPr b="0" dirty="0" sz="4400" lang="en-US" spc="5"/>
              <a:t>a</a:t>
            </a:r>
            <a:r>
              <a:rPr b="0" dirty="0" sz="4400" lang="en-US" spc="5"/>
              <a:t>r</a:t>
            </a:r>
            <a:r>
              <a:rPr b="0" dirty="0" sz="4400" lang="en-US" spc="5"/>
              <a:t>e</a:t>
            </a:r>
            <a:r>
              <a:rPr b="0" dirty="0" sz="4400" lang="en-US" spc="5"/>
              <a:t>e</a:t>
            </a:r>
            <a:r>
              <a:rPr b="0" dirty="0" sz="4400" lang="en-US" spc="5"/>
              <a:t>r</a:t>
            </a:r>
            <a:r>
              <a:rPr b="0" dirty="0" sz="4400" lang="en-US" spc="5"/>
              <a:t> </a:t>
            </a:r>
            <a:r>
              <a:rPr b="0" dirty="0" sz="4400" lang="en-US" spc="5"/>
              <a:t>opportunities</a:t>
            </a:r>
            <a:r>
              <a:rPr b="0" dirty="0" sz="4400" lang="en-US" spc="5"/>
              <a:t>.</a:t>
            </a:r>
            <a:r>
              <a:rPr b="0" dirty="0" sz="4400" lang="en-US" spc="5"/>
              <a:t> </a:t>
            </a:r>
            <a:br>
              <a:rPr b="0" dirty="0" sz="4400" lang="en-US" spc="5"/>
            </a:br>
            <a:br>
              <a:rPr b="0" dirty="0" sz="4400" lang="en-US" spc="5"/>
            </a:br>
            <a:r>
              <a:rPr b="0" dirty="0" sz="4400" lang="en-US" spc="5"/>
              <a:t>2</a:t>
            </a:r>
            <a:r>
              <a:rPr b="0" dirty="0" sz="4400" lang="en-US" spc="5"/>
              <a:t>.</a:t>
            </a:r>
            <a:r>
              <a:rPr b="0" dirty="0" sz="4400" lang="en-US" spc="5"/>
              <a:t>R</a:t>
            </a:r>
            <a:r>
              <a:rPr b="0" dirty="0" sz="4400" lang="en-US" spc="5"/>
              <a:t>e</a:t>
            </a:r>
            <a:r>
              <a:rPr b="0" dirty="0" sz="4400" lang="en-US" spc="5"/>
              <a:t>c</a:t>
            </a:r>
            <a:r>
              <a:rPr b="0" dirty="0" sz="4400" lang="en-US" spc="5"/>
              <a:t>r</a:t>
            </a:r>
            <a:r>
              <a:rPr b="0" dirty="0" sz="4400" lang="en-US" spc="5"/>
              <a:t>u</a:t>
            </a:r>
            <a:r>
              <a:rPr b="0" dirty="0" sz="4400" lang="en-US" spc="5"/>
              <a:t>i</a:t>
            </a:r>
            <a:r>
              <a:rPr b="0" dirty="0" sz="4400" lang="en-US" spc="5"/>
              <a:t>t</a:t>
            </a:r>
            <a:r>
              <a:rPr b="0" dirty="0" sz="4400" lang="en-US" spc="5"/>
              <a:t>e</a:t>
            </a:r>
            <a:r>
              <a:rPr b="0" dirty="0" sz="4400" lang="en-US" spc="5"/>
              <a:t>r</a:t>
            </a:r>
            <a:r>
              <a:rPr b="0" dirty="0" sz="4400" lang="en-US" spc="5"/>
              <a:t>s</a:t>
            </a:r>
            <a:r>
              <a:rPr b="0" dirty="0" sz="4400" lang="en-US" spc="5"/>
              <a:t> </a:t>
            </a:r>
            <a:r>
              <a:rPr b="0" dirty="0" sz="4400" lang="en-US" spc="5"/>
              <a:t>,</a:t>
            </a:r>
            <a:r>
              <a:rPr b="0" dirty="0" sz="4400" lang="en-US" spc="5"/>
              <a:t> </a:t>
            </a:r>
            <a:r>
              <a:rPr b="0" dirty="0" sz="4400" lang="en-US" spc="5"/>
              <a:t>H</a:t>
            </a:r>
            <a:r>
              <a:rPr b="0" dirty="0" sz="4400" lang="en-US" spc="5"/>
              <a:t>R</a:t>
            </a:r>
            <a:r>
              <a:rPr b="0" dirty="0" sz="4400" lang="en-US" spc="5"/>
              <a:t> </a:t>
            </a:r>
            <a:r>
              <a:rPr b="0" dirty="0" sz="4400" lang="en-US" spc="5"/>
              <a:t>manager</a:t>
            </a:r>
            <a:r>
              <a:rPr b="0" dirty="0" sz="4400" lang="en-US" spc="5"/>
              <a:t>s</a:t>
            </a:r>
            <a:r>
              <a:rPr b="0" dirty="0" sz="4400" lang="en-US" spc="5"/>
              <a:t> </a:t>
            </a:r>
            <a:r>
              <a:rPr b="0" dirty="0" sz="4400" lang="en-US" spc="5"/>
              <a:t>,</a:t>
            </a:r>
            <a:r>
              <a:rPr b="0" dirty="0" sz="4400" lang="en-US" spc="5"/>
              <a:t> </a:t>
            </a:r>
            <a:r>
              <a:rPr b="0" dirty="0" sz="4400" lang="en-US" spc="5"/>
              <a:t>a</a:t>
            </a:r>
            <a:r>
              <a:rPr b="0" dirty="0" sz="4400" lang="en-US" spc="5"/>
              <a:t>n</a:t>
            </a:r>
            <a:r>
              <a:rPr b="0" dirty="0" sz="4400" lang="en-US" spc="5"/>
              <a:t>d</a:t>
            </a:r>
            <a:r>
              <a:rPr b="0" dirty="0" sz="4400" lang="en-US" spc="5"/>
              <a:t> </a:t>
            </a:r>
            <a:r>
              <a:rPr b="0" dirty="0" sz="4400" lang="en-US" spc="5"/>
              <a:t>p</a:t>
            </a:r>
            <a:r>
              <a:rPr b="0" dirty="0" sz="4400" lang="en-US" spc="5"/>
              <a:t>o</a:t>
            </a:r>
            <a:r>
              <a:rPr b="0" dirty="0" sz="4400" lang="en-US" spc="5"/>
              <a:t>t</a:t>
            </a:r>
            <a:r>
              <a:rPr b="0" dirty="0" sz="4400" lang="en-US" spc="5"/>
              <a:t>e</a:t>
            </a:r>
            <a:r>
              <a:rPr b="0" dirty="0" sz="4400" lang="en-US" spc="5"/>
              <a:t>n</a:t>
            </a:r>
            <a:r>
              <a:rPr b="0" dirty="0" sz="4400" lang="en-US" spc="5"/>
              <a:t>t</a:t>
            </a:r>
            <a:r>
              <a:rPr b="0" dirty="0" sz="4400" lang="en-US" spc="5"/>
              <a:t>i</a:t>
            </a:r>
            <a:r>
              <a:rPr b="0" dirty="0" sz="4400" lang="en-US" spc="5"/>
              <a:t>a</a:t>
            </a:r>
            <a:r>
              <a:rPr b="0" dirty="0" sz="4400" lang="en-US" spc="5"/>
              <a:t>l</a:t>
            </a:r>
            <a:r>
              <a:rPr b="0" dirty="0" sz="4400" lang="en-US" spc="5"/>
              <a:t> </a:t>
            </a:r>
            <a:br>
              <a:rPr b="0" dirty="0" sz="4400" lang="en-US" spc="5"/>
            </a:br>
            <a:r>
              <a:rPr b="0" dirty="0" sz="4400" lang="en-US" spc="5"/>
              <a:t>Business</a:t>
            </a:r>
            <a:r>
              <a:rPr b="0" dirty="0" sz="4400" lang="en-US" spc="5"/>
              <a:t> </a:t>
            </a:r>
            <a:r>
              <a:rPr b="0" dirty="0" sz="4400" lang="en-US" spc="5"/>
              <a:t>c</a:t>
            </a:r>
            <a:r>
              <a:rPr b="0" dirty="0" sz="4400" lang="en-US" spc="5"/>
              <a:t>l</a:t>
            </a:r>
            <a:r>
              <a:rPr b="0" dirty="0" sz="4400" lang="en-US" spc="5"/>
              <a:t>ients</a:t>
            </a:r>
            <a:r>
              <a:rPr b="0" dirty="0" sz="4400" lang="en-US" spc="5"/>
              <a:t>.</a:t>
            </a:r>
            <a:r>
              <a:rPr b="0" dirty="0" sz="4400" lang="en-US" spc="5"/>
              <a:t> </a:t>
            </a:r>
            <a:endParaRPr sz="44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194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dirty="0" sz="3600" lang="en-US" spc="10"/>
            </a:br>
            <a:br>
              <a:rPr dirty="0" sz="3600" lang="en-US" spc="10"/>
            </a:br>
            <a:br>
              <a:rPr dirty="0" sz="3600" lang="en-US" spc="10"/>
            </a:br>
            <a:br>
              <a:rPr b="0" dirty="0" sz="4000" lang="en-US" spc="10"/>
            </a:br>
            <a:r>
              <a:rPr b="0" dirty="0" sz="4000" lang="en-US" spc="10"/>
              <a:t>1</a:t>
            </a:r>
            <a:r>
              <a:rPr b="0" dirty="0" sz="4000" lang="en-US" spc="10"/>
              <a:t>.</a:t>
            </a:r>
            <a:r>
              <a:rPr b="0" dirty="0" sz="4000" lang="en-US" spc="10"/>
              <a:t>F</a:t>
            </a:r>
            <a:r>
              <a:rPr b="0" dirty="0" sz="4000" lang="en-US" spc="10"/>
              <a:t>r</a:t>
            </a:r>
            <a:r>
              <a:rPr b="0" dirty="0" sz="4000" lang="en-US" spc="10"/>
              <a:t>o</a:t>
            </a:r>
            <a:r>
              <a:rPr b="0" dirty="0" sz="4000" lang="en-US" spc="10"/>
              <a:t>n</a:t>
            </a:r>
            <a:r>
              <a:rPr b="0" dirty="0" sz="4000" lang="en-US" spc="10"/>
              <a:t>t</a:t>
            </a:r>
            <a:r>
              <a:rPr b="0" dirty="0" sz="4000" lang="en-US" spc="10"/>
              <a:t>e</a:t>
            </a:r>
            <a:r>
              <a:rPr b="0" dirty="0" sz="4000" lang="en-US" spc="10"/>
              <a:t>n</a:t>
            </a:r>
            <a:r>
              <a:rPr b="0" dirty="0" sz="4000" lang="en-US" spc="10"/>
              <a:t>d</a:t>
            </a:r>
            <a:r>
              <a:rPr b="0" dirty="0" sz="4000" lang="en-US" spc="10"/>
              <a:t>:</a:t>
            </a:r>
            <a:r>
              <a:rPr b="0" dirty="0" sz="4000" lang="en-US" spc="10"/>
              <a:t>H</a:t>
            </a:r>
            <a:r>
              <a:rPr b="0" dirty="0" sz="4000" lang="en-US" spc="10"/>
              <a:t>T</a:t>
            </a:r>
            <a:r>
              <a:rPr b="0" dirty="0" sz="4000" lang="en-US" spc="10"/>
              <a:t>M</a:t>
            </a:r>
            <a:r>
              <a:rPr b="0" dirty="0" sz="4000" lang="en-US" spc="10"/>
              <a:t>L</a:t>
            </a:r>
            <a:r>
              <a:rPr b="0" dirty="0" sz="4000" lang="en-US" spc="10"/>
              <a:t>5</a:t>
            </a:r>
            <a:r>
              <a:rPr b="0" dirty="0" sz="4000" lang="en-US" spc="10"/>
              <a:t> </a:t>
            </a:r>
            <a:r>
              <a:rPr b="0" dirty="0" sz="4000" lang="en-US" spc="10"/>
              <a:t>,</a:t>
            </a:r>
            <a:r>
              <a:rPr b="0" dirty="0" sz="4000" lang="en-US" spc="10"/>
              <a:t> </a:t>
            </a:r>
            <a:r>
              <a:rPr b="0" dirty="0" sz="4000" lang="en-US" spc="10"/>
              <a:t>C</a:t>
            </a:r>
            <a:r>
              <a:rPr b="0" dirty="0" sz="4000" lang="en-US" spc="10"/>
              <a:t>S</a:t>
            </a:r>
            <a:r>
              <a:rPr b="0" dirty="0" sz="4000" lang="en-US" spc="10"/>
              <a:t>S</a:t>
            </a:r>
            <a:r>
              <a:rPr b="0" dirty="0" sz="4000" lang="en-US" spc="10"/>
              <a:t>3</a:t>
            </a:r>
            <a:r>
              <a:rPr b="0" dirty="0" sz="4000" lang="en-US" spc="10"/>
              <a:t> </a:t>
            </a:r>
            <a:r>
              <a:rPr b="0" dirty="0" sz="4000" lang="en-US" spc="10"/>
              <a:t>,</a:t>
            </a:r>
            <a:r>
              <a:rPr b="0" dirty="0" sz="4000" lang="en-US" spc="10"/>
              <a:t> </a:t>
            </a:r>
            <a:r>
              <a:rPr b="0" dirty="0" sz="4000" lang="en-US" spc="10"/>
              <a:t>J</a:t>
            </a:r>
            <a:r>
              <a:rPr b="0" dirty="0" sz="4000" lang="en-US" spc="10"/>
              <a:t>a</a:t>
            </a:r>
            <a:r>
              <a:rPr b="0" dirty="0" sz="4000" lang="en-US" spc="10"/>
              <a:t>v</a:t>
            </a:r>
            <a:r>
              <a:rPr b="0" dirty="0" sz="4000" lang="en-US" spc="10"/>
              <a:t>a</a:t>
            </a:r>
            <a:r>
              <a:rPr b="0" dirty="0" sz="4000" lang="en-US" spc="10"/>
              <a:t>script</a:t>
            </a:r>
            <a:r>
              <a:rPr b="0" dirty="0" sz="4000" lang="en-US" spc="10"/>
              <a:t>.</a:t>
            </a:r>
            <a:br>
              <a:rPr b="0" dirty="0" sz="4000" lang="en-US" spc="10"/>
            </a:br>
            <a:r>
              <a:rPr b="0" dirty="0" sz="4000" lang="en-US" spc="10"/>
              <a:t> </a:t>
            </a:r>
            <a:br>
              <a:rPr b="0" dirty="0" sz="4000" lang="en-US" spc="10"/>
            </a:br>
            <a:br>
              <a:rPr b="0" dirty="0" sz="4000" lang="en-US" spc="10"/>
            </a:br>
            <a:r>
              <a:rPr b="0" dirty="0" sz="4000" lang="en-US" spc="10"/>
              <a:t>2</a:t>
            </a:r>
            <a:r>
              <a:rPr b="0" dirty="0" sz="4000" lang="en-US" spc="10"/>
              <a:t>.</a:t>
            </a:r>
            <a:r>
              <a:rPr b="0" dirty="0" sz="4000" lang="en-US" spc="10"/>
              <a:t>H</a:t>
            </a:r>
            <a:r>
              <a:rPr b="0" dirty="0" sz="4000" lang="en-US" spc="10"/>
              <a:t>o</a:t>
            </a:r>
            <a:r>
              <a:rPr b="0" dirty="0" sz="4000" lang="en-US" spc="10"/>
              <a:t>s</a:t>
            </a:r>
            <a:r>
              <a:rPr b="0" dirty="0" sz="4000" lang="en-US" spc="10"/>
              <a:t>t</a:t>
            </a:r>
            <a:r>
              <a:rPr b="0" dirty="0" sz="4000" lang="en-US" spc="10"/>
              <a:t>i</a:t>
            </a:r>
            <a:r>
              <a:rPr b="0" dirty="0" sz="4000" lang="en-US" spc="10"/>
              <a:t>n</a:t>
            </a:r>
            <a:r>
              <a:rPr b="0" dirty="0" sz="4000" lang="en-US" spc="10"/>
              <a:t>g</a:t>
            </a:r>
            <a:r>
              <a:rPr b="0" dirty="0" sz="4000" lang="en-US" spc="10"/>
              <a:t> </a:t>
            </a:r>
            <a:r>
              <a:rPr b="0" dirty="0" sz="4000" lang="en-US" spc="10"/>
              <a:t>&amp;</a:t>
            </a:r>
            <a:r>
              <a:rPr b="0" dirty="0" sz="4000" lang="en-US" spc="10"/>
              <a:t> </a:t>
            </a:r>
            <a:r>
              <a:rPr b="0" dirty="0" sz="4000" lang="en-US" spc="10"/>
              <a:t>v</a:t>
            </a:r>
            <a:r>
              <a:rPr b="0" dirty="0" sz="4000" lang="en-US" spc="10"/>
              <a:t>e</a:t>
            </a:r>
            <a:r>
              <a:rPr b="0" dirty="0" sz="4000" lang="en-US" spc="10"/>
              <a:t>r</a:t>
            </a:r>
            <a:r>
              <a:rPr b="0" dirty="0" sz="4000" lang="en-US" spc="10"/>
              <a:t>s</a:t>
            </a:r>
            <a:r>
              <a:rPr b="0" dirty="0" sz="4000" lang="en-US" spc="10"/>
              <a:t>ion</a:t>
            </a:r>
            <a:r>
              <a:rPr b="0" dirty="0" sz="4000" lang="en-US" spc="10"/>
              <a:t> </a:t>
            </a:r>
            <a:r>
              <a:rPr b="0" dirty="0" sz="4000" lang="en-US" spc="10"/>
              <a:t>c</a:t>
            </a:r>
            <a:r>
              <a:rPr b="0" dirty="0" sz="4000" lang="en-US" spc="10"/>
              <a:t>o</a:t>
            </a:r>
            <a:r>
              <a:rPr b="0" dirty="0" sz="4000" lang="en-US" spc="10"/>
              <a:t>n</a:t>
            </a:r>
            <a:r>
              <a:rPr b="0" dirty="0" sz="4000" lang="en-US" spc="10"/>
              <a:t>t</a:t>
            </a:r>
            <a:r>
              <a:rPr b="0" dirty="0" sz="4000" lang="en-US" spc="10"/>
              <a:t>r</a:t>
            </a:r>
            <a:r>
              <a:rPr b="0" dirty="0" sz="4000" lang="en-US" spc="10"/>
              <a:t>o</a:t>
            </a:r>
            <a:r>
              <a:rPr b="0" dirty="0" sz="4000" lang="en-US" spc="10"/>
              <a:t>l</a:t>
            </a:r>
            <a:r>
              <a:rPr b="0" dirty="0" sz="4000" lang="en-US" spc="10"/>
              <a:t>:</a:t>
            </a:r>
            <a:r>
              <a:rPr b="0" dirty="0" sz="4000" lang="en-US" spc="10"/>
              <a:t>G</a:t>
            </a:r>
            <a:r>
              <a:rPr b="0" dirty="0" sz="4000" lang="en-US" spc="10"/>
              <a:t>i</a:t>
            </a:r>
            <a:r>
              <a:rPr b="0" dirty="0" sz="4000" lang="en-US" spc="10"/>
              <a:t>t</a:t>
            </a:r>
            <a:r>
              <a:rPr b="0" dirty="0" sz="4000" lang="en-US" spc="10"/>
              <a:t>H</a:t>
            </a:r>
            <a:r>
              <a:rPr b="0" dirty="0" sz="4000" lang="en-US" spc="10"/>
              <a:t>u</a:t>
            </a:r>
            <a:r>
              <a:rPr b="0" dirty="0" sz="4000" lang="en-US" spc="10"/>
              <a:t>b</a:t>
            </a:r>
            <a:r>
              <a:rPr b="0" dirty="0" sz="4000" lang="en-US" spc="10"/>
              <a:t> </a:t>
            </a:r>
            <a:br>
              <a:rPr b="0" dirty="0" sz="4000" lang="en-US" spc="10"/>
            </a:br>
            <a:r>
              <a:rPr b="0" dirty="0" sz="4000" lang="en-US" spc="10"/>
              <a:t>P</a:t>
            </a:r>
            <a:r>
              <a:rPr b="0" dirty="0" sz="4000" lang="en-US" spc="10"/>
              <a:t>a</a:t>
            </a:r>
            <a:r>
              <a:rPr b="0" dirty="0" sz="4000" lang="en-US" spc="10"/>
              <a:t>g</a:t>
            </a:r>
            <a:r>
              <a:rPr b="0" dirty="0" sz="4000" lang="en-US" spc="10"/>
              <a:t>e</a:t>
            </a:r>
            <a:r>
              <a:rPr b="0" dirty="0" sz="4000" lang="en-US" spc="10"/>
              <a:t>s</a:t>
            </a:r>
            <a:r>
              <a:rPr b="0" dirty="0" sz="4000" lang="en-US" spc="10"/>
              <a:t> </a:t>
            </a:r>
            <a:r>
              <a:rPr b="0" dirty="0" sz="4000" lang="en-US" spc="10"/>
              <a:t>/</a:t>
            </a:r>
            <a:r>
              <a:rPr b="0" dirty="0" sz="4000" lang="en-US" spc="10"/>
              <a:t> </a:t>
            </a:r>
            <a:r>
              <a:rPr b="0" dirty="0" sz="4000" lang="en-US" spc="10"/>
              <a:t>N</a:t>
            </a:r>
            <a:r>
              <a:rPr b="0" dirty="0" sz="4000" lang="en-US" spc="10"/>
              <a:t>e</a:t>
            </a:r>
            <a:r>
              <a:rPr b="0" dirty="0" sz="4000" lang="en-US" spc="10"/>
              <a:t>t</a:t>
            </a:r>
            <a:r>
              <a:rPr b="0" dirty="0" sz="4000" lang="en-US" spc="10"/>
              <a:t>l</a:t>
            </a:r>
            <a:r>
              <a:rPr b="0" dirty="0" sz="4000" lang="en-US" spc="10"/>
              <a:t>i</a:t>
            </a:r>
            <a:r>
              <a:rPr b="0" dirty="0" sz="4000" lang="en-US" spc="10"/>
              <a:t>f</a:t>
            </a:r>
            <a:r>
              <a:rPr b="0" dirty="0" sz="4000" lang="en-US" spc="10"/>
              <a:t>y</a:t>
            </a:r>
            <a:r>
              <a:rPr b="0" dirty="0" sz="4000" lang="en-US" spc="10"/>
              <a:t> </a:t>
            </a:r>
            <a:r>
              <a:rPr b="0" dirty="0" sz="4000" lang="en-US" spc="10"/>
              <a:t>,</a:t>
            </a:r>
            <a:r>
              <a:rPr b="0" dirty="0" sz="4000" lang="en-US" spc="10"/>
              <a:t> </a:t>
            </a:r>
            <a:r>
              <a:rPr b="0" dirty="0" sz="4000" lang="en-US" spc="10"/>
              <a:t>G</a:t>
            </a:r>
            <a:r>
              <a:rPr b="0" dirty="0" sz="4000" lang="en-US" spc="10"/>
              <a:t>i</a:t>
            </a:r>
            <a:r>
              <a:rPr b="0" dirty="0" sz="4000" lang="en-US" spc="10"/>
              <a:t>t</a:t>
            </a:r>
            <a:r>
              <a:rPr b="0" dirty="0" sz="4000" lang="en-US" spc="10"/>
              <a:t>.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10259008" cy="549211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IN" spc="15">
                <a:latin typeface="Trebuchet MS"/>
                <a:cs typeface="Trebuchet MS"/>
              </a:rPr>
              <a:t>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000" lang="en-US" spc="15">
                <a:latin typeface="Trebuchet MS"/>
                <a:cs typeface="Trebuchet MS"/>
              </a:rPr>
              <a:t>1</a:t>
            </a:r>
            <a:r>
              <a:rPr b="0" dirty="0" sz="4000" lang="en-US" spc="15">
                <a:latin typeface="Trebuchet MS"/>
                <a:cs typeface="Trebuchet MS"/>
              </a:rPr>
              <a:t>.</a:t>
            </a:r>
            <a:r>
              <a:rPr b="0" dirty="0" sz="4000" lang="en-US" spc="15">
                <a:latin typeface="Trebuchet MS"/>
                <a:cs typeface="Trebuchet MS"/>
              </a:rPr>
              <a:t>O</a:t>
            </a:r>
            <a:r>
              <a:rPr b="0" dirty="0" sz="4000" lang="en-US" spc="15">
                <a:latin typeface="Trebuchet MS"/>
                <a:cs typeface="Trebuchet MS"/>
              </a:rPr>
              <a:t>r</a:t>
            </a:r>
            <a:r>
              <a:rPr b="0" dirty="0" sz="4000" lang="en-US" spc="15">
                <a:latin typeface="Trebuchet MS"/>
                <a:cs typeface="Trebuchet MS"/>
              </a:rPr>
              <a:t>g</a:t>
            </a:r>
            <a:r>
              <a:rPr b="0" dirty="0" sz="4000" lang="en-US" spc="15">
                <a:latin typeface="Trebuchet MS"/>
                <a:cs typeface="Trebuchet MS"/>
              </a:rPr>
              <a:t>a</a:t>
            </a:r>
            <a:r>
              <a:rPr b="0" dirty="0" sz="4000" lang="en-US" spc="15">
                <a:latin typeface="Trebuchet MS"/>
                <a:cs typeface="Trebuchet MS"/>
              </a:rPr>
              <a:t>n</a:t>
            </a:r>
            <a:r>
              <a:rPr b="0" dirty="0" sz="4000" lang="en-US" spc="15">
                <a:latin typeface="Trebuchet MS"/>
                <a:cs typeface="Trebuchet MS"/>
              </a:rPr>
              <a:t>i</a:t>
            </a:r>
            <a:r>
              <a:rPr b="0" dirty="0" sz="4000" lang="en-US" spc="15">
                <a:latin typeface="Trebuchet MS"/>
                <a:cs typeface="Trebuchet MS"/>
              </a:rPr>
              <a:t>z</a:t>
            </a:r>
            <a:r>
              <a:rPr b="0" dirty="0" sz="4000" lang="en-US" spc="15">
                <a:latin typeface="Trebuchet MS"/>
                <a:cs typeface="Trebuchet MS"/>
              </a:rPr>
              <a:t>e</a:t>
            </a:r>
            <a:r>
              <a:rPr b="0" dirty="0" sz="4000" lang="en-US" spc="15">
                <a:latin typeface="Trebuchet MS"/>
                <a:cs typeface="Trebuchet MS"/>
              </a:rPr>
              <a:t>d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s</a:t>
            </a:r>
            <a:r>
              <a:rPr b="0" dirty="0" sz="4000" lang="en-US" spc="15">
                <a:latin typeface="Trebuchet MS"/>
                <a:cs typeface="Trebuchet MS"/>
              </a:rPr>
              <a:t>e</a:t>
            </a:r>
            <a:r>
              <a:rPr b="0" dirty="0" sz="4000" lang="en-US" spc="15">
                <a:latin typeface="Trebuchet MS"/>
                <a:cs typeface="Trebuchet MS"/>
              </a:rPr>
              <a:t>c</a:t>
            </a:r>
            <a:r>
              <a:rPr b="0" dirty="0" sz="4000" lang="en-US" spc="15">
                <a:latin typeface="Trebuchet MS"/>
                <a:cs typeface="Trebuchet MS"/>
              </a:rPr>
              <a:t>t</a:t>
            </a:r>
            <a:r>
              <a:rPr b="0" dirty="0" sz="4000" lang="en-US" spc="15">
                <a:latin typeface="Trebuchet MS"/>
                <a:cs typeface="Trebuchet MS"/>
              </a:rPr>
              <a:t>ion</a:t>
            </a:r>
            <a:r>
              <a:rPr b="0" dirty="0" sz="4000" lang="en-US" spc="15">
                <a:latin typeface="Trebuchet MS"/>
                <a:cs typeface="Trebuchet MS"/>
              </a:rPr>
              <a:t>s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for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A</a:t>
            </a:r>
            <a:r>
              <a:rPr b="0" dirty="0" sz="4000" lang="en-US" spc="15">
                <a:latin typeface="Trebuchet MS"/>
                <a:cs typeface="Trebuchet MS"/>
              </a:rPr>
              <a:t>b</a:t>
            </a:r>
            <a:r>
              <a:rPr b="0" dirty="0" sz="4000" lang="en-US" spc="15">
                <a:latin typeface="Trebuchet MS"/>
                <a:cs typeface="Trebuchet MS"/>
              </a:rPr>
              <a:t>o</a:t>
            </a:r>
            <a:r>
              <a:rPr b="0" dirty="0" sz="4000" lang="en-US" spc="15">
                <a:latin typeface="Trebuchet MS"/>
                <a:cs typeface="Trebuchet MS"/>
              </a:rPr>
              <a:t>u</a:t>
            </a:r>
            <a:r>
              <a:rPr b="0" dirty="0" sz="4000" lang="en-US" spc="15">
                <a:latin typeface="Trebuchet MS"/>
                <a:cs typeface="Trebuchet MS"/>
              </a:rPr>
              <a:t>t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,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S</a:t>
            </a:r>
            <a:r>
              <a:rPr b="0" dirty="0" sz="4000" lang="en-US" spc="15">
                <a:latin typeface="Trebuchet MS"/>
                <a:cs typeface="Trebuchet MS"/>
              </a:rPr>
              <a:t>k</a:t>
            </a:r>
            <a:r>
              <a:rPr b="0" dirty="0" sz="4000" lang="en-US" spc="15">
                <a:latin typeface="Trebuchet MS"/>
                <a:cs typeface="Trebuchet MS"/>
              </a:rPr>
              <a:t>i</a:t>
            </a:r>
            <a:r>
              <a:rPr b="0" dirty="0" sz="4000" lang="en-US" spc="15">
                <a:latin typeface="Trebuchet MS"/>
                <a:cs typeface="Trebuchet MS"/>
              </a:rPr>
              <a:t>l</a:t>
            </a:r>
            <a:r>
              <a:rPr b="0" dirty="0" sz="4000" lang="en-US" spc="15">
                <a:latin typeface="Trebuchet MS"/>
                <a:cs typeface="Trebuchet MS"/>
              </a:rPr>
              <a:t>l</a:t>
            </a:r>
            <a:r>
              <a:rPr b="0" dirty="0" sz="4000" lang="en-US" spc="15">
                <a:latin typeface="Trebuchet MS"/>
                <a:cs typeface="Trebuchet MS"/>
              </a:rPr>
              <a:t>s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,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000" lang="en-US" spc="15">
                <a:latin typeface="Trebuchet MS"/>
                <a:cs typeface="Trebuchet MS"/>
              </a:rPr>
              <a:t>P</a:t>
            </a:r>
            <a:r>
              <a:rPr b="0" dirty="0" sz="4000" lang="en-US" spc="15">
                <a:latin typeface="Trebuchet MS"/>
                <a:cs typeface="Trebuchet MS"/>
              </a:rPr>
              <a:t>r</a:t>
            </a:r>
            <a:r>
              <a:rPr b="0" dirty="0" sz="4000" lang="en-US" spc="15">
                <a:latin typeface="Trebuchet MS"/>
                <a:cs typeface="Trebuchet MS"/>
              </a:rPr>
              <a:t>o</a:t>
            </a:r>
            <a:r>
              <a:rPr b="0" dirty="0" sz="4000" lang="en-US" spc="15">
                <a:latin typeface="Trebuchet MS"/>
                <a:cs typeface="Trebuchet MS"/>
              </a:rPr>
              <a:t>j</a:t>
            </a:r>
            <a:r>
              <a:rPr b="0" dirty="0" sz="4000" lang="en-US" spc="15">
                <a:latin typeface="Trebuchet MS"/>
                <a:cs typeface="Trebuchet MS"/>
              </a:rPr>
              <a:t>e</a:t>
            </a:r>
            <a:r>
              <a:rPr b="0" dirty="0" sz="4000" lang="en-US" spc="15">
                <a:latin typeface="Trebuchet MS"/>
                <a:cs typeface="Trebuchet MS"/>
              </a:rPr>
              <a:t>c</a:t>
            </a:r>
            <a:r>
              <a:rPr b="0" dirty="0" sz="4000" lang="en-US" spc="15">
                <a:latin typeface="Trebuchet MS"/>
                <a:cs typeface="Trebuchet MS"/>
              </a:rPr>
              <a:t>t</a:t>
            </a:r>
            <a:r>
              <a:rPr b="0" dirty="0" sz="4000" lang="en-US" spc="15">
                <a:latin typeface="Trebuchet MS"/>
                <a:cs typeface="Trebuchet MS"/>
              </a:rPr>
              <a:t>s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,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a</a:t>
            </a:r>
            <a:r>
              <a:rPr b="0" dirty="0" sz="4000" lang="en-US" spc="15">
                <a:latin typeface="Trebuchet MS"/>
                <a:cs typeface="Trebuchet MS"/>
              </a:rPr>
              <a:t>n</a:t>
            </a:r>
            <a:r>
              <a:rPr b="0" dirty="0" sz="4000" lang="en-US" spc="15">
                <a:latin typeface="Trebuchet MS"/>
                <a:cs typeface="Trebuchet MS"/>
              </a:rPr>
              <a:t>d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c</a:t>
            </a:r>
            <a:r>
              <a:rPr b="0" dirty="0" sz="4000" lang="en-US" spc="15">
                <a:latin typeface="Trebuchet MS"/>
                <a:cs typeface="Trebuchet MS"/>
              </a:rPr>
              <a:t>o</a:t>
            </a:r>
            <a:r>
              <a:rPr b="0" dirty="0" sz="4000" lang="en-US" spc="15">
                <a:latin typeface="Trebuchet MS"/>
                <a:cs typeface="Trebuchet MS"/>
              </a:rPr>
              <a:t>n</a:t>
            </a:r>
            <a:r>
              <a:rPr b="0" dirty="0" sz="4000" lang="en-US" spc="15">
                <a:latin typeface="Trebuchet MS"/>
                <a:cs typeface="Trebuchet MS"/>
              </a:rPr>
              <a:t>t</a:t>
            </a:r>
            <a:r>
              <a:rPr b="0" dirty="0" sz="4000" lang="en-US" spc="15">
                <a:latin typeface="Trebuchet MS"/>
                <a:cs typeface="Trebuchet MS"/>
              </a:rPr>
              <a:t>a</a:t>
            </a:r>
            <a:r>
              <a:rPr b="0" dirty="0" sz="4000" lang="en-US" spc="15">
                <a:latin typeface="Trebuchet MS"/>
                <a:cs typeface="Trebuchet MS"/>
              </a:rPr>
              <a:t>c</a:t>
            </a:r>
            <a:r>
              <a:rPr b="0" dirty="0" sz="4000" lang="en-US" spc="15">
                <a:latin typeface="Trebuchet MS"/>
                <a:cs typeface="Trebuchet MS"/>
              </a:rPr>
              <a:t>t</a:t>
            </a:r>
            <a:r>
              <a:rPr b="0" dirty="0" sz="4000" lang="en-US" spc="15">
                <a:latin typeface="Trebuchet MS"/>
                <a:cs typeface="Trebuchet MS"/>
              </a:rPr>
              <a:t>.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000" lang="en-US" spc="15">
                <a:latin typeface="Trebuchet MS"/>
                <a:cs typeface="Trebuchet MS"/>
              </a:rPr>
              <a:t>2</a:t>
            </a:r>
            <a:r>
              <a:rPr b="0" dirty="0" sz="4000" lang="en-US" spc="15">
                <a:latin typeface="Trebuchet MS"/>
                <a:cs typeface="Trebuchet MS"/>
              </a:rPr>
              <a:t>.</a:t>
            </a:r>
            <a:r>
              <a:rPr b="0" dirty="0" sz="4000" lang="en-US" spc="15">
                <a:latin typeface="Trebuchet MS"/>
                <a:cs typeface="Trebuchet MS"/>
              </a:rPr>
              <a:t>Minimalistic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d</a:t>
            </a:r>
            <a:r>
              <a:rPr b="0" dirty="0" sz="4000" lang="en-US" spc="15">
                <a:latin typeface="Trebuchet MS"/>
                <a:cs typeface="Trebuchet MS"/>
              </a:rPr>
              <a:t>e</a:t>
            </a:r>
            <a:r>
              <a:rPr b="0" dirty="0" sz="4000" lang="en-US" spc="15">
                <a:latin typeface="Trebuchet MS"/>
                <a:cs typeface="Trebuchet MS"/>
              </a:rPr>
              <a:t>s</a:t>
            </a:r>
            <a:r>
              <a:rPr b="0" dirty="0" sz="4000" lang="en-US" spc="15">
                <a:latin typeface="Trebuchet MS"/>
                <a:cs typeface="Trebuchet MS"/>
              </a:rPr>
              <a:t>i</a:t>
            </a:r>
            <a:r>
              <a:rPr b="0" dirty="0" sz="4000" lang="en-US" spc="15">
                <a:latin typeface="Trebuchet MS"/>
                <a:cs typeface="Trebuchet MS"/>
              </a:rPr>
              <a:t>g</a:t>
            </a:r>
            <a:r>
              <a:rPr b="0" dirty="0" sz="4000" lang="en-US" spc="15">
                <a:latin typeface="Trebuchet MS"/>
                <a:cs typeface="Trebuchet MS"/>
              </a:rPr>
              <a:t>n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w</a:t>
            </a:r>
            <a:r>
              <a:rPr b="0" dirty="0" sz="4000" lang="en-US" spc="15">
                <a:latin typeface="Trebuchet MS"/>
                <a:cs typeface="Trebuchet MS"/>
              </a:rPr>
              <a:t>i</a:t>
            </a:r>
            <a:r>
              <a:rPr b="0" dirty="0" sz="4000" lang="en-US" spc="15">
                <a:latin typeface="Trebuchet MS"/>
                <a:cs typeface="Trebuchet MS"/>
              </a:rPr>
              <a:t>t</a:t>
            </a:r>
            <a:r>
              <a:rPr b="0" dirty="0" sz="4000" lang="en-US" spc="15">
                <a:latin typeface="Trebuchet MS"/>
                <a:cs typeface="Trebuchet MS"/>
              </a:rPr>
              <a:t>h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r</a:t>
            </a:r>
            <a:r>
              <a:rPr b="0" dirty="0" sz="4000" lang="en-US" spc="15">
                <a:latin typeface="Trebuchet MS"/>
                <a:cs typeface="Trebuchet MS"/>
              </a:rPr>
              <a:t>e</a:t>
            </a:r>
            <a:r>
              <a:rPr b="0" dirty="0" sz="4000" lang="en-US" spc="15">
                <a:latin typeface="Trebuchet MS"/>
                <a:cs typeface="Trebuchet MS"/>
              </a:rPr>
              <a:t>s</a:t>
            </a:r>
            <a:r>
              <a:rPr b="0" dirty="0" sz="4000" lang="en-US" spc="15">
                <a:latin typeface="Trebuchet MS"/>
                <a:cs typeface="Trebuchet MS"/>
              </a:rPr>
              <a:t>p</a:t>
            </a:r>
            <a:r>
              <a:rPr b="0" dirty="0" sz="4000" lang="en-US" spc="15">
                <a:latin typeface="Trebuchet MS"/>
                <a:cs typeface="Trebuchet MS"/>
              </a:rPr>
              <a:t>o</a:t>
            </a:r>
            <a:r>
              <a:rPr b="0" dirty="0" sz="4000" lang="en-US" spc="15">
                <a:latin typeface="Trebuchet MS"/>
                <a:cs typeface="Trebuchet MS"/>
              </a:rPr>
              <a:t>nsive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000" lang="en-US" spc="15">
                <a:latin typeface="Trebuchet MS"/>
                <a:cs typeface="Trebuchet MS"/>
              </a:rPr>
              <a:t>L</a:t>
            </a:r>
            <a:r>
              <a:rPr b="0" dirty="0" sz="4000" lang="en-US" spc="15">
                <a:latin typeface="Trebuchet MS"/>
                <a:cs typeface="Trebuchet MS"/>
              </a:rPr>
              <a:t>a</a:t>
            </a:r>
            <a:r>
              <a:rPr b="0" dirty="0" sz="4000" lang="en-US" spc="15">
                <a:latin typeface="Trebuchet MS"/>
                <a:cs typeface="Trebuchet MS"/>
              </a:rPr>
              <a:t>y</a:t>
            </a:r>
            <a:r>
              <a:rPr b="0" dirty="0" sz="4000" lang="en-US" spc="15">
                <a:latin typeface="Trebuchet MS"/>
                <a:cs typeface="Trebuchet MS"/>
              </a:rPr>
              <a:t>o</a:t>
            </a:r>
            <a:r>
              <a:rPr b="0" dirty="0" sz="4000" lang="en-US" spc="15">
                <a:latin typeface="Trebuchet MS"/>
                <a:cs typeface="Trebuchet MS"/>
              </a:rPr>
              <a:t>u</a:t>
            </a:r>
            <a:r>
              <a:rPr b="0" dirty="0" sz="4000" lang="en-US" spc="15">
                <a:latin typeface="Trebuchet MS"/>
                <a:cs typeface="Trebuchet MS"/>
              </a:rPr>
              <a:t>t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f</a:t>
            </a:r>
            <a:r>
              <a:rPr b="0" dirty="0" sz="4000" lang="en-US" spc="15">
                <a:latin typeface="Trebuchet MS"/>
                <a:cs typeface="Trebuchet MS"/>
              </a:rPr>
              <a:t>o</a:t>
            </a:r>
            <a:r>
              <a:rPr b="0" dirty="0" sz="4000" lang="en-US" spc="15">
                <a:latin typeface="Trebuchet MS"/>
                <a:cs typeface="Trebuchet MS"/>
              </a:rPr>
              <a:t>r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m</a:t>
            </a:r>
            <a:r>
              <a:rPr b="0" dirty="0" sz="4000" lang="en-US" spc="15">
                <a:latin typeface="Trebuchet MS"/>
                <a:cs typeface="Trebuchet MS"/>
              </a:rPr>
              <a:t>o</a:t>
            </a:r>
            <a:r>
              <a:rPr b="0" dirty="0" sz="4000" lang="en-US" spc="15">
                <a:latin typeface="Trebuchet MS"/>
                <a:cs typeface="Trebuchet MS"/>
              </a:rPr>
              <a:t>b</a:t>
            </a:r>
            <a:r>
              <a:rPr b="0" dirty="0" sz="4000" lang="en-US" spc="15">
                <a:latin typeface="Trebuchet MS"/>
                <a:cs typeface="Trebuchet MS"/>
              </a:rPr>
              <a:t>i</a:t>
            </a:r>
            <a:r>
              <a:rPr b="0" dirty="0" sz="4000" lang="en-US" spc="15">
                <a:latin typeface="Trebuchet MS"/>
                <a:cs typeface="Trebuchet MS"/>
              </a:rPr>
              <a:t>l</a:t>
            </a:r>
            <a:r>
              <a:rPr b="0" dirty="0" sz="4000" lang="en-US" spc="15">
                <a:latin typeface="Trebuchet MS"/>
                <a:cs typeface="Trebuchet MS"/>
              </a:rPr>
              <a:t>e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a</a:t>
            </a:r>
            <a:r>
              <a:rPr b="0" dirty="0" sz="4000" lang="en-US" spc="15">
                <a:latin typeface="Trebuchet MS"/>
                <a:cs typeface="Trebuchet MS"/>
              </a:rPr>
              <a:t>n</a:t>
            </a:r>
            <a:r>
              <a:rPr b="0" dirty="0" sz="4000" lang="en-US" spc="15">
                <a:latin typeface="Trebuchet MS"/>
                <a:cs typeface="Trebuchet MS"/>
              </a:rPr>
              <a:t>d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r>
              <a:rPr b="0" dirty="0" sz="4000" lang="en-US" spc="15">
                <a:latin typeface="Trebuchet MS"/>
                <a:cs typeface="Trebuchet MS"/>
              </a:rPr>
              <a:t>d</a:t>
            </a:r>
            <a:r>
              <a:rPr b="0" dirty="0" sz="4000" lang="en-US" spc="15">
                <a:latin typeface="Trebuchet MS"/>
                <a:cs typeface="Trebuchet MS"/>
              </a:rPr>
              <a:t>e</a:t>
            </a:r>
            <a:r>
              <a:rPr b="0" dirty="0" sz="4000" lang="en-US" spc="15">
                <a:latin typeface="Trebuchet MS"/>
                <a:cs typeface="Trebuchet MS"/>
              </a:rPr>
              <a:t>s</a:t>
            </a:r>
            <a:r>
              <a:rPr b="0" dirty="0" sz="4000" lang="en-US" spc="15">
                <a:latin typeface="Trebuchet MS"/>
                <a:cs typeface="Trebuchet MS"/>
              </a:rPr>
              <a:t>ktop</a:t>
            </a:r>
            <a:r>
              <a:rPr b="0" dirty="0" sz="4000" lang="en-US" spc="15">
                <a:latin typeface="Trebuchet MS"/>
                <a:cs typeface="Trebuchet MS"/>
              </a:rPr>
              <a:t>.</a:t>
            </a:r>
            <a:r>
              <a:rPr b="0" dirty="0" sz="4000" lang="en-US" spc="15">
                <a:latin typeface="Trebuchet MS"/>
                <a:cs typeface="Trebuchet MS"/>
              </a:rPr>
              <a:t> 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499100"/>
          </a:xfrm>
        </p:spPr>
        <p:txBody>
          <a:bodyPr/>
          <a:p>
            <a:r>
              <a:rPr dirty="0" lang="en-IN"/>
              <a:t>FEATURES AND FUNCTIONALITY</a:t>
            </a:r>
            <a:br>
              <a:rPr dirty="0" sz="3200" lang="en-US"/>
            </a:br>
            <a:br>
              <a:rPr dirty="0" sz="4000" lang="en-US"/>
            </a:br>
            <a:br>
              <a:rPr dirty="0" sz="4000" lang="en-US"/>
            </a:br>
            <a:r>
              <a:rPr b="0" dirty="0" sz="4000" lang="en-US"/>
              <a:t>1</a:t>
            </a:r>
            <a:r>
              <a:rPr b="0" dirty="0" sz="4000" lang="en-US"/>
              <a:t>.</a:t>
            </a:r>
            <a:r>
              <a:rPr b="0" dirty="0" sz="4000" lang="en-US"/>
              <a:t>P</a:t>
            </a:r>
            <a:r>
              <a:rPr b="0" dirty="0" sz="4000" lang="en-US"/>
              <a:t>r</a:t>
            </a:r>
            <a:r>
              <a:rPr b="0" dirty="0" sz="4000" lang="en-US"/>
              <a:t>oject</a:t>
            </a:r>
            <a:r>
              <a:rPr b="0" dirty="0" sz="4000" lang="en-US"/>
              <a:t> </a:t>
            </a:r>
            <a:r>
              <a:rPr b="0" dirty="0" sz="4000" lang="en-US"/>
              <a:t>g</a:t>
            </a:r>
            <a:r>
              <a:rPr b="0" dirty="0" sz="4000" lang="en-US"/>
              <a:t>a</a:t>
            </a:r>
            <a:r>
              <a:rPr b="0" dirty="0" sz="4000" lang="en-US"/>
              <a:t>l</a:t>
            </a:r>
            <a:r>
              <a:rPr b="0" dirty="0" sz="4000" lang="en-US"/>
              <a:t>l</a:t>
            </a:r>
            <a:r>
              <a:rPr b="0" dirty="0" sz="4000" lang="en-US"/>
              <a:t>ery</a:t>
            </a:r>
            <a:r>
              <a:rPr b="0" dirty="0" sz="4000" lang="en-US"/>
              <a:t> </a:t>
            </a:r>
            <a:r>
              <a:rPr b="0" dirty="0" sz="4000" lang="en-US"/>
              <a:t>w</a:t>
            </a:r>
            <a:r>
              <a:rPr b="0" dirty="0" sz="4000" lang="en-US"/>
              <a:t>i</a:t>
            </a:r>
            <a:r>
              <a:rPr b="0" dirty="0" sz="4000" lang="en-US"/>
              <a:t>t</a:t>
            </a:r>
            <a:r>
              <a:rPr b="0" dirty="0" sz="4000" lang="en-US"/>
              <a:t>h</a:t>
            </a:r>
            <a:r>
              <a:rPr b="0" dirty="0" sz="4000" lang="en-US"/>
              <a:t> </a:t>
            </a:r>
            <a:r>
              <a:rPr b="0" dirty="0" sz="4000" lang="en-US"/>
              <a:t>i</a:t>
            </a:r>
            <a:r>
              <a:rPr b="0" dirty="0" sz="4000" lang="en-US"/>
              <a:t>m</a:t>
            </a:r>
            <a:r>
              <a:rPr b="0" dirty="0" sz="4000" lang="en-US"/>
              <a:t>a</a:t>
            </a:r>
            <a:r>
              <a:rPr b="0" dirty="0" sz="4000" lang="en-US"/>
              <a:t>g</a:t>
            </a:r>
            <a:r>
              <a:rPr b="0" dirty="0" sz="4000" lang="en-US"/>
              <a:t>e</a:t>
            </a:r>
            <a:r>
              <a:rPr b="0" dirty="0" sz="4000" lang="en-US"/>
              <a:t>s</a:t>
            </a:r>
            <a:r>
              <a:rPr b="0" dirty="0" sz="4000" lang="en-US"/>
              <a:t> </a:t>
            </a:r>
            <a:r>
              <a:rPr b="0" dirty="0" sz="4000" lang="en-US"/>
              <a:t>,</a:t>
            </a:r>
            <a:r>
              <a:rPr b="0" dirty="0" sz="4000" lang="en-US"/>
              <a:t> </a:t>
            </a:r>
            <a:r>
              <a:rPr b="0" dirty="0" sz="4000" lang="en-US"/>
              <a:t>descriptions</a:t>
            </a:r>
            <a:r>
              <a:rPr b="0" dirty="0" sz="4000" lang="en-US"/>
              <a:t> </a:t>
            </a:r>
            <a:r>
              <a:rPr b="0" dirty="0" sz="4000" lang="en-US"/>
              <a:t> </a:t>
            </a:r>
            <a:r>
              <a:rPr b="0" dirty="0" sz="4000" lang="en-US"/>
              <a:t>,</a:t>
            </a:r>
            <a:r>
              <a:rPr b="0" dirty="0" sz="4000" lang="en-US"/>
              <a:t> </a:t>
            </a:r>
            <a:br>
              <a:rPr b="0" dirty="0" sz="4000" lang="en-US"/>
            </a:br>
            <a:r>
              <a:rPr b="0" dirty="0" sz="4000" lang="en-US"/>
              <a:t>A</a:t>
            </a:r>
            <a:r>
              <a:rPr b="0" dirty="0" sz="4000" lang="en-US"/>
              <a:t>n</a:t>
            </a:r>
            <a:r>
              <a:rPr b="0" dirty="0" sz="4000" lang="en-US"/>
              <a:t>d</a:t>
            </a:r>
            <a:r>
              <a:rPr b="0" dirty="0" sz="4000" lang="en-US"/>
              <a:t> </a:t>
            </a:r>
            <a:r>
              <a:rPr b="0" dirty="0" sz="4000" lang="en-US"/>
              <a:t>live</a:t>
            </a:r>
            <a:r>
              <a:rPr b="0" dirty="0" sz="4000" lang="en-US"/>
              <a:t> </a:t>
            </a:r>
            <a:r>
              <a:rPr b="0" dirty="0" sz="4000" lang="en-US"/>
              <a:t>d</a:t>
            </a:r>
            <a:r>
              <a:rPr b="0" dirty="0" sz="4000" lang="en-US"/>
              <a:t>e</a:t>
            </a:r>
            <a:r>
              <a:rPr b="0" dirty="0" sz="4000" lang="en-US"/>
              <a:t>m</a:t>
            </a:r>
            <a:r>
              <a:rPr b="0" dirty="0" sz="4000" lang="en-US"/>
              <a:t>o</a:t>
            </a:r>
            <a:r>
              <a:rPr b="0" dirty="0" sz="4000" lang="en-US"/>
              <a:t> </a:t>
            </a:r>
            <a:r>
              <a:rPr b="0" dirty="0" sz="4000" lang="en-US"/>
              <a:t>l</a:t>
            </a:r>
            <a:r>
              <a:rPr b="0" dirty="0" sz="4000" lang="en-US"/>
              <a:t>i</a:t>
            </a:r>
            <a:r>
              <a:rPr b="0" dirty="0" sz="4000" lang="en-US"/>
              <a:t>n</a:t>
            </a:r>
            <a:r>
              <a:rPr b="0" dirty="0" sz="4000" lang="en-US"/>
              <a:t>k</a:t>
            </a:r>
            <a:r>
              <a:rPr b="0" dirty="0" sz="4000" lang="en-US"/>
              <a:t>s</a:t>
            </a:r>
            <a:r>
              <a:rPr b="0" dirty="0" sz="4000" lang="en-US"/>
              <a:t>.</a:t>
            </a:r>
            <a:br>
              <a:rPr b="0" dirty="0" sz="4000" lang="en-US"/>
            </a:br>
            <a:br>
              <a:rPr b="0" dirty="0" sz="4000" lang="en-US"/>
            </a:br>
            <a:br>
              <a:rPr b="0" dirty="0" sz="4000" lang="en-US"/>
            </a:br>
            <a:r>
              <a:rPr b="0" dirty="0" sz="4000" lang="en-US"/>
              <a:t>2</a:t>
            </a:r>
            <a:r>
              <a:rPr b="0" dirty="0" sz="4000" lang="en-US"/>
              <a:t>.</a:t>
            </a:r>
            <a:r>
              <a:rPr b="0" dirty="0" sz="4000" lang="en-US"/>
              <a:t>C</a:t>
            </a:r>
            <a:r>
              <a:rPr b="0" dirty="0" sz="4000" lang="en-US"/>
              <a:t>o</a:t>
            </a:r>
            <a:r>
              <a:rPr b="0" dirty="0" sz="4000" lang="en-US"/>
              <a:t>n</a:t>
            </a:r>
            <a:r>
              <a:rPr b="0" dirty="0" sz="4000" lang="en-US"/>
              <a:t>t</a:t>
            </a:r>
            <a:r>
              <a:rPr b="0" dirty="0" sz="4000" lang="en-US"/>
              <a:t>a</a:t>
            </a:r>
            <a:r>
              <a:rPr b="0" dirty="0" sz="4000" lang="en-US"/>
              <a:t>c</a:t>
            </a:r>
            <a:r>
              <a:rPr b="0" dirty="0" sz="4000" lang="en-US"/>
              <a:t>t</a:t>
            </a:r>
            <a:r>
              <a:rPr b="0" dirty="0" sz="4000" lang="en-US"/>
              <a:t> </a:t>
            </a:r>
            <a:r>
              <a:rPr b="0" dirty="0" sz="4000" lang="en-US"/>
              <a:t>f</a:t>
            </a:r>
            <a:r>
              <a:rPr b="0" dirty="0" sz="4000" lang="en-US"/>
              <a:t>o</a:t>
            </a:r>
            <a:r>
              <a:rPr b="0" dirty="0" sz="4000" lang="en-US"/>
              <a:t>r</a:t>
            </a:r>
            <a:r>
              <a:rPr b="0" dirty="0" sz="4000" lang="en-US"/>
              <a:t>m</a:t>
            </a:r>
            <a:r>
              <a:rPr b="0" dirty="0" sz="4000" lang="en-US"/>
              <a:t> </a:t>
            </a:r>
            <a:r>
              <a:rPr b="0" dirty="0" sz="4000" lang="en-US"/>
              <a:t>wi</a:t>
            </a:r>
            <a:r>
              <a:rPr b="0" dirty="0" sz="4000" lang="en-US"/>
              <a:t>t</a:t>
            </a:r>
            <a:r>
              <a:rPr b="0" dirty="0" sz="4000" lang="en-US"/>
              <a:t>h</a:t>
            </a:r>
            <a:r>
              <a:rPr b="0" dirty="0" sz="4000" lang="en-US"/>
              <a:t> </a:t>
            </a:r>
            <a:r>
              <a:rPr b="0" dirty="0" sz="4000" lang="en-US"/>
              <a:t>e</a:t>
            </a:r>
            <a:r>
              <a:rPr b="0" dirty="0" sz="4000" lang="en-US"/>
              <a:t>m</a:t>
            </a:r>
            <a:r>
              <a:rPr b="0" dirty="0" sz="4000" lang="en-US"/>
              <a:t>a</a:t>
            </a:r>
            <a:r>
              <a:rPr b="0" dirty="0" sz="4000" lang="en-US"/>
              <a:t>i</a:t>
            </a:r>
            <a:r>
              <a:rPr b="0" dirty="0" sz="4000" lang="en-US"/>
              <a:t>l</a:t>
            </a:r>
            <a:r>
              <a:rPr b="0" dirty="0" sz="4000" lang="en-US"/>
              <a:t> </a:t>
            </a:r>
            <a:r>
              <a:rPr b="0" dirty="0" sz="4000" lang="en-US"/>
              <a:t>i</a:t>
            </a:r>
            <a:r>
              <a:rPr b="0" dirty="0" sz="4000" lang="en-US"/>
              <a:t>n</a:t>
            </a:r>
            <a:r>
              <a:rPr b="0" dirty="0" sz="4000" lang="en-US"/>
              <a:t>t</a:t>
            </a:r>
            <a:r>
              <a:rPr b="0" dirty="0" sz="4000" lang="en-US"/>
              <a:t>e</a:t>
            </a:r>
            <a:r>
              <a:rPr b="0" dirty="0" sz="4000" lang="en-US"/>
              <a:t>g</a:t>
            </a:r>
            <a:r>
              <a:rPr b="0" dirty="0" sz="4000" lang="en-US"/>
              <a:t>r</a:t>
            </a:r>
            <a:r>
              <a:rPr b="0" dirty="0" sz="4000" lang="en-US"/>
              <a:t>a</a:t>
            </a:r>
            <a:r>
              <a:rPr b="0" dirty="0" sz="4000" lang="en-US"/>
              <a:t>t</a:t>
            </a:r>
            <a:r>
              <a:rPr b="0" dirty="0" sz="4000" lang="en-US"/>
              <a:t>i</a:t>
            </a:r>
            <a:r>
              <a:rPr b="0" dirty="0" sz="4000" lang="en-US"/>
              <a:t>o</a:t>
            </a:r>
            <a:r>
              <a:rPr b="0" dirty="0" sz="4000" lang="en-US"/>
              <a:t>n</a:t>
            </a:r>
            <a:r>
              <a:rPr b="0" dirty="0" sz="4000" lang="en-US"/>
              <a:t> </a:t>
            </a:r>
            <a:r>
              <a:rPr b="0" dirty="0" sz="4000" lang="en-US"/>
              <a:t>a</a:t>
            </a:r>
            <a:r>
              <a:rPr b="0" dirty="0" sz="4000" lang="en-US"/>
              <a:t>n</a:t>
            </a:r>
            <a:r>
              <a:rPr b="0" dirty="0" sz="4000" lang="en-US"/>
              <a:t>d</a:t>
            </a:r>
            <a:br>
              <a:rPr b="0" dirty="0" sz="4000" lang="en-US"/>
            </a:br>
            <a:r>
              <a:rPr b="0" dirty="0" sz="4000" lang="en-US"/>
              <a:t>D</a:t>
            </a:r>
            <a:r>
              <a:rPr b="0" dirty="0" sz="4000" lang="en-US"/>
              <a:t>o</a:t>
            </a:r>
            <a:r>
              <a:rPr b="0" dirty="0" sz="4000" lang="en-US"/>
              <a:t>w</a:t>
            </a:r>
            <a:r>
              <a:rPr b="0" dirty="0" sz="4000" lang="en-US"/>
              <a:t>n</a:t>
            </a:r>
            <a:r>
              <a:rPr b="0" dirty="0" sz="4000" lang="en-US"/>
              <a:t>l</a:t>
            </a:r>
            <a:r>
              <a:rPr b="0" dirty="0" sz="4000" lang="en-US"/>
              <a:t>o</a:t>
            </a:r>
            <a:r>
              <a:rPr b="0" dirty="0" sz="4000" lang="en-US"/>
              <a:t>a</a:t>
            </a:r>
            <a:r>
              <a:rPr b="0" dirty="0" sz="4000" lang="en-US"/>
              <a:t>d</a:t>
            </a:r>
            <a:r>
              <a:rPr b="0" dirty="0" sz="4000" lang="en-US"/>
              <a:t>a</a:t>
            </a:r>
            <a:r>
              <a:rPr b="0" dirty="0" sz="4000" lang="en-US"/>
              <a:t>b</a:t>
            </a:r>
            <a:r>
              <a:rPr b="0" dirty="0" sz="4000" lang="en-US"/>
              <a:t>l</a:t>
            </a:r>
            <a:r>
              <a:rPr b="0" dirty="0" sz="4000" lang="en-US"/>
              <a:t>e</a:t>
            </a:r>
            <a:r>
              <a:rPr b="0" dirty="0" sz="4000" lang="en-US"/>
              <a:t> </a:t>
            </a:r>
            <a:r>
              <a:rPr b="0" dirty="0" sz="4000" lang="en-US"/>
              <a:t>r</a:t>
            </a:r>
            <a:r>
              <a:rPr b="0" dirty="0" sz="4000" lang="en-US"/>
              <a:t>e</a:t>
            </a:r>
            <a:r>
              <a:rPr b="0" dirty="0" sz="4000" lang="en-US"/>
              <a:t>s</a:t>
            </a:r>
            <a:r>
              <a:rPr b="0" dirty="0" sz="4000" lang="en-US"/>
              <a:t>u</a:t>
            </a:r>
            <a:r>
              <a:rPr b="0" dirty="0" sz="4000" lang="en-US"/>
              <a:t>m</a:t>
            </a:r>
            <a:r>
              <a:rPr b="0" dirty="0" sz="4000" lang="en-US"/>
              <a:t>e</a:t>
            </a:r>
            <a:r>
              <a:rPr b="0" dirty="0" sz="4000" lang="en-US"/>
              <a:t> </a:t>
            </a:r>
            <a:r>
              <a:rPr b="0" dirty="0" sz="4000" lang="en-US"/>
              <a:t>o</a:t>
            </a:r>
            <a:r>
              <a:rPr b="0" dirty="0" sz="4000" lang="en-US"/>
              <a:t>p</a:t>
            </a:r>
            <a:r>
              <a:rPr b="0" dirty="0" sz="4000" lang="en-US"/>
              <a:t>t</a:t>
            </a:r>
            <a:r>
              <a:rPr b="0" dirty="0" sz="4000" lang="en-US"/>
              <a:t>i</a:t>
            </a:r>
            <a:r>
              <a:rPr b="0" dirty="0" sz="4000" lang="en-US"/>
              <a:t>o</a:t>
            </a:r>
            <a:r>
              <a:rPr b="0" dirty="0" sz="4000" lang="en-US"/>
              <a:t>n</a:t>
            </a:r>
            <a:r>
              <a:rPr b="0" dirty="0" sz="40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2025-08-28T09:42:00Z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1a58dd4f19b645ef97c4ba9cbad7c30c</vt:lpwstr>
  </property>
</Properties>
</file>