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varScale="1">
        <p:scale>
          <a:sx n="63" d="100"/>
          <a:sy n="63" d="100"/>
        </p:scale>
        <p:origin x="1160" y="56"/>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29798" y="321736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522925" y="434252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 ANUPRIYA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Madhumitha Selvam</cp:lastModifiedBy>
  <cp:revision>35</cp:revision>
  <dcterms:created xsi:type="dcterms:W3CDTF">2021-05-26T16:50:10Z</dcterms:created>
  <dcterms:modified xsi:type="dcterms:W3CDTF">2024-04-05T05:03:00Z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