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2" r:id="rId6"/>
    <p:sldId id="281" r:id="rId7"/>
    <p:sldId id="278" r:id="rId8"/>
    <p:sldId id="258" r:id="rId9"/>
    <p:sldId id="279" r:id="rId10"/>
    <p:sldId id="280" r:id="rId11"/>
    <p:sldId id="256" r:id="rId12"/>
    <p:sldId id="282" r:id="rId13"/>
    <p:sldId id="283" r:id="rId14"/>
    <p:sldId id="28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CC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291" autoAdjust="0"/>
  </p:normalViewPr>
  <p:slideViewPr>
    <p:cSldViewPr snapToGrid="0">
      <p:cViewPr varScale="1">
        <p:scale>
          <a:sx n="99" d="100"/>
          <a:sy n="99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Royal</a:t>
            </a:r>
            <a:r>
              <a:rPr lang="en-US" baseline="0" dirty="0"/>
              <a:t> Caribbean’s </a:t>
            </a:r>
            <a:r>
              <a:rPr lang="en-US" dirty="0"/>
              <a:t>Social Media Footprint (in millions)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Social Media Footprint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Twitter</c:v>
                </c:pt>
                <c:pt idx="2">
                  <c:v>Instagram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4.5</c:v>
                </c:pt>
                <c:pt idx="1">
                  <c:v>0.25</c:v>
                </c:pt>
                <c:pt idx="2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12-4695-AF06-265E15A77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916703"/>
        <c:axId val="95005983"/>
      </c:barChart>
      <c:catAx>
        <c:axId val="917916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05983"/>
        <c:crosses val="autoZero"/>
        <c:auto val="1"/>
        <c:lblAlgn val="ctr"/>
        <c:lblOffset val="100"/>
        <c:noMultiLvlLbl val="0"/>
      </c:catAx>
      <c:valAx>
        <c:axId val="9500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916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C01D7-0A3D-4B7B-B2AA-62AC06E7989A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2B02DA8-2633-4F13-9084-07CE5320B52F}">
      <dgm:prSet phldrT="[Text]"/>
      <dgm:spPr/>
      <dgm:t>
        <a:bodyPr/>
        <a:lstStyle/>
        <a:p>
          <a:r>
            <a:rPr lang="en-US" dirty="0"/>
            <a:t>Profit</a:t>
          </a:r>
        </a:p>
      </dgm:t>
    </dgm:pt>
    <dgm:pt modelId="{C0EA4275-1084-4B3D-8412-804BED77356C}" type="parTrans" cxnId="{322914FE-A132-4BE2-8628-313DD25C822E}">
      <dgm:prSet/>
      <dgm:spPr/>
      <dgm:t>
        <a:bodyPr/>
        <a:lstStyle/>
        <a:p>
          <a:endParaRPr lang="en-US"/>
        </a:p>
      </dgm:t>
    </dgm:pt>
    <dgm:pt modelId="{DE8AE070-53F3-4230-A344-97CF2110A72D}" type="sibTrans" cxnId="{322914FE-A132-4BE2-8628-313DD25C822E}">
      <dgm:prSet/>
      <dgm:spPr/>
      <dgm:t>
        <a:bodyPr/>
        <a:lstStyle/>
        <a:p>
          <a:endParaRPr lang="en-US"/>
        </a:p>
      </dgm:t>
    </dgm:pt>
    <dgm:pt modelId="{2B432529-5343-4206-90FC-A183B29C6D9A}" type="asst">
      <dgm:prSet phldrT="[Text]"/>
      <dgm:spPr/>
      <dgm:t>
        <a:bodyPr/>
        <a:lstStyle/>
        <a:p>
          <a:r>
            <a:rPr lang="en-US" dirty="0"/>
            <a:t>Increase Revenue </a:t>
          </a:r>
        </a:p>
      </dgm:t>
    </dgm:pt>
    <dgm:pt modelId="{D6EEAB32-3A00-4576-855E-3D7A565F3374}" type="parTrans" cxnId="{82133880-10CB-48E6-9E24-80A1074CC692}">
      <dgm:prSet/>
      <dgm:spPr/>
      <dgm:t>
        <a:bodyPr/>
        <a:lstStyle/>
        <a:p>
          <a:endParaRPr lang="en-US"/>
        </a:p>
      </dgm:t>
    </dgm:pt>
    <dgm:pt modelId="{1FCE3EC2-C7CF-4F8C-A29D-A6522221047B}" type="sibTrans" cxnId="{82133880-10CB-48E6-9E24-80A1074CC692}">
      <dgm:prSet/>
      <dgm:spPr/>
      <dgm:t>
        <a:bodyPr/>
        <a:lstStyle/>
        <a:p>
          <a:endParaRPr lang="en-US"/>
        </a:p>
      </dgm:t>
    </dgm:pt>
    <dgm:pt modelId="{0ECC71CA-4EA2-4211-AA31-B34EE4007228}">
      <dgm:prSet phldrT="[Text]"/>
      <dgm:spPr/>
      <dgm:t>
        <a:bodyPr/>
        <a:lstStyle/>
        <a:p>
          <a:r>
            <a:rPr lang="en-US" dirty="0"/>
            <a:t>Predictive Maintenance</a:t>
          </a:r>
        </a:p>
      </dgm:t>
    </dgm:pt>
    <dgm:pt modelId="{98A8F087-0A02-4BBC-888F-2FF4870E8EFA}" type="parTrans" cxnId="{A0495296-A60F-464A-90A1-7F6E54AEA8C7}">
      <dgm:prSet/>
      <dgm:spPr/>
      <dgm:t>
        <a:bodyPr/>
        <a:lstStyle/>
        <a:p>
          <a:endParaRPr lang="en-US"/>
        </a:p>
      </dgm:t>
    </dgm:pt>
    <dgm:pt modelId="{1EEC8F62-8EF8-4BBB-AA35-2553A7B196CC}" type="sibTrans" cxnId="{A0495296-A60F-464A-90A1-7F6E54AEA8C7}">
      <dgm:prSet/>
      <dgm:spPr/>
      <dgm:t>
        <a:bodyPr/>
        <a:lstStyle/>
        <a:p>
          <a:endParaRPr lang="en-US"/>
        </a:p>
      </dgm:t>
    </dgm:pt>
    <dgm:pt modelId="{C3625ADE-F6F8-44D7-A5F8-801EEBCF2445}" type="asst">
      <dgm:prSet phldrT="[Text]"/>
      <dgm:spPr/>
      <dgm:t>
        <a:bodyPr/>
        <a:lstStyle/>
        <a:p>
          <a:r>
            <a:rPr lang="en-US" dirty="0"/>
            <a:t>Decrease Cost</a:t>
          </a:r>
        </a:p>
      </dgm:t>
    </dgm:pt>
    <dgm:pt modelId="{DB4DB484-B671-4C1A-A0A6-C337D60F1E6D}" type="parTrans" cxnId="{288D279C-1264-424A-A85F-229315281A22}">
      <dgm:prSet/>
      <dgm:spPr/>
      <dgm:t>
        <a:bodyPr/>
        <a:lstStyle/>
        <a:p>
          <a:endParaRPr lang="en-US"/>
        </a:p>
      </dgm:t>
    </dgm:pt>
    <dgm:pt modelId="{FC842384-D18D-41FC-BDE5-BE0D2A9315A1}" type="sibTrans" cxnId="{288D279C-1264-424A-A85F-229315281A22}">
      <dgm:prSet/>
      <dgm:spPr/>
      <dgm:t>
        <a:bodyPr/>
        <a:lstStyle/>
        <a:p>
          <a:endParaRPr lang="en-US"/>
        </a:p>
      </dgm:t>
    </dgm:pt>
    <dgm:pt modelId="{0AA75C1A-0543-489D-BEA8-E4205E6222A8}" type="asst">
      <dgm:prSet phldrT="[Text]"/>
      <dgm:spPr/>
      <dgm:t>
        <a:bodyPr/>
        <a:lstStyle/>
        <a:p>
          <a:r>
            <a:rPr lang="en-US" dirty="0"/>
            <a:t>Predict Likelihood of Returning Customers </a:t>
          </a:r>
        </a:p>
      </dgm:t>
    </dgm:pt>
    <dgm:pt modelId="{3B005715-5AC3-4C61-9919-5154C766AFF9}" type="parTrans" cxnId="{D807F6F3-D9EA-43F9-8EBE-3F7E79617438}">
      <dgm:prSet/>
      <dgm:spPr/>
      <dgm:t>
        <a:bodyPr/>
        <a:lstStyle/>
        <a:p>
          <a:endParaRPr lang="en-US"/>
        </a:p>
      </dgm:t>
    </dgm:pt>
    <dgm:pt modelId="{326B7DDD-EBF8-46AE-AD5F-83B93E7E1A47}" type="sibTrans" cxnId="{D807F6F3-D9EA-43F9-8EBE-3F7E79617438}">
      <dgm:prSet/>
      <dgm:spPr/>
      <dgm:t>
        <a:bodyPr/>
        <a:lstStyle/>
        <a:p>
          <a:endParaRPr lang="en-US"/>
        </a:p>
      </dgm:t>
    </dgm:pt>
    <dgm:pt modelId="{C31FB65F-86EA-4E2A-88D8-2703686425F4}" type="asst">
      <dgm:prSet phldrT="[Text]"/>
      <dgm:spPr/>
      <dgm:t>
        <a:bodyPr/>
        <a:lstStyle/>
        <a:p>
          <a:r>
            <a:rPr lang="en-US" dirty="0"/>
            <a:t>Customer Segmentation</a:t>
          </a:r>
        </a:p>
      </dgm:t>
    </dgm:pt>
    <dgm:pt modelId="{6E453F1E-4A50-423C-A9C6-04ED63A6A542}" type="parTrans" cxnId="{FFFA4479-8CC0-4C55-9A4A-E17EAC8F9972}">
      <dgm:prSet/>
      <dgm:spPr/>
      <dgm:t>
        <a:bodyPr/>
        <a:lstStyle/>
        <a:p>
          <a:endParaRPr lang="en-US"/>
        </a:p>
      </dgm:t>
    </dgm:pt>
    <dgm:pt modelId="{EA676C45-DAF7-483E-A60E-F692FBD781E5}" type="sibTrans" cxnId="{FFFA4479-8CC0-4C55-9A4A-E17EAC8F9972}">
      <dgm:prSet/>
      <dgm:spPr/>
      <dgm:t>
        <a:bodyPr/>
        <a:lstStyle/>
        <a:p>
          <a:endParaRPr lang="en-US"/>
        </a:p>
      </dgm:t>
    </dgm:pt>
    <dgm:pt modelId="{F40DB939-A4D6-44CD-A052-9FE83C19772F}" type="asst">
      <dgm:prSet phldrT="[Text]"/>
      <dgm:spPr/>
      <dgm:t>
        <a:bodyPr/>
        <a:lstStyle/>
        <a:p>
          <a:r>
            <a:rPr lang="en-US" dirty="0"/>
            <a:t>Targeted Advertisement</a:t>
          </a:r>
        </a:p>
      </dgm:t>
    </dgm:pt>
    <dgm:pt modelId="{4959A294-FDB8-4CAC-B143-CF02CEC81896}" type="parTrans" cxnId="{18289DF8-9A2F-472D-AE85-3682D17231A8}">
      <dgm:prSet/>
      <dgm:spPr/>
      <dgm:t>
        <a:bodyPr/>
        <a:lstStyle/>
        <a:p>
          <a:endParaRPr lang="en-US"/>
        </a:p>
      </dgm:t>
    </dgm:pt>
    <dgm:pt modelId="{E3806430-0C89-44A2-8922-45AAD2E485D2}" type="sibTrans" cxnId="{18289DF8-9A2F-472D-AE85-3682D17231A8}">
      <dgm:prSet/>
      <dgm:spPr/>
      <dgm:t>
        <a:bodyPr/>
        <a:lstStyle/>
        <a:p>
          <a:endParaRPr lang="en-US"/>
        </a:p>
      </dgm:t>
    </dgm:pt>
    <dgm:pt modelId="{8875F0D0-E393-43CD-8DC0-37EB984C830E}">
      <dgm:prSet phldrT="[Text]"/>
      <dgm:spPr/>
      <dgm:t>
        <a:bodyPr/>
        <a:lstStyle/>
        <a:p>
          <a:r>
            <a:rPr lang="en-US" dirty="0"/>
            <a:t>Energy Efficient Ships</a:t>
          </a:r>
        </a:p>
      </dgm:t>
    </dgm:pt>
    <dgm:pt modelId="{FEFA5B36-CA5C-49B8-83C0-484F3AAEEA17}" type="parTrans" cxnId="{2D926943-CA7E-41CE-BEB3-4D7AAF368DA6}">
      <dgm:prSet/>
      <dgm:spPr/>
      <dgm:t>
        <a:bodyPr/>
        <a:lstStyle/>
        <a:p>
          <a:endParaRPr lang="en-US"/>
        </a:p>
      </dgm:t>
    </dgm:pt>
    <dgm:pt modelId="{DEFED0DB-2980-4E15-B382-00DFB372C557}" type="sibTrans" cxnId="{2D926943-CA7E-41CE-BEB3-4D7AAF368DA6}">
      <dgm:prSet/>
      <dgm:spPr/>
      <dgm:t>
        <a:bodyPr/>
        <a:lstStyle/>
        <a:p>
          <a:endParaRPr lang="en-US"/>
        </a:p>
      </dgm:t>
    </dgm:pt>
    <dgm:pt modelId="{6A1775E7-E74C-4B8D-9ED3-C977125AD9BF}" type="pres">
      <dgm:prSet presAssocID="{7E6C01D7-0A3D-4B7B-B2AA-62AC06E798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E62997-FC8E-410F-82A7-EEB65AC1A3AA}" type="pres">
      <dgm:prSet presAssocID="{12B02DA8-2633-4F13-9084-07CE5320B52F}" presName="hierRoot1" presStyleCnt="0"/>
      <dgm:spPr/>
    </dgm:pt>
    <dgm:pt modelId="{1F7E3F40-4BF9-444B-A793-0D672B7A0B73}" type="pres">
      <dgm:prSet presAssocID="{12B02DA8-2633-4F13-9084-07CE5320B52F}" presName="composite" presStyleCnt="0"/>
      <dgm:spPr/>
    </dgm:pt>
    <dgm:pt modelId="{99E5C657-668C-4A8D-9704-7CC91C5549E9}" type="pres">
      <dgm:prSet presAssocID="{12B02DA8-2633-4F13-9084-07CE5320B52F}" presName="background" presStyleLbl="node0" presStyleIdx="0" presStyleCnt="1"/>
      <dgm:spPr/>
    </dgm:pt>
    <dgm:pt modelId="{E1B1C8C5-B35B-4E02-9B11-E8BEAB95738F}" type="pres">
      <dgm:prSet presAssocID="{12B02DA8-2633-4F13-9084-07CE5320B52F}" presName="text" presStyleLbl="fgAcc0" presStyleIdx="0" presStyleCnt="1">
        <dgm:presLayoutVars>
          <dgm:chPref val="3"/>
        </dgm:presLayoutVars>
      </dgm:prSet>
      <dgm:spPr/>
    </dgm:pt>
    <dgm:pt modelId="{897E2BA6-CDC5-48AF-A8B3-88F3974FC212}" type="pres">
      <dgm:prSet presAssocID="{12B02DA8-2633-4F13-9084-07CE5320B52F}" presName="hierChild2" presStyleCnt="0"/>
      <dgm:spPr/>
    </dgm:pt>
    <dgm:pt modelId="{DB77D3ED-DCEB-403B-B321-B4958B5742E0}" type="pres">
      <dgm:prSet presAssocID="{D6EEAB32-3A00-4576-855E-3D7A565F3374}" presName="Name10" presStyleLbl="parChTrans1D2" presStyleIdx="0" presStyleCnt="2"/>
      <dgm:spPr/>
    </dgm:pt>
    <dgm:pt modelId="{FB2BC221-7256-4904-A447-9F6B0B97B793}" type="pres">
      <dgm:prSet presAssocID="{2B432529-5343-4206-90FC-A183B29C6D9A}" presName="hierRoot2" presStyleCnt="0"/>
      <dgm:spPr/>
    </dgm:pt>
    <dgm:pt modelId="{5642A575-27B3-4DFD-9C3E-9D6AB065E420}" type="pres">
      <dgm:prSet presAssocID="{2B432529-5343-4206-90FC-A183B29C6D9A}" presName="composite2" presStyleCnt="0"/>
      <dgm:spPr/>
    </dgm:pt>
    <dgm:pt modelId="{94067700-8202-44A0-A98E-8708DBCB9EA1}" type="pres">
      <dgm:prSet presAssocID="{2B432529-5343-4206-90FC-A183B29C6D9A}" presName="background2" presStyleLbl="asst1" presStyleIdx="0" presStyleCnt="5"/>
      <dgm:spPr/>
    </dgm:pt>
    <dgm:pt modelId="{1B408F3F-3799-49A8-B9F5-2A9CE1F39498}" type="pres">
      <dgm:prSet presAssocID="{2B432529-5343-4206-90FC-A183B29C6D9A}" presName="text2" presStyleLbl="fgAcc2" presStyleIdx="0" presStyleCnt="2">
        <dgm:presLayoutVars>
          <dgm:chPref val="3"/>
        </dgm:presLayoutVars>
      </dgm:prSet>
      <dgm:spPr/>
    </dgm:pt>
    <dgm:pt modelId="{90F213E9-4F6A-4718-910D-34A8D5DDE96B}" type="pres">
      <dgm:prSet presAssocID="{2B432529-5343-4206-90FC-A183B29C6D9A}" presName="hierChild3" presStyleCnt="0"/>
      <dgm:spPr/>
    </dgm:pt>
    <dgm:pt modelId="{43EBEEBC-C915-4AC7-9548-62A36611B109}" type="pres">
      <dgm:prSet presAssocID="{3B005715-5AC3-4C61-9919-5154C766AFF9}" presName="Name17" presStyleLbl="parChTrans1D3" presStyleIdx="0" presStyleCnt="5"/>
      <dgm:spPr/>
    </dgm:pt>
    <dgm:pt modelId="{C2574E73-6550-49B5-B678-FEA99EB8856D}" type="pres">
      <dgm:prSet presAssocID="{0AA75C1A-0543-489D-BEA8-E4205E6222A8}" presName="hierRoot3" presStyleCnt="0"/>
      <dgm:spPr/>
    </dgm:pt>
    <dgm:pt modelId="{D7D9D792-945B-462E-B601-7C973C336A34}" type="pres">
      <dgm:prSet presAssocID="{0AA75C1A-0543-489D-BEA8-E4205E6222A8}" presName="composite3" presStyleCnt="0"/>
      <dgm:spPr/>
    </dgm:pt>
    <dgm:pt modelId="{9F111D46-0D0C-4A93-A5DE-97D8C23C350D}" type="pres">
      <dgm:prSet presAssocID="{0AA75C1A-0543-489D-BEA8-E4205E6222A8}" presName="background3" presStyleLbl="asst1" presStyleIdx="1" presStyleCnt="5"/>
      <dgm:spPr/>
    </dgm:pt>
    <dgm:pt modelId="{7E942344-1B24-4506-BD21-E40DC05330DE}" type="pres">
      <dgm:prSet presAssocID="{0AA75C1A-0543-489D-BEA8-E4205E6222A8}" presName="text3" presStyleLbl="fgAcc3" presStyleIdx="0" presStyleCnt="5">
        <dgm:presLayoutVars>
          <dgm:chPref val="3"/>
        </dgm:presLayoutVars>
      </dgm:prSet>
      <dgm:spPr/>
    </dgm:pt>
    <dgm:pt modelId="{E29AC33D-91DF-4271-9E6E-A7BAC7BD2857}" type="pres">
      <dgm:prSet presAssocID="{0AA75C1A-0543-489D-BEA8-E4205E6222A8}" presName="hierChild4" presStyleCnt="0"/>
      <dgm:spPr/>
    </dgm:pt>
    <dgm:pt modelId="{7840EF14-E353-4387-BF3B-6A5DBD6C5EC5}" type="pres">
      <dgm:prSet presAssocID="{6E453F1E-4A50-423C-A9C6-04ED63A6A542}" presName="Name17" presStyleLbl="parChTrans1D3" presStyleIdx="1" presStyleCnt="5"/>
      <dgm:spPr/>
    </dgm:pt>
    <dgm:pt modelId="{BE71B739-8F3D-4F7E-BA8B-A15558115C98}" type="pres">
      <dgm:prSet presAssocID="{C31FB65F-86EA-4E2A-88D8-2703686425F4}" presName="hierRoot3" presStyleCnt="0"/>
      <dgm:spPr/>
    </dgm:pt>
    <dgm:pt modelId="{F061BCD7-201F-47A9-9B2C-BE02E2189FEB}" type="pres">
      <dgm:prSet presAssocID="{C31FB65F-86EA-4E2A-88D8-2703686425F4}" presName="composite3" presStyleCnt="0"/>
      <dgm:spPr/>
    </dgm:pt>
    <dgm:pt modelId="{A328B822-6E85-4EBA-B339-75D2EB7DD620}" type="pres">
      <dgm:prSet presAssocID="{C31FB65F-86EA-4E2A-88D8-2703686425F4}" presName="background3" presStyleLbl="asst1" presStyleIdx="2" presStyleCnt="5"/>
      <dgm:spPr/>
    </dgm:pt>
    <dgm:pt modelId="{D403B722-C800-4AC1-B11E-67D4FC0C4DF1}" type="pres">
      <dgm:prSet presAssocID="{C31FB65F-86EA-4E2A-88D8-2703686425F4}" presName="text3" presStyleLbl="fgAcc3" presStyleIdx="1" presStyleCnt="5">
        <dgm:presLayoutVars>
          <dgm:chPref val="3"/>
        </dgm:presLayoutVars>
      </dgm:prSet>
      <dgm:spPr/>
    </dgm:pt>
    <dgm:pt modelId="{73DE18A2-F9DD-4EBF-86D8-0C19CD58FE92}" type="pres">
      <dgm:prSet presAssocID="{C31FB65F-86EA-4E2A-88D8-2703686425F4}" presName="hierChild4" presStyleCnt="0"/>
      <dgm:spPr/>
    </dgm:pt>
    <dgm:pt modelId="{3D254C09-2ECC-415A-8470-0A0E777CB99C}" type="pres">
      <dgm:prSet presAssocID="{4959A294-FDB8-4CAC-B143-CF02CEC81896}" presName="Name17" presStyleLbl="parChTrans1D3" presStyleIdx="2" presStyleCnt="5"/>
      <dgm:spPr/>
    </dgm:pt>
    <dgm:pt modelId="{DD7D4DED-4EEE-465E-AC01-996894025F2D}" type="pres">
      <dgm:prSet presAssocID="{F40DB939-A4D6-44CD-A052-9FE83C19772F}" presName="hierRoot3" presStyleCnt="0"/>
      <dgm:spPr/>
    </dgm:pt>
    <dgm:pt modelId="{3D7741B5-58F0-4E56-9EE0-78D57A42EC7F}" type="pres">
      <dgm:prSet presAssocID="{F40DB939-A4D6-44CD-A052-9FE83C19772F}" presName="composite3" presStyleCnt="0"/>
      <dgm:spPr/>
    </dgm:pt>
    <dgm:pt modelId="{B5F689CC-6EC5-4AC3-8CFD-23BB031F986C}" type="pres">
      <dgm:prSet presAssocID="{F40DB939-A4D6-44CD-A052-9FE83C19772F}" presName="background3" presStyleLbl="asst1" presStyleIdx="3" presStyleCnt="5"/>
      <dgm:spPr/>
    </dgm:pt>
    <dgm:pt modelId="{A1A46116-1E77-429D-BFC9-A98FC209A207}" type="pres">
      <dgm:prSet presAssocID="{F40DB939-A4D6-44CD-A052-9FE83C19772F}" presName="text3" presStyleLbl="fgAcc3" presStyleIdx="2" presStyleCnt="5">
        <dgm:presLayoutVars>
          <dgm:chPref val="3"/>
        </dgm:presLayoutVars>
      </dgm:prSet>
      <dgm:spPr/>
    </dgm:pt>
    <dgm:pt modelId="{0CD91E7E-2405-4D80-837D-D561CDF38CA8}" type="pres">
      <dgm:prSet presAssocID="{F40DB939-A4D6-44CD-A052-9FE83C19772F}" presName="hierChild4" presStyleCnt="0"/>
      <dgm:spPr/>
    </dgm:pt>
    <dgm:pt modelId="{B128D552-C09C-4CA1-8021-B045B5EFD8D3}" type="pres">
      <dgm:prSet presAssocID="{DB4DB484-B671-4C1A-A0A6-C337D60F1E6D}" presName="Name10" presStyleLbl="parChTrans1D2" presStyleIdx="1" presStyleCnt="2"/>
      <dgm:spPr/>
    </dgm:pt>
    <dgm:pt modelId="{F55B3770-E9AA-4FEE-B201-28BE645E40DD}" type="pres">
      <dgm:prSet presAssocID="{C3625ADE-F6F8-44D7-A5F8-801EEBCF2445}" presName="hierRoot2" presStyleCnt="0"/>
      <dgm:spPr/>
    </dgm:pt>
    <dgm:pt modelId="{AAC64A91-7EE8-4D38-9803-FF3252D2903B}" type="pres">
      <dgm:prSet presAssocID="{C3625ADE-F6F8-44D7-A5F8-801EEBCF2445}" presName="composite2" presStyleCnt="0"/>
      <dgm:spPr/>
    </dgm:pt>
    <dgm:pt modelId="{EE8721AC-4E1E-45A8-9A1F-5F5C4BFDEBEA}" type="pres">
      <dgm:prSet presAssocID="{C3625ADE-F6F8-44D7-A5F8-801EEBCF2445}" presName="background2" presStyleLbl="asst1" presStyleIdx="4" presStyleCnt="5"/>
      <dgm:spPr/>
    </dgm:pt>
    <dgm:pt modelId="{598A8237-CBBB-4C3B-853B-4CD5AA5549B4}" type="pres">
      <dgm:prSet presAssocID="{C3625ADE-F6F8-44D7-A5F8-801EEBCF2445}" presName="text2" presStyleLbl="fgAcc2" presStyleIdx="1" presStyleCnt="2">
        <dgm:presLayoutVars>
          <dgm:chPref val="3"/>
        </dgm:presLayoutVars>
      </dgm:prSet>
      <dgm:spPr/>
    </dgm:pt>
    <dgm:pt modelId="{037D78AF-937B-488E-B2F9-AF1F5337EDC7}" type="pres">
      <dgm:prSet presAssocID="{C3625ADE-F6F8-44D7-A5F8-801EEBCF2445}" presName="hierChild3" presStyleCnt="0"/>
      <dgm:spPr/>
    </dgm:pt>
    <dgm:pt modelId="{2BE6730B-7A36-4C57-9119-3B0AECDFAF6F}" type="pres">
      <dgm:prSet presAssocID="{98A8F087-0A02-4BBC-888F-2FF4870E8EFA}" presName="Name17" presStyleLbl="parChTrans1D3" presStyleIdx="3" presStyleCnt="5"/>
      <dgm:spPr/>
    </dgm:pt>
    <dgm:pt modelId="{49D70B9C-6814-46AD-9DAE-0C6BB3A0E95E}" type="pres">
      <dgm:prSet presAssocID="{0ECC71CA-4EA2-4211-AA31-B34EE4007228}" presName="hierRoot3" presStyleCnt="0"/>
      <dgm:spPr/>
    </dgm:pt>
    <dgm:pt modelId="{3428C21E-BA3F-491A-BD9F-AB0A3848A4F6}" type="pres">
      <dgm:prSet presAssocID="{0ECC71CA-4EA2-4211-AA31-B34EE4007228}" presName="composite3" presStyleCnt="0"/>
      <dgm:spPr/>
    </dgm:pt>
    <dgm:pt modelId="{CA3C21FC-AF1B-466B-B620-D140B0B19C5C}" type="pres">
      <dgm:prSet presAssocID="{0ECC71CA-4EA2-4211-AA31-B34EE4007228}" presName="background3" presStyleLbl="node3" presStyleIdx="0" presStyleCnt="2"/>
      <dgm:spPr/>
    </dgm:pt>
    <dgm:pt modelId="{66E16DCE-FDA2-4E9C-B731-2091244722B5}" type="pres">
      <dgm:prSet presAssocID="{0ECC71CA-4EA2-4211-AA31-B34EE4007228}" presName="text3" presStyleLbl="fgAcc3" presStyleIdx="3" presStyleCnt="5">
        <dgm:presLayoutVars>
          <dgm:chPref val="3"/>
        </dgm:presLayoutVars>
      </dgm:prSet>
      <dgm:spPr/>
    </dgm:pt>
    <dgm:pt modelId="{7D03FFE9-4BF3-464E-A387-B7801FC75DBA}" type="pres">
      <dgm:prSet presAssocID="{0ECC71CA-4EA2-4211-AA31-B34EE4007228}" presName="hierChild4" presStyleCnt="0"/>
      <dgm:spPr/>
    </dgm:pt>
    <dgm:pt modelId="{8A3BDC76-9782-4232-B40B-1DDA5CB87ACA}" type="pres">
      <dgm:prSet presAssocID="{FEFA5B36-CA5C-49B8-83C0-484F3AAEEA17}" presName="Name17" presStyleLbl="parChTrans1D3" presStyleIdx="4" presStyleCnt="5"/>
      <dgm:spPr/>
    </dgm:pt>
    <dgm:pt modelId="{027048B9-F228-4178-84B9-3BBE80266FDC}" type="pres">
      <dgm:prSet presAssocID="{8875F0D0-E393-43CD-8DC0-37EB984C830E}" presName="hierRoot3" presStyleCnt="0"/>
      <dgm:spPr/>
    </dgm:pt>
    <dgm:pt modelId="{CC2F821C-B8D8-425E-917F-681330EC0D6F}" type="pres">
      <dgm:prSet presAssocID="{8875F0D0-E393-43CD-8DC0-37EB984C830E}" presName="composite3" presStyleCnt="0"/>
      <dgm:spPr/>
    </dgm:pt>
    <dgm:pt modelId="{7D2EAC55-B6DD-4564-8C99-CDCFA969185B}" type="pres">
      <dgm:prSet presAssocID="{8875F0D0-E393-43CD-8DC0-37EB984C830E}" presName="background3" presStyleLbl="node3" presStyleIdx="1" presStyleCnt="2"/>
      <dgm:spPr/>
    </dgm:pt>
    <dgm:pt modelId="{8CDE7EB9-C8A1-418E-B9DF-DF5394F12153}" type="pres">
      <dgm:prSet presAssocID="{8875F0D0-E393-43CD-8DC0-37EB984C830E}" presName="text3" presStyleLbl="fgAcc3" presStyleIdx="4" presStyleCnt="5">
        <dgm:presLayoutVars>
          <dgm:chPref val="3"/>
        </dgm:presLayoutVars>
      </dgm:prSet>
      <dgm:spPr/>
    </dgm:pt>
    <dgm:pt modelId="{0C07AFAF-528D-44B2-9CD4-BEE71F30AB67}" type="pres">
      <dgm:prSet presAssocID="{8875F0D0-E393-43CD-8DC0-37EB984C830E}" presName="hierChild4" presStyleCnt="0"/>
      <dgm:spPr/>
    </dgm:pt>
  </dgm:ptLst>
  <dgm:cxnLst>
    <dgm:cxn modelId="{26190103-E963-4734-BC91-11C18DDAB2D0}" type="presOf" srcId="{FEFA5B36-CA5C-49B8-83C0-484F3AAEEA17}" destId="{8A3BDC76-9782-4232-B40B-1DDA5CB87ACA}" srcOrd="0" destOrd="0" presId="urn:microsoft.com/office/officeart/2005/8/layout/hierarchy1"/>
    <dgm:cxn modelId="{5D94773C-B8A5-4781-83A6-B38B06761C65}" type="presOf" srcId="{DB4DB484-B671-4C1A-A0A6-C337D60F1E6D}" destId="{B128D552-C09C-4CA1-8021-B045B5EFD8D3}" srcOrd="0" destOrd="0" presId="urn:microsoft.com/office/officeart/2005/8/layout/hierarchy1"/>
    <dgm:cxn modelId="{7420E03D-A7B8-4A6D-B8BD-7B5347B4A9B2}" type="presOf" srcId="{3B005715-5AC3-4C61-9919-5154C766AFF9}" destId="{43EBEEBC-C915-4AC7-9548-62A36611B109}" srcOrd="0" destOrd="0" presId="urn:microsoft.com/office/officeart/2005/8/layout/hierarchy1"/>
    <dgm:cxn modelId="{2D926943-CA7E-41CE-BEB3-4D7AAF368DA6}" srcId="{C3625ADE-F6F8-44D7-A5F8-801EEBCF2445}" destId="{8875F0D0-E393-43CD-8DC0-37EB984C830E}" srcOrd="1" destOrd="0" parTransId="{FEFA5B36-CA5C-49B8-83C0-484F3AAEEA17}" sibTransId="{DEFED0DB-2980-4E15-B382-00DFB372C557}"/>
    <dgm:cxn modelId="{8FF23649-E8B6-4E62-A092-21E9361B2152}" type="presOf" srcId="{12B02DA8-2633-4F13-9084-07CE5320B52F}" destId="{E1B1C8C5-B35B-4E02-9B11-E8BEAB95738F}" srcOrd="0" destOrd="0" presId="urn:microsoft.com/office/officeart/2005/8/layout/hierarchy1"/>
    <dgm:cxn modelId="{C0F61A78-4886-48AC-B62E-8940B52B1055}" type="presOf" srcId="{C3625ADE-F6F8-44D7-A5F8-801EEBCF2445}" destId="{598A8237-CBBB-4C3B-853B-4CD5AA5549B4}" srcOrd="0" destOrd="0" presId="urn:microsoft.com/office/officeart/2005/8/layout/hierarchy1"/>
    <dgm:cxn modelId="{FFFA4479-8CC0-4C55-9A4A-E17EAC8F9972}" srcId="{2B432529-5343-4206-90FC-A183B29C6D9A}" destId="{C31FB65F-86EA-4E2A-88D8-2703686425F4}" srcOrd="1" destOrd="0" parTransId="{6E453F1E-4A50-423C-A9C6-04ED63A6A542}" sibTransId="{EA676C45-DAF7-483E-A60E-F692FBD781E5}"/>
    <dgm:cxn modelId="{82133880-10CB-48E6-9E24-80A1074CC692}" srcId="{12B02DA8-2633-4F13-9084-07CE5320B52F}" destId="{2B432529-5343-4206-90FC-A183B29C6D9A}" srcOrd="0" destOrd="0" parTransId="{D6EEAB32-3A00-4576-855E-3D7A565F3374}" sibTransId="{1FCE3EC2-C7CF-4F8C-A29D-A6522221047B}"/>
    <dgm:cxn modelId="{52C1CD8A-FC2E-41A1-8207-36F546CC44EE}" type="presOf" srcId="{0AA75C1A-0543-489D-BEA8-E4205E6222A8}" destId="{7E942344-1B24-4506-BD21-E40DC05330DE}" srcOrd="0" destOrd="0" presId="urn:microsoft.com/office/officeart/2005/8/layout/hierarchy1"/>
    <dgm:cxn modelId="{09D26A91-A3D6-480F-B4D0-77A211D305FF}" type="presOf" srcId="{4959A294-FDB8-4CAC-B143-CF02CEC81896}" destId="{3D254C09-2ECC-415A-8470-0A0E777CB99C}" srcOrd="0" destOrd="0" presId="urn:microsoft.com/office/officeart/2005/8/layout/hierarchy1"/>
    <dgm:cxn modelId="{A0495296-A60F-464A-90A1-7F6E54AEA8C7}" srcId="{C3625ADE-F6F8-44D7-A5F8-801EEBCF2445}" destId="{0ECC71CA-4EA2-4211-AA31-B34EE4007228}" srcOrd="0" destOrd="0" parTransId="{98A8F087-0A02-4BBC-888F-2FF4870E8EFA}" sibTransId="{1EEC8F62-8EF8-4BBB-AA35-2553A7B196CC}"/>
    <dgm:cxn modelId="{288D279C-1264-424A-A85F-229315281A22}" srcId="{12B02DA8-2633-4F13-9084-07CE5320B52F}" destId="{C3625ADE-F6F8-44D7-A5F8-801EEBCF2445}" srcOrd="1" destOrd="0" parTransId="{DB4DB484-B671-4C1A-A0A6-C337D60F1E6D}" sibTransId="{FC842384-D18D-41FC-BDE5-BE0D2A9315A1}"/>
    <dgm:cxn modelId="{E655D5A8-F25A-4E79-B69E-17085743AB80}" type="presOf" srcId="{2B432529-5343-4206-90FC-A183B29C6D9A}" destId="{1B408F3F-3799-49A8-B9F5-2A9CE1F39498}" srcOrd="0" destOrd="0" presId="urn:microsoft.com/office/officeart/2005/8/layout/hierarchy1"/>
    <dgm:cxn modelId="{05B984BA-BCEB-4477-86A4-FAA1F2F0458D}" type="presOf" srcId="{8875F0D0-E393-43CD-8DC0-37EB984C830E}" destId="{8CDE7EB9-C8A1-418E-B9DF-DF5394F12153}" srcOrd="0" destOrd="0" presId="urn:microsoft.com/office/officeart/2005/8/layout/hierarchy1"/>
    <dgm:cxn modelId="{C0AAD3C1-7648-4368-9C1C-AAB72FAFAAAF}" type="presOf" srcId="{C31FB65F-86EA-4E2A-88D8-2703686425F4}" destId="{D403B722-C800-4AC1-B11E-67D4FC0C4DF1}" srcOrd="0" destOrd="0" presId="urn:microsoft.com/office/officeart/2005/8/layout/hierarchy1"/>
    <dgm:cxn modelId="{207540C6-2AE7-4610-A6B9-C1D01BF894B3}" type="presOf" srcId="{0ECC71CA-4EA2-4211-AA31-B34EE4007228}" destId="{66E16DCE-FDA2-4E9C-B731-2091244722B5}" srcOrd="0" destOrd="0" presId="urn:microsoft.com/office/officeart/2005/8/layout/hierarchy1"/>
    <dgm:cxn modelId="{96FC15C7-C181-4C63-BB28-DF25F93C0E3B}" type="presOf" srcId="{98A8F087-0A02-4BBC-888F-2FF4870E8EFA}" destId="{2BE6730B-7A36-4C57-9119-3B0AECDFAF6F}" srcOrd="0" destOrd="0" presId="urn:microsoft.com/office/officeart/2005/8/layout/hierarchy1"/>
    <dgm:cxn modelId="{A5570DCA-1BC9-4751-B654-949BFFCACA26}" type="presOf" srcId="{6E453F1E-4A50-423C-A9C6-04ED63A6A542}" destId="{7840EF14-E353-4387-BF3B-6A5DBD6C5EC5}" srcOrd="0" destOrd="0" presId="urn:microsoft.com/office/officeart/2005/8/layout/hierarchy1"/>
    <dgm:cxn modelId="{998E17D8-2A10-49B4-A29A-95627B45C25D}" type="presOf" srcId="{D6EEAB32-3A00-4576-855E-3D7A565F3374}" destId="{DB77D3ED-DCEB-403B-B321-B4958B5742E0}" srcOrd="0" destOrd="0" presId="urn:microsoft.com/office/officeart/2005/8/layout/hierarchy1"/>
    <dgm:cxn modelId="{232BFCE6-8C7F-488E-8D63-A0CA21AA274C}" type="presOf" srcId="{F40DB939-A4D6-44CD-A052-9FE83C19772F}" destId="{A1A46116-1E77-429D-BFC9-A98FC209A207}" srcOrd="0" destOrd="0" presId="urn:microsoft.com/office/officeart/2005/8/layout/hierarchy1"/>
    <dgm:cxn modelId="{7B8B63E9-3CA9-407E-98C1-FB571CF075A3}" type="presOf" srcId="{7E6C01D7-0A3D-4B7B-B2AA-62AC06E7989A}" destId="{6A1775E7-E74C-4B8D-9ED3-C977125AD9BF}" srcOrd="0" destOrd="0" presId="urn:microsoft.com/office/officeart/2005/8/layout/hierarchy1"/>
    <dgm:cxn modelId="{D807F6F3-D9EA-43F9-8EBE-3F7E79617438}" srcId="{2B432529-5343-4206-90FC-A183B29C6D9A}" destId="{0AA75C1A-0543-489D-BEA8-E4205E6222A8}" srcOrd="0" destOrd="0" parTransId="{3B005715-5AC3-4C61-9919-5154C766AFF9}" sibTransId="{326B7DDD-EBF8-46AE-AD5F-83B93E7E1A47}"/>
    <dgm:cxn modelId="{18289DF8-9A2F-472D-AE85-3682D17231A8}" srcId="{2B432529-5343-4206-90FC-A183B29C6D9A}" destId="{F40DB939-A4D6-44CD-A052-9FE83C19772F}" srcOrd="2" destOrd="0" parTransId="{4959A294-FDB8-4CAC-B143-CF02CEC81896}" sibTransId="{E3806430-0C89-44A2-8922-45AAD2E485D2}"/>
    <dgm:cxn modelId="{322914FE-A132-4BE2-8628-313DD25C822E}" srcId="{7E6C01D7-0A3D-4B7B-B2AA-62AC06E7989A}" destId="{12B02DA8-2633-4F13-9084-07CE5320B52F}" srcOrd="0" destOrd="0" parTransId="{C0EA4275-1084-4B3D-8412-804BED77356C}" sibTransId="{DE8AE070-53F3-4230-A344-97CF2110A72D}"/>
    <dgm:cxn modelId="{CBEC13B7-0F0F-4CB7-B0A0-14287F5C5F87}" type="presParOf" srcId="{6A1775E7-E74C-4B8D-9ED3-C977125AD9BF}" destId="{F6E62997-FC8E-410F-82A7-EEB65AC1A3AA}" srcOrd="0" destOrd="0" presId="urn:microsoft.com/office/officeart/2005/8/layout/hierarchy1"/>
    <dgm:cxn modelId="{1076CBBF-1CF2-46AF-94BD-E4760C6EB24F}" type="presParOf" srcId="{F6E62997-FC8E-410F-82A7-EEB65AC1A3AA}" destId="{1F7E3F40-4BF9-444B-A793-0D672B7A0B73}" srcOrd="0" destOrd="0" presId="urn:microsoft.com/office/officeart/2005/8/layout/hierarchy1"/>
    <dgm:cxn modelId="{FA05B66B-2C2F-4558-9993-81B32011A435}" type="presParOf" srcId="{1F7E3F40-4BF9-444B-A793-0D672B7A0B73}" destId="{99E5C657-668C-4A8D-9704-7CC91C5549E9}" srcOrd="0" destOrd="0" presId="urn:microsoft.com/office/officeart/2005/8/layout/hierarchy1"/>
    <dgm:cxn modelId="{184C8D84-ED4B-46A5-BDAF-0CE873C14970}" type="presParOf" srcId="{1F7E3F40-4BF9-444B-A793-0D672B7A0B73}" destId="{E1B1C8C5-B35B-4E02-9B11-E8BEAB95738F}" srcOrd="1" destOrd="0" presId="urn:microsoft.com/office/officeart/2005/8/layout/hierarchy1"/>
    <dgm:cxn modelId="{391697D9-212A-44CB-9B6C-E5A9062E8E8B}" type="presParOf" srcId="{F6E62997-FC8E-410F-82A7-EEB65AC1A3AA}" destId="{897E2BA6-CDC5-48AF-A8B3-88F3974FC212}" srcOrd="1" destOrd="0" presId="urn:microsoft.com/office/officeart/2005/8/layout/hierarchy1"/>
    <dgm:cxn modelId="{FECA7260-8A42-47AF-9DC9-E8FF12F3D78E}" type="presParOf" srcId="{897E2BA6-CDC5-48AF-A8B3-88F3974FC212}" destId="{DB77D3ED-DCEB-403B-B321-B4958B5742E0}" srcOrd="0" destOrd="0" presId="urn:microsoft.com/office/officeart/2005/8/layout/hierarchy1"/>
    <dgm:cxn modelId="{C2EC00FF-AC64-46BB-A6A1-20946375D501}" type="presParOf" srcId="{897E2BA6-CDC5-48AF-A8B3-88F3974FC212}" destId="{FB2BC221-7256-4904-A447-9F6B0B97B793}" srcOrd="1" destOrd="0" presId="urn:microsoft.com/office/officeart/2005/8/layout/hierarchy1"/>
    <dgm:cxn modelId="{C1A0324C-E155-422B-B62D-2FD61570F5A7}" type="presParOf" srcId="{FB2BC221-7256-4904-A447-9F6B0B97B793}" destId="{5642A575-27B3-4DFD-9C3E-9D6AB065E420}" srcOrd="0" destOrd="0" presId="urn:microsoft.com/office/officeart/2005/8/layout/hierarchy1"/>
    <dgm:cxn modelId="{3B6FB4E4-A28F-4445-B9AA-E14C9335410A}" type="presParOf" srcId="{5642A575-27B3-4DFD-9C3E-9D6AB065E420}" destId="{94067700-8202-44A0-A98E-8708DBCB9EA1}" srcOrd="0" destOrd="0" presId="urn:microsoft.com/office/officeart/2005/8/layout/hierarchy1"/>
    <dgm:cxn modelId="{E965140D-F883-4B49-8D68-DF47A6278197}" type="presParOf" srcId="{5642A575-27B3-4DFD-9C3E-9D6AB065E420}" destId="{1B408F3F-3799-49A8-B9F5-2A9CE1F39498}" srcOrd="1" destOrd="0" presId="urn:microsoft.com/office/officeart/2005/8/layout/hierarchy1"/>
    <dgm:cxn modelId="{9EC88E94-5CCB-4EC9-9363-93AD15B368F8}" type="presParOf" srcId="{FB2BC221-7256-4904-A447-9F6B0B97B793}" destId="{90F213E9-4F6A-4718-910D-34A8D5DDE96B}" srcOrd="1" destOrd="0" presId="urn:microsoft.com/office/officeart/2005/8/layout/hierarchy1"/>
    <dgm:cxn modelId="{5DE67A18-5A11-4F93-A87E-4E006911764C}" type="presParOf" srcId="{90F213E9-4F6A-4718-910D-34A8D5DDE96B}" destId="{43EBEEBC-C915-4AC7-9548-62A36611B109}" srcOrd="0" destOrd="0" presId="urn:microsoft.com/office/officeart/2005/8/layout/hierarchy1"/>
    <dgm:cxn modelId="{4CD3B3DF-0041-49C2-BA86-792C820B8CFF}" type="presParOf" srcId="{90F213E9-4F6A-4718-910D-34A8D5DDE96B}" destId="{C2574E73-6550-49B5-B678-FEA99EB8856D}" srcOrd="1" destOrd="0" presId="urn:microsoft.com/office/officeart/2005/8/layout/hierarchy1"/>
    <dgm:cxn modelId="{B9F29D27-1BA5-43C7-93E1-42DB0F02516C}" type="presParOf" srcId="{C2574E73-6550-49B5-B678-FEA99EB8856D}" destId="{D7D9D792-945B-462E-B601-7C973C336A34}" srcOrd="0" destOrd="0" presId="urn:microsoft.com/office/officeart/2005/8/layout/hierarchy1"/>
    <dgm:cxn modelId="{6A2D3700-C2EC-46D4-BBBF-D3DC51138F32}" type="presParOf" srcId="{D7D9D792-945B-462E-B601-7C973C336A34}" destId="{9F111D46-0D0C-4A93-A5DE-97D8C23C350D}" srcOrd="0" destOrd="0" presId="urn:microsoft.com/office/officeart/2005/8/layout/hierarchy1"/>
    <dgm:cxn modelId="{EBC5FC17-A532-4571-9FDB-56DFE141DF0C}" type="presParOf" srcId="{D7D9D792-945B-462E-B601-7C973C336A34}" destId="{7E942344-1B24-4506-BD21-E40DC05330DE}" srcOrd="1" destOrd="0" presId="urn:microsoft.com/office/officeart/2005/8/layout/hierarchy1"/>
    <dgm:cxn modelId="{FCAD64B4-4D02-41E3-99DD-F587B24B7FA1}" type="presParOf" srcId="{C2574E73-6550-49B5-B678-FEA99EB8856D}" destId="{E29AC33D-91DF-4271-9E6E-A7BAC7BD2857}" srcOrd="1" destOrd="0" presId="urn:microsoft.com/office/officeart/2005/8/layout/hierarchy1"/>
    <dgm:cxn modelId="{1E4E0588-D90C-49DD-8B43-CB5231516C09}" type="presParOf" srcId="{90F213E9-4F6A-4718-910D-34A8D5DDE96B}" destId="{7840EF14-E353-4387-BF3B-6A5DBD6C5EC5}" srcOrd="2" destOrd="0" presId="urn:microsoft.com/office/officeart/2005/8/layout/hierarchy1"/>
    <dgm:cxn modelId="{EE5F64E5-3BD7-42D1-994C-673E5D56BB77}" type="presParOf" srcId="{90F213E9-4F6A-4718-910D-34A8D5DDE96B}" destId="{BE71B739-8F3D-4F7E-BA8B-A15558115C98}" srcOrd="3" destOrd="0" presId="urn:microsoft.com/office/officeart/2005/8/layout/hierarchy1"/>
    <dgm:cxn modelId="{D25A8C4E-C291-42A1-B370-DC3C0019F3EE}" type="presParOf" srcId="{BE71B739-8F3D-4F7E-BA8B-A15558115C98}" destId="{F061BCD7-201F-47A9-9B2C-BE02E2189FEB}" srcOrd="0" destOrd="0" presId="urn:microsoft.com/office/officeart/2005/8/layout/hierarchy1"/>
    <dgm:cxn modelId="{5986161B-7E81-42CF-A528-B75687BC7847}" type="presParOf" srcId="{F061BCD7-201F-47A9-9B2C-BE02E2189FEB}" destId="{A328B822-6E85-4EBA-B339-75D2EB7DD620}" srcOrd="0" destOrd="0" presId="urn:microsoft.com/office/officeart/2005/8/layout/hierarchy1"/>
    <dgm:cxn modelId="{574F159D-714E-4C9B-9FDD-B20B133A8310}" type="presParOf" srcId="{F061BCD7-201F-47A9-9B2C-BE02E2189FEB}" destId="{D403B722-C800-4AC1-B11E-67D4FC0C4DF1}" srcOrd="1" destOrd="0" presId="urn:microsoft.com/office/officeart/2005/8/layout/hierarchy1"/>
    <dgm:cxn modelId="{2D449974-FC6E-41A1-A412-75C97E4E8CFD}" type="presParOf" srcId="{BE71B739-8F3D-4F7E-BA8B-A15558115C98}" destId="{73DE18A2-F9DD-4EBF-86D8-0C19CD58FE92}" srcOrd="1" destOrd="0" presId="urn:microsoft.com/office/officeart/2005/8/layout/hierarchy1"/>
    <dgm:cxn modelId="{11EC2734-0E52-4675-88D5-7D4EE7E30973}" type="presParOf" srcId="{90F213E9-4F6A-4718-910D-34A8D5DDE96B}" destId="{3D254C09-2ECC-415A-8470-0A0E777CB99C}" srcOrd="4" destOrd="0" presId="urn:microsoft.com/office/officeart/2005/8/layout/hierarchy1"/>
    <dgm:cxn modelId="{FCC2AA92-9134-44FE-9CCB-1B3DB9796DB8}" type="presParOf" srcId="{90F213E9-4F6A-4718-910D-34A8D5DDE96B}" destId="{DD7D4DED-4EEE-465E-AC01-996894025F2D}" srcOrd="5" destOrd="0" presId="urn:microsoft.com/office/officeart/2005/8/layout/hierarchy1"/>
    <dgm:cxn modelId="{F9D42A8B-55F2-40B1-826A-61EBE3ABBBFE}" type="presParOf" srcId="{DD7D4DED-4EEE-465E-AC01-996894025F2D}" destId="{3D7741B5-58F0-4E56-9EE0-78D57A42EC7F}" srcOrd="0" destOrd="0" presId="urn:microsoft.com/office/officeart/2005/8/layout/hierarchy1"/>
    <dgm:cxn modelId="{0ADE5750-A6ED-463A-8291-DB013E96FC77}" type="presParOf" srcId="{3D7741B5-58F0-4E56-9EE0-78D57A42EC7F}" destId="{B5F689CC-6EC5-4AC3-8CFD-23BB031F986C}" srcOrd="0" destOrd="0" presId="urn:microsoft.com/office/officeart/2005/8/layout/hierarchy1"/>
    <dgm:cxn modelId="{C8964D60-44AD-4BEA-A22C-8248B14F0FC8}" type="presParOf" srcId="{3D7741B5-58F0-4E56-9EE0-78D57A42EC7F}" destId="{A1A46116-1E77-429D-BFC9-A98FC209A207}" srcOrd="1" destOrd="0" presId="urn:microsoft.com/office/officeart/2005/8/layout/hierarchy1"/>
    <dgm:cxn modelId="{DB142B5F-D432-48DA-BAEF-6C0FCC44FF16}" type="presParOf" srcId="{DD7D4DED-4EEE-465E-AC01-996894025F2D}" destId="{0CD91E7E-2405-4D80-837D-D561CDF38CA8}" srcOrd="1" destOrd="0" presId="urn:microsoft.com/office/officeart/2005/8/layout/hierarchy1"/>
    <dgm:cxn modelId="{5A3C95D6-16CF-46D0-97BD-660AAF0BB41B}" type="presParOf" srcId="{897E2BA6-CDC5-48AF-A8B3-88F3974FC212}" destId="{B128D552-C09C-4CA1-8021-B045B5EFD8D3}" srcOrd="2" destOrd="0" presId="urn:microsoft.com/office/officeart/2005/8/layout/hierarchy1"/>
    <dgm:cxn modelId="{9A7E38C2-7093-425B-976F-EB506EB1E62C}" type="presParOf" srcId="{897E2BA6-CDC5-48AF-A8B3-88F3974FC212}" destId="{F55B3770-E9AA-4FEE-B201-28BE645E40DD}" srcOrd="3" destOrd="0" presId="urn:microsoft.com/office/officeart/2005/8/layout/hierarchy1"/>
    <dgm:cxn modelId="{E495F1E7-69A0-4A0C-AE8C-D4A0B22F5167}" type="presParOf" srcId="{F55B3770-E9AA-4FEE-B201-28BE645E40DD}" destId="{AAC64A91-7EE8-4D38-9803-FF3252D2903B}" srcOrd="0" destOrd="0" presId="urn:microsoft.com/office/officeart/2005/8/layout/hierarchy1"/>
    <dgm:cxn modelId="{F5779A34-4A5F-4C84-87B9-2BF26CD65F27}" type="presParOf" srcId="{AAC64A91-7EE8-4D38-9803-FF3252D2903B}" destId="{EE8721AC-4E1E-45A8-9A1F-5F5C4BFDEBEA}" srcOrd="0" destOrd="0" presId="urn:microsoft.com/office/officeart/2005/8/layout/hierarchy1"/>
    <dgm:cxn modelId="{1C32E693-328A-472F-B625-71706252480D}" type="presParOf" srcId="{AAC64A91-7EE8-4D38-9803-FF3252D2903B}" destId="{598A8237-CBBB-4C3B-853B-4CD5AA5549B4}" srcOrd="1" destOrd="0" presId="urn:microsoft.com/office/officeart/2005/8/layout/hierarchy1"/>
    <dgm:cxn modelId="{07A1F54A-C2B3-4DE9-A5E9-A180B0B7BEF5}" type="presParOf" srcId="{F55B3770-E9AA-4FEE-B201-28BE645E40DD}" destId="{037D78AF-937B-488E-B2F9-AF1F5337EDC7}" srcOrd="1" destOrd="0" presId="urn:microsoft.com/office/officeart/2005/8/layout/hierarchy1"/>
    <dgm:cxn modelId="{18B6804E-1848-4A47-B48F-BCABA277A768}" type="presParOf" srcId="{037D78AF-937B-488E-B2F9-AF1F5337EDC7}" destId="{2BE6730B-7A36-4C57-9119-3B0AECDFAF6F}" srcOrd="0" destOrd="0" presId="urn:microsoft.com/office/officeart/2005/8/layout/hierarchy1"/>
    <dgm:cxn modelId="{F56E81E6-F151-4AD4-9A8B-FCD0EFD3819E}" type="presParOf" srcId="{037D78AF-937B-488E-B2F9-AF1F5337EDC7}" destId="{49D70B9C-6814-46AD-9DAE-0C6BB3A0E95E}" srcOrd="1" destOrd="0" presId="urn:microsoft.com/office/officeart/2005/8/layout/hierarchy1"/>
    <dgm:cxn modelId="{D6F96776-AA82-41BC-8A1A-235BD40AAC4B}" type="presParOf" srcId="{49D70B9C-6814-46AD-9DAE-0C6BB3A0E95E}" destId="{3428C21E-BA3F-491A-BD9F-AB0A3848A4F6}" srcOrd="0" destOrd="0" presId="urn:microsoft.com/office/officeart/2005/8/layout/hierarchy1"/>
    <dgm:cxn modelId="{FF3D101E-E9BE-4B14-8355-480BCC96A647}" type="presParOf" srcId="{3428C21E-BA3F-491A-BD9F-AB0A3848A4F6}" destId="{CA3C21FC-AF1B-466B-B620-D140B0B19C5C}" srcOrd="0" destOrd="0" presId="urn:microsoft.com/office/officeart/2005/8/layout/hierarchy1"/>
    <dgm:cxn modelId="{C409237D-758A-4610-B45C-298655C109B5}" type="presParOf" srcId="{3428C21E-BA3F-491A-BD9F-AB0A3848A4F6}" destId="{66E16DCE-FDA2-4E9C-B731-2091244722B5}" srcOrd="1" destOrd="0" presId="urn:microsoft.com/office/officeart/2005/8/layout/hierarchy1"/>
    <dgm:cxn modelId="{1BD677DB-755C-47AC-89DB-AB0D2FE57CC3}" type="presParOf" srcId="{49D70B9C-6814-46AD-9DAE-0C6BB3A0E95E}" destId="{7D03FFE9-4BF3-464E-A387-B7801FC75DBA}" srcOrd="1" destOrd="0" presId="urn:microsoft.com/office/officeart/2005/8/layout/hierarchy1"/>
    <dgm:cxn modelId="{88C6BE43-C556-406E-A873-ADE2622A51D6}" type="presParOf" srcId="{037D78AF-937B-488E-B2F9-AF1F5337EDC7}" destId="{8A3BDC76-9782-4232-B40B-1DDA5CB87ACA}" srcOrd="2" destOrd="0" presId="urn:microsoft.com/office/officeart/2005/8/layout/hierarchy1"/>
    <dgm:cxn modelId="{6B464E99-4A6A-4B1C-A35F-CE19FF6545F7}" type="presParOf" srcId="{037D78AF-937B-488E-B2F9-AF1F5337EDC7}" destId="{027048B9-F228-4178-84B9-3BBE80266FDC}" srcOrd="3" destOrd="0" presId="urn:microsoft.com/office/officeart/2005/8/layout/hierarchy1"/>
    <dgm:cxn modelId="{7DB88F05-2D44-4DD0-A630-3E23C21D9517}" type="presParOf" srcId="{027048B9-F228-4178-84B9-3BBE80266FDC}" destId="{CC2F821C-B8D8-425E-917F-681330EC0D6F}" srcOrd="0" destOrd="0" presId="urn:microsoft.com/office/officeart/2005/8/layout/hierarchy1"/>
    <dgm:cxn modelId="{49FD1A18-743C-4B3A-9C20-048282844469}" type="presParOf" srcId="{CC2F821C-B8D8-425E-917F-681330EC0D6F}" destId="{7D2EAC55-B6DD-4564-8C99-CDCFA969185B}" srcOrd="0" destOrd="0" presId="urn:microsoft.com/office/officeart/2005/8/layout/hierarchy1"/>
    <dgm:cxn modelId="{B422D910-662D-4398-8DE4-FF0AE76BEAE2}" type="presParOf" srcId="{CC2F821C-B8D8-425E-917F-681330EC0D6F}" destId="{8CDE7EB9-C8A1-418E-B9DF-DF5394F12153}" srcOrd="1" destOrd="0" presId="urn:microsoft.com/office/officeart/2005/8/layout/hierarchy1"/>
    <dgm:cxn modelId="{2CF1D4F9-36E7-4DD6-8692-FFDD81648C4F}" type="presParOf" srcId="{027048B9-F228-4178-84B9-3BBE80266FDC}" destId="{0C07AFAF-528D-44B2-9CD4-BEE71F30AB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Analytical 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Evaluation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Conclusion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Appendix</a:t>
          </a:r>
          <a:endParaRPr lang="en-US" sz="1400" b="1" dirty="0">
            <a:solidFill>
              <a:schemeClr val="tx1"/>
            </a:solidFill>
          </a:endParaRP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Driver Tree</a:t>
          </a:r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12500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914A56-74F7-4162-86EC-6A1D17441A56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25CA1F-D3F6-47ED-8832-E68F84D5BF8D}">
      <dgm:prSet phldrT="[Text]"/>
      <dgm:spPr/>
      <dgm:t>
        <a:bodyPr/>
        <a:lstStyle/>
        <a:p>
          <a:r>
            <a:rPr lang="en-US" dirty="0"/>
            <a:t>Business Problem</a:t>
          </a:r>
        </a:p>
      </dgm:t>
    </dgm:pt>
    <dgm:pt modelId="{191AE418-4CCF-446D-862C-44A8E27D4568}" type="parTrans" cxnId="{01438733-57FB-4836-8C77-83458CEF2672}">
      <dgm:prSet/>
      <dgm:spPr/>
      <dgm:t>
        <a:bodyPr/>
        <a:lstStyle/>
        <a:p>
          <a:endParaRPr lang="en-US"/>
        </a:p>
      </dgm:t>
    </dgm:pt>
    <dgm:pt modelId="{290AC464-08BB-4F87-868F-EFF5AB948009}" type="sibTrans" cxnId="{01438733-57FB-4836-8C77-83458CEF2672}">
      <dgm:prSet/>
      <dgm:spPr/>
      <dgm:t>
        <a:bodyPr/>
        <a:lstStyle/>
        <a:p>
          <a:endParaRPr lang="en-US"/>
        </a:p>
      </dgm:t>
    </dgm:pt>
    <dgm:pt modelId="{41BE1F1D-A0D8-4369-8738-5070941F45BC}">
      <dgm:prSet phldrT="[Text]"/>
      <dgm:spPr/>
      <dgm:t>
        <a:bodyPr/>
        <a:lstStyle/>
        <a:p>
          <a:pPr>
            <a:buClr>
              <a:schemeClr val="dk1"/>
            </a:buClr>
            <a:buSzPct val="100000"/>
            <a:buFont typeface="Arial" panose="020B0604020202020204" pitchFamily="34" charset="0"/>
            <a:buChar char="•"/>
          </a:pPr>
          <a:r>
            <a:rPr lang="en-US" dirty="0"/>
            <a:t> The need for an innovative and energy efficient cruising technique </a:t>
          </a:r>
          <a:r>
            <a:rPr lang="en-US" dirty="0" err="1"/>
            <a:t>binded</a:t>
          </a:r>
          <a:r>
            <a:rPr lang="en-US" dirty="0"/>
            <a:t> with consumption </a:t>
          </a:r>
          <a:r>
            <a:rPr lang="en-US" dirty="0">
              <a:solidFill>
                <a:schemeClr val="dk1"/>
              </a:solidFill>
            </a:rPr>
            <a:t>optimization</a:t>
          </a:r>
          <a:r>
            <a:rPr lang="en-US" dirty="0"/>
            <a:t>. </a:t>
          </a:r>
        </a:p>
      </dgm:t>
    </dgm:pt>
    <dgm:pt modelId="{BD3EE184-3E00-4E3A-8940-5783F0DC0878}" type="parTrans" cxnId="{05833C79-EE47-4E74-9EDA-53C1F392CE3F}">
      <dgm:prSet/>
      <dgm:spPr/>
      <dgm:t>
        <a:bodyPr/>
        <a:lstStyle/>
        <a:p>
          <a:endParaRPr lang="en-US"/>
        </a:p>
      </dgm:t>
    </dgm:pt>
    <dgm:pt modelId="{C9FE3F19-D382-4D09-B556-FF94E6E712A5}" type="sibTrans" cxnId="{05833C79-EE47-4E74-9EDA-53C1F392CE3F}">
      <dgm:prSet/>
      <dgm:spPr/>
      <dgm:t>
        <a:bodyPr/>
        <a:lstStyle/>
        <a:p>
          <a:endParaRPr lang="en-US"/>
        </a:p>
      </dgm:t>
    </dgm:pt>
    <dgm:pt modelId="{DA886892-5B3D-4EC8-B09D-7C77BF67C062}">
      <dgm:prSet phldrT="[Text]"/>
      <dgm:spPr/>
      <dgm:t>
        <a:bodyPr/>
        <a:lstStyle/>
        <a:p>
          <a:r>
            <a:rPr lang="en-US" dirty="0"/>
            <a:t>Analytical Solution</a:t>
          </a:r>
        </a:p>
      </dgm:t>
    </dgm:pt>
    <dgm:pt modelId="{5839EA2B-C9D1-4638-BA99-645E5AF97A97}" type="parTrans" cxnId="{129FE98A-A59E-4102-9361-AE592B815E53}">
      <dgm:prSet/>
      <dgm:spPr/>
      <dgm:t>
        <a:bodyPr/>
        <a:lstStyle/>
        <a:p>
          <a:endParaRPr lang="en-US"/>
        </a:p>
      </dgm:t>
    </dgm:pt>
    <dgm:pt modelId="{2D2EC727-66F5-4FCC-A842-4AF60CE9ADA3}" type="sibTrans" cxnId="{129FE98A-A59E-4102-9361-AE592B815E53}">
      <dgm:prSet/>
      <dgm:spPr/>
      <dgm:t>
        <a:bodyPr/>
        <a:lstStyle/>
        <a:p>
          <a:endParaRPr lang="en-US"/>
        </a:p>
      </dgm:t>
    </dgm:pt>
    <dgm:pt modelId="{2D416D0D-0D39-4403-8086-2EECBA297E7D}">
      <dgm:prSet phldrT="[Text]"/>
      <dgm:spPr/>
      <dgm:t>
        <a:bodyPr/>
        <a:lstStyle/>
        <a:p>
          <a:pPr>
            <a:buClr>
              <a:schemeClr val="dk1"/>
            </a:buClr>
            <a:buSzPct val="100000"/>
            <a:buFont typeface="Arial" panose="020B0604020202020204" pitchFamily="34" charset="0"/>
            <a:buChar char="•"/>
          </a:pPr>
          <a:r>
            <a:rPr lang="en-US" dirty="0">
              <a:solidFill>
                <a:schemeClr val="dk1"/>
              </a:solidFill>
            </a:rPr>
            <a:t>Predictive modelling to find a route based energy efficient cruising technique. </a:t>
          </a:r>
          <a:endParaRPr lang="en-US" dirty="0"/>
        </a:p>
      </dgm:t>
    </dgm:pt>
    <dgm:pt modelId="{FE321960-2090-41E0-B4A5-4D974E54E025}" type="parTrans" cxnId="{1E1133CC-B713-404F-ACDE-495244A37196}">
      <dgm:prSet/>
      <dgm:spPr/>
      <dgm:t>
        <a:bodyPr/>
        <a:lstStyle/>
        <a:p>
          <a:endParaRPr lang="en-US"/>
        </a:p>
      </dgm:t>
    </dgm:pt>
    <dgm:pt modelId="{CF5597F4-4CEE-49B9-A2D2-79F19CA54512}" type="sibTrans" cxnId="{1E1133CC-B713-404F-ACDE-495244A37196}">
      <dgm:prSet/>
      <dgm:spPr/>
      <dgm:t>
        <a:bodyPr/>
        <a:lstStyle/>
        <a:p>
          <a:endParaRPr lang="en-US"/>
        </a:p>
      </dgm:t>
    </dgm:pt>
    <dgm:pt modelId="{992625D3-28FE-4081-9BA1-D50E03753FE6}">
      <dgm:prSet phldrT="[Text]"/>
      <dgm:spPr/>
      <dgm:t>
        <a:bodyPr/>
        <a:lstStyle/>
        <a:p>
          <a:r>
            <a:rPr lang="en-US" dirty="0"/>
            <a:t>Impact</a:t>
          </a:r>
        </a:p>
      </dgm:t>
    </dgm:pt>
    <dgm:pt modelId="{E2991EBA-0CC1-47B5-B3A5-42C0B231F868}" type="parTrans" cxnId="{EA2EC824-6BAF-4B8B-9FB0-A8312B082D3A}">
      <dgm:prSet/>
      <dgm:spPr/>
      <dgm:t>
        <a:bodyPr/>
        <a:lstStyle/>
        <a:p>
          <a:endParaRPr lang="en-US"/>
        </a:p>
      </dgm:t>
    </dgm:pt>
    <dgm:pt modelId="{E94EA1D4-0C4D-4F0A-A1B8-79C02188C630}" type="sibTrans" cxnId="{EA2EC824-6BAF-4B8B-9FB0-A8312B082D3A}">
      <dgm:prSet/>
      <dgm:spPr/>
      <dgm:t>
        <a:bodyPr/>
        <a:lstStyle/>
        <a:p>
          <a:endParaRPr lang="en-US"/>
        </a:p>
      </dgm:t>
    </dgm:pt>
    <dgm:pt modelId="{F98C56F3-BEDB-470F-9510-F42310D1F03F}">
      <dgm:prSet phldrT="[Text]"/>
      <dgm:spPr/>
      <dgm:t>
        <a:bodyPr/>
        <a:lstStyle/>
        <a:p>
          <a:pPr>
            <a:buClr>
              <a:schemeClr val="dk1"/>
            </a:buClr>
            <a:buSzPct val="100000"/>
            <a:buFont typeface="Arial"/>
            <a:buChar char="•"/>
          </a:pPr>
          <a:r>
            <a:rPr lang="en-US" dirty="0">
              <a:solidFill>
                <a:schemeClr val="dk1"/>
              </a:solidFill>
            </a:rPr>
            <a:t>Clean fuel and simpler machinery means less machine maintenance. This in turn contributes to major cost saving by reducing the number of days in drydock.</a:t>
          </a:r>
          <a:endParaRPr lang="en-US" dirty="0"/>
        </a:p>
      </dgm:t>
    </dgm:pt>
    <dgm:pt modelId="{56C03960-2FC3-49F5-A766-7CACB6E2C12F}" type="parTrans" cxnId="{907F41C6-CBC7-4AC7-8ACD-1C389703DB04}">
      <dgm:prSet/>
      <dgm:spPr/>
      <dgm:t>
        <a:bodyPr/>
        <a:lstStyle/>
        <a:p>
          <a:endParaRPr lang="en-US"/>
        </a:p>
      </dgm:t>
    </dgm:pt>
    <dgm:pt modelId="{811528EA-198C-4BB3-BA90-EEEAC97A8B57}" type="sibTrans" cxnId="{907F41C6-CBC7-4AC7-8ACD-1C389703DB04}">
      <dgm:prSet/>
      <dgm:spPr/>
      <dgm:t>
        <a:bodyPr/>
        <a:lstStyle/>
        <a:p>
          <a:endParaRPr lang="en-US"/>
        </a:p>
      </dgm:t>
    </dgm:pt>
    <dgm:pt modelId="{F05650DE-14CA-4F94-B33E-B5B218A37E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dk1"/>
              </a:solidFill>
            </a:rPr>
            <a:t>Create optimization models to minimize the amount of energy use*</a:t>
          </a:r>
        </a:p>
      </dgm:t>
    </dgm:pt>
    <dgm:pt modelId="{5029C1A9-00FD-4D88-9ECB-B02C2AE2B67A}" type="parTrans" cxnId="{5E83B9EC-606E-4F03-A97C-B759C84C165F}">
      <dgm:prSet/>
      <dgm:spPr/>
      <dgm:t>
        <a:bodyPr/>
        <a:lstStyle/>
        <a:p>
          <a:endParaRPr lang="en-US"/>
        </a:p>
      </dgm:t>
    </dgm:pt>
    <dgm:pt modelId="{D049B326-92E6-4B76-997B-90DDE0818588}" type="sibTrans" cxnId="{5E83B9EC-606E-4F03-A97C-B759C84C165F}">
      <dgm:prSet/>
      <dgm:spPr/>
      <dgm:t>
        <a:bodyPr/>
        <a:lstStyle/>
        <a:p>
          <a:endParaRPr lang="en-US"/>
        </a:p>
      </dgm:t>
    </dgm:pt>
    <dgm:pt modelId="{1615A44B-3F91-449E-B30E-18B535AA55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dk1"/>
              </a:solidFill>
            </a:rPr>
            <a:t>Balance between choice of energy to increase power and propulsion Vs energy saving waste reduction techniques.</a:t>
          </a:r>
          <a:endParaRPr lang="en-US" dirty="0"/>
        </a:p>
      </dgm:t>
    </dgm:pt>
    <dgm:pt modelId="{2CB4F4CD-2248-4D3F-AD82-190E36FA0CBB}" type="parTrans" cxnId="{3425F62E-01A5-43DD-9786-6E3CF1CC2C54}">
      <dgm:prSet/>
      <dgm:spPr/>
      <dgm:t>
        <a:bodyPr/>
        <a:lstStyle/>
        <a:p>
          <a:endParaRPr lang="en-US"/>
        </a:p>
      </dgm:t>
    </dgm:pt>
    <dgm:pt modelId="{9538A9DE-BBC0-413A-AAFA-2116C56C24C3}" type="sibTrans" cxnId="{3425F62E-01A5-43DD-9786-6E3CF1CC2C54}">
      <dgm:prSet/>
      <dgm:spPr/>
      <dgm:t>
        <a:bodyPr/>
        <a:lstStyle/>
        <a:p>
          <a:endParaRPr lang="en-US"/>
        </a:p>
      </dgm:t>
    </dgm:pt>
    <dgm:pt modelId="{C87AB9F9-05AC-45D1-82BE-8BF1CA628D54}">
      <dgm:prSet/>
      <dgm:spPr/>
      <dgm:t>
        <a:bodyPr/>
        <a:lstStyle/>
        <a:p>
          <a:r>
            <a:rPr lang="en-US" dirty="0">
              <a:solidFill>
                <a:schemeClr val="dk1"/>
              </a:solidFill>
            </a:rPr>
            <a:t>Enables additional energy saving possibilities through efficient use and reuse of resources.</a:t>
          </a:r>
        </a:p>
      </dgm:t>
    </dgm:pt>
    <dgm:pt modelId="{D59333A3-91A2-4828-B7B1-2792B9834249}" type="parTrans" cxnId="{8A99B27C-74C9-4568-A38B-D904E57FAFD5}">
      <dgm:prSet/>
      <dgm:spPr/>
      <dgm:t>
        <a:bodyPr/>
        <a:lstStyle/>
        <a:p>
          <a:endParaRPr lang="en-US"/>
        </a:p>
      </dgm:t>
    </dgm:pt>
    <dgm:pt modelId="{EB0D6734-CD49-42A2-A0B1-F7E8A9F5EB03}" type="sibTrans" cxnId="{8A99B27C-74C9-4568-A38B-D904E57FAFD5}">
      <dgm:prSet/>
      <dgm:spPr/>
      <dgm:t>
        <a:bodyPr/>
        <a:lstStyle/>
        <a:p>
          <a:endParaRPr lang="en-US"/>
        </a:p>
      </dgm:t>
    </dgm:pt>
    <dgm:pt modelId="{1CC58953-843A-44F9-92B7-D2EC4C4A9393}">
      <dgm:prSet/>
      <dgm:spPr/>
      <dgm:t>
        <a:bodyPr/>
        <a:lstStyle/>
        <a:p>
          <a:r>
            <a:rPr lang="en-US" dirty="0">
              <a:solidFill>
                <a:schemeClr val="dk1"/>
              </a:solidFill>
            </a:rPr>
            <a:t>Route specific energy cruising technique would greatly lessen the cost spent on fuel. </a:t>
          </a:r>
        </a:p>
      </dgm:t>
    </dgm:pt>
    <dgm:pt modelId="{769F5B95-323F-4975-B481-C857331B953B}" type="parTrans" cxnId="{EF0B0ABF-8D0B-4C07-8290-A7945A6AA677}">
      <dgm:prSet/>
      <dgm:spPr/>
      <dgm:t>
        <a:bodyPr/>
        <a:lstStyle/>
        <a:p>
          <a:endParaRPr lang="en-US"/>
        </a:p>
      </dgm:t>
    </dgm:pt>
    <dgm:pt modelId="{A292C762-8522-4D8D-A657-87037A7B905E}" type="sibTrans" cxnId="{EF0B0ABF-8D0B-4C07-8290-A7945A6AA677}">
      <dgm:prSet/>
      <dgm:spPr/>
      <dgm:t>
        <a:bodyPr/>
        <a:lstStyle/>
        <a:p>
          <a:endParaRPr lang="en-US"/>
        </a:p>
      </dgm:t>
    </dgm:pt>
    <dgm:pt modelId="{FA8B47E3-531A-4AE8-A771-98701F72755E}">
      <dgm:prSet phldrT="[Text]"/>
      <dgm:spPr/>
      <dgm:t>
        <a:bodyPr/>
        <a:lstStyle/>
        <a:p>
          <a:pPr>
            <a:buClr>
              <a:schemeClr val="dk1"/>
            </a:buClr>
            <a:buSzPct val="100000"/>
            <a:buFont typeface="Arial" panose="020B0604020202020204" pitchFamily="34" charset="0"/>
            <a:buChar char="•"/>
          </a:pPr>
          <a:r>
            <a:rPr lang="en-US" dirty="0">
              <a:solidFill>
                <a:schemeClr val="dk1"/>
              </a:solidFill>
            </a:rPr>
            <a:t>Major factors taken into consideration are bunkering availability, location specific fuel cost, governmental initiatives* and ease of use.</a:t>
          </a:r>
          <a:endParaRPr lang="en-US" dirty="0"/>
        </a:p>
      </dgm:t>
    </dgm:pt>
    <dgm:pt modelId="{92699407-8923-40E5-984A-9DC67E1E6035}" type="parTrans" cxnId="{89D1C746-6255-440F-9A4C-A1FA145371E5}">
      <dgm:prSet/>
      <dgm:spPr/>
      <dgm:t>
        <a:bodyPr/>
        <a:lstStyle/>
        <a:p>
          <a:endParaRPr lang="en-US"/>
        </a:p>
      </dgm:t>
    </dgm:pt>
    <dgm:pt modelId="{7BE0FC22-3B45-47D5-8F56-B6BAB90BA382}" type="sibTrans" cxnId="{89D1C746-6255-440F-9A4C-A1FA145371E5}">
      <dgm:prSet/>
      <dgm:spPr/>
      <dgm:t>
        <a:bodyPr/>
        <a:lstStyle/>
        <a:p>
          <a:endParaRPr lang="en-US"/>
        </a:p>
      </dgm:t>
    </dgm:pt>
    <dgm:pt modelId="{5FF35343-66BC-4B87-9018-6A5BD50219E0}" type="pres">
      <dgm:prSet presAssocID="{FE914A56-74F7-4162-86EC-6A1D17441A56}" presName="linearFlow" presStyleCnt="0">
        <dgm:presLayoutVars>
          <dgm:dir/>
          <dgm:animLvl val="lvl"/>
          <dgm:resizeHandles val="exact"/>
        </dgm:presLayoutVars>
      </dgm:prSet>
      <dgm:spPr/>
    </dgm:pt>
    <dgm:pt modelId="{9FDD57AF-B454-4586-B36E-31F17E461DAB}" type="pres">
      <dgm:prSet presAssocID="{BF25CA1F-D3F6-47ED-8832-E68F84D5BF8D}" presName="composite" presStyleCnt="0"/>
      <dgm:spPr/>
    </dgm:pt>
    <dgm:pt modelId="{88C2220C-D27C-4B90-A72A-4370A6C03AAC}" type="pres">
      <dgm:prSet presAssocID="{BF25CA1F-D3F6-47ED-8832-E68F84D5BF8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057BBCB-0804-40F6-8FC1-ED1E2A9B5323}" type="pres">
      <dgm:prSet presAssocID="{BF25CA1F-D3F6-47ED-8832-E68F84D5BF8D}" presName="descendantText" presStyleLbl="alignAcc1" presStyleIdx="0" presStyleCnt="3">
        <dgm:presLayoutVars>
          <dgm:bulletEnabled val="1"/>
        </dgm:presLayoutVars>
      </dgm:prSet>
      <dgm:spPr/>
    </dgm:pt>
    <dgm:pt modelId="{CB98FF8C-2CD0-4917-A766-7E96994D1C58}" type="pres">
      <dgm:prSet presAssocID="{290AC464-08BB-4F87-868F-EFF5AB948009}" presName="sp" presStyleCnt="0"/>
      <dgm:spPr/>
    </dgm:pt>
    <dgm:pt modelId="{EABA9668-A6C6-44C2-B1BB-F2498FC5B16A}" type="pres">
      <dgm:prSet presAssocID="{DA886892-5B3D-4EC8-B09D-7C77BF67C062}" presName="composite" presStyleCnt="0"/>
      <dgm:spPr/>
    </dgm:pt>
    <dgm:pt modelId="{39F0B890-2448-4721-BD3E-53282C27A314}" type="pres">
      <dgm:prSet presAssocID="{DA886892-5B3D-4EC8-B09D-7C77BF67C06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719D522-86A5-477D-AA35-54CF80D419E4}" type="pres">
      <dgm:prSet presAssocID="{DA886892-5B3D-4EC8-B09D-7C77BF67C062}" presName="descendantText" presStyleLbl="alignAcc1" presStyleIdx="1" presStyleCnt="3">
        <dgm:presLayoutVars>
          <dgm:bulletEnabled val="1"/>
        </dgm:presLayoutVars>
      </dgm:prSet>
      <dgm:spPr/>
    </dgm:pt>
    <dgm:pt modelId="{0C20B2E2-8D94-47BD-A368-4C92BFEA447F}" type="pres">
      <dgm:prSet presAssocID="{2D2EC727-66F5-4FCC-A842-4AF60CE9ADA3}" presName="sp" presStyleCnt="0"/>
      <dgm:spPr/>
    </dgm:pt>
    <dgm:pt modelId="{48AD4363-797D-4DA5-B1E5-47D5EE79AC3F}" type="pres">
      <dgm:prSet presAssocID="{992625D3-28FE-4081-9BA1-D50E03753FE6}" presName="composite" presStyleCnt="0"/>
      <dgm:spPr/>
    </dgm:pt>
    <dgm:pt modelId="{2BA029A3-AAE1-4347-BB97-35D0C98F9951}" type="pres">
      <dgm:prSet presAssocID="{992625D3-28FE-4081-9BA1-D50E03753FE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7C4204B-2DAE-46FC-BCB8-16626A811AEC}" type="pres">
      <dgm:prSet presAssocID="{992625D3-28FE-4081-9BA1-D50E03753FE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30CDB0B-3480-403E-B5EF-20C27D45E9CF}" type="presOf" srcId="{C87AB9F9-05AC-45D1-82BE-8BF1CA628D54}" destId="{77C4204B-2DAE-46FC-BCB8-16626A811AEC}" srcOrd="0" destOrd="1" presId="urn:microsoft.com/office/officeart/2005/8/layout/chevron2"/>
    <dgm:cxn modelId="{F184CF0C-C181-4AC5-B868-892550414BBF}" type="presOf" srcId="{2D416D0D-0D39-4403-8086-2EECBA297E7D}" destId="{2719D522-86A5-477D-AA35-54CF80D419E4}" srcOrd="0" destOrd="0" presId="urn:microsoft.com/office/officeart/2005/8/layout/chevron2"/>
    <dgm:cxn modelId="{EA2EC824-6BAF-4B8B-9FB0-A8312B082D3A}" srcId="{FE914A56-74F7-4162-86EC-6A1D17441A56}" destId="{992625D3-28FE-4081-9BA1-D50E03753FE6}" srcOrd="2" destOrd="0" parTransId="{E2991EBA-0CC1-47B5-B3A5-42C0B231F868}" sibTransId="{E94EA1D4-0C4D-4F0A-A1B8-79C02188C630}"/>
    <dgm:cxn modelId="{3425F62E-01A5-43DD-9786-6E3CF1CC2C54}" srcId="{DA886892-5B3D-4EC8-B09D-7C77BF67C062}" destId="{1615A44B-3F91-449E-B30E-18B535AA5558}" srcOrd="3" destOrd="0" parTransId="{2CB4F4CD-2248-4D3F-AD82-190E36FA0CBB}" sibTransId="{9538A9DE-BBC0-413A-AAFA-2116C56C24C3}"/>
    <dgm:cxn modelId="{01438733-57FB-4836-8C77-83458CEF2672}" srcId="{FE914A56-74F7-4162-86EC-6A1D17441A56}" destId="{BF25CA1F-D3F6-47ED-8832-E68F84D5BF8D}" srcOrd="0" destOrd="0" parTransId="{191AE418-4CCF-446D-862C-44A8E27D4568}" sibTransId="{290AC464-08BB-4F87-868F-EFF5AB948009}"/>
    <dgm:cxn modelId="{4EE02541-EB42-4DB4-8402-9056D9D5D9F3}" type="presOf" srcId="{992625D3-28FE-4081-9BA1-D50E03753FE6}" destId="{2BA029A3-AAE1-4347-BB97-35D0C98F9951}" srcOrd="0" destOrd="0" presId="urn:microsoft.com/office/officeart/2005/8/layout/chevron2"/>
    <dgm:cxn modelId="{89D1C746-6255-440F-9A4C-A1FA145371E5}" srcId="{DA886892-5B3D-4EC8-B09D-7C77BF67C062}" destId="{FA8B47E3-531A-4AE8-A771-98701F72755E}" srcOrd="1" destOrd="0" parTransId="{92699407-8923-40E5-984A-9DC67E1E6035}" sibTransId="{7BE0FC22-3B45-47D5-8F56-B6BAB90BA382}"/>
    <dgm:cxn modelId="{830CF972-ABDB-4D7C-B6C0-2B5FAB65B29B}" type="presOf" srcId="{F98C56F3-BEDB-470F-9510-F42310D1F03F}" destId="{77C4204B-2DAE-46FC-BCB8-16626A811AEC}" srcOrd="0" destOrd="0" presId="urn:microsoft.com/office/officeart/2005/8/layout/chevron2"/>
    <dgm:cxn modelId="{05833C79-EE47-4E74-9EDA-53C1F392CE3F}" srcId="{BF25CA1F-D3F6-47ED-8832-E68F84D5BF8D}" destId="{41BE1F1D-A0D8-4369-8738-5070941F45BC}" srcOrd="0" destOrd="0" parTransId="{BD3EE184-3E00-4E3A-8940-5783F0DC0878}" sibTransId="{C9FE3F19-D382-4D09-B556-FF94E6E712A5}"/>
    <dgm:cxn modelId="{8C02AE5A-0B25-4F33-83B6-D06676628A14}" type="presOf" srcId="{F05650DE-14CA-4F94-B33E-B5B218A37E78}" destId="{2719D522-86A5-477D-AA35-54CF80D419E4}" srcOrd="0" destOrd="2" presId="urn:microsoft.com/office/officeart/2005/8/layout/chevron2"/>
    <dgm:cxn modelId="{8A99B27C-74C9-4568-A38B-D904E57FAFD5}" srcId="{992625D3-28FE-4081-9BA1-D50E03753FE6}" destId="{C87AB9F9-05AC-45D1-82BE-8BF1CA628D54}" srcOrd="1" destOrd="0" parTransId="{D59333A3-91A2-4828-B7B1-2792B9834249}" sibTransId="{EB0D6734-CD49-42A2-A0B1-F7E8A9F5EB03}"/>
    <dgm:cxn modelId="{BAF79C83-0BCB-4768-B7EE-7189A3732E87}" type="presOf" srcId="{41BE1F1D-A0D8-4369-8738-5070941F45BC}" destId="{1057BBCB-0804-40F6-8FC1-ED1E2A9B5323}" srcOrd="0" destOrd="0" presId="urn:microsoft.com/office/officeart/2005/8/layout/chevron2"/>
    <dgm:cxn modelId="{CA817A84-C801-4477-A7C3-9D33840BB34D}" type="presOf" srcId="{1615A44B-3F91-449E-B30E-18B535AA5558}" destId="{2719D522-86A5-477D-AA35-54CF80D419E4}" srcOrd="0" destOrd="3" presId="urn:microsoft.com/office/officeart/2005/8/layout/chevron2"/>
    <dgm:cxn modelId="{129FE98A-A59E-4102-9361-AE592B815E53}" srcId="{FE914A56-74F7-4162-86EC-6A1D17441A56}" destId="{DA886892-5B3D-4EC8-B09D-7C77BF67C062}" srcOrd="1" destOrd="0" parTransId="{5839EA2B-C9D1-4638-BA99-645E5AF97A97}" sibTransId="{2D2EC727-66F5-4FCC-A842-4AF60CE9ADA3}"/>
    <dgm:cxn modelId="{4D83FAB4-1280-4A07-A7B9-6DB683D8AD71}" type="presOf" srcId="{BF25CA1F-D3F6-47ED-8832-E68F84D5BF8D}" destId="{88C2220C-D27C-4B90-A72A-4370A6C03AAC}" srcOrd="0" destOrd="0" presId="urn:microsoft.com/office/officeart/2005/8/layout/chevron2"/>
    <dgm:cxn modelId="{EF0B0ABF-8D0B-4C07-8290-A7945A6AA677}" srcId="{992625D3-28FE-4081-9BA1-D50E03753FE6}" destId="{1CC58953-843A-44F9-92B7-D2EC4C4A9393}" srcOrd="2" destOrd="0" parTransId="{769F5B95-323F-4975-B481-C857331B953B}" sibTransId="{A292C762-8522-4D8D-A657-87037A7B905E}"/>
    <dgm:cxn modelId="{907F41C6-CBC7-4AC7-8ACD-1C389703DB04}" srcId="{992625D3-28FE-4081-9BA1-D50E03753FE6}" destId="{F98C56F3-BEDB-470F-9510-F42310D1F03F}" srcOrd="0" destOrd="0" parTransId="{56C03960-2FC3-49F5-A766-7CACB6E2C12F}" sibTransId="{811528EA-198C-4BB3-BA90-EEEAC97A8B57}"/>
    <dgm:cxn modelId="{1E1133CC-B713-404F-ACDE-495244A37196}" srcId="{DA886892-5B3D-4EC8-B09D-7C77BF67C062}" destId="{2D416D0D-0D39-4403-8086-2EECBA297E7D}" srcOrd="0" destOrd="0" parTransId="{FE321960-2090-41E0-B4A5-4D974E54E025}" sibTransId="{CF5597F4-4CEE-49B9-A2D2-79F19CA54512}"/>
    <dgm:cxn modelId="{FA9962E7-5B4F-4DE4-9E60-F7383ABB021A}" type="presOf" srcId="{FE914A56-74F7-4162-86EC-6A1D17441A56}" destId="{5FF35343-66BC-4B87-9018-6A5BD50219E0}" srcOrd="0" destOrd="0" presId="urn:microsoft.com/office/officeart/2005/8/layout/chevron2"/>
    <dgm:cxn modelId="{42D7ACE8-A421-443B-A4F6-6FFE4840E253}" type="presOf" srcId="{FA8B47E3-531A-4AE8-A771-98701F72755E}" destId="{2719D522-86A5-477D-AA35-54CF80D419E4}" srcOrd="0" destOrd="1" presId="urn:microsoft.com/office/officeart/2005/8/layout/chevron2"/>
    <dgm:cxn modelId="{5E83B9EC-606E-4F03-A97C-B759C84C165F}" srcId="{DA886892-5B3D-4EC8-B09D-7C77BF67C062}" destId="{F05650DE-14CA-4F94-B33E-B5B218A37E78}" srcOrd="2" destOrd="0" parTransId="{5029C1A9-00FD-4D88-9ECB-B02C2AE2B67A}" sibTransId="{D049B326-92E6-4B76-997B-90DDE0818588}"/>
    <dgm:cxn modelId="{E61C16F9-D423-47D7-95A8-15BAD51394E3}" type="presOf" srcId="{1CC58953-843A-44F9-92B7-D2EC4C4A9393}" destId="{77C4204B-2DAE-46FC-BCB8-16626A811AEC}" srcOrd="0" destOrd="2" presId="urn:microsoft.com/office/officeart/2005/8/layout/chevron2"/>
    <dgm:cxn modelId="{99F917FF-43B2-4B26-9BEF-174DF9A1E996}" type="presOf" srcId="{DA886892-5B3D-4EC8-B09D-7C77BF67C062}" destId="{39F0B890-2448-4721-BD3E-53282C27A314}" srcOrd="0" destOrd="0" presId="urn:microsoft.com/office/officeart/2005/8/layout/chevron2"/>
    <dgm:cxn modelId="{35DF43AD-8E6A-492F-A581-F81E5E3E7299}" type="presParOf" srcId="{5FF35343-66BC-4B87-9018-6A5BD50219E0}" destId="{9FDD57AF-B454-4586-B36E-31F17E461DAB}" srcOrd="0" destOrd="0" presId="urn:microsoft.com/office/officeart/2005/8/layout/chevron2"/>
    <dgm:cxn modelId="{390F6BAA-7C4A-43BF-A4F2-26A54379C421}" type="presParOf" srcId="{9FDD57AF-B454-4586-B36E-31F17E461DAB}" destId="{88C2220C-D27C-4B90-A72A-4370A6C03AAC}" srcOrd="0" destOrd="0" presId="urn:microsoft.com/office/officeart/2005/8/layout/chevron2"/>
    <dgm:cxn modelId="{60AC05FB-CAD0-471F-B6B4-9F110246B2E4}" type="presParOf" srcId="{9FDD57AF-B454-4586-B36E-31F17E461DAB}" destId="{1057BBCB-0804-40F6-8FC1-ED1E2A9B5323}" srcOrd="1" destOrd="0" presId="urn:microsoft.com/office/officeart/2005/8/layout/chevron2"/>
    <dgm:cxn modelId="{D2AA9B5E-FDB7-4BA1-97EB-0291F77A58E1}" type="presParOf" srcId="{5FF35343-66BC-4B87-9018-6A5BD50219E0}" destId="{CB98FF8C-2CD0-4917-A766-7E96994D1C58}" srcOrd="1" destOrd="0" presId="urn:microsoft.com/office/officeart/2005/8/layout/chevron2"/>
    <dgm:cxn modelId="{A19041FC-C266-4488-B29C-835A1E05415C}" type="presParOf" srcId="{5FF35343-66BC-4B87-9018-6A5BD50219E0}" destId="{EABA9668-A6C6-44C2-B1BB-F2498FC5B16A}" srcOrd="2" destOrd="0" presId="urn:microsoft.com/office/officeart/2005/8/layout/chevron2"/>
    <dgm:cxn modelId="{4F2CF73D-F3EE-4D5D-83B6-3F3479048CDC}" type="presParOf" srcId="{EABA9668-A6C6-44C2-B1BB-F2498FC5B16A}" destId="{39F0B890-2448-4721-BD3E-53282C27A314}" srcOrd="0" destOrd="0" presId="urn:microsoft.com/office/officeart/2005/8/layout/chevron2"/>
    <dgm:cxn modelId="{D3A620D0-061E-4C10-8BAA-4E3755D95F42}" type="presParOf" srcId="{EABA9668-A6C6-44C2-B1BB-F2498FC5B16A}" destId="{2719D522-86A5-477D-AA35-54CF80D419E4}" srcOrd="1" destOrd="0" presId="urn:microsoft.com/office/officeart/2005/8/layout/chevron2"/>
    <dgm:cxn modelId="{3AB972AD-1EF2-4B25-B9FD-224C6B47992E}" type="presParOf" srcId="{5FF35343-66BC-4B87-9018-6A5BD50219E0}" destId="{0C20B2E2-8D94-47BD-A368-4C92BFEA447F}" srcOrd="3" destOrd="0" presId="urn:microsoft.com/office/officeart/2005/8/layout/chevron2"/>
    <dgm:cxn modelId="{884C0566-875F-4AD0-A404-62B6FF6B623E}" type="presParOf" srcId="{5FF35343-66BC-4B87-9018-6A5BD50219E0}" destId="{48AD4363-797D-4DA5-B1E5-47D5EE79AC3F}" srcOrd="4" destOrd="0" presId="urn:microsoft.com/office/officeart/2005/8/layout/chevron2"/>
    <dgm:cxn modelId="{8AB0C324-E80E-408B-8E2C-7CF32CE19EAE}" type="presParOf" srcId="{48AD4363-797D-4DA5-B1E5-47D5EE79AC3F}" destId="{2BA029A3-AAE1-4347-BB97-35D0C98F9951}" srcOrd="0" destOrd="0" presId="urn:microsoft.com/office/officeart/2005/8/layout/chevron2"/>
    <dgm:cxn modelId="{F2B3192B-DE28-4260-BB50-686EA1DD3DE8}" type="presParOf" srcId="{48AD4363-797D-4DA5-B1E5-47D5EE79AC3F}" destId="{77C4204B-2DAE-46FC-BCB8-16626A811AE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Analytical 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Evaluation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Conclusion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Appendix</a:t>
          </a:r>
          <a:endParaRPr lang="en-US" sz="1400" b="1" dirty="0">
            <a:solidFill>
              <a:schemeClr val="tx1"/>
            </a:solidFill>
          </a:endParaRP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Driver Tree</a:t>
          </a:r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12500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Analytical 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Evaluation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Conclusion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Appendix</a:t>
          </a:r>
          <a:endParaRPr lang="en-US" sz="1400" b="1" dirty="0">
            <a:solidFill>
              <a:schemeClr val="tx1"/>
            </a:solidFill>
          </a:endParaRP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Driver Tree</a:t>
          </a:r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12500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8701E6-CE48-41CB-87AE-0B08E7910875}" type="doc">
      <dgm:prSet loTypeId="urn:microsoft.com/office/officeart/2005/8/layout/rings+Icon" loCatId="officeonline" qsTypeId="urn:microsoft.com/office/officeart/2005/8/quickstyle/simple1" qsCatId="simple" csTypeId="urn:microsoft.com/office/officeart/2005/8/colors/colorful1" csCatId="colorful" phldr="1"/>
      <dgm:spPr/>
    </dgm:pt>
    <dgm:pt modelId="{73CDD6D5-3F1C-4354-8A01-12B3F34685FE}">
      <dgm:prSet phldrT="[Text]"/>
      <dgm:spPr/>
      <dgm:t>
        <a:bodyPr/>
        <a:lstStyle/>
        <a:p>
          <a:r>
            <a:rPr lang="en-US" b="1" dirty="0">
              <a:solidFill>
                <a:schemeClr val="accent2"/>
              </a:solidFill>
            </a:rPr>
            <a:t>Revenue Potential</a:t>
          </a:r>
        </a:p>
      </dgm:t>
    </dgm:pt>
    <dgm:pt modelId="{E9CCE708-D7A4-465D-8605-71C35F84ACB0}" type="parTrans" cxnId="{14ED8A4D-C29D-46A9-A084-400EFDC3E05A}">
      <dgm:prSet/>
      <dgm:spPr/>
      <dgm:t>
        <a:bodyPr/>
        <a:lstStyle/>
        <a:p>
          <a:endParaRPr lang="en-US"/>
        </a:p>
      </dgm:t>
    </dgm:pt>
    <dgm:pt modelId="{96F0AEF0-7A03-4CC1-902D-99873F083E2F}" type="sibTrans" cxnId="{14ED8A4D-C29D-46A9-A084-400EFDC3E05A}">
      <dgm:prSet/>
      <dgm:spPr/>
      <dgm:t>
        <a:bodyPr/>
        <a:lstStyle/>
        <a:p>
          <a:endParaRPr lang="en-US"/>
        </a:p>
      </dgm:t>
    </dgm:pt>
    <dgm:pt modelId="{97CC2320-CE39-4D9B-9D20-776701615EAC}">
      <dgm:prSet phldrT="[Text]"/>
      <dgm:spPr/>
      <dgm:t>
        <a:bodyPr/>
        <a:lstStyle/>
        <a:p>
          <a:r>
            <a:rPr lang="en-US" b="1" dirty="0">
              <a:solidFill>
                <a:schemeClr val="accent3"/>
              </a:solidFill>
            </a:rPr>
            <a:t>Ease of Implementation</a:t>
          </a:r>
        </a:p>
      </dgm:t>
    </dgm:pt>
    <dgm:pt modelId="{5D24474D-CDF1-412A-8AD8-14B234CF171D}" type="parTrans" cxnId="{3CB0B506-3E92-4796-BA97-A4917321A905}">
      <dgm:prSet/>
      <dgm:spPr/>
      <dgm:t>
        <a:bodyPr/>
        <a:lstStyle/>
        <a:p>
          <a:endParaRPr lang="en-US"/>
        </a:p>
      </dgm:t>
    </dgm:pt>
    <dgm:pt modelId="{791EE118-7C79-4702-8CDA-2857163F6123}" type="sibTrans" cxnId="{3CB0B506-3E92-4796-BA97-A4917321A905}">
      <dgm:prSet/>
      <dgm:spPr/>
      <dgm:t>
        <a:bodyPr/>
        <a:lstStyle/>
        <a:p>
          <a:endParaRPr lang="en-US"/>
        </a:p>
      </dgm:t>
    </dgm:pt>
    <dgm:pt modelId="{CCD6AD09-3FE7-47A1-BFE2-CCE0A30FBA6C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Available Data</a:t>
          </a:r>
        </a:p>
      </dgm:t>
    </dgm:pt>
    <dgm:pt modelId="{6C3E0A34-1571-4BAD-A49F-5CCE4131F784}" type="parTrans" cxnId="{F066C924-5076-4D44-9C96-097A28EB7FAC}">
      <dgm:prSet/>
      <dgm:spPr/>
      <dgm:t>
        <a:bodyPr/>
        <a:lstStyle/>
        <a:p>
          <a:endParaRPr lang="en-US"/>
        </a:p>
      </dgm:t>
    </dgm:pt>
    <dgm:pt modelId="{8902A6F8-FD3D-40E8-B1E7-AD30B03A3048}" type="sibTrans" cxnId="{F066C924-5076-4D44-9C96-097A28EB7FAC}">
      <dgm:prSet/>
      <dgm:spPr/>
      <dgm:t>
        <a:bodyPr/>
        <a:lstStyle/>
        <a:p>
          <a:endParaRPr lang="en-US"/>
        </a:p>
      </dgm:t>
    </dgm:pt>
    <dgm:pt modelId="{0A51FF3F-6745-4AC4-9631-DF734A4CFA4B}" type="pres">
      <dgm:prSet presAssocID="{328701E6-CE48-41CB-87AE-0B08E7910875}" presName="Name0" presStyleCnt="0">
        <dgm:presLayoutVars>
          <dgm:chMax val="7"/>
          <dgm:dir/>
          <dgm:resizeHandles val="exact"/>
        </dgm:presLayoutVars>
      </dgm:prSet>
      <dgm:spPr/>
    </dgm:pt>
    <dgm:pt modelId="{E215D96D-6595-484C-A712-3BDE6D5E9175}" type="pres">
      <dgm:prSet presAssocID="{328701E6-CE48-41CB-87AE-0B08E7910875}" presName="ellipse1" presStyleLbl="vennNode1" presStyleIdx="0" presStyleCnt="3">
        <dgm:presLayoutVars>
          <dgm:bulletEnabled val="1"/>
        </dgm:presLayoutVars>
      </dgm:prSet>
      <dgm:spPr/>
    </dgm:pt>
    <dgm:pt modelId="{7AA4960A-9805-4DDE-BA82-DC8D9FB4F31C}" type="pres">
      <dgm:prSet presAssocID="{328701E6-CE48-41CB-87AE-0B08E7910875}" presName="ellipse2" presStyleLbl="vennNode1" presStyleIdx="1" presStyleCnt="3">
        <dgm:presLayoutVars>
          <dgm:bulletEnabled val="1"/>
        </dgm:presLayoutVars>
      </dgm:prSet>
      <dgm:spPr/>
    </dgm:pt>
    <dgm:pt modelId="{7EB2C208-F9E0-4854-B295-EA7D195CE5A3}" type="pres">
      <dgm:prSet presAssocID="{328701E6-CE48-41CB-87AE-0B08E7910875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3CB0B506-3E92-4796-BA97-A4917321A905}" srcId="{328701E6-CE48-41CB-87AE-0B08E7910875}" destId="{97CC2320-CE39-4D9B-9D20-776701615EAC}" srcOrd="1" destOrd="0" parTransId="{5D24474D-CDF1-412A-8AD8-14B234CF171D}" sibTransId="{791EE118-7C79-4702-8CDA-2857163F6123}"/>
    <dgm:cxn modelId="{51746F1E-A023-46F7-9135-5676B2AA8A51}" type="presOf" srcId="{328701E6-CE48-41CB-87AE-0B08E7910875}" destId="{0A51FF3F-6745-4AC4-9631-DF734A4CFA4B}" srcOrd="0" destOrd="0" presId="urn:microsoft.com/office/officeart/2005/8/layout/rings+Icon"/>
    <dgm:cxn modelId="{F066C924-5076-4D44-9C96-097A28EB7FAC}" srcId="{328701E6-CE48-41CB-87AE-0B08E7910875}" destId="{CCD6AD09-3FE7-47A1-BFE2-CCE0A30FBA6C}" srcOrd="2" destOrd="0" parTransId="{6C3E0A34-1571-4BAD-A49F-5CCE4131F784}" sibTransId="{8902A6F8-FD3D-40E8-B1E7-AD30B03A3048}"/>
    <dgm:cxn modelId="{68294A33-2731-4097-9B39-441C2ABEFBA8}" type="presOf" srcId="{CCD6AD09-3FE7-47A1-BFE2-CCE0A30FBA6C}" destId="{7EB2C208-F9E0-4854-B295-EA7D195CE5A3}" srcOrd="0" destOrd="0" presId="urn:microsoft.com/office/officeart/2005/8/layout/rings+Icon"/>
    <dgm:cxn modelId="{14ED8A4D-C29D-46A9-A084-400EFDC3E05A}" srcId="{328701E6-CE48-41CB-87AE-0B08E7910875}" destId="{73CDD6D5-3F1C-4354-8A01-12B3F34685FE}" srcOrd="0" destOrd="0" parTransId="{E9CCE708-D7A4-465D-8605-71C35F84ACB0}" sibTransId="{96F0AEF0-7A03-4CC1-902D-99873F083E2F}"/>
    <dgm:cxn modelId="{9D4312DA-D00C-42FD-B371-AB21EC69F2C0}" type="presOf" srcId="{97CC2320-CE39-4D9B-9D20-776701615EAC}" destId="{7AA4960A-9805-4DDE-BA82-DC8D9FB4F31C}" srcOrd="0" destOrd="0" presId="urn:microsoft.com/office/officeart/2005/8/layout/rings+Icon"/>
    <dgm:cxn modelId="{B3173AFB-18EB-402F-B373-0714E396B8B3}" type="presOf" srcId="{73CDD6D5-3F1C-4354-8A01-12B3F34685FE}" destId="{E215D96D-6595-484C-A712-3BDE6D5E9175}" srcOrd="0" destOrd="0" presId="urn:microsoft.com/office/officeart/2005/8/layout/rings+Icon"/>
    <dgm:cxn modelId="{6F130743-5849-49B3-8CF6-9F18C81E8919}" type="presParOf" srcId="{0A51FF3F-6745-4AC4-9631-DF734A4CFA4B}" destId="{E215D96D-6595-484C-A712-3BDE6D5E9175}" srcOrd="0" destOrd="0" presId="urn:microsoft.com/office/officeart/2005/8/layout/rings+Icon"/>
    <dgm:cxn modelId="{4F1FD794-2BE7-44DC-9EDC-45C558434DB4}" type="presParOf" srcId="{0A51FF3F-6745-4AC4-9631-DF734A4CFA4B}" destId="{7AA4960A-9805-4DDE-BA82-DC8D9FB4F31C}" srcOrd="1" destOrd="0" presId="urn:microsoft.com/office/officeart/2005/8/layout/rings+Icon"/>
    <dgm:cxn modelId="{A69C5C25-79D4-4485-8E9A-209ED9DA1D94}" type="presParOf" srcId="{0A51FF3F-6745-4AC4-9631-DF734A4CFA4B}" destId="{7EB2C208-F9E0-4854-B295-EA7D195CE5A3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Analytical 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Evaluation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Conclusion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Appendix</a:t>
          </a:r>
          <a:endParaRPr lang="en-US" sz="1400" b="1" dirty="0">
            <a:solidFill>
              <a:schemeClr val="tx1"/>
            </a:solidFill>
          </a:endParaRP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Driver Tree</a:t>
          </a:r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12500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Analytical 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Evaluation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Conclusion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Appendix</a:t>
          </a:r>
          <a:endParaRPr lang="en-US" sz="1400" b="1" dirty="0">
            <a:solidFill>
              <a:schemeClr val="tx1"/>
            </a:solidFill>
          </a:endParaRP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Driver Tree</a:t>
          </a:r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12500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Analytical 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Evaluation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Conclusion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Appendix</a:t>
          </a:r>
          <a:endParaRPr lang="en-US" sz="1400" b="1" dirty="0">
            <a:solidFill>
              <a:schemeClr val="tx1"/>
            </a:solidFill>
          </a:endParaRP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Driver Tree</a:t>
          </a:r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12500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Analytical 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Evaluation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Conclusion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Appendix</a:t>
          </a:r>
          <a:endParaRPr lang="en-US" sz="1400" b="1" dirty="0">
            <a:solidFill>
              <a:schemeClr val="tx1"/>
            </a:solidFill>
          </a:endParaRP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Driver Tree</a:t>
          </a:r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12500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EA5D0-829B-4F96-8875-5A5EC940596A}" type="doc">
      <dgm:prSet loTypeId="urn:diagrams.loki3.com/TabbedArc+Icon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8652A9-FBDF-45AD-81BD-FFB06E1FD19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200" b="1" kern="1200" dirty="0"/>
            <a:t>Business Problem</a:t>
          </a:r>
        </a:p>
        <a:p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Low Recurring Rate</a:t>
          </a:r>
        </a:p>
      </dgm:t>
    </dgm:pt>
    <dgm:pt modelId="{A7523DAE-7F05-4CF7-8EEB-11D5305E877C}" type="parTrans" cxnId="{9F9CC367-89AE-4C77-BFE5-CDA2BDCDA8A9}">
      <dgm:prSet/>
      <dgm:spPr/>
      <dgm:t>
        <a:bodyPr/>
        <a:lstStyle/>
        <a:p>
          <a:endParaRPr lang="en-US"/>
        </a:p>
      </dgm:t>
    </dgm:pt>
    <dgm:pt modelId="{6D98AC10-715A-47F6-96F7-68F87C6C83B0}" type="sibTrans" cxnId="{9F9CC367-89AE-4C77-BFE5-CDA2BDCDA8A9}">
      <dgm:prSet/>
      <dgm:spPr/>
      <dgm:t>
        <a:bodyPr/>
        <a:lstStyle/>
        <a:p>
          <a:endParaRPr lang="en-US"/>
        </a:p>
      </dgm:t>
    </dgm:pt>
    <dgm:pt modelId="{B0ACDD27-8202-4EBA-ADD6-F168D58DD701}">
      <dgm:prSet phldrT="[Text]"/>
      <dgm:spPr/>
      <dgm:t>
        <a:bodyPr/>
        <a:lstStyle/>
        <a:p>
          <a:pPr>
            <a:buClr>
              <a:schemeClr val="dk1"/>
            </a:buClr>
            <a:buSzPts val="1100"/>
            <a:buFont typeface="Arial"/>
            <a:buNone/>
          </a:pPr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• One time customer</a:t>
          </a:r>
          <a:endParaRPr lang="en-US" sz="1700" kern="1200" dirty="0">
            <a:solidFill>
              <a:schemeClr val="bg1"/>
            </a:solidFill>
          </a:endParaRPr>
        </a:p>
      </dgm:t>
    </dgm:pt>
    <dgm:pt modelId="{1747F1D0-FA95-4F2B-8AC2-9DD7CE013BC2}" type="parTrans" cxnId="{A722B5FB-1034-4AEF-9767-84BBD5A43A80}">
      <dgm:prSet/>
      <dgm:spPr/>
      <dgm:t>
        <a:bodyPr/>
        <a:lstStyle/>
        <a:p>
          <a:endParaRPr lang="en-US"/>
        </a:p>
      </dgm:t>
    </dgm:pt>
    <dgm:pt modelId="{C2C6D220-C447-4A6B-BD3F-C7D1D2902AA9}" type="sibTrans" cxnId="{A722B5FB-1034-4AEF-9767-84BBD5A43A80}">
      <dgm:prSet/>
      <dgm:spPr/>
      <dgm:t>
        <a:bodyPr/>
        <a:lstStyle/>
        <a:p>
          <a:endParaRPr lang="en-US"/>
        </a:p>
      </dgm:t>
    </dgm:pt>
    <dgm:pt modelId="{17E4E689-C8EB-41B6-AD3A-E0629689623F}">
      <dgm:prSet phldrT="[Text]"/>
      <dgm:spPr/>
      <dgm:t>
        <a:bodyPr/>
        <a:lstStyle/>
        <a:p>
          <a:r>
            <a:rPr lang="en-US" b="1" dirty="0"/>
            <a:t>Analytical Solution</a:t>
          </a:r>
        </a:p>
      </dgm:t>
    </dgm:pt>
    <dgm:pt modelId="{97454E73-8B79-435A-B2EE-C6586F3AB2B7}" type="parTrans" cxnId="{9F9C123F-BA96-4025-ACDB-3E957FB74F87}">
      <dgm:prSet/>
      <dgm:spPr/>
      <dgm:t>
        <a:bodyPr/>
        <a:lstStyle/>
        <a:p>
          <a:endParaRPr lang="en-US"/>
        </a:p>
      </dgm:t>
    </dgm:pt>
    <dgm:pt modelId="{8ED361F3-1B78-48B1-9702-D6889A33A67A}" type="sibTrans" cxnId="{9F9C123F-BA96-4025-ACDB-3E957FB74F87}">
      <dgm:prSet/>
      <dgm:spPr/>
      <dgm:t>
        <a:bodyPr/>
        <a:lstStyle/>
        <a:p>
          <a:endParaRPr lang="en-US"/>
        </a:p>
      </dgm:t>
    </dgm:pt>
    <dgm:pt modelId="{6A87BF87-F30E-46B6-BC72-400308B8B56D}">
      <dgm:prSet phldrT="[Text]"/>
      <dgm:spPr/>
      <dgm:t>
        <a:bodyPr/>
        <a:lstStyle/>
        <a:p>
          <a:pPr>
            <a:buClr>
              <a:schemeClr val="dk1"/>
            </a:buClr>
            <a:buSzPts val="1100"/>
            <a:buFont typeface="Arial"/>
            <a:buNone/>
          </a:pPr>
          <a:r>
            <a: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• Predict customer likelihood to come back</a:t>
          </a:r>
          <a:endParaRPr lang="en-US" dirty="0">
            <a:solidFill>
              <a:schemeClr val="bg1"/>
            </a:solidFill>
          </a:endParaRPr>
        </a:p>
      </dgm:t>
    </dgm:pt>
    <dgm:pt modelId="{5B71F564-F41E-4608-B305-089EC0B38581}" type="parTrans" cxnId="{EB4A8AA6-41CC-4569-A276-0C30C6B823ED}">
      <dgm:prSet/>
      <dgm:spPr/>
      <dgm:t>
        <a:bodyPr/>
        <a:lstStyle/>
        <a:p>
          <a:endParaRPr lang="en-US"/>
        </a:p>
      </dgm:t>
    </dgm:pt>
    <dgm:pt modelId="{B6AE3963-2CD1-4265-BAF8-93F67F9570F8}" type="sibTrans" cxnId="{EB4A8AA6-41CC-4569-A276-0C30C6B823ED}">
      <dgm:prSet/>
      <dgm:spPr/>
      <dgm:t>
        <a:bodyPr/>
        <a:lstStyle/>
        <a:p>
          <a:endParaRPr lang="en-US"/>
        </a:p>
      </dgm:t>
    </dgm:pt>
    <dgm:pt modelId="{AEF87872-D070-4562-905A-18DF3CEA9154}">
      <dgm:prSet phldrT="[Text]"/>
      <dgm:spPr>
        <a:solidFill>
          <a:schemeClr val="accent4"/>
        </a:solidFill>
      </dgm:spPr>
      <dgm:t>
        <a:bodyPr/>
        <a:lstStyle/>
        <a:p>
          <a:r>
            <a:rPr lang="en-US" b="1" dirty="0"/>
            <a:t>Impact</a:t>
          </a:r>
        </a:p>
      </dgm:t>
    </dgm:pt>
    <dgm:pt modelId="{D77136B2-C5AA-4A8B-BCB7-820890D9125A}" type="parTrans" cxnId="{E0608BBA-4942-4BD5-BD7C-24B010828BDC}">
      <dgm:prSet/>
      <dgm:spPr/>
      <dgm:t>
        <a:bodyPr/>
        <a:lstStyle/>
        <a:p>
          <a:endParaRPr lang="en-US"/>
        </a:p>
      </dgm:t>
    </dgm:pt>
    <dgm:pt modelId="{00D93604-7377-42F9-B130-AA36B0EDA237}" type="sibTrans" cxnId="{E0608BBA-4942-4BD5-BD7C-24B010828BDC}">
      <dgm:prSet/>
      <dgm:spPr/>
      <dgm:t>
        <a:bodyPr/>
        <a:lstStyle/>
        <a:p>
          <a:endParaRPr lang="en-US"/>
        </a:p>
      </dgm:t>
    </dgm:pt>
    <dgm:pt modelId="{BA599CFF-618C-42E9-A3E4-FF5ED799A97C}">
      <dgm:prSet phldrT="[Text]"/>
      <dgm:spPr/>
      <dgm:t>
        <a:bodyPr/>
        <a:lstStyle/>
        <a:p>
          <a:pPr>
            <a:buClr>
              <a:schemeClr val="dk1"/>
            </a:buClr>
            <a:buSzPts val="1100"/>
            <a:buFont typeface="Arial"/>
            <a:buNone/>
          </a:pPr>
          <a:r>
            <a: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• Increase retention rate and trip frequency</a:t>
          </a:r>
          <a:endParaRPr lang="en-US" dirty="0">
            <a:solidFill>
              <a:schemeClr val="bg1"/>
            </a:solidFill>
          </a:endParaRPr>
        </a:p>
      </dgm:t>
    </dgm:pt>
    <dgm:pt modelId="{1DDA7BDC-E840-4EF9-84A2-DBEFBAB30F45}" type="parTrans" cxnId="{F345E77E-F32F-4861-93DC-E29431CE2A95}">
      <dgm:prSet/>
      <dgm:spPr/>
      <dgm:t>
        <a:bodyPr/>
        <a:lstStyle/>
        <a:p>
          <a:endParaRPr lang="en-US"/>
        </a:p>
      </dgm:t>
    </dgm:pt>
    <dgm:pt modelId="{FDEFA429-F91F-4054-A1F1-CDBBF3531416}" type="sibTrans" cxnId="{F345E77E-F32F-4861-93DC-E29431CE2A95}">
      <dgm:prSet/>
      <dgm:spPr/>
      <dgm:t>
        <a:bodyPr/>
        <a:lstStyle/>
        <a:p>
          <a:endParaRPr lang="en-US"/>
        </a:p>
      </dgm:t>
    </dgm:pt>
    <dgm:pt modelId="{AE87BF43-9BD4-4B40-ACE7-C3A6149CB69A}">
      <dgm:prSet/>
      <dgm:spPr/>
      <dgm:t>
        <a:bodyPr/>
        <a:lstStyle/>
        <a:p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Advertising the wrong area of the product</a:t>
          </a:r>
          <a:endParaRPr lang="en-US" sz="1700" kern="1200" dirty="0">
            <a:solidFill>
              <a:schemeClr val="bg1"/>
            </a:solidFill>
          </a:endParaRPr>
        </a:p>
      </dgm:t>
    </dgm:pt>
    <dgm:pt modelId="{3A711FB2-590A-40FB-A459-9CE1780932CA}" type="parTrans" cxnId="{E7107ECE-60EE-440E-B6BE-3A183021EB63}">
      <dgm:prSet/>
      <dgm:spPr/>
      <dgm:t>
        <a:bodyPr/>
        <a:lstStyle/>
        <a:p>
          <a:endParaRPr lang="en-US"/>
        </a:p>
      </dgm:t>
    </dgm:pt>
    <dgm:pt modelId="{30261EF1-56B5-45A8-B571-59BEAB57D5F2}" type="sibTrans" cxnId="{E7107ECE-60EE-440E-B6BE-3A183021EB63}">
      <dgm:prSet/>
      <dgm:spPr/>
      <dgm:t>
        <a:bodyPr/>
        <a:lstStyle/>
        <a:p>
          <a:endParaRPr lang="en-US"/>
        </a:p>
      </dgm:t>
    </dgm:pt>
    <dgm:pt modelId="{3EF37322-5A16-4056-87B4-A25409CD4E2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Improve customer satisfaction by knowing what matters </a:t>
          </a:r>
        </a:p>
      </dgm:t>
    </dgm:pt>
    <dgm:pt modelId="{25A2F4E6-D34E-442E-A6F9-177FF8D8BD41}" type="parTrans" cxnId="{9E33FD8C-252B-4A31-A8F0-CA57F27E34E0}">
      <dgm:prSet/>
      <dgm:spPr/>
      <dgm:t>
        <a:bodyPr/>
        <a:lstStyle/>
        <a:p>
          <a:endParaRPr lang="en-US"/>
        </a:p>
      </dgm:t>
    </dgm:pt>
    <dgm:pt modelId="{9B4A9DA8-DD0B-49FA-856B-A491A1CAB0BB}" type="sibTrans" cxnId="{9E33FD8C-252B-4A31-A8F0-CA57F27E34E0}">
      <dgm:prSet/>
      <dgm:spPr/>
      <dgm:t>
        <a:bodyPr/>
        <a:lstStyle/>
        <a:p>
          <a:endParaRPr lang="en-US"/>
        </a:p>
      </dgm:t>
    </dgm:pt>
    <dgm:pt modelId="{C59B5364-B909-4B3C-B639-027A9E68DBA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Opportunity to increase brand value satisfaction</a:t>
          </a:r>
        </a:p>
      </dgm:t>
    </dgm:pt>
    <dgm:pt modelId="{22FDE0D8-BB7E-4E1E-934F-5187CED55481}" type="parTrans" cxnId="{800A1BB7-E67E-4781-B68C-17D09E807312}">
      <dgm:prSet/>
      <dgm:spPr/>
      <dgm:t>
        <a:bodyPr/>
        <a:lstStyle/>
        <a:p>
          <a:endParaRPr lang="en-US"/>
        </a:p>
      </dgm:t>
    </dgm:pt>
    <dgm:pt modelId="{8D6BD1ED-1F93-426A-BC54-B40ECE5941A1}" type="sibTrans" cxnId="{800A1BB7-E67E-4781-B68C-17D09E807312}">
      <dgm:prSet/>
      <dgm:spPr/>
      <dgm:t>
        <a:bodyPr/>
        <a:lstStyle/>
        <a:p>
          <a:endParaRPr lang="en-US"/>
        </a:p>
      </dgm:t>
    </dgm:pt>
    <dgm:pt modelId="{9162B559-B0A7-436F-A881-57F0D2C0C409}">
      <dgm:prSet/>
      <dgm:spPr/>
      <dgm:t>
        <a:bodyPr/>
        <a:lstStyle/>
        <a:p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The customers want to explore competitors</a:t>
          </a:r>
          <a:endParaRPr lang="en-US" sz="1700" kern="1200" dirty="0">
            <a:solidFill>
              <a:schemeClr val="bg1"/>
            </a:solidFill>
          </a:endParaRPr>
        </a:p>
      </dgm:t>
    </dgm:pt>
    <dgm:pt modelId="{8B2F4488-0679-4800-8F8F-9886FFE50E4E}" type="parTrans" cxnId="{6A43D7A0-50D8-41BF-B205-9649B6628444}">
      <dgm:prSet/>
      <dgm:spPr/>
      <dgm:t>
        <a:bodyPr/>
        <a:lstStyle/>
        <a:p>
          <a:endParaRPr lang="en-US"/>
        </a:p>
      </dgm:t>
    </dgm:pt>
    <dgm:pt modelId="{AE3C60B3-10D9-4D2F-BC6F-6066F1F1B902}" type="sibTrans" cxnId="{6A43D7A0-50D8-41BF-B205-9649B6628444}">
      <dgm:prSet/>
      <dgm:spPr/>
      <dgm:t>
        <a:bodyPr/>
        <a:lstStyle/>
        <a:p>
          <a:endParaRPr lang="en-US"/>
        </a:p>
      </dgm:t>
    </dgm:pt>
    <dgm:pt modelId="{DCC42F68-A360-44A1-A539-5F97857D09E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Identify key factors for why customers come back</a:t>
          </a:r>
        </a:p>
      </dgm:t>
    </dgm:pt>
    <dgm:pt modelId="{FE1F9826-97FD-4956-8264-D5116B0EF6A0}" type="sibTrans" cxnId="{E79884D3-2D3F-4C79-B05E-44F90E6E0934}">
      <dgm:prSet/>
      <dgm:spPr/>
      <dgm:t>
        <a:bodyPr/>
        <a:lstStyle/>
        <a:p>
          <a:endParaRPr lang="en-US"/>
        </a:p>
      </dgm:t>
    </dgm:pt>
    <dgm:pt modelId="{B5A21864-7E8C-4F45-98C9-4DECC4EFFDD7}" type="parTrans" cxnId="{E79884D3-2D3F-4C79-B05E-44F90E6E0934}">
      <dgm:prSet/>
      <dgm:spPr/>
      <dgm:t>
        <a:bodyPr/>
        <a:lstStyle/>
        <a:p>
          <a:endParaRPr lang="en-US"/>
        </a:p>
      </dgm:t>
    </dgm:pt>
    <dgm:pt modelId="{FEE6D3B5-3697-4492-B585-AF53A3C5B13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Develop promotional package to target at risk (one time) customers and prospective customers</a:t>
          </a:r>
        </a:p>
      </dgm:t>
    </dgm:pt>
    <dgm:pt modelId="{BD814D73-4230-49E2-9C78-D4AB77FBE0D5}" type="sibTrans" cxnId="{605066C7-06E6-4110-A4AB-F044BB7CB8AA}">
      <dgm:prSet/>
      <dgm:spPr/>
      <dgm:t>
        <a:bodyPr/>
        <a:lstStyle/>
        <a:p>
          <a:endParaRPr lang="en-US"/>
        </a:p>
      </dgm:t>
    </dgm:pt>
    <dgm:pt modelId="{1E2AE517-D57C-4639-9395-0DBCF3B93145}" type="parTrans" cxnId="{605066C7-06E6-4110-A4AB-F044BB7CB8AA}">
      <dgm:prSet/>
      <dgm:spPr/>
      <dgm:t>
        <a:bodyPr/>
        <a:lstStyle/>
        <a:p>
          <a:endParaRPr lang="en-US"/>
        </a:p>
      </dgm:t>
    </dgm:pt>
    <dgm:pt modelId="{10829185-6808-4210-9B27-90CC24DA456D}" type="pres">
      <dgm:prSet presAssocID="{101EA5D0-829B-4F96-8875-5A5EC940596A}" presName="Name0" presStyleCnt="0">
        <dgm:presLayoutVars>
          <dgm:dir/>
          <dgm:resizeHandles val="exact"/>
        </dgm:presLayoutVars>
      </dgm:prSet>
      <dgm:spPr/>
    </dgm:pt>
    <dgm:pt modelId="{9C605695-C834-44FF-A08E-52F301B1869C}" type="pres">
      <dgm:prSet presAssocID="{8C8652A9-FBDF-45AD-81BD-FFB06E1FD19F}" presName="twoplus" presStyleLbl="node1" presStyleIdx="0" presStyleCnt="3" custAng="2400000">
        <dgm:presLayoutVars>
          <dgm:bulletEnabled val="1"/>
        </dgm:presLayoutVars>
      </dgm:prSet>
      <dgm:spPr/>
    </dgm:pt>
    <dgm:pt modelId="{A9FEDCE1-04A8-4F9C-8011-C04A3EB5305D}" type="pres">
      <dgm:prSet presAssocID="{17E4E689-C8EB-41B6-AD3A-E0629689623F}" presName="twoplus" presStyleLbl="node1" presStyleIdx="1" presStyleCnt="3" custRadScaleRad="76886" custRadScaleInc="-1341">
        <dgm:presLayoutVars>
          <dgm:bulletEnabled val="1"/>
        </dgm:presLayoutVars>
      </dgm:prSet>
      <dgm:spPr/>
    </dgm:pt>
    <dgm:pt modelId="{C915167A-DB53-4D9E-9312-4058F6F40D8D}" type="pres">
      <dgm:prSet presAssocID="{AEF87872-D070-4562-905A-18DF3CEA9154}" presName="twoplus" presStyleLbl="node1" presStyleIdx="2" presStyleCnt="3" custAng="19200000" custRadScaleRad="96942" custRadScaleInc="-1711">
        <dgm:presLayoutVars>
          <dgm:bulletEnabled val="1"/>
        </dgm:presLayoutVars>
      </dgm:prSet>
      <dgm:spPr/>
    </dgm:pt>
  </dgm:ptLst>
  <dgm:cxnLst>
    <dgm:cxn modelId="{9F9C123F-BA96-4025-ACDB-3E957FB74F87}" srcId="{101EA5D0-829B-4F96-8875-5A5EC940596A}" destId="{17E4E689-C8EB-41B6-AD3A-E0629689623F}" srcOrd="1" destOrd="0" parTransId="{97454E73-8B79-435A-B2EE-C6586F3AB2B7}" sibTransId="{8ED361F3-1B78-48B1-9702-D6889A33A67A}"/>
    <dgm:cxn modelId="{9046A243-B6C6-4ED9-9CAD-E91BF02CAB0A}" type="presOf" srcId="{17E4E689-C8EB-41B6-AD3A-E0629689623F}" destId="{A9FEDCE1-04A8-4F9C-8011-C04A3EB5305D}" srcOrd="0" destOrd="0" presId="urn:diagrams.loki3.com/TabbedArc+Icon"/>
    <dgm:cxn modelId="{F9B86147-8DC1-4AB1-9AD5-C986E55657A3}" type="presOf" srcId="{AEF87872-D070-4562-905A-18DF3CEA9154}" destId="{C915167A-DB53-4D9E-9312-4058F6F40D8D}" srcOrd="0" destOrd="0" presId="urn:diagrams.loki3.com/TabbedArc+Icon"/>
    <dgm:cxn modelId="{9F9CC367-89AE-4C77-BFE5-CDA2BDCDA8A9}" srcId="{101EA5D0-829B-4F96-8875-5A5EC940596A}" destId="{8C8652A9-FBDF-45AD-81BD-FFB06E1FD19F}" srcOrd="0" destOrd="0" parTransId="{A7523DAE-7F05-4CF7-8EEB-11D5305E877C}" sibTransId="{6D98AC10-715A-47F6-96F7-68F87C6C83B0}"/>
    <dgm:cxn modelId="{0DB47A54-C2E6-4C60-AECD-139AC3D2648D}" type="presOf" srcId="{BA599CFF-618C-42E9-A3E4-FF5ED799A97C}" destId="{C915167A-DB53-4D9E-9312-4058F6F40D8D}" srcOrd="0" destOrd="1" presId="urn:diagrams.loki3.com/TabbedArc+Icon"/>
    <dgm:cxn modelId="{F345E77E-F32F-4861-93DC-E29431CE2A95}" srcId="{AEF87872-D070-4562-905A-18DF3CEA9154}" destId="{BA599CFF-618C-42E9-A3E4-FF5ED799A97C}" srcOrd="0" destOrd="0" parTransId="{1DDA7BDC-E840-4EF9-84A2-DBEFBAB30F45}" sibTransId="{FDEFA429-F91F-4054-A1F1-CDBBF3531416}"/>
    <dgm:cxn modelId="{0397837F-4212-40FD-BFBF-EC4D7836C2B8}" type="presOf" srcId="{6A87BF87-F30E-46B6-BC72-400308B8B56D}" destId="{A9FEDCE1-04A8-4F9C-8011-C04A3EB5305D}" srcOrd="0" destOrd="1" presId="urn:diagrams.loki3.com/TabbedArc+Icon"/>
    <dgm:cxn modelId="{9E33FD8C-252B-4A31-A8F0-CA57F27E34E0}" srcId="{AEF87872-D070-4562-905A-18DF3CEA9154}" destId="{3EF37322-5A16-4056-87B4-A25409CD4E28}" srcOrd="1" destOrd="0" parTransId="{25A2F4E6-D34E-442E-A6F9-177FF8D8BD41}" sibTransId="{9B4A9DA8-DD0B-49FA-856B-A491A1CAB0BB}"/>
    <dgm:cxn modelId="{E3BEE38D-F608-46BC-9917-3EA8156D4A03}" type="presOf" srcId="{C59B5364-B909-4B3C-B639-027A9E68DBAF}" destId="{C915167A-DB53-4D9E-9312-4058F6F40D8D}" srcOrd="0" destOrd="3" presId="urn:diagrams.loki3.com/TabbedArc+Icon"/>
    <dgm:cxn modelId="{92E0D490-BBFD-45FA-8705-C4FBD3E18CA9}" type="presOf" srcId="{DCC42F68-A360-44A1-A539-5F97857D09E6}" destId="{A9FEDCE1-04A8-4F9C-8011-C04A3EB5305D}" srcOrd="0" destOrd="2" presId="urn:diagrams.loki3.com/TabbedArc+Icon"/>
    <dgm:cxn modelId="{6A43D7A0-50D8-41BF-B205-9649B6628444}" srcId="{8C8652A9-FBDF-45AD-81BD-FFB06E1FD19F}" destId="{9162B559-B0A7-436F-A881-57F0D2C0C409}" srcOrd="2" destOrd="0" parTransId="{8B2F4488-0679-4800-8F8F-9886FFE50E4E}" sibTransId="{AE3C60B3-10D9-4D2F-BC6F-6066F1F1B902}"/>
    <dgm:cxn modelId="{DCBC2EA2-48B9-44D0-9DA5-042A2E603CD5}" type="presOf" srcId="{3EF37322-5A16-4056-87B4-A25409CD4E28}" destId="{C915167A-DB53-4D9E-9312-4058F6F40D8D}" srcOrd="0" destOrd="2" presId="urn:diagrams.loki3.com/TabbedArc+Icon"/>
    <dgm:cxn modelId="{EB4A8AA6-41CC-4569-A276-0C30C6B823ED}" srcId="{17E4E689-C8EB-41B6-AD3A-E0629689623F}" destId="{6A87BF87-F30E-46B6-BC72-400308B8B56D}" srcOrd="0" destOrd="0" parTransId="{5B71F564-F41E-4608-B305-089EC0B38581}" sibTransId="{B6AE3963-2CD1-4265-BAF8-93F67F9570F8}"/>
    <dgm:cxn modelId="{FD187FA8-EE27-4B3C-A31A-599728B90E03}" type="presOf" srcId="{9162B559-B0A7-436F-A881-57F0D2C0C409}" destId="{9C605695-C834-44FF-A08E-52F301B1869C}" srcOrd="0" destOrd="3" presId="urn:diagrams.loki3.com/TabbedArc+Icon"/>
    <dgm:cxn modelId="{C5C3B1A8-45A6-4260-953C-C0E612376F59}" type="presOf" srcId="{FEE6D3B5-3697-4492-B585-AF53A3C5B139}" destId="{A9FEDCE1-04A8-4F9C-8011-C04A3EB5305D}" srcOrd="0" destOrd="3" presId="urn:diagrams.loki3.com/TabbedArc+Icon"/>
    <dgm:cxn modelId="{60FC25B4-E07F-411E-B1F7-AF6CCA07F3FC}" type="presOf" srcId="{AE87BF43-9BD4-4B40-ACE7-C3A6149CB69A}" destId="{9C605695-C834-44FF-A08E-52F301B1869C}" srcOrd="0" destOrd="2" presId="urn:diagrams.loki3.com/TabbedArc+Icon"/>
    <dgm:cxn modelId="{800A1BB7-E67E-4781-B68C-17D09E807312}" srcId="{AEF87872-D070-4562-905A-18DF3CEA9154}" destId="{C59B5364-B909-4B3C-B639-027A9E68DBAF}" srcOrd="2" destOrd="0" parTransId="{22FDE0D8-BB7E-4E1E-934F-5187CED55481}" sibTransId="{8D6BD1ED-1F93-426A-BC54-B40ECE5941A1}"/>
    <dgm:cxn modelId="{E0608BBA-4942-4BD5-BD7C-24B010828BDC}" srcId="{101EA5D0-829B-4F96-8875-5A5EC940596A}" destId="{AEF87872-D070-4562-905A-18DF3CEA9154}" srcOrd="2" destOrd="0" parTransId="{D77136B2-C5AA-4A8B-BCB7-820890D9125A}" sibTransId="{00D93604-7377-42F9-B130-AA36B0EDA237}"/>
    <dgm:cxn modelId="{EFFE86C2-6BCF-4206-A0E1-22E80121393B}" type="presOf" srcId="{101EA5D0-829B-4F96-8875-5A5EC940596A}" destId="{10829185-6808-4210-9B27-90CC24DA456D}" srcOrd="0" destOrd="0" presId="urn:diagrams.loki3.com/TabbedArc+Icon"/>
    <dgm:cxn modelId="{605066C7-06E6-4110-A4AB-F044BB7CB8AA}" srcId="{17E4E689-C8EB-41B6-AD3A-E0629689623F}" destId="{FEE6D3B5-3697-4492-B585-AF53A3C5B139}" srcOrd="2" destOrd="0" parTransId="{1E2AE517-D57C-4639-9395-0DBCF3B93145}" sibTransId="{BD814D73-4230-49E2-9C78-D4AB77FBE0D5}"/>
    <dgm:cxn modelId="{E7107ECE-60EE-440E-B6BE-3A183021EB63}" srcId="{8C8652A9-FBDF-45AD-81BD-FFB06E1FD19F}" destId="{AE87BF43-9BD4-4B40-ACE7-C3A6149CB69A}" srcOrd="1" destOrd="0" parTransId="{3A711FB2-590A-40FB-A459-9CE1780932CA}" sibTransId="{30261EF1-56B5-45A8-B571-59BEAB57D5F2}"/>
    <dgm:cxn modelId="{B0FBA2D1-89D4-43CE-8A13-8375EA8B9005}" type="presOf" srcId="{B0ACDD27-8202-4EBA-ADD6-F168D58DD701}" destId="{9C605695-C834-44FF-A08E-52F301B1869C}" srcOrd="0" destOrd="1" presId="urn:diagrams.loki3.com/TabbedArc+Icon"/>
    <dgm:cxn modelId="{E79884D3-2D3F-4C79-B05E-44F90E6E0934}" srcId="{17E4E689-C8EB-41B6-AD3A-E0629689623F}" destId="{DCC42F68-A360-44A1-A539-5F97857D09E6}" srcOrd="1" destOrd="0" parTransId="{B5A21864-7E8C-4F45-98C9-4DECC4EFFDD7}" sibTransId="{FE1F9826-97FD-4956-8264-D5116B0EF6A0}"/>
    <dgm:cxn modelId="{E26DA2E3-0001-4CE0-BD53-A5DDD5C95192}" type="presOf" srcId="{8C8652A9-FBDF-45AD-81BD-FFB06E1FD19F}" destId="{9C605695-C834-44FF-A08E-52F301B1869C}" srcOrd="0" destOrd="0" presId="urn:diagrams.loki3.com/TabbedArc+Icon"/>
    <dgm:cxn modelId="{A722B5FB-1034-4AEF-9767-84BBD5A43A80}" srcId="{8C8652A9-FBDF-45AD-81BD-FFB06E1FD19F}" destId="{B0ACDD27-8202-4EBA-ADD6-F168D58DD701}" srcOrd="0" destOrd="0" parTransId="{1747F1D0-FA95-4F2B-8AC2-9DD7CE013BC2}" sibTransId="{C2C6D220-C447-4A6B-BD3F-C7D1D2902AA9}"/>
    <dgm:cxn modelId="{9AA0D057-90B6-4BF6-A98F-65C8D6D19E04}" type="presParOf" srcId="{10829185-6808-4210-9B27-90CC24DA456D}" destId="{9C605695-C834-44FF-A08E-52F301B1869C}" srcOrd="0" destOrd="0" presId="urn:diagrams.loki3.com/TabbedArc+Icon"/>
    <dgm:cxn modelId="{D132B110-2D44-485F-9CFC-362501834A92}" type="presParOf" srcId="{10829185-6808-4210-9B27-90CC24DA456D}" destId="{A9FEDCE1-04A8-4F9C-8011-C04A3EB5305D}" srcOrd="1" destOrd="0" presId="urn:diagrams.loki3.com/TabbedArc+Icon"/>
    <dgm:cxn modelId="{65E2E186-F3D9-4CFA-90F2-AC2828FF4D80}" type="presParOf" srcId="{10829185-6808-4210-9B27-90CC24DA456D}" destId="{C915167A-DB53-4D9E-9312-4058F6F40D8D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F1C108-D25C-42F1-A6B2-DC7EE3A01850}" type="doc">
      <dgm:prSet loTypeId="urn:microsoft.com/office/officeart/2016/7/layout/ChevronBlock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E76469-CD28-4957-83DE-17E39D2B54BE}">
      <dgm:prSet phldrT="[Text]" custT="1"/>
      <dgm:spPr/>
      <dgm:t>
        <a:bodyPr/>
        <a:lstStyle/>
        <a:p>
          <a:r>
            <a:rPr lang="en-US" sz="2800" b="1" i="0" u="none" dirty="0"/>
            <a:t>Business </a:t>
          </a:r>
          <a:r>
            <a:rPr lang="en-US" sz="2800" b="1" dirty="0"/>
            <a:t>Problem</a:t>
          </a:r>
        </a:p>
      </dgm:t>
    </dgm:pt>
    <dgm:pt modelId="{B7C2188F-5053-48FA-A7B3-87986E53B1D0}" type="parTrans" cxnId="{083E4B22-B824-4D47-B1B3-E64649F9C21B}">
      <dgm:prSet/>
      <dgm:spPr/>
      <dgm:t>
        <a:bodyPr/>
        <a:lstStyle/>
        <a:p>
          <a:endParaRPr lang="en-US"/>
        </a:p>
      </dgm:t>
    </dgm:pt>
    <dgm:pt modelId="{8B91F8F0-593C-448C-A16C-AB8AF8F28169}" type="sibTrans" cxnId="{083E4B22-B824-4D47-B1B3-E64649F9C21B}">
      <dgm:prSet/>
      <dgm:spPr/>
      <dgm:t>
        <a:bodyPr/>
        <a:lstStyle/>
        <a:p>
          <a:endParaRPr lang="en-US"/>
        </a:p>
      </dgm:t>
    </dgm:pt>
    <dgm:pt modelId="{8F499962-8D2F-46C0-841B-FD6E0A0A7C38}">
      <dgm:prSet phldrT="[Text]"/>
      <dgm:spPr/>
      <dgm:t>
        <a:bodyPr/>
        <a:lstStyle/>
        <a:p>
          <a:r>
            <a:rPr lang="en-US" b="1" dirty="0"/>
            <a:t>Analytical Solution</a:t>
          </a:r>
        </a:p>
      </dgm:t>
    </dgm:pt>
    <dgm:pt modelId="{BDE6793C-D711-46CA-A470-F7086A1D9873}" type="parTrans" cxnId="{34DA5270-B0A6-41F5-89D5-E97EDE7B409E}">
      <dgm:prSet/>
      <dgm:spPr/>
      <dgm:t>
        <a:bodyPr/>
        <a:lstStyle/>
        <a:p>
          <a:endParaRPr lang="en-US"/>
        </a:p>
      </dgm:t>
    </dgm:pt>
    <dgm:pt modelId="{F2101D3E-20F8-4F3A-ABED-267BCA148B8F}" type="sibTrans" cxnId="{34DA5270-B0A6-41F5-89D5-E97EDE7B409E}">
      <dgm:prSet/>
      <dgm:spPr/>
      <dgm:t>
        <a:bodyPr/>
        <a:lstStyle/>
        <a:p>
          <a:endParaRPr lang="en-US"/>
        </a:p>
      </dgm:t>
    </dgm:pt>
    <dgm:pt modelId="{0716A10A-F0CE-476B-856F-338C6FAD505E}">
      <dgm:prSet phldrT="[Text]" custT="1"/>
      <dgm:spPr/>
      <dgm:t>
        <a:bodyPr/>
        <a:lstStyle/>
        <a:p>
          <a:r>
            <a:rPr lang="en-US" sz="2000" b="0" i="0" dirty="0"/>
            <a:t>Establish customer data collection process</a:t>
          </a:r>
          <a:endParaRPr lang="en-US" sz="2000" b="0" dirty="0"/>
        </a:p>
      </dgm:t>
    </dgm:pt>
    <dgm:pt modelId="{FB18A261-BB44-4FC2-B2AB-DE3DF3FA182F}" type="parTrans" cxnId="{ABC29E9A-C464-43FE-975F-46FD1B75C7DE}">
      <dgm:prSet/>
      <dgm:spPr/>
      <dgm:t>
        <a:bodyPr/>
        <a:lstStyle/>
        <a:p>
          <a:endParaRPr lang="en-US"/>
        </a:p>
      </dgm:t>
    </dgm:pt>
    <dgm:pt modelId="{AD58D87C-2D17-49C6-8C49-6479A59A66B1}" type="sibTrans" cxnId="{ABC29E9A-C464-43FE-975F-46FD1B75C7DE}">
      <dgm:prSet/>
      <dgm:spPr/>
      <dgm:t>
        <a:bodyPr/>
        <a:lstStyle/>
        <a:p>
          <a:endParaRPr lang="en-US"/>
        </a:p>
      </dgm:t>
    </dgm:pt>
    <dgm:pt modelId="{22EE255A-8C49-4790-9C93-C34FE5537BA6}">
      <dgm:prSet phldrT="[Text]" custT="1"/>
      <dgm:spPr/>
      <dgm:t>
        <a:bodyPr/>
        <a:lstStyle/>
        <a:p>
          <a:r>
            <a:rPr lang="en-US" sz="2000" dirty="0"/>
            <a:t>Develop clustering algorithm</a:t>
          </a:r>
        </a:p>
      </dgm:t>
    </dgm:pt>
    <dgm:pt modelId="{76D9C6AD-E43E-44FB-A10D-B67349AA5B34}" type="parTrans" cxnId="{C72FDBD1-C708-4393-9BC7-D0C56AF61F77}">
      <dgm:prSet/>
      <dgm:spPr/>
      <dgm:t>
        <a:bodyPr/>
        <a:lstStyle/>
        <a:p>
          <a:endParaRPr lang="en-US"/>
        </a:p>
      </dgm:t>
    </dgm:pt>
    <dgm:pt modelId="{6DE4938E-84BA-4869-8BC7-A061CAC284AE}" type="sibTrans" cxnId="{C72FDBD1-C708-4393-9BC7-D0C56AF61F77}">
      <dgm:prSet/>
      <dgm:spPr/>
      <dgm:t>
        <a:bodyPr/>
        <a:lstStyle/>
        <a:p>
          <a:endParaRPr lang="en-US"/>
        </a:p>
      </dgm:t>
    </dgm:pt>
    <dgm:pt modelId="{83DC9198-2220-40B3-917D-3A84DF0D0205}">
      <dgm:prSet phldrT="[Text]" custT="1"/>
      <dgm:spPr/>
      <dgm:t>
        <a:bodyPr/>
        <a:lstStyle/>
        <a:p>
          <a:r>
            <a:rPr lang="en-US" sz="2000" dirty="0"/>
            <a:t>Derive patterns from output clusters</a:t>
          </a:r>
        </a:p>
      </dgm:t>
    </dgm:pt>
    <dgm:pt modelId="{88E62860-D5CB-46C7-A871-93F0FCEAB2A2}" type="parTrans" cxnId="{73076EE5-8F8C-4B56-AB6A-01B3BDC6A333}">
      <dgm:prSet/>
      <dgm:spPr/>
      <dgm:t>
        <a:bodyPr/>
        <a:lstStyle/>
        <a:p>
          <a:endParaRPr lang="en-US"/>
        </a:p>
      </dgm:t>
    </dgm:pt>
    <dgm:pt modelId="{FE562567-5D21-4411-8549-F1F065D238E6}" type="sibTrans" cxnId="{73076EE5-8F8C-4B56-AB6A-01B3BDC6A333}">
      <dgm:prSet/>
      <dgm:spPr/>
      <dgm:t>
        <a:bodyPr/>
        <a:lstStyle/>
        <a:p>
          <a:endParaRPr lang="en-US"/>
        </a:p>
      </dgm:t>
    </dgm:pt>
    <dgm:pt modelId="{54688A73-E9AB-43EE-B1DC-634BF00E879D}">
      <dgm:prSet phldrT="[Text]"/>
      <dgm:spPr/>
      <dgm:t>
        <a:bodyPr/>
        <a:lstStyle/>
        <a:p>
          <a:r>
            <a:rPr lang="en-US" b="1" dirty="0"/>
            <a:t>Impact</a:t>
          </a:r>
        </a:p>
      </dgm:t>
    </dgm:pt>
    <dgm:pt modelId="{D6214B0E-A93F-4F98-BD56-5136B4BC1948}" type="parTrans" cxnId="{9DD51FDA-544B-46D7-9C37-00F5D9CE2F23}">
      <dgm:prSet/>
      <dgm:spPr/>
      <dgm:t>
        <a:bodyPr/>
        <a:lstStyle/>
        <a:p>
          <a:endParaRPr lang="en-US"/>
        </a:p>
      </dgm:t>
    </dgm:pt>
    <dgm:pt modelId="{FAE2641D-AFA6-44DD-8EE1-098D18BDC3E8}" type="sibTrans" cxnId="{9DD51FDA-544B-46D7-9C37-00F5D9CE2F23}">
      <dgm:prSet/>
      <dgm:spPr/>
      <dgm:t>
        <a:bodyPr/>
        <a:lstStyle/>
        <a:p>
          <a:endParaRPr lang="en-US"/>
        </a:p>
      </dgm:t>
    </dgm:pt>
    <dgm:pt modelId="{FFF397F2-1C4C-4E4F-851A-C08667C3AE96}">
      <dgm:prSet phldrT="[Text]" custT="1"/>
      <dgm:spPr/>
      <dgm:t>
        <a:bodyPr/>
        <a:lstStyle/>
        <a:p>
          <a:r>
            <a:rPr lang="en-US" sz="2000" dirty="0"/>
            <a:t>Communication strategies that resonate with target audiences</a:t>
          </a:r>
        </a:p>
      </dgm:t>
    </dgm:pt>
    <dgm:pt modelId="{8F1CF601-C279-4F81-BC17-A6B5D295CEB5}" type="parTrans" cxnId="{75A67371-8209-43FB-ABBC-A5B6EC33F5C3}">
      <dgm:prSet/>
      <dgm:spPr/>
      <dgm:t>
        <a:bodyPr/>
        <a:lstStyle/>
        <a:p>
          <a:endParaRPr lang="en-US"/>
        </a:p>
      </dgm:t>
    </dgm:pt>
    <dgm:pt modelId="{B2F47CC9-7532-4E67-9215-917439FF28F9}" type="sibTrans" cxnId="{75A67371-8209-43FB-ABBC-A5B6EC33F5C3}">
      <dgm:prSet/>
      <dgm:spPr/>
      <dgm:t>
        <a:bodyPr/>
        <a:lstStyle/>
        <a:p>
          <a:endParaRPr lang="en-US"/>
        </a:p>
      </dgm:t>
    </dgm:pt>
    <dgm:pt modelId="{9F659679-DF6C-4B6A-8090-A95E550434A9}">
      <dgm:prSet phldrT="[Text]" custT="1"/>
      <dgm:spPr/>
      <dgm:t>
        <a:bodyPr/>
        <a:lstStyle/>
        <a:p>
          <a:r>
            <a:rPr lang="en-US" sz="2000" dirty="0"/>
            <a:t>Divide market into workable customer segments</a:t>
          </a:r>
        </a:p>
        <a:p>
          <a:r>
            <a:rPr lang="en-US" sz="2000" dirty="0"/>
            <a:t>Better understanding of consumer data</a:t>
          </a:r>
        </a:p>
        <a:p>
          <a:r>
            <a:rPr lang="en-US" sz="2000" dirty="0"/>
            <a:t>Perform consumer assessment</a:t>
          </a:r>
        </a:p>
      </dgm:t>
    </dgm:pt>
    <dgm:pt modelId="{E5052D76-8B07-41E0-A64E-52C526280CA2}" type="sibTrans" cxnId="{FA4D8696-79EC-45A3-A6B5-F72D00AC1F4D}">
      <dgm:prSet/>
      <dgm:spPr/>
      <dgm:t>
        <a:bodyPr/>
        <a:lstStyle/>
        <a:p>
          <a:endParaRPr lang="en-US"/>
        </a:p>
      </dgm:t>
    </dgm:pt>
    <dgm:pt modelId="{DBDCA9B6-3120-44A5-9406-72C756C0E932}" type="parTrans" cxnId="{FA4D8696-79EC-45A3-A6B5-F72D00AC1F4D}">
      <dgm:prSet/>
      <dgm:spPr/>
      <dgm:t>
        <a:bodyPr/>
        <a:lstStyle/>
        <a:p>
          <a:endParaRPr lang="en-US"/>
        </a:p>
      </dgm:t>
    </dgm:pt>
    <dgm:pt modelId="{AF6D2586-9C9F-4833-9A40-C56756FB6E71}">
      <dgm:prSet phldrT="[Text]" custT="1"/>
      <dgm:spPr/>
      <dgm:t>
        <a:bodyPr/>
        <a:lstStyle/>
        <a:p>
          <a:r>
            <a:rPr lang="en-US" sz="2000" b="0" dirty="0"/>
            <a:t>Develop Customer Insights</a:t>
          </a:r>
        </a:p>
      </dgm:t>
    </dgm:pt>
    <dgm:pt modelId="{0A37F77B-8EFE-405D-AA31-8FA1298860EE}" type="parTrans" cxnId="{8390F981-B4E1-449C-85FA-D7E8CC0DEAD2}">
      <dgm:prSet/>
      <dgm:spPr/>
      <dgm:t>
        <a:bodyPr/>
        <a:lstStyle/>
        <a:p>
          <a:endParaRPr lang="en-US"/>
        </a:p>
      </dgm:t>
    </dgm:pt>
    <dgm:pt modelId="{15E7591F-CF5B-46DF-BE20-D75097A0E5C3}" type="sibTrans" cxnId="{8390F981-B4E1-449C-85FA-D7E8CC0DEAD2}">
      <dgm:prSet/>
      <dgm:spPr/>
      <dgm:t>
        <a:bodyPr/>
        <a:lstStyle/>
        <a:p>
          <a:endParaRPr lang="en-US"/>
        </a:p>
      </dgm:t>
    </dgm:pt>
    <dgm:pt modelId="{5A86EFA9-6735-4093-9053-C26FF7A56BDE}">
      <dgm:prSet phldrT="[Text]" custT="1"/>
      <dgm:spPr/>
      <dgm:t>
        <a:bodyPr/>
        <a:lstStyle/>
        <a:p>
          <a:r>
            <a:rPr lang="en-US" sz="2000" b="0" dirty="0"/>
            <a:t>Improve Customer Engagement </a:t>
          </a:r>
        </a:p>
      </dgm:t>
    </dgm:pt>
    <dgm:pt modelId="{700C6DF1-C841-4D60-ACB9-56D0FB89A50D}" type="parTrans" cxnId="{9F889DE6-A02E-4FB8-9C1B-4AB789B2325A}">
      <dgm:prSet/>
      <dgm:spPr/>
      <dgm:t>
        <a:bodyPr/>
        <a:lstStyle/>
        <a:p>
          <a:endParaRPr lang="en-US"/>
        </a:p>
      </dgm:t>
    </dgm:pt>
    <dgm:pt modelId="{CAF2ED70-4712-448C-AC58-008F9B940543}" type="sibTrans" cxnId="{9F889DE6-A02E-4FB8-9C1B-4AB789B2325A}">
      <dgm:prSet/>
      <dgm:spPr/>
      <dgm:t>
        <a:bodyPr/>
        <a:lstStyle/>
        <a:p>
          <a:endParaRPr lang="en-US"/>
        </a:p>
      </dgm:t>
    </dgm:pt>
    <dgm:pt modelId="{98166D02-0482-4805-887C-7ECD1BA45465}">
      <dgm:prSet phldrT="[Text]" custT="1"/>
      <dgm:spPr/>
      <dgm:t>
        <a:bodyPr/>
        <a:lstStyle/>
        <a:p>
          <a:r>
            <a:rPr lang="en-US" sz="2000" b="0" dirty="0"/>
            <a:t>Improve Brand loyalty</a:t>
          </a:r>
        </a:p>
      </dgm:t>
    </dgm:pt>
    <dgm:pt modelId="{AC44D06B-C3E8-40A7-8B53-0CF8F52277C1}" type="parTrans" cxnId="{9C13117B-0F97-41C5-8289-860F18B19E2F}">
      <dgm:prSet/>
      <dgm:spPr/>
      <dgm:t>
        <a:bodyPr/>
        <a:lstStyle/>
        <a:p>
          <a:endParaRPr lang="en-US"/>
        </a:p>
      </dgm:t>
    </dgm:pt>
    <dgm:pt modelId="{5C385281-2ADF-48D5-BA2A-C26B6B885B64}" type="sibTrans" cxnId="{9C13117B-0F97-41C5-8289-860F18B19E2F}">
      <dgm:prSet/>
      <dgm:spPr/>
      <dgm:t>
        <a:bodyPr/>
        <a:lstStyle/>
        <a:p>
          <a:endParaRPr lang="en-US"/>
        </a:p>
      </dgm:t>
    </dgm:pt>
    <dgm:pt modelId="{A31BE828-668E-4BB6-AC39-5C63677C4B4B}">
      <dgm:prSet phldrT="[Text]" custT="1"/>
      <dgm:spPr/>
      <dgm:t>
        <a:bodyPr/>
        <a:lstStyle/>
        <a:p>
          <a:r>
            <a:rPr lang="en-US" sz="2000" b="0" dirty="0"/>
            <a:t>Create popular service packages</a:t>
          </a:r>
        </a:p>
        <a:p>
          <a:r>
            <a:rPr lang="en-US" sz="2000" b="0" dirty="0"/>
            <a:t>Target high value customers</a:t>
          </a:r>
        </a:p>
      </dgm:t>
    </dgm:pt>
    <dgm:pt modelId="{F4B2CCA9-E966-42D5-A9C8-F6825B4A555E}" type="parTrans" cxnId="{793FF7D0-AFC9-4DE1-9F09-CB7297B723C3}">
      <dgm:prSet/>
      <dgm:spPr/>
      <dgm:t>
        <a:bodyPr/>
        <a:lstStyle/>
        <a:p>
          <a:endParaRPr lang="en-US"/>
        </a:p>
      </dgm:t>
    </dgm:pt>
    <dgm:pt modelId="{008B1521-8E51-415D-ABFB-08EEE98CD3FB}" type="sibTrans" cxnId="{793FF7D0-AFC9-4DE1-9F09-CB7297B723C3}">
      <dgm:prSet/>
      <dgm:spPr/>
      <dgm:t>
        <a:bodyPr/>
        <a:lstStyle/>
        <a:p>
          <a:endParaRPr lang="en-US"/>
        </a:p>
      </dgm:t>
    </dgm:pt>
    <dgm:pt modelId="{63ED5549-211E-4E4B-B376-BA34DEFC1B56}">
      <dgm:prSet phldrT="[Text]" custT="1"/>
      <dgm:spPr/>
      <dgm:t>
        <a:bodyPr/>
        <a:lstStyle/>
        <a:p>
          <a:r>
            <a:rPr lang="en-US" sz="2000" dirty="0"/>
            <a:t>Use untraditional customer behavior characteristics </a:t>
          </a:r>
        </a:p>
      </dgm:t>
    </dgm:pt>
    <dgm:pt modelId="{29465679-0EDA-43FE-AA0D-062986572788}" type="parTrans" cxnId="{957F81B2-0B56-437B-AD2D-1332AD20F358}">
      <dgm:prSet/>
      <dgm:spPr/>
      <dgm:t>
        <a:bodyPr/>
        <a:lstStyle/>
        <a:p>
          <a:endParaRPr lang="en-US"/>
        </a:p>
      </dgm:t>
    </dgm:pt>
    <dgm:pt modelId="{485A3EC1-A72F-4B1B-B131-11240659A3C6}" type="sibTrans" cxnId="{957F81B2-0B56-437B-AD2D-1332AD20F358}">
      <dgm:prSet/>
      <dgm:spPr/>
      <dgm:t>
        <a:bodyPr/>
        <a:lstStyle/>
        <a:p>
          <a:endParaRPr lang="en-US"/>
        </a:p>
      </dgm:t>
    </dgm:pt>
    <dgm:pt modelId="{07729F22-1352-46E4-8DEC-5B60A6F37845}" type="pres">
      <dgm:prSet presAssocID="{1EF1C108-D25C-42F1-A6B2-DC7EE3A01850}" presName="Name0" presStyleCnt="0">
        <dgm:presLayoutVars>
          <dgm:dir/>
          <dgm:animLvl val="lvl"/>
          <dgm:resizeHandles val="exact"/>
        </dgm:presLayoutVars>
      </dgm:prSet>
      <dgm:spPr/>
    </dgm:pt>
    <dgm:pt modelId="{5BD43689-F679-46D4-A70D-27DF4E53C65B}" type="pres">
      <dgm:prSet presAssocID="{EEE76469-CD28-4957-83DE-17E39D2B54BE}" presName="composite" presStyleCnt="0"/>
      <dgm:spPr/>
    </dgm:pt>
    <dgm:pt modelId="{0CFD88BE-B1EE-4D81-815F-FBD2708118DC}" type="pres">
      <dgm:prSet presAssocID="{EEE76469-CD28-4957-83DE-17E39D2B54BE}" presName="parTx" presStyleLbl="alignNode1" presStyleIdx="0" presStyleCnt="3" custLinFactNeighborX="-248" custLinFactNeighborY="-25882">
        <dgm:presLayoutVars>
          <dgm:chMax val="0"/>
          <dgm:chPref val="0"/>
        </dgm:presLayoutVars>
      </dgm:prSet>
      <dgm:spPr/>
    </dgm:pt>
    <dgm:pt modelId="{C1885486-DDDB-4E41-B574-B0F87F397A51}" type="pres">
      <dgm:prSet presAssocID="{EEE76469-CD28-4957-83DE-17E39D2B54BE}" presName="desTx" presStyleLbl="alignAccFollowNode1" presStyleIdx="0" presStyleCnt="3">
        <dgm:presLayoutVars/>
      </dgm:prSet>
      <dgm:spPr/>
    </dgm:pt>
    <dgm:pt modelId="{D4A3E14B-45FF-4E5B-AA79-60C924D5D5EF}" type="pres">
      <dgm:prSet presAssocID="{8B91F8F0-593C-448C-A16C-AB8AF8F28169}" presName="space" presStyleCnt="0"/>
      <dgm:spPr/>
    </dgm:pt>
    <dgm:pt modelId="{53F72749-16E8-4B44-98F6-ED1EC76B4523}" type="pres">
      <dgm:prSet presAssocID="{8F499962-8D2F-46C0-841B-FD6E0A0A7C38}" presName="composite" presStyleCnt="0"/>
      <dgm:spPr/>
    </dgm:pt>
    <dgm:pt modelId="{E3E6425B-A8FA-4A82-AE4E-09691316F7B7}" type="pres">
      <dgm:prSet presAssocID="{8F499962-8D2F-46C0-841B-FD6E0A0A7C38}" presName="parTx" presStyleLbl="alignNode1" presStyleIdx="1" presStyleCnt="3" custLinFactNeighborX="-16" custLinFactNeighborY="-25882">
        <dgm:presLayoutVars>
          <dgm:chMax val="0"/>
          <dgm:chPref val="0"/>
        </dgm:presLayoutVars>
      </dgm:prSet>
      <dgm:spPr/>
    </dgm:pt>
    <dgm:pt modelId="{E1FD6350-D017-4093-9E9D-9A3EB4D7A847}" type="pres">
      <dgm:prSet presAssocID="{8F499962-8D2F-46C0-841B-FD6E0A0A7C38}" presName="desTx" presStyleLbl="alignAccFollowNode1" presStyleIdx="1" presStyleCnt="3">
        <dgm:presLayoutVars/>
      </dgm:prSet>
      <dgm:spPr/>
    </dgm:pt>
    <dgm:pt modelId="{4ABB31BD-99BD-4A81-948E-7CF7AB3089D8}" type="pres">
      <dgm:prSet presAssocID="{F2101D3E-20F8-4F3A-ABED-267BCA148B8F}" presName="space" presStyleCnt="0"/>
      <dgm:spPr/>
    </dgm:pt>
    <dgm:pt modelId="{A47A3FBD-8872-4FB1-9CAF-F43FE70D0612}" type="pres">
      <dgm:prSet presAssocID="{54688A73-E9AB-43EE-B1DC-634BF00E879D}" presName="composite" presStyleCnt="0"/>
      <dgm:spPr/>
    </dgm:pt>
    <dgm:pt modelId="{D6447037-E535-4DD6-8CFF-4F10B456FFBE}" type="pres">
      <dgm:prSet presAssocID="{54688A73-E9AB-43EE-B1DC-634BF00E879D}" presName="parTx" presStyleLbl="alignNode1" presStyleIdx="2" presStyleCnt="3" custLinFactNeighborX="1367" custLinFactNeighborY="-25882">
        <dgm:presLayoutVars>
          <dgm:chMax val="0"/>
          <dgm:chPref val="0"/>
        </dgm:presLayoutVars>
      </dgm:prSet>
      <dgm:spPr/>
    </dgm:pt>
    <dgm:pt modelId="{421C1539-04C3-4264-9E50-4E583AFE853F}" type="pres">
      <dgm:prSet presAssocID="{54688A73-E9AB-43EE-B1DC-634BF00E879D}" presName="desTx" presStyleLbl="alignAccFollowNode1" presStyleIdx="2" presStyleCnt="3">
        <dgm:presLayoutVars/>
      </dgm:prSet>
      <dgm:spPr/>
    </dgm:pt>
  </dgm:ptLst>
  <dgm:cxnLst>
    <dgm:cxn modelId="{74974907-8C08-4DE7-B0BC-2519551F160C}" type="presOf" srcId="{83DC9198-2220-40B3-917D-3A84DF0D0205}" destId="{E1FD6350-D017-4093-9E9D-9A3EB4D7A847}" srcOrd="0" destOrd="2" presId="urn:microsoft.com/office/officeart/2016/7/layout/ChevronBlockProcess"/>
    <dgm:cxn modelId="{0C5E8C0A-09BB-477E-9DFD-9605CC19F2FA}" type="presOf" srcId="{54688A73-E9AB-43EE-B1DC-634BF00E879D}" destId="{D6447037-E535-4DD6-8CFF-4F10B456FFBE}" srcOrd="0" destOrd="0" presId="urn:microsoft.com/office/officeart/2016/7/layout/ChevronBlockProcess"/>
    <dgm:cxn modelId="{B37B6A14-ECBA-4576-AA1D-A5448DBA7141}" type="presOf" srcId="{0716A10A-F0CE-476B-856F-338C6FAD505E}" destId="{E1FD6350-D017-4093-9E9D-9A3EB4D7A847}" srcOrd="0" destOrd="0" presId="urn:microsoft.com/office/officeart/2016/7/layout/ChevronBlockProcess"/>
    <dgm:cxn modelId="{083E4B22-B824-4D47-B1B3-E64649F9C21B}" srcId="{1EF1C108-D25C-42F1-A6B2-DC7EE3A01850}" destId="{EEE76469-CD28-4957-83DE-17E39D2B54BE}" srcOrd="0" destOrd="0" parTransId="{B7C2188F-5053-48FA-A7B3-87986E53B1D0}" sibTransId="{8B91F8F0-593C-448C-A16C-AB8AF8F28169}"/>
    <dgm:cxn modelId="{08FA5031-A1CA-4534-8EBE-CFD4C8422A37}" type="presOf" srcId="{5A86EFA9-6735-4093-9053-C26FF7A56BDE}" destId="{421C1539-04C3-4264-9E50-4E583AFE853F}" srcOrd="0" destOrd="1" presId="urn:microsoft.com/office/officeart/2016/7/layout/ChevronBlockProcess"/>
    <dgm:cxn modelId="{E7C97F5C-B749-4FCF-860E-F075E3022BD7}" type="presOf" srcId="{98166D02-0482-4805-887C-7ECD1BA45465}" destId="{421C1539-04C3-4264-9E50-4E583AFE853F}" srcOrd="0" destOrd="2" presId="urn:microsoft.com/office/officeart/2016/7/layout/ChevronBlockProcess"/>
    <dgm:cxn modelId="{8EA0BD48-0FEA-4B35-BA1D-3A9ED469AD7F}" type="presOf" srcId="{EEE76469-CD28-4957-83DE-17E39D2B54BE}" destId="{0CFD88BE-B1EE-4D81-815F-FBD2708118DC}" srcOrd="0" destOrd="0" presId="urn:microsoft.com/office/officeart/2016/7/layout/ChevronBlockProcess"/>
    <dgm:cxn modelId="{34DA5270-B0A6-41F5-89D5-E97EDE7B409E}" srcId="{1EF1C108-D25C-42F1-A6B2-DC7EE3A01850}" destId="{8F499962-8D2F-46C0-841B-FD6E0A0A7C38}" srcOrd="1" destOrd="0" parTransId="{BDE6793C-D711-46CA-A470-F7086A1D9873}" sibTransId="{F2101D3E-20F8-4F3A-ABED-267BCA148B8F}"/>
    <dgm:cxn modelId="{75A67371-8209-43FB-ABBC-A5B6EC33F5C3}" srcId="{EEE76469-CD28-4957-83DE-17E39D2B54BE}" destId="{FFF397F2-1C4C-4E4F-851A-C08667C3AE96}" srcOrd="1" destOrd="0" parTransId="{8F1CF601-C279-4F81-BC17-A6B5D295CEB5}" sibTransId="{B2F47CC9-7532-4E67-9215-917439FF28F9}"/>
    <dgm:cxn modelId="{BF8C0174-1BF7-4DB4-9E17-22DB806E0295}" type="presOf" srcId="{FFF397F2-1C4C-4E4F-851A-C08667C3AE96}" destId="{C1885486-DDDB-4E41-B574-B0F87F397A51}" srcOrd="0" destOrd="1" presId="urn:microsoft.com/office/officeart/2016/7/layout/ChevronBlockProcess"/>
    <dgm:cxn modelId="{9C13117B-0F97-41C5-8289-860F18B19E2F}" srcId="{54688A73-E9AB-43EE-B1DC-634BF00E879D}" destId="{98166D02-0482-4805-887C-7ECD1BA45465}" srcOrd="2" destOrd="0" parTransId="{AC44D06B-C3E8-40A7-8B53-0CF8F52277C1}" sibTransId="{5C385281-2ADF-48D5-BA2A-C26B6B885B64}"/>
    <dgm:cxn modelId="{8390F981-B4E1-449C-85FA-D7E8CC0DEAD2}" srcId="{54688A73-E9AB-43EE-B1DC-634BF00E879D}" destId="{AF6D2586-9C9F-4833-9A40-C56756FB6E71}" srcOrd="0" destOrd="0" parTransId="{0A37F77B-8EFE-405D-AA31-8FA1298860EE}" sibTransId="{15E7591F-CF5B-46DF-BE20-D75097A0E5C3}"/>
    <dgm:cxn modelId="{D84A3F85-3991-47FA-9E04-7CAE0955A30C}" type="presOf" srcId="{8F499962-8D2F-46C0-841B-FD6E0A0A7C38}" destId="{E3E6425B-A8FA-4A82-AE4E-09691316F7B7}" srcOrd="0" destOrd="0" presId="urn:microsoft.com/office/officeart/2016/7/layout/ChevronBlockProcess"/>
    <dgm:cxn modelId="{FA4D8696-79EC-45A3-A6B5-F72D00AC1F4D}" srcId="{EEE76469-CD28-4957-83DE-17E39D2B54BE}" destId="{9F659679-DF6C-4B6A-8090-A95E550434A9}" srcOrd="0" destOrd="0" parTransId="{DBDCA9B6-3120-44A5-9406-72C756C0E932}" sibTransId="{E5052D76-8B07-41E0-A64E-52C526280CA2}"/>
    <dgm:cxn modelId="{ABC29E9A-C464-43FE-975F-46FD1B75C7DE}" srcId="{8F499962-8D2F-46C0-841B-FD6E0A0A7C38}" destId="{0716A10A-F0CE-476B-856F-338C6FAD505E}" srcOrd="0" destOrd="0" parTransId="{FB18A261-BB44-4FC2-B2AB-DE3DF3FA182F}" sibTransId="{AD58D87C-2D17-49C6-8C49-6479A59A66B1}"/>
    <dgm:cxn modelId="{AEDDA89C-F28B-4A07-A1EA-52C6319BDC8E}" type="presOf" srcId="{1EF1C108-D25C-42F1-A6B2-DC7EE3A01850}" destId="{07729F22-1352-46E4-8DEC-5B60A6F37845}" srcOrd="0" destOrd="0" presId="urn:microsoft.com/office/officeart/2016/7/layout/ChevronBlockProcess"/>
    <dgm:cxn modelId="{5207729D-5FB4-42F6-A7E8-3266E0EFF6B8}" type="presOf" srcId="{63ED5549-211E-4E4B-B376-BA34DEFC1B56}" destId="{E1FD6350-D017-4093-9E9D-9A3EB4D7A847}" srcOrd="0" destOrd="3" presId="urn:microsoft.com/office/officeart/2016/7/layout/ChevronBlockProcess"/>
    <dgm:cxn modelId="{972D37A0-B22A-4B31-9B12-54FC761072C9}" type="presOf" srcId="{AF6D2586-9C9F-4833-9A40-C56756FB6E71}" destId="{421C1539-04C3-4264-9E50-4E583AFE853F}" srcOrd="0" destOrd="0" presId="urn:microsoft.com/office/officeart/2016/7/layout/ChevronBlockProcess"/>
    <dgm:cxn modelId="{1F1BC9AE-1465-471A-AF96-40FE714E2191}" type="presOf" srcId="{A31BE828-668E-4BB6-AC39-5C63677C4B4B}" destId="{421C1539-04C3-4264-9E50-4E583AFE853F}" srcOrd="0" destOrd="3" presId="urn:microsoft.com/office/officeart/2016/7/layout/ChevronBlockProcess"/>
    <dgm:cxn modelId="{957F81B2-0B56-437B-AD2D-1332AD20F358}" srcId="{8F499962-8D2F-46C0-841B-FD6E0A0A7C38}" destId="{63ED5549-211E-4E4B-B376-BA34DEFC1B56}" srcOrd="3" destOrd="0" parTransId="{29465679-0EDA-43FE-AA0D-062986572788}" sibTransId="{485A3EC1-A72F-4B1B-B131-11240659A3C6}"/>
    <dgm:cxn modelId="{D507E5B7-E1C6-4D06-BBDE-82896E4C4307}" type="presOf" srcId="{9F659679-DF6C-4B6A-8090-A95E550434A9}" destId="{C1885486-DDDB-4E41-B574-B0F87F397A51}" srcOrd="0" destOrd="0" presId="urn:microsoft.com/office/officeart/2016/7/layout/ChevronBlockProcess"/>
    <dgm:cxn modelId="{793FF7D0-AFC9-4DE1-9F09-CB7297B723C3}" srcId="{54688A73-E9AB-43EE-B1DC-634BF00E879D}" destId="{A31BE828-668E-4BB6-AC39-5C63677C4B4B}" srcOrd="3" destOrd="0" parTransId="{F4B2CCA9-E966-42D5-A9C8-F6825B4A555E}" sibTransId="{008B1521-8E51-415D-ABFB-08EEE98CD3FB}"/>
    <dgm:cxn modelId="{C72FDBD1-C708-4393-9BC7-D0C56AF61F77}" srcId="{8F499962-8D2F-46C0-841B-FD6E0A0A7C38}" destId="{22EE255A-8C49-4790-9C93-C34FE5537BA6}" srcOrd="1" destOrd="0" parTransId="{76D9C6AD-E43E-44FB-A10D-B67349AA5B34}" sibTransId="{6DE4938E-84BA-4869-8BC7-A061CAC284AE}"/>
    <dgm:cxn modelId="{9DD51FDA-544B-46D7-9C37-00F5D9CE2F23}" srcId="{1EF1C108-D25C-42F1-A6B2-DC7EE3A01850}" destId="{54688A73-E9AB-43EE-B1DC-634BF00E879D}" srcOrd="2" destOrd="0" parTransId="{D6214B0E-A93F-4F98-BD56-5136B4BC1948}" sibTransId="{FAE2641D-AFA6-44DD-8EE1-098D18BDC3E8}"/>
    <dgm:cxn modelId="{73076EE5-8F8C-4B56-AB6A-01B3BDC6A333}" srcId="{8F499962-8D2F-46C0-841B-FD6E0A0A7C38}" destId="{83DC9198-2220-40B3-917D-3A84DF0D0205}" srcOrd="2" destOrd="0" parTransId="{88E62860-D5CB-46C7-A871-93F0FCEAB2A2}" sibTransId="{FE562567-5D21-4411-8549-F1F065D238E6}"/>
    <dgm:cxn modelId="{9F889DE6-A02E-4FB8-9C1B-4AB789B2325A}" srcId="{54688A73-E9AB-43EE-B1DC-634BF00E879D}" destId="{5A86EFA9-6735-4093-9053-C26FF7A56BDE}" srcOrd="1" destOrd="0" parTransId="{700C6DF1-C841-4D60-ACB9-56D0FB89A50D}" sibTransId="{CAF2ED70-4712-448C-AC58-008F9B940543}"/>
    <dgm:cxn modelId="{A39D91F0-226F-484A-81B7-EDA883FA85EC}" type="presOf" srcId="{22EE255A-8C49-4790-9C93-C34FE5537BA6}" destId="{E1FD6350-D017-4093-9E9D-9A3EB4D7A847}" srcOrd="0" destOrd="1" presId="urn:microsoft.com/office/officeart/2016/7/layout/ChevronBlockProcess"/>
    <dgm:cxn modelId="{931F8BEF-01B5-42C9-B9F0-C48BB0F630C4}" type="presParOf" srcId="{07729F22-1352-46E4-8DEC-5B60A6F37845}" destId="{5BD43689-F679-46D4-A70D-27DF4E53C65B}" srcOrd="0" destOrd="0" presId="urn:microsoft.com/office/officeart/2016/7/layout/ChevronBlockProcess"/>
    <dgm:cxn modelId="{EEA2E103-3DD4-48E4-80E2-8405795FDBFA}" type="presParOf" srcId="{5BD43689-F679-46D4-A70D-27DF4E53C65B}" destId="{0CFD88BE-B1EE-4D81-815F-FBD2708118DC}" srcOrd="0" destOrd="0" presId="urn:microsoft.com/office/officeart/2016/7/layout/ChevronBlockProcess"/>
    <dgm:cxn modelId="{B303F0EB-0BF4-4CD6-ABBD-8ABF9B46157E}" type="presParOf" srcId="{5BD43689-F679-46D4-A70D-27DF4E53C65B}" destId="{C1885486-DDDB-4E41-B574-B0F87F397A51}" srcOrd="1" destOrd="0" presId="urn:microsoft.com/office/officeart/2016/7/layout/ChevronBlockProcess"/>
    <dgm:cxn modelId="{1A133A09-9C29-4217-97B0-52B0EDBCB058}" type="presParOf" srcId="{07729F22-1352-46E4-8DEC-5B60A6F37845}" destId="{D4A3E14B-45FF-4E5B-AA79-60C924D5D5EF}" srcOrd="1" destOrd="0" presId="urn:microsoft.com/office/officeart/2016/7/layout/ChevronBlockProcess"/>
    <dgm:cxn modelId="{A52C1577-53C5-4E96-A123-6264F52F83E8}" type="presParOf" srcId="{07729F22-1352-46E4-8DEC-5B60A6F37845}" destId="{53F72749-16E8-4B44-98F6-ED1EC76B4523}" srcOrd="2" destOrd="0" presId="urn:microsoft.com/office/officeart/2016/7/layout/ChevronBlockProcess"/>
    <dgm:cxn modelId="{C23E789A-8FCA-4201-8CE1-134DC97E6E2F}" type="presParOf" srcId="{53F72749-16E8-4B44-98F6-ED1EC76B4523}" destId="{E3E6425B-A8FA-4A82-AE4E-09691316F7B7}" srcOrd="0" destOrd="0" presId="urn:microsoft.com/office/officeart/2016/7/layout/ChevronBlockProcess"/>
    <dgm:cxn modelId="{A1DC3634-F1C5-4CBF-81CF-5133C6938964}" type="presParOf" srcId="{53F72749-16E8-4B44-98F6-ED1EC76B4523}" destId="{E1FD6350-D017-4093-9E9D-9A3EB4D7A847}" srcOrd="1" destOrd="0" presId="urn:microsoft.com/office/officeart/2016/7/layout/ChevronBlockProcess"/>
    <dgm:cxn modelId="{D7F41982-042F-428B-81D4-A2AE46DAA6ED}" type="presParOf" srcId="{07729F22-1352-46E4-8DEC-5B60A6F37845}" destId="{4ABB31BD-99BD-4A81-948E-7CF7AB3089D8}" srcOrd="3" destOrd="0" presId="urn:microsoft.com/office/officeart/2016/7/layout/ChevronBlockProcess"/>
    <dgm:cxn modelId="{A4519D82-1D77-4756-81AE-82F06BD036DD}" type="presParOf" srcId="{07729F22-1352-46E4-8DEC-5B60A6F37845}" destId="{A47A3FBD-8872-4FB1-9CAF-F43FE70D0612}" srcOrd="4" destOrd="0" presId="urn:microsoft.com/office/officeart/2016/7/layout/ChevronBlockProcess"/>
    <dgm:cxn modelId="{362989CA-221A-487F-A407-F9FB6EB81D01}" type="presParOf" srcId="{A47A3FBD-8872-4FB1-9CAF-F43FE70D0612}" destId="{D6447037-E535-4DD6-8CFF-4F10B456FFBE}" srcOrd="0" destOrd="0" presId="urn:microsoft.com/office/officeart/2016/7/layout/ChevronBlockProcess"/>
    <dgm:cxn modelId="{9EB33BA8-3F13-4F75-975B-E6D46DBF4E2C}" type="presParOf" srcId="{A47A3FBD-8872-4FB1-9CAF-F43FE70D0612}" destId="{421C1539-04C3-4264-9E50-4E583AFE853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Analytical 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Evaluation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Conclusion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Appendix</a:t>
          </a:r>
          <a:endParaRPr lang="en-US" sz="1400" b="1" dirty="0">
            <a:solidFill>
              <a:schemeClr val="tx1"/>
            </a:solidFill>
          </a:endParaRP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Driver Tree</a:t>
          </a:r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12500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3F795D-9192-41CE-AAEA-993BAD4C4BF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18F8F5-044E-44EF-96E9-DEAF5F8FFB64}">
      <dgm:prSet phldrT="[Text]"/>
      <dgm:spPr/>
      <dgm:t>
        <a:bodyPr/>
        <a:lstStyle/>
        <a:p>
          <a:pPr>
            <a:buClr>
              <a:schemeClr val="dk1"/>
            </a:buClr>
            <a:buSzPts val="2700"/>
            <a:buFont typeface="Calibri"/>
            <a:buNone/>
          </a:pPr>
          <a:r>
            <a:rPr lang="en-US" b="1" i="0" u="none" strike="noStrike" cap="none">
              <a:latin typeface="Calibri"/>
              <a:ea typeface="Calibri"/>
              <a:cs typeface="Calibri"/>
              <a:sym typeface="Calibri"/>
            </a:rPr>
            <a:t>Business Problem</a:t>
          </a:r>
          <a:endParaRPr lang="en-US" dirty="0"/>
        </a:p>
      </dgm:t>
    </dgm:pt>
    <dgm:pt modelId="{098B1E8A-8265-4440-806A-F02C1D16AD0D}" type="parTrans" cxnId="{9A01B4E3-431E-4D84-9EC1-3E7E165AE0CD}">
      <dgm:prSet/>
      <dgm:spPr/>
      <dgm:t>
        <a:bodyPr/>
        <a:lstStyle/>
        <a:p>
          <a:endParaRPr lang="en-US"/>
        </a:p>
      </dgm:t>
    </dgm:pt>
    <dgm:pt modelId="{890E0644-5CB1-431C-9327-BEC33F81114D}" type="sibTrans" cxnId="{9A01B4E3-431E-4D84-9EC1-3E7E165AE0CD}">
      <dgm:prSet/>
      <dgm:spPr/>
      <dgm:t>
        <a:bodyPr/>
        <a:lstStyle/>
        <a:p>
          <a:endParaRPr lang="en-US"/>
        </a:p>
      </dgm:t>
    </dgm:pt>
    <dgm:pt modelId="{E0496082-677C-497B-8740-384940783879}">
      <dgm:prSet phldrT="[Text]"/>
      <dgm:spPr/>
      <dgm:t>
        <a:bodyPr/>
        <a:lstStyle/>
        <a:p>
          <a:pPr>
            <a:buClr>
              <a:schemeClr val="dk1"/>
            </a:buClr>
            <a:buSzPts val="2100"/>
            <a:buFont typeface="Calibri"/>
            <a:buChar char="•"/>
          </a:pPr>
          <a:r>
            <a:rPr lang="en-US">
              <a:latin typeface="Calibri"/>
              <a:ea typeface="Calibri"/>
              <a:cs typeface="Calibri"/>
              <a:sym typeface="Calibri"/>
            </a:rPr>
            <a:t>The cruise industry has not been attracting younger vacationers as seen by a rising average customer age</a:t>
          </a:r>
          <a:endParaRPr lang="en-US" dirty="0"/>
        </a:p>
      </dgm:t>
    </dgm:pt>
    <dgm:pt modelId="{4D685F65-DE02-48F2-90EA-FD88C291382E}" type="parTrans" cxnId="{EDF4AA89-C4A6-4F46-A7FA-7916B330DC40}">
      <dgm:prSet/>
      <dgm:spPr/>
      <dgm:t>
        <a:bodyPr/>
        <a:lstStyle/>
        <a:p>
          <a:endParaRPr lang="en-US"/>
        </a:p>
      </dgm:t>
    </dgm:pt>
    <dgm:pt modelId="{10F5C486-9295-421A-B51B-2FB91F50806C}" type="sibTrans" cxnId="{EDF4AA89-C4A6-4F46-A7FA-7916B330DC40}">
      <dgm:prSet/>
      <dgm:spPr/>
      <dgm:t>
        <a:bodyPr/>
        <a:lstStyle/>
        <a:p>
          <a:endParaRPr lang="en-US"/>
        </a:p>
      </dgm:t>
    </dgm:pt>
    <dgm:pt modelId="{9AA13358-2E6B-41EB-9C16-3B10F4CFF757}">
      <dgm:prSet phldrT="[Text]"/>
      <dgm:spPr/>
      <dgm:t>
        <a:bodyPr/>
        <a:lstStyle/>
        <a:p>
          <a:pPr>
            <a:buClr>
              <a:schemeClr val="dk1"/>
            </a:buClr>
            <a:buSzPts val="2700"/>
            <a:buFont typeface="Calibri"/>
            <a:buNone/>
          </a:pPr>
          <a:r>
            <a:rPr lang="en-US" b="1" i="0" u="none" strike="noStrike" cap="none">
              <a:latin typeface="Calibri"/>
              <a:ea typeface="Calibri"/>
              <a:cs typeface="Calibri"/>
              <a:sym typeface="Calibri"/>
            </a:rPr>
            <a:t>Analytical Solution</a:t>
          </a:r>
          <a:endParaRPr lang="en-US" dirty="0"/>
        </a:p>
      </dgm:t>
    </dgm:pt>
    <dgm:pt modelId="{5EC056A9-8036-459E-8C43-F0CE27C7A4CA}" type="parTrans" cxnId="{BAD80DF9-D05C-454F-8F8A-77C4BFFF346E}">
      <dgm:prSet/>
      <dgm:spPr/>
      <dgm:t>
        <a:bodyPr/>
        <a:lstStyle/>
        <a:p>
          <a:endParaRPr lang="en-US"/>
        </a:p>
      </dgm:t>
    </dgm:pt>
    <dgm:pt modelId="{696007B1-C0A1-4432-9567-6DAF459D4282}" type="sibTrans" cxnId="{BAD80DF9-D05C-454F-8F8A-77C4BFFF346E}">
      <dgm:prSet/>
      <dgm:spPr/>
      <dgm:t>
        <a:bodyPr/>
        <a:lstStyle/>
        <a:p>
          <a:endParaRPr lang="en-US"/>
        </a:p>
      </dgm:t>
    </dgm:pt>
    <dgm:pt modelId="{CF12B266-46CF-4D5E-8068-700ABA873B0D}">
      <dgm:prSet phldrT="[Text]"/>
      <dgm:spPr/>
      <dgm:t>
        <a:bodyPr/>
        <a:lstStyle/>
        <a:p>
          <a:pPr>
            <a:buClr>
              <a:schemeClr val="dk1"/>
            </a:buClr>
            <a:buSzPts val="2100"/>
            <a:buFont typeface="Calibri"/>
            <a:buChar char="•"/>
          </a:pPr>
          <a:r>
            <a:rPr lang="en-US">
              <a:latin typeface="Calibri"/>
              <a:ea typeface="Calibri"/>
              <a:cs typeface="Calibri"/>
              <a:sym typeface="Calibri"/>
            </a:rPr>
            <a:t>Use targeted advertising on travel blogs and travel websites targeting this demographic</a:t>
          </a:r>
          <a:endParaRPr lang="en-US" dirty="0"/>
        </a:p>
      </dgm:t>
    </dgm:pt>
    <dgm:pt modelId="{2DDD0E77-5511-4883-BE4C-BFAFAC89DEF1}" type="parTrans" cxnId="{649EA07E-036D-42CE-B865-7FF61360931D}">
      <dgm:prSet/>
      <dgm:spPr/>
      <dgm:t>
        <a:bodyPr/>
        <a:lstStyle/>
        <a:p>
          <a:endParaRPr lang="en-US"/>
        </a:p>
      </dgm:t>
    </dgm:pt>
    <dgm:pt modelId="{18A3D409-A9D2-4A78-9B61-8A60B84F4F04}" type="sibTrans" cxnId="{649EA07E-036D-42CE-B865-7FF61360931D}">
      <dgm:prSet/>
      <dgm:spPr/>
      <dgm:t>
        <a:bodyPr/>
        <a:lstStyle/>
        <a:p>
          <a:endParaRPr lang="en-US"/>
        </a:p>
      </dgm:t>
    </dgm:pt>
    <dgm:pt modelId="{10780F15-5685-4F75-97F6-52DAEF447619}">
      <dgm:prSet phldrT="[Text]"/>
      <dgm:spPr/>
      <dgm:t>
        <a:bodyPr/>
        <a:lstStyle/>
        <a:p>
          <a:pPr>
            <a:buClr>
              <a:schemeClr val="dk1"/>
            </a:buClr>
            <a:buSzPts val="2700"/>
            <a:buFont typeface="Calibri"/>
            <a:buNone/>
          </a:pPr>
          <a:r>
            <a:rPr lang="en-US" b="1" i="0" u="none" strike="noStrike" cap="none">
              <a:latin typeface="Calibri"/>
              <a:ea typeface="Calibri"/>
              <a:cs typeface="Calibri"/>
              <a:sym typeface="Calibri"/>
            </a:rPr>
            <a:t>Impact</a:t>
          </a:r>
          <a:endParaRPr lang="en-US" dirty="0"/>
        </a:p>
      </dgm:t>
    </dgm:pt>
    <dgm:pt modelId="{983057A9-0A95-43F5-BFF8-3C7BD4DF8792}" type="parTrans" cxnId="{A5A17157-8139-4505-8E76-21F308F9F31C}">
      <dgm:prSet/>
      <dgm:spPr/>
      <dgm:t>
        <a:bodyPr/>
        <a:lstStyle/>
        <a:p>
          <a:endParaRPr lang="en-US"/>
        </a:p>
      </dgm:t>
    </dgm:pt>
    <dgm:pt modelId="{7F161966-E804-492B-B7B0-165BD900695E}" type="sibTrans" cxnId="{A5A17157-8139-4505-8E76-21F308F9F31C}">
      <dgm:prSet/>
      <dgm:spPr/>
      <dgm:t>
        <a:bodyPr/>
        <a:lstStyle/>
        <a:p>
          <a:endParaRPr lang="en-US"/>
        </a:p>
      </dgm:t>
    </dgm:pt>
    <dgm:pt modelId="{D9F77694-31DF-47C0-AE95-35BA9F2C3AD1}">
      <dgm:prSet phldrT="[Text]"/>
      <dgm:spPr/>
      <dgm:t>
        <a:bodyPr/>
        <a:lstStyle/>
        <a:p>
          <a:pPr>
            <a:buClr>
              <a:schemeClr val="dk1"/>
            </a:buClr>
            <a:buSzPts val="2100"/>
            <a:buFont typeface="Calibri"/>
            <a:buChar char="•"/>
          </a:pPr>
          <a:r>
            <a:rPr lang="en-US">
              <a:latin typeface="Calibri"/>
              <a:ea typeface="Calibri"/>
              <a:cs typeface="Calibri"/>
              <a:sym typeface="Calibri"/>
            </a:rPr>
            <a:t>Tapping into a large potential market has immediate revenue benefits</a:t>
          </a:r>
          <a:endParaRPr lang="en-US" dirty="0"/>
        </a:p>
      </dgm:t>
    </dgm:pt>
    <dgm:pt modelId="{4AC73FCA-2EEC-4EAA-AD77-8CB0F9680366}" type="parTrans" cxnId="{B6CA386C-E8E2-4157-9E0E-0244AA0A5E41}">
      <dgm:prSet/>
      <dgm:spPr/>
      <dgm:t>
        <a:bodyPr/>
        <a:lstStyle/>
        <a:p>
          <a:endParaRPr lang="en-US"/>
        </a:p>
      </dgm:t>
    </dgm:pt>
    <dgm:pt modelId="{C47DAA34-023E-42D7-9A0B-EEAE2D16792B}" type="sibTrans" cxnId="{B6CA386C-E8E2-4157-9E0E-0244AA0A5E41}">
      <dgm:prSet/>
      <dgm:spPr/>
      <dgm:t>
        <a:bodyPr/>
        <a:lstStyle/>
        <a:p>
          <a:endParaRPr lang="en-US"/>
        </a:p>
      </dgm:t>
    </dgm:pt>
    <dgm:pt modelId="{DF5FE2E7-EC45-4449-A2BF-B9BC3AC4E72D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  <a:sym typeface="Calibri"/>
            </a:rPr>
            <a:t>An older and shrinking clientele could someday be devastating given the large fixed costs of owning an ocean cruise vessel</a:t>
          </a:r>
          <a:endParaRPr lang="en-US" dirty="0"/>
        </a:p>
      </dgm:t>
    </dgm:pt>
    <dgm:pt modelId="{B8B3CA2E-1151-4E27-BF70-3B0D7E55473F}" type="parTrans" cxnId="{28DB2F39-81EC-4387-9F0B-809CEA717C9B}">
      <dgm:prSet/>
      <dgm:spPr/>
      <dgm:t>
        <a:bodyPr/>
        <a:lstStyle/>
        <a:p>
          <a:endParaRPr lang="en-US"/>
        </a:p>
      </dgm:t>
    </dgm:pt>
    <dgm:pt modelId="{DBD31311-FCFA-42DA-BB8B-12D401F15A4D}" type="sibTrans" cxnId="{28DB2F39-81EC-4387-9F0B-809CEA717C9B}">
      <dgm:prSet/>
      <dgm:spPr/>
      <dgm:t>
        <a:bodyPr/>
        <a:lstStyle/>
        <a:p>
          <a:endParaRPr lang="en-US"/>
        </a:p>
      </dgm:t>
    </dgm:pt>
    <dgm:pt modelId="{7DAA39F3-C9CB-43AA-B2DC-B6EE89562B22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  <a:sym typeface="Calibri"/>
            </a:rPr>
            <a:t>Customize the ads to various subgroups, highlighting their likely preferences in a vacation</a:t>
          </a:r>
          <a:endParaRPr lang="en-US" dirty="0"/>
        </a:p>
      </dgm:t>
    </dgm:pt>
    <dgm:pt modelId="{30F7E1F3-2882-493D-A9C3-C7E2BE322BF5}" type="parTrans" cxnId="{0E9909D3-174E-4065-A9FE-79D603487B98}">
      <dgm:prSet/>
      <dgm:spPr/>
      <dgm:t>
        <a:bodyPr/>
        <a:lstStyle/>
        <a:p>
          <a:endParaRPr lang="en-US"/>
        </a:p>
      </dgm:t>
    </dgm:pt>
    <dgm:pt modelId="{A2BAD599-F942-4B67-9352-761ACDEAD2B0}" type="sibTrans" cxnId="{0E9909D3-174E-4065-A9FE-79D603487B98}">
      <dgm:prSet/>
      <dgm:spPr/>
      <dgm:t>
        <a:bodyPr/>
        <a:lstStyle/>
        <a:p>
          <a:endParaRPr lang="en-US"/>
        </a:p>
      </dgm:t>
    </dgm:pt>
    <dgm:pt modelId="{40EE3B78-583B-452C-9158-9E6BAABC0432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  <a:sym typeface="Calibri"/>
            </a:rPr>
            <a:t>With a good first experience, this younger generation may take many cruises over their longer lifetimes</a:t>
          </a:r>
          <a:endParaRPr lang="en-US" dirty="0">
            <a:latin typeface="Calibri"/>
            <a:ea typeface="Calibri"/>
            <a:cs typeface="Calibri"/>
            <a:sym typeface="Calibri"/>
          </a:endParaRPr>
        </a:p>
      </dgm:t>
    </dgm:pt>
    <dgm:pt modelId="{A0878B66-F997-4E8F-9E71-EA25035E33FE}" type="parTrans" cxnId="{DB3FA945-9A8B-40C4-8516-5DF091E568D7}">
      <dgm:prSet/>
      <dgm:spPr/>
      <dgm:t>
        <a:bodyPr/>
        <a:lstStyle/>
        <a:p>
          <a:endParaRPr lang="en-US"/>
        </a:p>
      </dgm:t>
    </dgm:pt>
    <dgm:pt modelId="{F1BBF6B5-35C4-4456-A4D6-9936E0221C24}" type="sibTrans" cxnId="{DB3FA945-9A8B-40C4-8516-5DF091E568D7}">
      <dgm:prSet/>
      <dgm:spPr/>
      <dgm:t>
        <a:bodyPr/>
        <a:lstStyle/>
        <a:p>
          <a:endParaRPr lang="en-US"/>
        </a:p>
      </dgm:t>
    </dgm:pt>
    <dgm:pt modelId="{9C8D4BDF-D276-4B3D-AB58-49BB6D78403C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  <a:sym typeface="Calibri"/>
            </a:rPr>
            <a:t>Being more active on social media, satisfied Millennials could be great ambassadors for our brand</a:t>
          </a:r>
          <a:endParaRPr lang="en-US" dirty="0">
            <a:latin typeface="Calibri"/>
            <a:ea typeface="Calibri"/>
            <a:cs typeface="Calibri"/>
            <a:sym typeface="Calibri"/>
          </a:endParaRPr>
        </a:p>
      </dgm:t>
    </dgm:pt>
    <dgm:pt modelId="{D907E5A7-201C-46AB-8B87-D5FFE2F65382}" type="parTrans" cxnId="{CE102E4B-809E-44F4-889F-2D94E319DF42}">
      <dgm:prSet/>
      <dgm:spPr/>
      <dgm:t>
        <a:bodyPr/>
        <a:lstStyle/>
        <a:p>
          <a:endParaRPr lang="en-US"/>
        </a:p>
      </dgm:t>
    </dgm:pt>
    <dgm:pt modelId="{86B3D544-0DB3-4BF3-B0A0-E9F1268CB7F9}" type="sibTrans" cxnId="{CE102E4B-809E-44F4-889F-2D94E319DF42}">
      <dgm:prSet/>
      <dgm:spPr/>
      <dgm:t>
        <a:bodyPr/>
        <a:lstStyle/>
        <a:p>
          <a:endParaRPr lang="en-US"/>
        </a:p>
      </dgm:t>
    </dgm:pt>
    <dgm:pt modelId="{C95239F8-50C1-4E85-B455-AF33B2ED43BC}" type="pres">
      <dgm:prSet presAssocID="{413F795D-9192-41CE-AAEA-993BAD4C4BFD}" presName="Name0" presStyleCnt="0">
        <dgm:presLayoutVars>
          <dgm:dir/>
          <dgm:animLvl val="lvl"/>
          <dgm:resizeHandles val="exact"/>
        </dgm:presLayoutVars>
      </dgm:prSet>
      <dgm:spPr/>
    </dgm:pt>
    <dgm:pt modelId="{AEC60943-8C74-428F-B21C-1898C87E1D3F}" type="pres">
      <dgm:prSet presAssocID="{E718F8F5-044E-44EF-96E9-DEAF5F8FFB64}" presName="composite" presStyleCnt="0"/>
      <dgm:spPr/>
    </dgm:pt>
    <dgm:pt modelId="{85B22E7F-402F-4387-87B7-3A54813590A5}" type="pres">
      <dgm:prSet presAssocID="{E718F8F5-044E-44EF-96E9-DEAF5F8FFB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B620A62-13A1-4697-9CB4-F77156D14A24}" type="pres">
      <dgm:prSet presAssocID="{E718F8F5-044E-44EF-96E9-DEAF5F8FFB64}" presName="desTx" presStyleLbl="alignAccFollowNode1" presStyleIdx="0" presStyleCnt="3">
        <dgm:presLayoutVars>
          <dgm:bulletEnabled val="1"/>
        </dgm:presLayoutVars>
      </dgm:prSet>
      <dgm:spPr/>
    </dgm:pt>
    <dgm:pt modelId="{5BFF8C5B-9A77-4CF1-852C-AB03F56ED286}" type="pres">
      <dgm:prSet presAssocID="{890E0644-5CB1-431C-9327-BEC33F81114D}" presName="space" presStyleCnt="0"/>
      <dgm:spPr/>
    </dgm:pt>
    <dgm:pt modelId="{5E9BE414-7C6F-4F86-8AF0-881E9FE2225C}" type="pres">
      <dgm:prSet presAssocID="{9AA13358-2E6B-41EB-9C16-3B10F4CFF757}" presName="composite" presStyleCnt="0"/>
      <dgm:spPr/>
    </dgm:pt>
    <dgm:pt modelId="{D51FD981-B778-492E-8C94-592404C2923A}" type="pres">
      <dgm:prSet presAssocID="{9AA13358-2E6B-41EB-9C16-3B10F4CFF75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4361AA8-1AD2-46F9-946A-FBE671E9C653}" type="pres">
      <dgm:prSet presAssocID="{9AA13358-2E6B-41EB-9C16-3B10F4CFF757}" presName="desTx" presStyleLbl="alignAccFollowNode1" presStyleIdx="1" presStyleCnt="3">
        <dgm:presLayoutVars>
          <dgm:bulletEnabled val="1"/>
        </dgm:presLayoutVars>
      </dgm:prSet>
      <dgm:spPr/>
    </dgm:pt>
    <dgm:pt modelId="{137D2CB3-956A-479C-AA88-FA2C3E812047}" type="pres">
      <dgm:prSet presAssocID="{696007B1-C0A1-4432-9567-6DAF459D4282}" presName="space" presStyleCnt="0"/>
      <dgm:spPr/>
    </dgm:pt>
    <dgm:pt modelId="{BF61CC80-F1F7-443A-8FBD-24C6E50E0934}" type="pres">
      <dgm:prSet presAssocID="{10780F15-5685-4F75-97F6-52DAEF447619}" presName="composite" presStyleCnt="0"/>
      <dgm:spPr/>
    </dgm:pt>
    <dgm:pt modelId="{A13D71C0-1FD6-4488-9F66-823EA905ED65}" type="pres">
      <dgm:prSet presAssocID="{10780F15-5685-4F75-97F6-52DAEF44761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F734EA6-A326-4CA5-80EA-D6D15BB998EE}" type="pres">
      <dgm:prSet presAssocID="{10780F15-5685-4F75-97F6-52DAEF44761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A96140A-5554-4B0C-91E6-D45725F89DB0}" type="presOf" srcId="{413F795D-9192-41CE-AAEA-993BAD4C4BFD}" destId="{C95239F8-50C1-4E85-B455-AF33B2ED43BC}" srcOrd="0" destOrd="0" presId="urn:microsoft.com/office/officeart/2005/8/layout/hList1"/>
    <dgm:cxn modelId="{49DBC113-43AA-49B4-A904-DF855D37F484}" type="presOf" srcId="{E0496082-677C-497B-8740-384940783879}" destId="{CB620A62-13A1-4697-9CB4-F77156D14A24}" srcOrd="0" destOrd="0" presId="urn:microsoft.com/office/officeart/2005/8/layout/hList1"/>
    <dgm:cxn modelId="{28DB2F39-81EC-4387-9F0B-809CEA717C9B}" srcId="{E718F8F5-044E-44EF-96E9-DEAF5F8FFB64}" destId="{DF5FE2E7-EC45-4449-A2BF-B9BC3AC4E72D}" srcOrd="1" destOrd="0" parTransId="{B8B3CA2E-1151-4E27-BF70-3B0D7E55473F}" sibTransId="{DBD31311-FCFA-42DA-BB8B-12D401F15A4D}"/>
    <dgm:cxn modelId="{A69E785C-6867-4539-868C-182ABF894E2C}" type="presOf" srcId="{9C8D4BDF-D276-4B3D-AB58-49BB6D78403C}" destId="{7F734EA6-A326-4CA5-80EA-D6D15BB998EE}" srcOrd="0" destOrd="2" presId="urn:microsoft.com/office/officeart/2005/8/layout/hList1"/>
    <dgm:cxn modelId="{069A5B5D-DCB9-4154-9A62-4B4990F70EEE}" type="presOf" srcId="{9AA13358-2E6B-41EB-9C16-3B10F4CFF757}" destId="{D51FD981-B778-492E-8C94-592404C2923A}" srcOrd="0" destOrd="0" presId="urn:microsoft.com/office/officeart/2005/8/layout/hList1"/>
    <dgm:cxn modelId="{DB3FA945-9A8B-40C4-8516-5DF091E568D7}" srcId="{10780F15-5685-4F75-97F6-52DAEF447619}" destId="{40EE3B78-583B-452C-9158-9E6BAABC0432}" srcOrd="1" destOrd="0" parTransId="{A0878B66-F997-4E8F-9E71-EA25035E33FE}" sibTransId="{F1BBF6B5-35C4-4456-A4D6-9936E0221C24}"/>
    <dgm:cxn modelId="{CE102E4B-809E-44F4-889F-2D94E319DF42}" srcId="{10780F15-5685-4F75-97F6-52DAEF447619}" destId="{9C8D4BDF-D276-4B3D-AB58-49BB6D78403C}" srcOrd="2" destOrd="0" parTransId="{D907E5A7-201C-46AB-8B87-D5FFE2F65382}" sibTransId="{86B3D544-0DB3-4BF3-B0A0-E9F1268CB7F9}"/>
    <dgm:cxn modelId="{B6CA386C-E8E2-4157-9E0E-0244AA0A5E41}" srcId="{10780F15-5685-4F75-97F6-52DAEF447619}" destId="{D9F77694-31DF-47C0-AE95-35BA9F2C3AD1}" srcOrd="0" destOrd="0" parTransId="{4AC73FCA-2EEC-4EAA-AD77-8CB0F9680366}" sibTransId="{C47DAA34-023E-42D7-9A0B-EEAE2D16792B}"/>
    <dgm:cxn modelId="{336FAD53-8FA3-45F7-A4CB-40DAC60DA8F0}" type="presOf" srcId="{D9F77694-31DF-47C0-AE95-35BA9F2C3AD1}" destId="{7F734EA6-A326-4CA5-80EA-D6D15BB998EE}" srcOrd="0" destOrd="0" presId="urn:microsoft.com/office/officeart/2005/8/layout/hList1"/>
    <dgm:cxn modelId="{A5A17157-8139-4505-8E76-21F308F9F31C}" srcId="{413F795D-9192-41CE-AAEA-993BAD4C4BFD}" destId="{10780F15-5685-4F75-97F6-52DAEF447619}" srcOrd="2" destOrd="0" parTransId="{983057A9-0A95-43F5-BFF8-3C7BD4DF8792}" sibTransId="{7F161966-E804-492B-B7B0-165BD900695E}"/>
    <dgm:cxn modelId="{649EA07E-036D-42CE-B865-7FF61360931D}" srcId="{9AA13358-2E6B-41EB-9C16-3B10F4CFF757}" destId="{CF12B266-46CF-4D5E-8068-700ABA873B0D}" srcOrd="0" destOrd="0" parTransId="{2DDD0E77-5511-4883-BE4C-BFAFAC89DEF1}" sibTransId="{18A3D409-A9D2-4A78-9B61-8A60B84F4F04}"/>
    <dgm:cxn modelId="{09C64381-AA2A-47A2-9FCF-B5785BCB0DAB}" type="presOf" srcId="{E718F8F5-044E-44EF-96E9-DEAF5F8FFB64}" destId="{85B22E7F-402F-4387-87B7-3A54813590A5}" srcOrd="0" destOrd="0" presId="urn:microsoft.com/office/officeart/2005/8/layout/hList1"/>
    <dgm:cxn modelId="{EDF4AA89-C4A6-4F46-A7FA-7916B330DC40}" srcId="{E718F8F5-044E-44EF-96E9-DEAF5F8FFB64}" destId="{E0496082-677C-497B-8740-384940783879}" srcOrd="0" destOrd="0" parTransId="{4D685F65-DE02-48F2-90EA-FD88C291382E}" sibTransId="{10F5C486-9295-421A-B51B-2FB91F50806C}"/>
    <dgm:cxn modelId="{F69D0596-49C3-4B7D-8002-A4DAFF3D8146}" type="presOf" srcId="{CF12B266-46CF-4D5E-8068-700ABA873B0D}" destId="{64361AA8-1AD2-46F9-946A-FBE671E9C653}" srcOrd="0" destOrd="0" presId="urn:microsoft.com/office/officeart/2005/8/layout/hList1"/>
    <dgm:cxn modelId="{A6BBD99A-C587-4EA2-A77B-19ED96825958}" type="presOf" srcId="{DF5FE2E7-EC45-4449-A2BF-B9BC3AC4E72D}" destId="{CB620A62-13A1-4697-9CB4-F77156D14A24}" srcOrd="0" destOrd="1" presId="urn:microsoft.com/office/officeart/2005/8/layout/hList1"/>
    <dgm:cxn modelId="{0E9909D3-174E-4065-A9FE-79D603487B98}" srcId="{9AA13358-2E6B-41EB-9C16-3B10F4CFF757}" destId="{7DAA39F3-C9CB-43AA-B2DC-B6EE89562B22}" srcOrd="1" destOrd="0" parTransId="{30F7E1F3-2882-493D-A9C3-C7E2BE322BF5}" sibTransId="{A2BAD599-F942-4B67-9352-761ACDEAD2B0}"/>
    <dgm:cxn modelId="{15AD17D4-6E09-4AFE-8B93-A2D98317CCC4}" type="presOf" srcId="{10780F15-5685-4F75-97F6-52DAEF447619}" destId="{A13D71C0-1FD6-4488-9F66-823EA905ED65}" srcOrd="0" destOrd="0" presId="urn:microsoft.com/office/officeart/2005/8/layout/hList1"/>
    <dgm:cxn modelId="{D04521DC-0D98-49A4-A6CC-2AED5EEEB4DB}" type="presOf" srcId="{40EE3B78-583B-452C-9158-9E6BAABC0432}" destId="{7F734EA6-A326-4CA5-80EA-D6D15BB998EE}" srcOrd="0" destOrd="1" presId="urn:microsoft.com/office/officeart/2005/8/layout/hList1"/>
    <dgm:cxn modelId="{9A01B4E3-431E-4D84-9EC1-3E7E165AE0CD}" srcId="{413F795D-9192-41CE-AAEA-993BAD4C4BFD}" destId="{E718F8F5-044E-44EF-96E9-DEAF5F8FFB64}" srcOrd="0" destOrd="0" parTransId="{098B1E8A-8265-4440-806A-F02C1D16AD0D}" sibTransId="{890E0644-5CB1-431C-9327-BEC33F81114D}"/>
    <dgm:cxn modelId="{40D8FCF1-52FD-44F0-9167-9733B5247648}" type="presOf" srcId="{7DAA39F3-C9CB-43AA-B2DC-B6EE89562B22}" destId="{64361AA8-1AD2-46F9-946A-FBE671E9C653}" srcOrd="0" destOrd="1" presId="urn:microsoft.com/office/officeart/2005/8/layout/hList1"/>
    <dgm:cxn modelId="{BAD80DF9-D05C-454F-8F8A-77C4BFFF346E}" srcId="{413F795D-9192-41CE-AAEA-993BAD4C4BFD}" destId="{9AA13358-2E6B-41EB-9C16-3B10F4CFF757}" srcOrd="1" destOrd="0" parTransId="{5EC056A9-8036-459E-8C43-F0CE27C7A4CA}" sibTransId="{696007B1-C0A1-4432-9567-6DAF459D4282}"/>
    <dgm:cxn modelId="{EB2E217F-9098-4ED8-858B-B011A87FFB38}" type="presParOf" srcId="{C95239F8-50C1-4E85-B455-AF33B2ED43BC}" destId="{AEC60943-8C74-428F-B21C-1898C87E1D3F}" srcOrd="0" destOrd="0" presId="urn:microsoft.com/office/officeart/2005/8/layout/hList1"/>
    <dgm:cxn modelId="{D51B93C9-A1BF-4EE6-A754-D5AC20DDD142}" type="presParOf" srcId="{AEC60943-8C74-428F-B21C-1898C87E1D3F}" destId="{85B22E7F-402F-4387-87B7-3A54813590A5}" srcOrd="0" destOrd="0" presId="urn:microsoft.com/office/officeart/2005/8/layout/hList1"/>
    <dgm:cxn modelId="{533935BB-2C78-42B3-B134-1508E4AFE5A8}" type="presParOf" srcId="{AEC60943-8C74-428F-B21C-1898C87E1D3F}" destId="{CB620A62-13A1-4697-9CB4-F77156D14A24}" srcOrd="1" destOrd="0" presId="urn:microsoft.com/office/officeart/2005/8/layout/hList1"/>
    <dgm:cxn modelId="{B758E0C9-F6B8-4F76-A726-57D5E9BC73D4}" type="presParOf" srcId="{C95239F8-50C1-4E85-B455-AF33B2ED43BC}" destId="{5BFF8C5B-9A77-4CF1-852C-AB03F56ED286}" srcOrd="1" destOrd="0" presId="urn:microsoft.com/office/officeart/2005/8/layout/hList1"/>
    <dgm:cxn modelId="{EF06403B-58D0-4A20-B4F6-9B0FDB2F8725}" type="presParOf" srcId="{C95239F8-50C1-4E85-B455-AF33B2ED43BC}" destId="{5E9BE414-7C6F-4F86-8AF0-881E9FE2225C}" srcOrd="2" destOrd="0" presId="urn:microsoft.com/office/officeart/2005/8/layout/hList1"/>
    <dgm:cxn modelId="{326160F4-9E5F-4CA6-9586-F3D2718398D5}" type="presParOf" srcId="{5E9BE414-7C6F-4F86-8AF0-881E9FE2225C}" destId="{D51FD981-B778-492E-8C94-592404C2923A}" srcOrd="0" destOrd="0" presId="urn:microsoft.com/office/officeart/2005/8/layout/hList1"/>
    <dgm:cxn modelId="{61F9BE91-15CC-4EC5-B241-191D4F9FF501}" type="presParOf" srcId="{5E9BE414-7C6F-4F86-8AF0-881E9FE2225C}" destId="{64361AA8-1AD2-46F9-946A-FBE671E9C653}" srcOrd="1" destOrd="0" presId="urn:microsoft.com/office/officeart/2005/8/layout/hList1"/>
    <dgm:cxn modelId="{F878D573-EC86-4615-9337-AD51A387DC5A}" type="presParOf" srcId="{C95239F8-50C1-4E85-B455-AF33B2ED43BC}" destId="{137D2CB3-956A-479C-AA88-FA2C3E812047}" srcOrd="3" destOrd="0" presId="urn:microsoft.com/office/officeart/2005/8/layout/hList1"/>
    <dgm:cxn modelId="{9353BD1C-65A1-416D-A76A-9836A83C2F58}" type="presParOf" srcId="{C95239F8-50C1-4E85-B455-AF33B2ED43BC}" destId="{BF61CC80-F1F7-443A-8FBD-24C6E50E0934}" srcOrd="4" destOrd="0" presId="urn:microsoft.com/office/officeart/2005/8/layout/hList1"/>
    <dgm:cxn modelId="{B5F6EF82-04E9-4A3A-8E74-74C41F0CC110}" type="presParOf" srcId="{BF61CC80-F1F7-443A-8FBD-24C6E50E0934}" destId="{A13D71C0-1FD6-4488-9F66-823EA905ED65}" srcOrd="0" destOrd="0" presId="urn:microsoft.com/office/officeart/2005/8/layout/hList1"/>
    <dgm:cxn modelId="{9C7E422A-D64C-4538-B83C-665A18B308A0}" type="presParOf" srcId="{BF61CC80-F1F7-443A-8FBD-24C6E50E0934}" destId="{7F734EA6-A326-4CA5-80EA-D6D15BB998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Analytical Opportunity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Evaluation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Conclusion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Appendix</a:t>
          </a:r>
          <a:endParaRPr lang="en-US" sz="1400" b="1" dirty="0">
            <a:solidFill>
              <a:schemeClr val="tx1"/>
            </a:solidFill>
          </a:endParaRP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Driver Tree</a:t>
          </a:r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12500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091FD2-DF84-4755-A0B1-7AFEE3405AAE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3F1069-48A3-4834-B40C-A2D485A83E04}">
      <dgm:prSet phldrT="[Text]"/>
      <dgm:spPr/>
      <dgm:t>
        <a:bodyPr/>
        <a:lstStyle/>
        <a:p>
          <a:pPr>
            <a:buClr>
              <a:schemeClr val="dk1"/>
            </a:buClr>
            <a:buSzPts val="2700"/>
            <a:buFont typeface="Calibri"/>
            <a:buNone/>
          </a:pPr>
          <a:r>
            <a:rPr lang="en-US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Business Problem</a:t>
          </a:r>
          <a:endParaRPr lang="en-US" dirty="0">
            <a:solidFill>
              <a:schemeClr val="bg1"/>
            </a:solidFill>
          </a:endParaRPr>
        </a:p>
      </dgm:t>
    </dgm:pt>
    <dgm:pt modelId="{0C82AFF4-E7D4-43BE-A7B2-68F2979D06A6}" type="parTrans" cxnId="{D21CCCF8-97CC-4930-86AB-D891BAF39D09}">
      <dgm:prSet/>
      <dgm:spPr/>
      <dgm:t>
        <a:bodyPr/>
        <a:lstStyle/>
        <a:p>
          <a:endParaRPr lang="en-US"/>
        </a:p>
      </dgm:t>
    </dgm:pt>
    <dgm:pt modelId="{42B8F02B-17B6-436B-B2A5-ABE681AEB038}" type="sibTrans" cxnId="{D21CCCF8-97CC-4930-86AB-D891BAF39D09}">
      <dgm:prSet/>
      <dgm:spPr/>
      <dgm:t>
        <a:bodyPr/>
        <a:lstStyle/>
        <a:p>
          <a:endParaRPr lang="en-US"/>
        </a:p>
      </dgm:t>
    </dgm:pt>
    <dgm:pt modelId="{12DB0164-712B-4EEA-8B36-AFEBCDF2C1E5}">
      <dgm:prSet phldrT="[Text]"/>
      <dgm:spPr/>
      <dgm:t>
        <a:bodyPr/>
        <a:lstStyle/>
        <a:p>
          <a:pPr>
            <a:buClr>
              <a:schemeClr val="dk1"/>
            </a:buClr>
            <a:buSzPts val="2700"/>
            <a:buFont typeface="Calibri"/>
            <a:buNone/>
          </a:pPr>
          <a:r>
            <a:rPr lang="en-US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Analytical Solution</a:t>
          </a:r>
          <a:endParaRPr lang="en-US" dirty="0">
            <a:solidFill>
              <a:schemeClr val="bg1"/>
            </a:solidFill>
          </a:endParaRPr>
        </a:p>
      </dgm:t>
    </dgm:pt>
    <dgm:pt modelId="{ECA9D833-C01A-4E0B-AB21-5B5727B4B6A3}" type="parTrans" cxnId="{FE3853A6-911F-474A-BD99-724997DBB242}">
      <dgm:prSet/>
      <dgm:spPr/>
      <dgm:t>
        <a:bodyPr/>
        <a:lstStyle/>
        <a:p>
          <a:endParaRPr lang="en-US"/>
        </a:p>
      </dgm:t>
    </dgm:pt>
    <dgm:pt modelId="{4DA68D6D-C51B-4362-849D-9F8F1A3981AA}" type="sibTrans" cxnId="{FE3853A6-911F-474A-BD99-724997DBB242}">
      <dgm:prSet/>
      <dgm:spPr/>
      <dgm:t>
        <a:bodyPr/>
        <a:lstStyle/>
        <a:p>
          <a:endParaRPr lang="en-US"/>
        </a:p>
      </dgm:t>
    </dgm:pt>
    <dgm:pt modelId="{409CAC98-D867-4D35-BD1D-1528A61BFE79}">
      <dgm:prSet phldrT="[Text]"/>
      <dgm:spPr/>
      <dgm:t>
        <a:bodyPr/>
        <a:lstStyle/>
        <a:p>
          <a:pPr>
            <a:buClr>
              <a:schemeClr val="bg1"/>
            </a:buClr>
            <a:buSzPts val="2100"/>
            <a:buFont typeface="Calibri"/>
            <a:buChar char="•"/>
          </a:pPr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Predict Remaining Useful Life (RUL) with regression</a:t>
          </a:r>
          <a:endParaRPr lang="en-US" dirty="0">
            <a:solidFill>
              <a:schemeClr val="bg1"/>
            </a:solidFill>
          </a:endParaRPr>
        </a:p>
      </dgm:t>
    </dgm:pt>
    <dgm:pt modelId="{52DBE086-A22B-46B5-A99E-64C8A3A182AE}" type="parTrans" cxnId="{9F71A192-DF4C-4189-801B-270C39DD65FE}">
      <dgm:prSet/>
      <dgm:spPr/>
      <dgm:t>
        <a:bodyPr/>
        <a:lstStyle/>
        <a:p>
          <a:endParaRPr lang="en-US"/>
        </a:p>
      </dgm:t>
    </dgm:pt>
    <dgm:pt modelId="{12EB920B-5270-4CB7-B50C-1A960FA01B02}" type="sibTrans" cxnId="{9F71A192-DF4C-4189-801B-270C39DD65FE}">
      <dgm:prSet/>
      <dgm:spPr/>
      <dgm:t>
        <a:bodyPr/>
        <a:lstStyle/>
        <a:p>
          <a:endParaRPr lang="en-US"/>
        </a:p>
      </dgm:t>
    </dgm:pt>
    <dgm:pt modelId="{98F07640-3F3B-41CE-B866-929912006A12}">
      <dgm:prSet phldrT="[Text]"/>
      <dgm:spPr/>
      <dgm:t>
        <a:bodyPr/>
        <a:lstStyle/>
        <a:p>
          <a:pPr>
            <a:buClr>
              <a:schemeClr val="dk1"/>
            </a:buClr>
            <a:buSzPts val="2700"/>
            <a:buFont typeface="Calibri"/>
            <a:buNone/>
          </a:pPr>
          <a:r>
            <a:rPr lang="en-US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Impact</a:t>
          </a:r>
          <a:endParaRPr lang="en-US" dirty="0">
            <a:solidFill>
              <a:schemeClr val="bg1"/>
            </a:solidFill>
          </a:endParaRPr>
        </a:p>
      </dgm:t>
    </dgm:pt>
    <dgm:pt modelId="{65B12CEF-D175-4BFC-97F0-BEF05BAF1D43}" type="parTrans" cxnId="{62A1CE07-255D-4EBF-8771-E64B904EAABB}">
      <dgm:prSet/>
      <dgm:spPr/>
      <dgm:t>
        <a:bodyPr/>
        <a:lstStyle/>
        <a:p>
          <a:endParaRPr lang="en-US"/>
        </a:p>
      </dgm:t>
    </dgm:pt>
    <dgm:pt modelId="{30DBF119-9C69-4359-B9BE-B0D3B98E7F3A}" type="sibTrans" cxnId="{62A1CE07-255D-4EBF-8771-E64B904EAABB}">
      <dgm:prSet/>
      <dgm:spPr/>
      <dgm:t>
        <a:bodyPr/>
        <a:lstStyle/>
        <a:p>
          <a:endParaRPr lang="en-US"/>
        </a:p>
      </dgm:t>
    </dgm:pt>
    <dgm:pt modelId="{2A95C275-6B40-45FF-95F4-B8BAFB1280C4}">
      <dgm:prSet phldrT="[Text]"/>
      <dgm:spPr/>
      <dgm:t>
        <a:bodyPr/>
        <a:lstStyle/>
        <a:p>
          <a:pPr>
            <a:buClr>
              <a:schemeClr val="bg1"/>
            </a:buClr>
            <a:buSzPts val="2100"/>
            <a:buFont typeface="Calibri"/>
            <a:buChar char="•"/>
          </a:pPr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Increased passenger safety</a:t>
          </a:r>
          <a:endParaRPr lang="en-US" dirty="0">
            <a:solidFill>
              <a:schemeClr val="bg1"/>
            </a:solidFill>
          </a:endParaRPr>
        </a:p>
      </dgm:t>
    </dgm:pt>
    <dgm:pt modelId="{23F0BF13-8B0F-4FF5-BAFA-95A29925F8B8}" type="parTrans" cxnId="{720280F9-4214-48C3-8DF2-B7020E42A8E3}">
      <dgm:prSet/>
      <dgm:spPr/>
      <dgm:t>
        <a:bodyPr/>
        <a:lstStyle/>
        <a:p>
          <a:endParaRPr lang="en-US"/>
        </a:p>
      </dgm:t>
    </dgm:pt>
    <dgm:pt modelId="{A337EC84-3704-43EC-AEBE-8DB26CB71699}" type="sibTrans" cxnId="{720280F9-4214-48C3-8DF2-B7020E42A8E3}">
      <dgm:prSet/>
      <dgm:spPr/>
      <dgm:t>
        <a:bodyPr/>
        <a:lstStyle/>
        <a:p>
          <a:endParaRPr lang="en-US"/>
        </a:p>
      </dgm:t>
    </dgm:pt>
    <dgm:pt modelId="{D28F24B3-92BC-4041-B233-644157F28667}">
      <dgm:prSet/>
      <dgm:spPr/>
      <dgm:t>
        <a:bodyPr/>
        <a:lstStyle/>
        <a:p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Causes delays and discomfort</a:t>
          </a:r>
          <a:endParaRPr lang="en-US" dirty="0">
            <a:solidFill>
              <a:schemeClr val="bg1"/>
            </a:solidFill>
          </a:endParaRPr>
        </a:p>
      </dgm:t>
    </dgm:pt>
    <dgm:pt modelId="{8A0CF080-7346-49D6-942D-88A916EAA89B}" type="parTrans" cxnId="{997C276D-AA14-4E23-9B43-CAD7F26C76BF}">
      <dgm:prSet/>
      <dgm:spPr/>
      <dgm:t>
        <a:bodyPr/>
        <a:lstStyle/>
        <a:p>
          <a:endParaRPr lang="en-US"/>
        </a:p>
      </dgm:t>
    </dgm:pt>
    <dgm:pt modelId="{133D2D77-838E-4FAD-A955-C5BA93A7B5AD}" type="sibTrans" cxnId="{997C276D-AA14-4E23-9B43-CAD7F26C76BF}">
      <dgm:prSet/>
      <dgm:spPr/>
      <dgm:t>
        <a:bodyPr/>
        <a:lstStyle/>
        <a:p>
          <a:endParaRPr lang="en-US"/>
        </a:p>
      </dgm:t>
    </dgm:pt>
    <dgm:pt modelId="{113BB8E1-DF1E-4AC9-BF63-D44A4FA73027}">
      <dgm:prSet/>
      <dgm:spPr/>
      <dgm:t>
        <a:bodyPr/>
        <a:lstStyle/>
        <a:p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Negative press</a:t>
          </a:r>
          <a:endParaRPr lang="en-US" dirty="0">
            <a:solidFill>
              <a:schemeClr val="bg1"/>
            </a:solidFill>
          </a:endParaRPr>
        </a:p>
      </dgm:t>
    </dgm:pt>
    <dgm:pt modelId="{7C5A3EF9-9CF1-49A7-BB8C-5A1A6944EAEE}" type="parTrans" cxnId="{00D911F0-BA4D-45E7-A166-8037D7EA9605}">
      <dgm:prSet/>
      <dgm:spPr/>
      <dgm:t>
        <a:bodyPr/>
        <a:lstStyle/>
        <a:p>
          <a:endParaRPr lang="en-US"/>
        </a:p>
      </dgm:t>
    </dgm:pt>
    <dgm:pt modelId="{A7040BE1-F81D-46E7-B0C1-52DDE0574F5D}" type="sibTrans" cxnId="{00D911F0-BA4D-45E7-A166-8037D7EA9605}">
      <dgm:prSet/>
      <dgm:spPr/>
      <dgm:t>
        <a:bodyPr/>
        <a:lstStyle/>
        <a:p>
          <a:endParaRPr lang="en-US"/>
        </a:p>
      </dgm:t>
    </dgm:pt>
    <dgm:pt modelId="{7B4DA364-694B-4CF1-93A9-4277C3F6439D}">
      <dgm:prSet/>
      <dgm:spPr/>
      <dgm:t>
        <a:bodyPr/>
        <a:lstStyle/>
        <a:p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Optimize the periodic maintenance operations</a:t>
          </a:r>
          <a:endParaRPr lang="en-US" dirty="0">
            <a:solidFill>
              <a:schemeClr val="bg1"/>
            </a:solidFill>
          </a:endParaRPr>
        </a:p>
      </dgm:t>
    </dgm:pt>
    <dgm:pt modelId="{CDB0BBDF-67E9-45DF-AA43-E92EB5CF3894}" type="parTrans" cxnId="{F148A90F-CE07-4CCC-9E5A-2E1847C4A7A8}">
      <dgm:prSet/>
      <dgm:spPr/>
      <dgm:t>
        <a:bodyPr/>
        <a:lstStyle/>
        <a:p>
          <a:endParaRPr lang="en-US"/>
        </a:p>
      </dgm:t>
    </dgm:pt>
    <dgm:pt modelId="{180E15DC-505B-4756-8928-98FD431536AB}" type="sibTrans" cxnId="{F148A90F-CE07-4CCC-9E5A-2E1847C4A7A8}">
      <dgm:prSet/>
      <dgm:spPr/>
      <dgm:t>
        <a:bodyPr/>
        <a:lstStyle/>
        <a:p>
          <a:endParaRPr lang="en-US"/>
        </a:p>
      </dgm:t>
    </dgm:pt>
    <dgm:pt modelId="{FBD69750-DA40-4D14-913B-74281FC67570}">
      <dgm:prSet/>
      <dgm:spPr/>
      <dgm:t>
        <a:bodyPr/>
        <a:lstStyle/>
        <a:p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Major cost savings:</a:t>
          </a:r>
          <a:endParaRPr lang="en-US" dirty="0">
            <a:solidFill>
              <a:schemeClr val="bg1"/>
            </a:solidFill>
          </a:endParaRPr>
        </a:p>
      </dgm:t>
    </dgm:pt>
    <dgm:pt modelId="{A4187BBF-A1C9-4B52-8FCC-1408C459B717}" type="parTrans" cxnId="{4CDCE74B-1D8F-45F4-BCA3-362663467D1E}">
      <dgm:prSet/>
      <dgm:spPr/>
      <dgm:t>
        <a:bodyPr/>
        <a:lstStyle/>
        <a:p>
          <a:endParaRPr lang="en-US"/>
        </a:p>
      </dgm:t>
    </dgm:pt>
    <dgm:pt modelId="{560B2AAC-9D9C-4BF5-AFB9-F0C62B51882E}" type="sibTrans" cxnId="{4CDCE74B-1D8F-45F4-BCA3-362663467D1E}">
      <dgm:prSet/>
      <dgm:spPr/>
      <dgm:t>
        <a:bodyPr/>
        <a:lstStyle/>
        <a:p>
          <a:endParaRPr lang="en-US"/>
        </a:p>
      </dgm:t>
    </dgm:pt>
    <dgm:pt modelId="{94D015C0-3F4F-49FC-901A-FBCCF7B5A8FA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Reduces the frequency of maintenance</a:t>
          </a:r>
          <a:endParaRPr lang="en-US" dirty="0">
            <a:solidFill>
              <a:schemeClr val="bg1"/>
            </a:solidFill>
          </a:endParaRPr>
        </a:p>
      </dgm:t>
    </dgm:pt>
    <dgm:pt modelId="{0725E274-9AC4-49A0-BA36-AEEA26E57CB1}" type="parTrans" cxnId="{A99B4702-2A82-4FA3-B492-6C2B488F143B}">
      <dgm:prSet/>
      <dgm:spPr/>
      <dgm:t>
        <a:bodyPr/>
        <a:lstStyle/>
        <a:p>
          <a:endParaRPr lang="en-US"/>
        </a:p>
      </dgm:t>
    </dgm:pt>
    <dgm:pt modelId="{384A980E-5F00-4BB4-AF47-40D3E3AADA4C}" type="sibTrans" cxnId="{A99B4702-2A82-4FA3-B492-6C2B488F143B}">
      <dgm:prSet/>
      <dgm:spPr/>
      <dgm:t>
        <a:bodyPr/>
        <a:lstStyle/>
        <a:p>
          <a:endParaRPr lang="en-US"/>
        </a:p>
      </dgm:t>
    </dgm:pt>
    <dgm:pt modelId="{BDA0EBD3-0DE4-491B-92E7-7E0EC4C082CC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Minimizes the time spent maintaining equipment</a:t>
          </a:r>
          <a:endParaRPr lang="en-US" dirty="0">
            <a:solidFill>
              <a:schemeClr val="bg1"/>
            </a:solidFill>
          </a:endParaRPr>
        </a:p>
      </dgm:t>
    </dgm:pt>
    <dgm:pt modelId="{C3908021-E2ED-4E99-8843-CC5209AC955A}" type="parTrans" cxnId="{6EC8010B-2731-43F0-B816-00144C82DDB5}">
      <dgm:prSet/>
      <dgm:spPr/>
      <dgm:t>
        <a:bodyPr/>
        <a:lstStyle/>
        <a:p>
          <a:endParaRPr lang="en-US"/>
        </a:p>
      </dgm:t>
    </dgm:pt>
    <dgm:pt modelId="{2F1DE3A3-5454-429B-B0DA-B63511345835}" type="sibTrans" cxnId="{6EC8010B-2731-43F0-B816-00144C82DDB5}">
      <dgm:prSet/>
      <dgm:spPr/>
      <dgm:t>
        <a:bodyPr/>
        <a:lstStyle/>
        <a:p>
          <a:endParaRPr lang="en-US"/>
        </a:p>
      </dgm:t>
    </dgm:pt>
    <dgm:pt modelId="{B3C73313-2239-4962-8195-5DB6D872A64E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Minimizes the cost of maintenance</a:t>
          </a:r>
          <a:endParaRPr lang="en-US" dirty="0">
            <a:solidFill>
              <a:schemeClr val="bg1"/>
            </a:solidFill>
          </a:endParaRPr>
        </a:p>
      </dgm:t>
    </dgm:pt>
    <dgm:pt modelId="{752093AE-DA67-4CAB-A0A6-401C83316C5B}" type="parTrans" cxnId="{61256259-5548-49CA-9DA3-9BED49A2B6D4}">
      <dgm:prSet/>
      <dgm:spPr/>
      <dgm:t>
        <a:bodyPr/>
        <a:lstStyle/>
        <a:p>
          <a:endParaRPr lang="en-US"/>
        </a:p>
      </dgm:t>
    </dgm:pt>
    <dgm:pt modelId="{34622E5C-218A-4166-B476-C7BB70C0C394}" type="sibTrans" cxnId="{61256259-5548-49CA-9DA3-9BED49A2B6D4}">
      <dgm:prSet/>
      <dgm:spPr/>
      <dgm:t>
        <a:bodyPr/>
        <a:lstStyle/>
        <a:p>
          <a:endParaRPr lang="en-US"/>
        </a:p>
      </dgm:t>
    </dgm:pt>
    <dgm:pt modelId="{2564E4FF-2E5B-4B62-B2E8-5E0CDC3E345F}">
      <dgm:prSet/>
      <dgm:spPr/>
      <dgm:t>
        <a:bodyPr/>
        <a:lstStyle/>
        <a:p>
          <a:pPr>
            <a:buClr>
              <a:schemeClr val="bg1"/>
            </a:buClr>
            <a:buSzPts val="2100"/>
            <a:buFont typeface="Arial" panose="020B0604020202020204" pitchFamily="34" charset="0"/>
            <a:buChar char="•"/>
          </a:pPr>
          <a:r>
            <a:rPr lang="en-US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Unplanned equipment failure</a:t>
          </a:r>
          <a:endParaRPr lang="en-US" dirty="0">
            <a:solidFill>
              <a:schemeClr val="bg1"/>
            </a:solidFill>
          </a:endParaRPr>
        </a:p>
      </dgm:t>
    </dgm:pt>
    <dgm:pt modelId="{254508BD-99CA-4A6C-89E7-09E1F4CDDE81}" type="parTrans" cxnId="{E0A00497-511B-44F9-B097-BAD6CEA4F480}">
      <dgm:prSet/>
      <dgm:spPr/>
      <dgm:t>
        <a:bodyPr/>
        <a:lstStyle/>
        <a:p>
          <a:endParaRPr lang="en-US"/>
        </a:p>
      </dgm:t>
    </dgm:pt>
    <dgm:pt modelId="{F68BDEB9-9F13-48C5-821C-C4E9D83E6626}" type="sibTrans" cxnId="{E0A00497-511B-44F9-B097-BAD6CEA4F480}">
      <dgm:prSet/>
      <dgm:spPr/>
      <dgm:t>
        <a:bodyPr/>
        <a:lstStyle/>
        <a:p>
          <a:endParaRPr lang="en-US"/>
        </a:p>
      </dgm:t>
    </dgm:pt>
    <dgm:pt modelId="{314F4507-D9B4-47DE-A821-5DE8CD2F8CE0}">
      <dgm:prSet phldrT="[Text]"/>
      <dgm:spPr/>
      <dgm:t>
        <a:bodyPr/>
        <a:lstStyle/>
        <a:p>
          <a:pPr>
            <a:buClr>
              <a:schemeClr val="bg1"/>
            </a:buClr>
            <a:buSzPts val="2100"/>
            <a:buFont typeface="Calibri"/>
            <a:buChar char="•"/>
          </a:pPr>
          <a:r>
            <a:rPr lang="en-US" dirty="0">
              <a:solidFill>
                <a:schemeClr val="bg1"/>
              </a:solidFill>
            </a:rPr>
            <a:t>Install sensors on critical equipment to monitor data in real time  </a:t>
          </a:r>
        </a:p>
      </dgm:t>
    </dgm:pt>
    <dgm:pt modelId="{DBCCAE4F-B55E-447C-A124-F156A8E19241}" type="parTrans" cxnId="{D014CC86-00ED-43AF-A45F-A655B7EDF951}">
      <dgm:prSet/>
      <dgm:spPr/>
      <dgm:t>
        <a:bodyPr/>
        <a:lstStyle/>
        <a:p>
          <a:endParaRPr lang="en-US"/>
        </a:p>
      </dgm:t>
    </dgm:pt>
    <dgm:pt modelId="{4FB2E4E1-7D38-4FFD-827A-1C3A400AFF97}" type="sibTrans" cxnId="{D014CC86-00ED-43AF-A45F-A655B7EDF951}">
      <dgm:prSet/>
      <dgm:spPr/>
      <dgm:t>
        <a:bodyPr/>
        <a:lstStyle/>
        <a:p>
          <a:endParaRPr lang="en-US"/>
        </a:p>
      </dgm:t>
    </dgm:pt>
    <dgm:pt modelId="{A9D6241C-BA43-4A10-ABDC-9FDBEEAD34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Lawsuits and declining sales</a:t>
          </a:r>
        </a:p>
      </dgm:t>
    </dgm:pt>
    <dgm:pt modelId="{601B0AAB-8E95-45B7-8F23-B9B0041B6B91}" type="parTrans" cxnId="{9B9A33C5-35F0-496D-9DA2-530EC905C59B}">
      <dgm:prSet/>
      <dgm:spPr/>
      <dgm:t>
        <a:bodyPr/>
        <a:lstStyle/>
        <a:p>
          <a:endParaRPr lang="en-US"/>
        </a:p>
      </dgm:t>
    </dgm:pt>
    <dgm:pt modelId="{B4C3324E-8206-4A2D-AE83-F7A79A9BBC2A}" type="sibTrans" cxnId="{9B9A33C5-35F0-496D-9DA2-530EC905C59B}">
      <dgm:prSet/>
      <dgm:spPr/>
      <dgm:t>
        <a:bodyPr/>
        <a:lstStyle/>
        <a:p>
          <a:endParaRPr lang="en-US"/>
        </a:p>
      </dgm:t>
    </dgm:pt>
    <dgm:pt modelId="{2235F32A-250F-4C5E-A387-568AD701ACCD}" type="pres">
      <dgm:prSet presAssocID="{EA091FD2-DF84-4755-A0B1-7AFEE3405AAE}" presName="Name0" presStyleCnt="0">
        <dgm:presLayoutVars>
          <dgm:dir/>
          <dgm:resizeHandles val="exact"/>
        </dgm:presLayoutVars>
      </dgm:prSet>
      <dgm:spPr/>
    </dgm:pt>
    <dgm:pt modelId="{BA2D0D67-E986-4452-969C-3BE23778F28D}" type="pres">
      <dgm:prSet presAssocID="{923F1069-48A3-4834-B40C-A2D485A83E04}" presName="node" presStyleLbl="node1" presStyleIdx="0" presStyleCnt="3">
        <dgm:presLayoutVars>
          <dgm:bulletEnabled val="1"/>
        </dgm:presLayoutVars>
      </dgm:prSet>
      <dgm:spPr/>
    </dgm:pt>
    <dgm:pt modelId="{DE231C29-084A-4EAA-9DE7-004D9EAF1092}" type="pres">
      <dgm:prSet presAssocID="{42B8F02B-17B6-436B-B2A5-ABE681AEB038}" presName="sibTrans" presStyleCnt="0"/>
      <dgm:spPr/>
    </dgm:pt>
    <dgm:pt modelId="{48D1A311-A565-46C6-AFEE-37E7CE543662}" type="pres">
      <dgm:prSet presAssocID="{12DB0164-712B-4EEA-8B36-AFEBCDF2C1E5}" presName="node" presStyleLbl="node1" presStyleIdx="1" presStyleCnt="3">
        <dgm:presLayoutVars>
          <dgm:bulletEnabled val="1"/>
        </dgm:presLayoutVars>
      </dgm:prSet>
      <dgm:spPr/>
    </dgm:pt>
    <dgm:pt modelId="{8E8C859C-A724-41BF-B5AB-5B82D2DBA9AB}" type="pres">
      <dgm:prSet presAssocID="{4DA68D6D-C51B-4362-849D-9F8F1A3981AA}" presName="sibTrans" presStyleCnt="0"/>
      <dgm:spPr/>
    </dgm:pt>
    <dgm:pt modelId="{E9AD7C7E-7425-4415-83C0-EC5934032728}" type="pres">
      <dgm:prSet presAssocID="{98F07640-3F3B-41CE-B866-929912006A12}" presName="node" presStyleLbl="node1" presStyleIdx="2" presStyleCnt="3">
        <dgm:presLayoutVars>
          <dgm:bulletEnabled val="1"/>
        </dgm:presLayoutVars>
      </dgm:prSet>
      <dgm:spPr/>
    </dgm:pt>
  </dgm:ptLst>
  <dgm:cxnLst>
    <dgm:cxn modelId="{A99B4702-2A82-4FA3-B492-6C2B488F143B}" srcId="{FBD69750-DA40-4D14-913B-74281FC67570}" destId="{94D015C0-3F4F-49FC-901A-FBCCF7B5A8FA}" srcOrd="0" destOrd="0" parTransId="{0725E274-9AC4-49A0-BA36-AEEA26E57CB1}" sibTransId="{384A980E-5F00-4BB4-AF47-40D3E3AADA4C}"/>
    <dgm:cxn modelId="{A432DC02-6B9B-4E67-BAA2-2FEC3DC2DA59}" type="presOf" srcId="{2564E4FF-2E5B-4B62-B2E8-5E0CDC3E345F}" destId="{BA2D0D67-E986-4452-969C-3BE23778F28D}" srcOrd="0" destOrd="1" presId="urn:microsoft.com/office/officeart/2005/8/layout/hList6"/>
    <dgm:cxn modelId="{62A1CE07-255D-4EBF-8771-E64B904EAABB}" srcId="{EA091FD2-DF84-4755-A0B1-7AFEE3405AAE}" destId="{98F07640-3F3B-41CE-B866-929912006A12}" srcOrd="2" destOrd="0" parTransId="{65B12CEF-D175-4BFC-97F0-BEF05BAF1D43}" sibTransId="{30DBF119-9C69-4359-B9BE-B0D3B98E7F3A}"/>
    <dgm:cxn modelId="{6EC8010B-2731-43F0-B816-00144C82DDB5}" srcId="{FBD69750-DA40-4D14-913B-74281FC67570}" destId="{BDA0EBD3-0DE4-491B-92E7-7E0EC4C082CC}" srcOrd="1" destOrd="0" parTransId="{C3908021-E2ED-4E99-8843-CC5209AC955A}" sibTransId="{2F1DE3A3-5454-429B-B0DA-B63511345835}"/>
    <dgm:cxn modelId="{F148A90F-CE07-4CCC-9E5A-2E1847C4A7A8}" srcId="{12DB0164-712B-4EEA-8B36-AFEBCDF2C1E5}" destId="{7B4DA364-694B-4CF1-93A9-4277C3F6439D}" srcOrd="2" destOrd="0" parTransId="{CDB0BBDF-67E9-45DF-AA43-E92EB5CF3894}" sibTransId="{180E15DC-505B-4756-8928-98FD431536AB}"/>
    <dgm:cxn modelId="{3DEB9116-4C4C-414C-9F47-1970CC8035C0}" type="presOf" srcId="{BDA0EBD3-0DE4-491B-92E7-7E0EC4C082CC}" destId="{E9AD7C7E-7425-4415-83C0-EC5934032728}" srcOrd="0" destOrd="4" presId="urn:microsoft.com/office/officeart/2005/8/layout/hList6"/>
    <dgm:cxn modelId="{C5E14521-7C0D-4676-8575-611378006A52}" type="presOf" srcId="{409CAC98-D867-4D35-BD1D-1528A61BFE79}" destId="{48D1A311-A565-46C6-AFEE-37E7CE543662}" srcOrd="0" destOrd="2" presId="urn:microsoft.com/office/officeart/2005/8/layout/hList6"/>
    <dgm:cxn modelId="{41020B31-E75F-46E1-8FD0-9156300D1B7E}" type="presOf" srcId="{FBD69750-DA40-4D14-913B-74281FC67570}" destId="{E9AD7C7E-7425-4415-83C0-EC5934032728}" srcOrd="0" destOrd="2" presId="urn:microsoft.com/office/officeart/2005/8/layout/hList6"/>
    <dgm:cxn modelId="{FAF3E45B-1714-4829-BC3D-E84C513799F9}" type="presOf" srcId="{B3C73313-2239-4962-8195-5DB6D872A64E}" destId="{E9AD7C7E-7425-4415-83C0-EC5934032728}" srcOrd="0" destOrd="5" presId="urn:microsoft.com/office/officeart/2005/8/layout/hList6"/>
    <dgm:cxn modelId="{937BD760-0B6A-498C-80AC-2C229F7E86FC}" type="presOf" srcId="{EA091FD2-DF84-4755-A0B1-7AFEE3405AAE}" destId="{2235F32A-250F-4C5E-A387-568AD701ACCD}" srcOrd="0" destOrd="0" presId="urn:microsoft.com/office/officeart/2005/8/layout/hList6"/>
    <dgm:cxn modelId="{24F31A47-B544-4ABF-9F26-67C349F79D31}" type="presOf" srcId="{113BB8E1-DF1E-4AC9-BF63-D44A4FA73027}" destId="{BA2D0D67-E986-4452-969C-3BE23778F28D}" srcOrd="0" destOrd="3" presId="urn:microsoft.com/office/officeart/2005/8/layout/hList6"/>
    <dgm:cxn modelId="{755BC669-BA83-4883-A6B4-9F510E705C03}" type="presOf" srcId="{A9D6241C-BA43-4A10-ABDC-9FDBEEAD346B}" destId="{BA2D0D67-E986-4452-969C-3BE23778F28D}" srcOrd="0" destOrd="4" presId="urn:microsoft.com/office/officeart/2005/8/layout/hList6"/>
    <dgm:cxn modelId="{4CDCE74B-1D8F-45F4-BCA3-362663467D1E}" srcId="{98F07640-3F3B-41CE-B866-929912006A12}" destId="{FBD69750-DA40-4D14-913B-74281FC67570}" srcOrd="1" destOrd="0" parTransId="{A4187BBF-A1C9-4B52-8FCC-1408C459B717}" sibTransId="{560B2AAC-9D9C-4BF5-AFB9-F0C62B51882E}"/>
    <dgm:cxn modelId="{997C276D-AA14-4E23-9B43-CAD7F26C76BF}" srcId="{923F1069-48A3-4834-B40C-A2D485A83E04}" destId="{D28F24B3-92BC-4041-B233-644157F28667}" srcOrd="1" destOrd="0" parTransId="{8A0CF080-7346-49D6-942D-88A916EAA89B}" sibTransId="{133D2D77-838E-4FAD-A955-C5BA93A7B5AD}"/>
    <dgm:cxn modelId="{3789806D-CA8D-4753-A05E-C02E9A8FB0F5}" type="presOf" srcId="{7B4DA364-694B-4CF1-93A9-4277C3F6439D}" destId="{48D1A311-A565-46C6-AFEE-37E7CE543662}" srcOrd="0" destOrd="3" presId="urn:microsoft.com/office/officeart/2005/8/layout/hList6"/>
    <dgm:cxn modelId="{1916B553-8837-463B-B700-CFD59F88AF98}" type="presOf" srcId="{923F1069-48A3-4834-B40C-A2D485A83E04}" destId="{BA2D0D67-E986-4452-969C-3BE23778F28D}" srcOrd="0" destOrd="0" presId="urn:microsoft.com/office/officeart/2005/8/layout/hList6"/>
    <dgm:cxn modelId="{5FC23778-4C33-426D-95AD-697DCC156061}" type="presOf" srcId="{2A95C275-6B40-45FF-95F4-B8BAFB1280C4}" destId="{E9AD7C7E-7425-4415-83C0-EC5934032728}" srcOrd="0" destOrd="1" presId="urn:microsoft.com/office/officeart/2005/8/layout/hList6"/>
    <dgm:cxn modelId="{61256259-5548-49CA-9DA3-9BED49A2B6D4}" srcId="{FBD69750-DA40-4D14-913B-74281FC67570}" destId="{B3C73313-2239-4962-8195-5DB6D872A64E}" srcOrd="2" destOrd="0" parTransId="{752093AE-DA67-4CAB-A0A6-401C83316C5B}" sibTransId="{34622E5C-218A-4166-B476-C7BB70C0C394}"/>
    <dgm:cxn modelId="{D014CC86-00ED-43AF-A45F-A655B7EDF951}" srcId="{12DB0164-712B-4EEA-8B36-AFEBCDF2C1E5}" destId="{314F4507-D9B4-47DE-A821-5DE8CD2F8CE0}" srcOrd="0" destOrd="0" parTransId="{DBCCAE4F-B55E-447C-A124-F156A8E19241}" sibTransId="{4FB2E4E1-7D38-4FFD-827A-1C3A400AFF97}"/>
    <dgm:cxn modelId="{9F71A192-DF4C-4189-801B-270C39DD65FE}" srcId="{12DB0164-712B-4EEA-8B36-AFEBCDF2C1E5}" destId="{409CAC98-D867-4D35-BD1D-1528A61BFE79}" srcOrd="1" destOrd="0" parTransId="{52DBE086-A22B-46B5-A99E-64C8A3A182AE}" sibTransId="{12EB920B-5270-4CB7-B50C-1A960FA01B02}"/>
    <dgm:cxn modelId="{E619A992-3B82-4B5F-AD99-8388060FBF5B}" type="presOf" srcId="{94D015C0-3F4F-49FC-901A-FBCCF7B5A8FA}" destId="{E9AD7C7E-7425-4415-83C0-EC5934032728}" srcOrd="0" destOrd="3" presId="urn:microsoft.com/office/officeart/2005/8/layout/hList6"/>
    <dgm:cxn modelId="{E0A00497-511B-44F9-B097-BAD6CEA4F480}" srcId="{923F1069-48A3-4834-B40C-A2D485A83E04}" destId="{2564E4FF-2E5B-4B62-B2E8-5E0CDC3E345F}" srcOrd="0" destOrd="0" parTransId="{254508BD-99CA-4A6C-89E7-09E1F4CDDE81}" sibTransId="{F68BDEB9-9F13-48C5-821C-C4E9D83E6626}"/>
    <dgm:cxn modelId="{58B96CA3-B33C-42DC-A33B-C799BCE3C2A7}" type="presOf" srcId="{98F07640-3F3B-41CE-B866-929912006A12}" destId="{E9AD7C7E-7425-4415-83C0-EC5934032728}" srcOrd="0" destOrd="0" presId="urn:microsoft.com/office/officeart/2005/8/layout/hList6"/>
    <dgm:cxn modelId="{FE3853A6-911F-474A-BD99-724997DBB242}" srcId="{EA091FD2-DF84-4755-A0B1-7AFEE3405AAE}" destId="{12DB0164-712B-4EEA-8B36-AFEBCDF2C1E5}" srcOrd="1" destOrd="0" parTransId="{ECA9D833-C01A-4E0B-AB21-5B5727B4B6A3}" sibTransId="{4DA68D6D-C51B-4362-849D-9F8F1A3981AA}"/>
    <dgm:cxn modelId="{0863D0A6-ED78-4537-A226-B5DE3E575CAB}" type="presOf" srcId="{D28F24B3-92BC-4041-B233-644157F28667}" destId="{BA2D0D67-E986-4452-969C-3BE23778F28D}" srcOrd="0" destOrd="2" presId="urn:microsoft.com/office/officeart/2005/8/layout/hList6"/>
    <dgm:cxn modelId="{9B9A33C5-35F0-496D-9DA2-530EC905C59B}" srcId="{923F1069-48A3-4834-B40C-A2D485A83E04}" destId="{A9D6241C-BA43-4A10-ABDC-9FDBEEAD346B}" srcOrd="3" destOrd="0" parTransId="{601B0AAB-8E95-45B7-8F23-B9B0041B6B91}" sibTransId="{B4C3324E-8206-4A2D-AE83-F7A79A9BBC2A}"/>
    <dgm:cxn modelId="{E47467D1-4D44-4A76-BA2F-458D1E600A83}" type="presOf" srcId="{12DB0164-712B-4EEA-8B36-AFEBCDF2C1E5}" destId="{48D1A311-A565-46C6-AFEE-37E7CE543662}" srcOrd="0" destOrd="0" presId="urn:microsoft.com/office/officeart/2005/8/layout/hList6"/>
    <dgm:cxn modelId="{00D911F0-BA4D-45E7-A166-8037D7EA9605}" srcId="{923F1069-48A3-4834-B40C-A2D485A83E04}" destId="{113BB8E1-DF1E-4AC9-BF63-D44A4FA73027}" srcOrd="2" destOrd="0" parTransId="{7C5A3EF9-9CF1-49A7-BB8C-5A1A6944EAEE}" sibTransId="{A7040BE1-F81D-46E7-B0C1-52DDE0574F5D}"/>
    <dgm:cxn modelId="{4E1875F4-D217-4ABC-88C3-11A289C05D79}" type="presOf" srcId="{314F4507-D9B4-47DE-A821-5DE8CD2F8CE0}" destId="{48D1A311-A565-46C6-AFEE-37E7CE543662}" srcOrd="0" destOrd="1" presId="urn:microsoft.com/office/officeart/2005/8/layout/hList6"/>
    <dgm:cxn modelId="{D21CCCF8-97CC-4930-86AB-D891BAF39D09}" srcId="{EA091FD2-DF84-4755-A0B1-7AFEE3405AAE}" destId="{923F1069-48A3-4834-B40C-A2D485A83E04}" srcOrd="0" destOrd="0" parTransId="{0C82AFF4-E7D4-43BE-A7B2-68F2979D06A6}" sibTransId="{42B8F02B-17B6-436B-B2A5-ABE681AEB038}"/>
    <dgm:cxn modelId="{720280F9-4214-48C3-8DF2-B7020E42A8E3}" srcId="{98F07640-3F3B-41CE-B866-929912006A12}" destId="{2A95C275-6B40-45FF-95F4-B8BAFB1280C4}" srcOrd="0" destOrd="0" parTransId="{23F0BF13-8B0F-4FF5-BAFA-95A29925F8B8}" sibTransId="{A337EC84-3704-43EC-AEBE-8DB26CB71699}"/>
    <dgm:cxn modelId="{83AD94E1-676C-4651-9D2F-AF3C95C43A9E}" type="presParOf" srcId="{2235F32A-250F-4C5E-A387-568AD701ACCD}" destId="{BA2D0D67-E986-4452-969C-3BE23778F28D}" srcOrd="0" destOrd="0" presId="urn:microsoft.com/office/officeart/2005/8/layout/hList6"/>
    <dgm:cxn modelId="{779787A7-9CC0-4A18-90AD-8B48A82FFDE6}" type="presParOf" srcId="{2235F32A-250F-4C5E-A387-568AD701ACCD}" destId="{DE231C29-084A-4EAA-9DE7-004D9EAF1092}" srcOrd="1" destOrd="0" presId="urn:microsoft.com/office/officeart/2005/8/layout/hList6"/>
    <dgm:cxn modelId="{E9EB1701-8633-455E-A7A7-6050AF77CA94}" type="presParOf" srcId="{2235F32A-250F-4C5E-A387-568AD701ACCD}" destId="{48D1A311-A565-46C6-AFEE-37E7CE543662}" srcOrd="2" destOrd="0" presId="urn:microsoft.com/office/officeart/2005/8/layout/hList6"/>
    <dgm:cxn modelId="{EE14A0E3-E195-4F82-A2F3-0D58970EE14A}" type="presParOf" srcId="{2235F32A-250F-4C5E-A387-568AD701ACCD}" destId="{8E8C859C-A724-41BF-B5AB-5B82D2DBA9AB}" srcOrd="3" destOrd="0" presId="urn:microsoft.com/office/officeart/2005/8/layout/hList6"/>
    <dgm:cxn modelId="{AE13E69D-87E1-45B8-9756-29E63EB7CD1F}" type="presParOf" srcId="{2235F32A-250F-4C5E-A387-568AD701ACCD}" destId="{E9AD7C7E-7425-4415-83C0-EC593403272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BDC76-9782-4232-B40B-1DDA5CB87ACA}">
      <dsp:nvSpPr>
        <dsp:cNvPr id="0" name=""/>
        <dsp:cNvSpPr/>
      </dsp:nvSpPr>
      <dsp:spPr>
        <a:xfrm>
          <a:off x="8727100" y="2758540"/>
          <a:ext cx="1079978" cy="513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256"/>
              </a:lnTo>
              <a:lnTo>
                <a:pt x="1079978" y="350256"/>
              </a:lnTo>
              <a:lnTo>
                <a:pt x="1079978" y="513971"/>
              </a:lnTo>
            </a:path>
          </a:pathLst>
        </a:custGeom>
        <a:noFill/>
        <a:ln w="1270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6730B-7A36-4C57-9119-3B0AECDFAF6F}">
      <dsp:nvSpPr>
        <dsp:cNvPr id="0" name=""/>
        <dsp:cNvSpPr/>
      </dsp:nvSpPr>
      <dsp:spPr>
        <a:xfrm>
          <a:off x="7647121" y="2758540"/>
          <a:ext cx="1079978" cy="513971"/>
        </a:xfrm>
        <a:custGeom>
          <a:avLst/>
          <a:gdLst/>
          <a:ahLst/>
          <a:cxnLst/>
          <a:rect l="0" t="0" r="0" b="0"/>
          <a:pathLst>
            <a:path>
              <a:moveTo>
                <a:pt x="1079978" y="0"/>
              </a:moveTo>
              <a:lnTo>
                <a:pt x="1079978" y="350256"/>
              </a:lnTo>
              <a:lnTo>
                <a:pt x="0" y="350256"/>
              </a:lnTo>
              <a:lnTo>
                <a:pt x="0" y="513971"/>
              </a:lnTo>
            </a:path>
          </a:pathLst>
        </a:custGeom>
        <a:noFill/>
        <a:ln w="1270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8D552-C09C-4CA1-8021-B045B5EFD8D3}">
      <dsp:nvSpPr>
        <dsp:cNvPr id="0" name=""/>
        <dsp:cNvSpPr/>
      </dsp:nvSpPr>
      <dsp:spPr>
        <a:xfrm>
          <a:off x="6027153" y="1122372"/>
          <a:ext cx="2699946" cy="513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256"/>
              </a:lnTo>
              <a:lnTo>
                <a:pt x="2699946" y="350256"/>
              </a:lnTo>
              <a:lnTo>
                <a:pt x="2699946" y="513971"/>
              </a:lnTo>
            </a:path>
          </a:pathLst>
        </a:custGeom>
        <a:noFill/>
        <a:ln w="1270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54C09-2ECC-415A-8470-0A0E777CB99C}">
      <dsp:nvSpPr>
        <dsp:cNvPr id="0" name=""/>
        <dsp:cNvSpPr/>
      </dsp:nvSpPr>
      <dsp:spPr>
        <a:xfrm>
          <a:off x="3327206" y="2758540"/>
          <a:ext cx="2159957" cy="513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256"/>
              </a:lnTo>
              <a:lnTo>
                <a:pt x="2159957" y="350256"/>
              </a:lnTo>
              <a:lnTo>
                <a:pt x="2159957" y="513971"/>
              </a:lnTo>
            </a:path>
          </a:pathLst>
        </a:custGeom>
        <a:noFill/>
        <a:ln w="1270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0EF14-E353-4387-BF3B-6A5DBD6C5EC5}">
      <dsp:nvSpPr>
        <dsp:cNvPr id="0" name=""/>
        <dsp:cNvSpPr/>
      </dsp:nvSpPr>
      <dsp:spPr>
        <a:xfrm>
          <a:off x="3281486" y="2758540"/>
          <a:ext cx="91440" cy="513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3971"/>
              </a:lnTo>
            </a:path>
          </a:pathLst>
        </a:custGeom>
        <a:noFill/>
        <a:ln w="1270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BEEBC-C915-4AC7-9548-62A36611B109}">
      <dsp:nvSpPr>
        <dsp:cNvPr id="0" name=""/>
        <dsp:cNvSpPr/>
      </dsp:nvSpPr>
      <dsp:spPr>
        <a:xfrm>
          <a:off x="1167249" y="2758540"/>
          <a:ext cx="2159957" cy="513971"/>
        </a:xfrm>
        <a:custGeom>
          <a:avLst/>
          <a:gdLst/>
          <a:ahLst/>
          <a:cxnLst/>
          <a:rect l="0" t="0" r="0" b="0"/>
          <a:pathLst>
            <a:path>
              <a:moveTo>
                <a:pt x="2159957" y="0"/>
              </a:moveTo>
              <a:lnTo>
                <a:pt x="2159957" y="350256"/>
              </a:lnTo>
              <a:lnTo>
                <a:pt x="0" y="350256"/>
              </a:lnTo>
              <a:lnTo>
                <a:pt x="0" y="513971"/>
              </a:lnTo>
            </a:path>
          </a:pathLst>
        </a:custGeom>
        <a:noFill/>
        <a:ln w="1270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7D3ED-DCEB-403B-B321-B4958B5742E0}">
      <dsp:nvSpPr>
        <dsp:cNvPr id="0" name=""/>
        <dsp:cNvSpPr/>
      </dsp:nvSpPr>
      <dsp:spPr>
        <a:xfrm>
          <a:off x="3327206" y="1122372"/>
          <a:ext cx="2699946" cy="513971"/>
        </a:xfrm>
        <a:custGeom>
          <a:avLst/>
          <a:gdLst/>
          <a:ahLst/>
          <a:cxnLst/>
          <a:rect l="0" t="0" r="0" b="0"/>
          <a:pathLst>
            <a:path>
              <a:moveTo>
                <a:pt x="2699946" y="0"/>
              </a:moveTo>
              <a:lnTo>
                <a:pt x="2699946" y="350256"/>
              </a:lnTo>
              <a:lnTo>
                <a:pt x="0" y="350256"/>
              </a:lnTo>
              <a:lnTo>
                <a:pt x="0" y="513971"/>
              </a:lnTo>
            </a:path>
          </a:pathLst>
        </a:custGeom>
        <a:noFill/>
        <a:ln w="1270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5C657-668C-4A8D-9704-7CC91C5549E9}">
      <dsp:nvSpPr>
        <dsp:cNvPr id="0" name=""/>
        <dsp:cNvSpPr/>
      </dsp:nvSpPr>
      <dsp:spPr>
        <a:xfrm>
          <a:off x="5143534" y="176"/>
          <a:ext cx="1767237" cy="1122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1C8C5-B35B-4E02-9B11-E8BEAB95738F}">
      <dsp:nvSpPr>
        <dsp:cNvPr id="0" name=""/>
        <dsp:cNvSpPr/>
      </dsp:nvSpPr>
      <dsp:spPr>
        <a:xfrm>
          <a:off x="5339894" y="186718"/>
          <a:ext cx="1767237" cy="112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Profit</a:t>
          </a:r>
        </a:p>
      </dsp:txBody>
      <dsp:txXfrm>
        <a:off x="5372762" y="219586"/>
        <a:ext cx="1701501" cy="1056459"/>
      </dsp:txXfrm>
    </dsp:sp>
    <dsp:sp modelId="{94067700-8202-44A0-A98E-8708DBCB9EA1}">
      <dsp:nvSpPr>
        <dsp:cNvPr id="0" name=""/>
        <dsp:cNvSpPr/>
      </dsp:nvSpPr>
      <dsp:spPr>
        <a:xfrm>
          <a:off x="2443587" y="1636344"/>
          <a:ext cx="1767237" cy="1122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408F3F-3799-49A8-B9F5-2A9CE1F39498}">
      <dsp:nvSpPr>
        <dsp:cNvPr id="0" name=""/>
        <dsp:cNvSpPr/>
      </dsp:nvSpPr>
      <dsp:spPr>
        <a:xfrm>
          <a:off x="2639947" y="1822885"/>
          <a:ext cx="1767237" cy="112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 Revenue </a:t>
          </a:r>
        </a:p>
      </dsp:txBody>
      <dsp:txXfrm>
        <a:off x="2672815" y="1855753"/>
        <a:ext cx="1701501" cy="1056459"/>
      </dsp:txXfrm>
    </dsp:sp>
    <dsp:sp modelId="{9F111D46-0D0C-4A93-A5DE-97D8C23C350D}">
      <dsp:nvSpPr>
        <dsp:cNvPr id="0" name=""/>
        <dsp:cNvSpPr/>
      </dsp:nvSpPr>
      <dsp:spPr>
        <a:xfrm>
          <a:off x="283630" y="3272511"/>
          <a:ext cx="1767237" cy="1122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942344-1B24-4506-BD21-E40DC05330DE}">
      <dsp:nvSpPr>
        <dsp:cNvPr id="0" name=""/>
        <dsp:cNvSpPr/>
      </dsp:nvSpPr>
      <dsp:spPr>
        <a:xfrm>
          <a:off x="479990" y="3459053"/>
          <a:ext cx="1767237" cy="112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 Likelihood of Returning Customers </a:t>
          </a:r>
        </a:p>
      </dsp:txBody>
      <dsp:txXfrm>
        <a:off x="512858" y="3491921"/>
        <a:ext cx="1701501" cy="1056459"/>
      </dsp:txXfrm>
    </dsp:sp>
    <dsp:sp modelId="{A328B822-6E85-4EBA-B339-75D2EB7DD620}">
      <dsp:nvSpPr>
        <dsp:cNvPr id="0" name=""/>
        <dsp:cNvSpPr/>
      </dsp:nvSpPr>
      <dsp:spPr>
        <a:xfrm>
          <a:off x="2443587" y="3272511"/>
          <a:ext cx="1767237" cy="1122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03B722-C800-4AC1-B11E-67D4FC0C4DF1}">
      <dsp:nvSpPr>
        <dsp:cNvPr id="0" name=""/>
        <dsp:cNvSpPr/>
      </dsp:nvSpPr>
      <dsp:spPr>
        <a:xfrm>
          <a:off x="2639947" y="3459053"/>
          <a:ext cx="1767237" cy="112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Segmentation</a:t>
          </a:r>
        </a:p>
      </dsp:txBody>
      <dsp:txXfrm>
        <a:off x="2672815" y="3491921"/>
        <a:ext cx="1701501" cy="1056459"/>
      </dsp:txXfrm>
    </dsp:sp>
    <dsp:sp modelId="{B5F689CC-6EC5-4AC3-8CFD-23BB031F986C}">
      <dsp:nvSpPr>
        <dsp:cNvPr id="0" name=""/>
        <dsp:cNvSpPr/>
      </dsp:nvSpPr>
      <dsp:spPr>
        <a:xfrm>
          <a:off x="4603545" y="3272511"/>
          <a:ext cx="1767237" cy="1122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A46116-1E77-429D-BFC9-A98FC209A207}">
      <dsp:nvSpPr>
        <dsp:cNvPr id="0" name=""/>
        <dsp:cNvSpPr/>
      </dsp:nvSpPr>
      <dsp:spPr>
        <a:xfrm>
          <a:off x="4799904" y="3459053"/>
          <a:ext cx="1767237" cy="112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Targeted Advertisement</a:t>
          </a:r>
        </a:p>
      </dsp:txBody>
      <dsp:txXfrm>
        <a:off x="4832772" y="3491921"/>
        <a:ext cx="1701501" cy="1056459"/>
      </dsp:txXfrm>
    </dsp:sp>
    <dsp:sp modelId="{EE8721AC-4E1E-45A8-9A1F-5F5C4BFDEBEA}">
      <dsp:nvSpPr>
        <dsp:cNvPr id="0" name=""/>
        <dsp:cNvSpPr/>
      </dsp:nvSpPr>
      <dsp:spPr>
        <a:xfrm>
          <a:off x="7843481" y="1636344"/>
          <a:ext cx="1767237" cy="1122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8A8237-CBBB-4C3B-853B-4CD5AA5549B4}">
      <dsp:nvSpPr>
        <dsp:cNvPr id="0" name=""/>
        <dsp:cNvSpPr/>
      </dsp:nvSpPr>
      <dsp:spPr>
        <a:xfrm>
          <a:off x="8039840" y="1822885"/>
          <a:ext cx="1767237" cy="112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Decrease Cost</a:t>
          </a:r>
        </a:p>
      </dsp:txBody>
      <dsp:txXfrm>
        <a:off x="8072708" y="1855753"/>
        <a:ext cx="1701501" cy="1056459"/>
      </dsp:txXfrm>
    </dsp:sp>
    <dsp:sp modelId="{CA3C21FC-AF1B-466B-B620-D140B0B19C5C}">
      <dsp:nvSpPr>
        <dsp:cNvPr id="0" name=""/>
        <dsp:cNvSpPr/>
      </dsp:nvSpPr>
      <dsp:spPr>
        <a:xfrm>
          <a:off x="6763502" y="3272511"/>
          <a:ext cx="1767237" cy="1122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E16DCE-FDA2-4E9C-B731-2091244722B5}">
      <dsp:nvSpPr>
        <dsp:cNvPr id="0" name=""/>
        <dsp:cNvSpPr/>
      </dsp:nvSpPr>
      <dsp:spPr>
        <a:xfrm>
          <a:off x="6959862" y="3459053"/>
          <a:ext cx="1767237" cy="112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Predictive Maintenance</a:t>
          </a:r>
        </a:p>
      </dsp:txBody>
      <dsp:txXfrm>
        <a:off x="6992730" y="3491921"/>
        <a:ext cx="1701501" cy="1056459"/>
      </dsp:txXfrm>
    </dsp:sp>
    <dsp:sp modelId="{7D2EAC55-B6DD-4564-8C99-CDCFA969185B}">
      <dsp:nvSpPr>
        <dsp:cNvPr id="0" name=""/>
        <dsp:cNvSpPr/>
      </dsp:nvSpPr>
      <dsp:spPr>
        <a:xfrm>
          <a:off x="8923459" y="3272511"/>
          <a:ext cx="1767237" cy="1122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E7EB9-C8A1-418E-B9DF-DF5394F12153}">
      <dsp:nvSpPr>
        <dsp:cNvPr id="0" name=""/>
        <dsp:cNvSpPr/>
      </dsp:nvSpPr>
      <dsp:spPr>
        <a:xfrm>
          <a:off x="9119819" y="3459053"/>
          <a:ext cx="1767237" cy="112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Energy Efficient Ships</a:t>
          </a:r>
        </a:p>
      </dsp:txBody>
      <dsp:txXfrm>
        <a:off x="9152687" y="3491921"/>
        <a:ext cx="1701501" cy="10564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189" y="0"/>
          <a:ext cx="1319645" cy="298384"/>
        </a:xfrm>
        <a:prstGeom prst="homePlate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Driver Tree</a:t>
          </a:r>
        </a:p>
      </dsp:txBody>
      <dsp:txXfrm>
        <a:off x="31189" y="0"/>
        <a:ext cx="1245049" cy="298384"/>
      </dsp:txXfrm>
    </dsp:sp>
    <dsp:sp modelId="{116C1920-00CD-4625-BDD0-CFF1CD764AB6}">
      <dsp:nvSpPr>
        <dsp:cNvPr id="0" name=""/>
        <dsp:cNvSpPr/>
      </dsp:nvSpPr>
      <dsp:spPr>
        <a:xfrm>
          <a:off x="1055873" y="0"/>
          <a:ext cx="1319645" cy="298384"/>
        </a:xfrm>
        <a:prstGeom prst="chevron">
          <a:avLst/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Analytical Opportunity</a:t>
          </a:r>
        </a:p>
      </dsp:txBody>
      <dsp:txXfrm>
        <a:off x="1205065" y="0"/>
        <a:ext cx="1021261" cy="298384"/>
      </dsp:txXfrm>
    </dsp:sp>
    <dsp:sp modelId="{4CE974DC-5460-4B80-86D4-107D8B742A0B}">
      <dsp:nvSpPr>
        <dsp:cNvPr id="0" name=""/>
        <dsp:cNvSpPr/>
      </dsp:nvSpPr>
      <dsp:spPr>
        <a:xfrm>
          <a:off x="2111590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Evaluation</a:t>
          </a:r>
        </a:p>
      </dsp:txBody>
      <dsp:txXfrm>
        <a:off x="2260782" y="0"/>
        <a:ext cx="1021261" cy="298384"/>
      </dsp:txXfrm>
    </dsp:sp>
    <dsp:sp modelId="{BD2BBD0D-B131-4C55-A96C-272DD0DBC883}">
      <dsp:nvSpPr>
        <dsp:cNvPr id="0" name=""/>
        <dsp:cNvSpPr/>
      </dsp:nvSpPr>
      <dsp:spPr>
        <a:xfrm>
          <a:off x="3167306" y="0"/>
          <a:ext cx="1484601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Conclusion</a:t>
          </a:r>
        </a:p>
      </dsp:txBody>
      <dsp:txXfrm>
        <a:off x="3316498" y="0"/>
        <a:ext cx="1186217" cy="298384"/>
      </dsp:txXfrm>
    </dsp:sp>
    <dsp:sp modelId="{27283272-6E45-48B0-8A3E-C7F582ABF2FA}">
      <dsp:nvSpPr>
        <dsp:cNvPr id="0" name=""/>
        <dsp:cNvSpPr/>
      </dsp:nvSpPr>
      <dsp:spPr>
        <a:xfrm>
          <a:off x="4388136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Appendix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537328" y="0"/>
        <a:ext cx="1021261" cy="2983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2220C-D27C-4B90-A72A-4370A6C03AAC}">
      <dsp:nvSpPr>
        <dsp:cNvPr id="0" name=""/>
        <dsp:cNvSpPr/>
      </dsp:nvSpPr>
      <dsp:spPr>
        <a:xfrm rot="5400000">
          <a:off x="-248379" y="249497"/>
          <a:ext cx="1655861" cy="11591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 Problem</a:t>
          </a:r>
        </a:p>
      </dsp:txBody>
      <dsp:txXfrm rot="-5400000">
        <a:off x="1" y="580670"/>
        <a:ext cx="1159103" cy="496758"/>
      </dsp:txXfrm>
    </dsp:sp>
    <dsp:sp modelId="{1057BBCB-0804-40F6-8FC1-ED1E2A9B5323}">
      <dsp:nvSpPr>
        <dsp:cNvPr id="0" name=""/>
        <dsp:cNvSpPr/>
      </dsp:nvSpPr>
      <dsp:spPr>
        <a:xfrm rot="5400000">
          <a:off x="4105396" y="-2945175"/>
          <a:ext cx="1076310" cy="69688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ct val="100000"/>
            <a:buFont typeface="Arial" panose="020B0604020202020204" pitchFamily="34" charset="0"/>
            <a:buChar char="•"/>
          </a:pPr>
          <a:r>
            <a:rPr lang="en-US" sz="1100" kern="1200" dirty="0"/>
            <a:t> The need for an innovative and energy efficient cruising technique </a:t>
          </a:r>
          <a:r>
            <a:rPr lang="en-US" sz="1100" kern="1200" dirty="0" err="1"/>
            <a:t>binded</a:t>
          </a:r>
          <a:r>
            <a:rPr lang="en-US" sz="1100" kern="1200" dirty="0"/>
            <a:t> with consumption </a:t>
          </a:r>
          <a:r>
            <a:rPr lang="en-US" sz="1100" kern="1200" dirty="0">
              <a:solidFill>
                <a:schemeClr val="dk1"/>
              </a:solidFill>
            </a:rPr>
            <a:t>optimization</a:t>
          </a:r>
          <a:r>
            <a:rPr lang="en-US" sz="1100" kern="1200" dirty="0"/>
            <a:t>. </a:t>
          </a:r>
        </a:p>
      </dsp:txBody>
      <dsp:txXfrm rot="-5400000">
        <a:off x="1159104" y="53658"/>
        <a:ext cx="6916355" cy="971228"/>
      </dsp:txXfrm>
    </dsp:sp>
    <dsp:sp modelId="{39F0B890-2448-4721-BD3E-53282C27A314}">
      <dsp:nvSpPr>
        <dsp:cNvPr id="0" name=""/>
        <dsp:cNvSpPr/>
      </dsp:nvSpPr>
      <dsp:spPr>
        <a:xfrm rot="5400000">
          <a:off x="-248379" y="1711802"/>
          <a:ext cx="1655861" cy="11591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Analytical Solution</a:t>
          </a:r>
        </a:p>
      </dsp:txBody>
      <dsp:txXfrm rot="-5400000">
        <a:off x="1" y="2042975"/>
        <a:ext cx="1159103" cy="496758"/>
      </dsp:txXfrm>
    </dsp:sp>
    <dsp:sp modelId="{2719D522-86A5-477D-AA35-54CF80D419E4}">
      <dsp:nvSpPr>
        <dsp:cNvPr id="0" name=""/>
        <dsp:cNvSpPr/>
      </dsp:nvSpPr>
      <dsp:spPr>
        <a:xfrm rot="5400000">
          <a:off x="4105396" y="-1482869"/>
          <a:ext cx="1076310" cy="69688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ct val="100000"/>
            <a:buFont typeface="Arial" panose="020B0604020202020204" pitchFamily="34" charset="0"/>
            <a:buChar char="•"/>
          </a:pPr>
          <a:r>
            <a:rPr lang="en-US" sz="1100" kern="1200" dirty="0">
              <a:solidFill>
                <a:schemeClr val="dk1"/>
              </a:solidFill>
            </a:rPr>
            <a:t>Predictive modelling to find a route based energy efficient cruising technique.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ct val="100000"/>
            <a:buFont typeface="Arial" panose="020B0604020202020204" pitchFamily="34" charset="0"/>
            <a:buChar char="•"/>
          </a:pPr>
          <a:r>
            <a:rPr lang="en-US" sz="1100" kern="1200" dirty="0">
              <a:solidFill>
                <a:schemeClr val="dk1"/>
              </a:solidFill>
            </a:rPr>
            <a:t>Major factors taken into consideration are bunkering availability, location specific fuel cost, governmental initiatives* and ease of use.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>
              <a:solidFill>
                <a:schemeClr val="dk1"/>
              </a:solidFill>
            </a:rPr>
            <a:t>Create optimization models to minimize the amount of energy use*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>
              <a:solidFill>
                <a:schemeClr val="dk1"/>
              </a:solidFill>
            </a:rPr>
            <a:t>Balance between choice of energy to increase power and propulsion Vs energy saving waste reduction techniques.</a:t>
          </a:r>
          <a:endParaRPr lang="en-US" sz="1100" kern="1200" dirty="0"/>
        </a:p>
      </dsp:txBody>
      <dsp:txXfrm rot="-5400000">
        <a:off x="1159104" y="1515964"/>
        <a:ext cx="6916355" cy="971228"/>
      </dsp:txXfrm>
    </dsp:sp>
    <dsp:sp modelId="{2BA029A3-AAE1-4347-BB97-35D0C98F9951}">
      <dsp:nvSpPr>
        <dsp:cNvPr id="0" name=""/>
        <dsp:cNvSpPr/>
      </dsp:nvSpPr>
      <dsp:spPr>
        <a:xfrm rot="5400000">
          <a:off x="-248379" y="3174108"/>
          <a:ext cx="1655861" cy="11591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Impact</a:t>
          </a:r>
        </a:p>
      </dsp:txBody>
      <dsp:txXfrm rot="-5400000">
        <a:off x="1" y="3505281"/>
        <a:ext cx="1159103" cy="496758"/>
      </dsp:txXfrm>
    </dsp:sp>
    <dsp:sp modelId="{77C4204B-2DAE-46FC-BCB8-16626A811AEC}">
      <dsp:nvSpPr>
        <dsp:cNvPr id="0" name=""/>
        <dsp:cNvSpPr/>
      </dsp:nvSpPr>
      <dsp:spPr>
        <a:xfrm rot="5400000">
          <a:off x="4105396" y="-20564"/>
          <a:ext cx="1076310" cy="69688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ct val="100000"/>
            <a:buFont typeface="Arial"/>
            <a:buChar char="•"/>
          </a:pPr>
          <a:r>
            <a:rPr lang="en-US" sz="1100" kern="1200" dirty="0">
              <a:solidFill>
                <a:schemeClr val="dk1"/>
              </a:solidFill>
            </a:rPr>
            <a:t>Clean fuel and simpler machinery means less machine maintenance. This in turn contributes to major cost saving by reducing the number of days in drydock.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dk1"/>
              </a:solidFill>
            </a:rPr>
            <a:t>Enables additional energy saving possibilities through efficient use and reuse of resources.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dk1"/>
              </a:solidFill>
            </a:rPr>
            <a:t>Route specific energy cruising technique would greatly lessen the cost spent on fuel. </a:t>
          </a:r>
        </a:p>
      </dsp:txBody>
      <dsp:txXfrm rot="-5400000">
        <a:off x="1159104" y="2978270"/>
        <a:ext cx="6916355" cy="9712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189" y="0"/>
          <a:ext cx="1319645" cy="298384"/>
        </a:xfrm>
        <a:prstGeom prst="homePlate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Driver Tree</a:t>
          </a:r>
        </a:p>
      </dsp:txBody>
      <dsp:txXfrm>
        <a:off x="31189" y="0"/>
        <a:ext cx="1245049" cy="298384"/>
      </dsp:txXfrm>
    </dsp:sp>
    <dsp:sp modelId="{116C1920-00CD-4625-BDD0-CFF1CD764AB6}">
      <dsp:nvSpPr>
        <dsp:cNvPr id="0" name=""/>
        <dsp:cNvSpPr/>
      </dsp:nvSpPr>
      <dsp:spPr>
        <a:xfrm>
          <a:off x="1055873" y="0"/>
          <a:ext cx="1319645" cy="298384"/>
        </a:xfrm>
        <a:prstGeom prst="chevron">
          <a:avLst/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Analytical Opportunity</a:t>
          </a:r>
        </a:p>
      </dsp:txBody>
      <dsp:txXfrm>
        <a:off x="1205065" y="0"/>
        <a:ext cx="1021261" cy="298384"/>
      </dsp:txXfrm>
    </dsp:sp>
    <dsp:sp modelId="{4CE974DC-5460-4B80-86D4-107D8B742A0B}">
      <dsp:nvSpPr>
        <dsp:cNvPr id="0" name=""/>
        <dsp:cNvSpPr/>
      </dsp:nvSpPr>
      <dsp:spPr>
        <a:xfrm>
          <a:off x="2111590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Evaluation</a:t>
          </a:r>
        </a:p>
      </dsp:txBody>
      <dsp:txXfrm>
        <a:off x="2260782" y="0"/>
        <a:ext cx="1021261" cy="298384"/>
      </dsp:txXfrm>
    </dsp:sp>
    <dsp:sp modelId="{BD2BBD0D-B131-4C55-A96C-272DD0DBC883}">
      <dsp:nvSpPr>
        <dsp:cNvPr id="0" name=""/>
        <dsp:cNvSpPr/>
      </dsp:nvSpPr>
      <dsp:spPr>
        <a:xfrm>
          <a:off x="3167306" y="0"/>
          <a:ext cx="1484601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Conclusion</a:t>
          </a:r>
        </a:p>
      </dsp:txBody>
      <dsp:txXfrm>
        <a:off x="3316498" y="0"/>
        <a:ext cx="1186217" cy="298384"/>
      </dsp:txXfrm>
    </dsp:sp>
    <dsp:sp modelId="{27283272-6E45-48B0-8A3E-C7F582ABF2FA}">
      <dsp:nvSpPr>
        <dsp:cNvPr id="0" name=""/>
        <dsp:cNvSpPr/>
      </dsp:nvSpPr>
      <dsp:spPr>
        <a:xfrm>
          <a:off x="4388136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Appendix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537328" y="0"/>
        <a:ext cx="1021261" cy="2983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189" y="0"/>
          <a:ext cx="1319645" cy="298384"/>
        </a:xfrm>
        <a:prstGeom prst="homePlate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Driver Tree</a:t>
          </a:r>
        </a:p>
      </dsp:txBody>
      <dsp:txXfrm>
        <a:off x="31189" y="0"/>
        <a:ext cx="1245049" cy="298384"/>
      </dsp:txXfrm>
    </dsp:sp>
    <dsp:sp modelId="{116C1920-00CD-4625-BDD0-CFF1CD764AB6}">
      <dsp:nvSpPr>
        <dsp:cNvPr id="0" name=""/>
        <dsp:cNvSpPr/>
      </dsp:nvSpPr>
      <dsp:spPr>
        <a:xfrm>
          <a:off x="1055873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Analytical Opportunity</a:t>
          </a:r>
        </a:p>
      </dsp:txBody>
      <dsp:txXfrm>
        <a:off x="1205065" y="0"/>
        <a:ext cx="1021261" cy="298384"/>
      </dsp:txXfrm>
    </dsp:sp>
    <dsp:sp modelId="{4CE974DC-5460-4B80-86D4-107D8B742A0B}">
      <dsp:nvSpPr>
        <dsp:cNvPr id="0" name=""/>
        <dsp:cNvSpPr/>
      </dsp:nvSpPr>
      <dsp:spPr>
        <a:xfrm>
          <a:off x="2111590" y="0"/>
          <a:ext cx="1319645" cy="298384"/>
        </a:xfrm>
        <a:prstGeom prst="chevron">
          <a:avLst/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Evaluation</a:t>
          </a:r>
        </a:p>
      </dsp:txBody>
      <dsp:txXfrm>
        <a:off x="2260782" y="0"/>
        <a:ext cx="1021261" cy="298384"/>
      </dsp:txXfrm>
    </dsp:sp>
    <dsp:sp modelId="{BD2BBD0D-B131-4C55-A96C-272DD0DBC883}">
      <dsp:nvSpPr>
        <dsp:cNvPr id="0" name=""/>
        <dsp:cNvSpPr/>
      </dsp:nvSpPr>
      <dsp:spPr>
        <a:xfrm>
          <a:off x="3167306" y="0"/>
          <a:ext cx="1484601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Conclusion</a:t>
          </a:r>
        </a:p>
      </dsp:txBody>
      <dsp:txXfrm>
        <a:off x="3316498" y="0"/>
        <a:ext cx="1186217" cy="298384"/>
      </dsp:txXfrm>
    </dsp:sp>
    <dsp:sp modelId="{27283272-6E45-48B0-8A3E-C7F582ABF2FA}">
      <dsp:nvSpPr>
        <dsp:cNvPr id="0" name=""/>
        <dsp:cNvSpPr/>
      </dsp:nvSpPr>
      <dsp:spPr>
        <a:xfrm>
          <a:off x="4388136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Appendix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537328" y="0"/>
        <a:ext cx="1021261" cy="29838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5D96D-6595-484C-A712-3BDE6D5E9175}">
      <dsp:nvSpPr>
        <dsp:cNvPr id="0" name=""/>
        <dsp:cNvSpPr/>
      </dsp:nvSpPr>
      <dsp:spPr>
        <a:xfrm>
          <a:off x="500108" y="0"/>
          <a:ext cx="2179940" cy="217990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2"/>
              </a:solidFill>
            </a:rPr>
            <a:t>Revenue Potential</a:t>
          </a:r>
        </a:p>
      </dsp:txBody>
      <dsp:txXfrm>
        <a:off x="819353" y="319240"/>
        <a:ext cx="1541450" cy="1541428"/>
      </dsp:txXfrm>
    </dsp:sp>
    <dsp:sp modelId="{7AA4960A-9805-4DDE-BA82-DC8D9FB4F31C}">
      <dsp:nvSpPr>
        <dsp:cNvPr id="0" name=""/>
        <dsp:cNvSpPr/>
      </dsp:nvSpPr>
      <dsp:spPr>
        <a:xfrm>
          <a:off x="1622143" y="1453878"/>
          <a:ext cx="2179940" cy="217990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3"/>
              </a:solidFill>
            </a:rPr>
            <a:t>Ease of Implementation</a:t>
          </a:r>
        </a:p>
      </dsp:txBody>
      <dsp:txXfrm>
        <a:off x="1941388" y="1773118"/>
        <a:ext cx="1541450" cy="1541428"/>
      </dsp:txXfrm>
    </dsp:sp>
    <dsp:sp modelId="{7EB2C208-F9E0-4854-B295-EA7D195CE5A3}">
      <dsp:nvSpPr>
        <dsp:cNvPr id="0" name=""/>
        <dsp:cNvSpPr/>
      </dsp:nvSpPr>
      <dsp:spPr>
        <a:xfrm>
          <a:off x="2742851" y="0"/>
          <a:ext cx="2179940" cy="217990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>
                  <a:lumMod val="50000"/>
                </a:schemeClr>
              </a:solidFill>
            </a:rPr>
            <a:t>Available Data</a:t>
          </a:r>
        </a:p>
      </dsp:txBody>
      <dsp:txXfrm>
        <a:off x="3062096" y="319240"/>
        <a:ext cx="1541450" cy="154142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189" y="0"/>
          <a:ext cx="1319645" cy="298384"/>
        </a:xfrm>
        <a:prstGeom prst="homePlate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Driver Tree</a:t>
          </a:r>
        </a:p>
      </dsp:txBody>
      <dsp:txXfrm>
        <a:off x="31189" y="0"/>
        <a:ext cx="1245049" cy="298384"/>
      </dsp:txXfrm>
    </dsp:sp>
    <dsp:sp modelId="{116C1920-00CD-4625-BDD0-CFF1CD764AB6}">
      <dsp:nvSpPr>
        <dsp:cNvPr id="0" name=""/>
        <dsp:cNvSpPr/>
      </dsp:nvSpPr>
      <dsp:spPr>
        <a:xfrm>
          <a:off x="1055873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Analytical Opportunity</a:t>
          </a:r>
        </a:p>
      </dsp:txBody>
      <dsp:txXfrm>
        <a:off x="1205065" y="0"/>
        <a:ext cx="1021261" cy="298384"/>
      </dsp:txXfrm>
    </dsp:sp>
    <dsp:sp modelId="{4CE974DC-5460-4B80-86D4-107D8B742A0B}">
      <dsp:nvSpPr>
        <dsp:cNvPr id="0" name=""/>
        <dsp:cNvSpPr/>
      </dsp:nvSpPr>
      <dsp:spPr>
        <a:xfrm>
          <a:off x="2111590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Evaluation</a:t>
          </a:r>
        </a:p>
      </dsp:txBody>
      <dsp:txXfrm>
        <a:off x="2260782" y="0"/>
        <a:ext cx="1021261" cy="298384"/>
      </dsp:txXfrm>
    </dsp:sp>
    <dsp:sp modelId="{BD2BBD0D-B131-4C55-A96C-272DD0DBC883}">
      <dsp:nvSpPr>
        <dsp:cNvPr id="0" name=""/>
        <dsp:cNvSpPr/>
      </dsp:nvSpPr>
      <dsp:spPr>
        <a:xfrm>
          <a:off x="3167306" y="0"/>
          <a:ext cx="1484601" cy="298384"/>
        </a:xfrm>
        <a:prstGeom prst="chevron">
          <a:avLst/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Conclusion</a:t>
          </a:r>
        </a:p>
      </dsp:txBody>
      <dsp:txXfrm>
        <a:off x="3316498" y="0"/>
        <a:ext cx="1186217" cy="298384"/>
      </dsp:txXfrm>
    </dsp:sp>
    <dsp:sp modelId="{27283272-6E45-48B0-8A3E-C7F582ABF2FA}">
      <dsp:nvSpPr>
        <dsp:cNvPr id="0" name=""/>
        <dsp:cNvSpPr/>
      </dsp:nvSpPr>
      <dsp:spPr>
        <a:xfrm>
          <a:off x="4388136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Appendix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537328" y="0"/>
        <a:ext cx="1021261" cy="2983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189" y="0"/>
          <a:ext cx="1319645" cy="298384"/>
        </a:xfrm>
        <a:prstGeom prst="homePlate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Driver Tree</a:t>
          </a:r>
        </a:p>
      </dsp:txBody>
      <dsp:txXfrm>
        <a:off x="31189" y="0"/>
        <a:ext cx="1245049" cy="298384"/>
      </dsp:txXfrm>
    </dsp:sp>
    <dsp:sp modelId="{116C1920-00CD-4625-BDD0-CFF1CD764AB6}">
      <dsp:nvSpPr>
        <dsp:cNvPr id="0" name=""/>
        <dsp:cNvSpPr/>
      </dsp:nvSpPr>
      <dsp:spPr>
        <a:xfrm>
          <a:off x="1055873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Analytical Opportunity</a:t>
          </a:r>
        </a:p>
      </dsp:txBody>
      <dsp:txXfrm>
        <a:off x="1205065" y="0"/>
        <a:ext cx="1021261" cy="298384"/>
      </dsp:txXfrm>
    </dsp:sp>
    <dsp:sp modelId="{4CE974DC-5460-4B80-86D4-107D8B742A0B}">
      <dsp:nvSpPr>
        <dsp:cNvPr id="0" name=""/>
        <dsp:cNvSpPr/>
      </dsp:nvSpPr>
      <dsp:spPr>
        <a:xfrm>
          <a:off x="2111590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Evaluation</a:t>
          </a:r>
        </a:p>
      </dsp:txBody>
      <dsp:txXfrm>
        <a:off x="2260782" y="0"/>
        <a:ext cx="1021261" cy="298384"/>
      </dsp:txXfrm>
    </dsp:sp>
    <dsp:sp modelId="{BD2BBD0D-B131-4C55-A96C-272DD0DBC883}">
      <dsp:nvSpPr>
        <dsp:cNvPr id="0" name=""/>
        <dsp:cNvSpPr/>
      </dsp:nvSpPr>
      <dsp:spPr>
        <a:xfrm>
          <a:off x="3167306" y="0"/>
          <a:ext cx="1484601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Conclusion</a:t>
          </a:r>
        </a:p>
      </dsp:txBody>
      <dsp:txXfrm>
        <a:off x="3316498" y="0"/>
        <a:ext cx="1186217" cy="298384"/>
      </dsp:txXfrm>
    </dsp:sp>
    <dsp:sp modelId="{27283272-6E45-48B0-8A3E-C7F582ABF2FA}">
      <dsp:nvSpPr>
        <dsp:cNvPr id="0" name=""/>
        <dsp:cNvSpPr/>
      </dsp:nvSpPr>
      <dsp:spPr>
        <a:xfrm>
          <a:off x="4388136" y="0"/>
          <a:ext cx="1319645" cy="298384"/>
        </a:xfrm>
        <a:prstGeom prst="chevron">
          <a:avLst/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Appendix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537328" y="0"/>
        <a:ext cx="1021261" cy="298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189" y="0"/>
          <a:ext cx="1319645" cy="298384"/>
        </a:xfrm>
        <a:prstGeom prst="homePlate">
          <a:avLst/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Driver Tree</a:t>
          </a:r>
        </a:p>
      </dsp:txBody>
      <dsp:txXfrm>
        <a:off x="31189" y="0"/>
        <a:ext cx="1245049" cy="298384"/>
      </dsp:txXfrm>
    </dsp:sp>
    <dsp:sp modelId="{116C1920-00CD-4625-BDD0-CFF1CD764AB6}">
      <dsp:nvSpPr>
        <dsp:cNvPr id="0" name=""/>
        <dsp:cNvSpPr/>
      </dsp:nvSpPr>
      <dsp:spPr>
        <a:xfrm>
          <a:off x="1055873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Analytical Opportunity</a:t>
          </a:r>
        </a:p>
      </dsp:txBody>
      <dsp:txXfrm>
        <a:off x="1205065" y="0"/>
        <a:ext cx="1021261" cy="298384"/>
      </dsp:txXfrm>
    </dsp:sp>
    <dsp:sp modelId="{4CE974DC-5460-4B80-86D4-107D8B742A0B}">
      <dsp:nvSpPr>
        <dsp:cNvPr id="0" name=""/>
        <dsp:cNvSpPr/>
      </dsp:nvSpPr>
      <dsp:spPr>
        <a:xfrm>
          <a:off x="2111590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Evaluation</a:t>
          </a:r>
        </a:p>
      </dsp:txBody>
      <dsp:txXfrm>
        <a:off x="2260782" y="0"/>
        <a:ext cx="1021261" cy="298384"/>
      </dsp:txXfrm>
    </dsp:sp>
    <dsp:sp modelId="{BD2BBD0D-B131-4C55-A96C-272DD0DBC883}">
      <dsp:nvSpPr>
        <dsp:cNvPr id="0" name=""/>
        <dsp:cNvSpPr/>
      </dsp:nvSpPr>
      <dsp:spPr>
        <a:xfrm>
          <a:off x="3167306" y="0"/>
          <a:ext cx="1484601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Conclusion</a:t>
          </a:r>
        </a:p>
      </dsp:txBody>
      <dsp:txXfrm>
        <a:off x="3316498" y="0"/>
        <a:ext cx="1186217" cy="298384"/>
      </dsp:txXfrm>
    </dsp:sp>
    <dsp:sp modelId="{27283272-6E45-48B0-8A3E-C7F582ABF2FA}">
      <dsp:nvSpPr>
        <dsp:cNvPr id="0" name=""/>
        <dsp:cNvSpPr/>
      </dsp:nvSpPr>
      <dsp:spPr>
        <a:xfrm>
          <a:off x="4388136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Appendix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537328" y="0"/>
        <a:ext cx="1021261" cy="298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189" y="0"/>
          <a:ext cx="1319645" cy="298384"/>
        </a:xfrm>
        <a:prstGeom prst="homePlate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Driver Tree</a:t>
          </a:r>
        </a:p>
      </dsp:txBody>
      <dsp:txXfrm>
        <a:off x="31189" y="0"/>
        <a:ext cx="1245049" cy="298384"/>
      </dsp:txXfrm>
    </dsp:sp>
    <dsp:sp modelId="{116C1920-00CD-4625-BDD0-CFF1CD764AB6}">
      <dsp:nvSpPr>
        <dsp:cNvPr id="0" name=""/>
        <dsp:cNvSpPr/>
      </dsp:nvSpPr>
      <dsp:spPr>
        <a:xfrm>
          <a:off x="1055873" y="0"/>
          <a:ext cx="1319645" cy="298384"/>
        </a:xfrm>
        <a:prstGeom prst="chevron">
          <a:avLst/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Analytical Opportunity</a:t>
          </a:r>
        </a:p>
      </dsp:txBody>
      <dsp:txXfrm>
        <a:off x="1205065" y="0"/>
        <a:ext cx="1021261" cy="298384"/>
      </dsp:txXfrm>
    </dsp:sp>
    <dsp:sp modelId="{4CE974DC-5460-4B80-86D4-107D8B742A0B}">
      <dsp:nvSpPr>
        <dsp:cNvPr id="0" name=""/>
        <dsp:cNvSpPr/>
      </dsp:nvSpPr>
      <dsp:spPr>
        <a:xfrm>
          <a:off x="2111590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Evaluation</a:t>
          </a:r>
        </a:p>
      </dsp:txBody>
      <dsp:txXfrm>
        <a:off x="2260782" y="0"/>
        <a:ext cx="1021261" cy="298384"/>
      </dsp:txXfrm>
    </dsp:sp>
    <dsp:sp modelId="{BD2BBD0D-B131-4C55-A96C-272DD0DBC883}">
      <dsp:nvSpPr>
        <dsp:cNvPr id="0" name=""/>
        <dsp:cNvSpPr/>
      </dsp:nvSpPr>
      <dsp:spPr>
        <a:xfrm>
          <a:off x="3167306" y="0"/>
          <a:ext cx="1484601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Conclusion</a:t>
          </a:r>
        </a:p>
      </dsp:txBody>
      <dsp:txXfrm>
        <a:off x="3316498" y="0"/>
        <a:ext cx="1186217" cy="298384"/>
      </dsp:txXfrm>
    </dsp:sp>
    <dsp:sp modelId="{27283272-6E45-48B0-8A3E-C7F582ABF2FA}">
      <dsp:nvSpPr>
        <dsp:cNvPr id="0" name=""/>
        <dsp:cNvSpPr/>
      </dsp:nvSpPr>
      <dsp:spPr>
        <a:xfrm>
          <a:off x="4388136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Appendix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537328" y="0"/>
        <a:ext cx="1021261" cy="298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05695-C834-44FF-A08E-52F301B1869C}">
      <dsp:nvSpPr>
        <dsp:cNvPr id="0" name=""/>
        <dsp:cNvSpPr/>
      </dsp:nvSpPr>
      <dsp:spPr>
        <a:xfrm>
          <a:off x="1542" y="1510206"/>
          <a:ext cx="3645499" cy="2369574"/>
        </a:xfrm>
        <a:prstGeom prst="round2SameRect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27940" rIns="83820" bIns="2794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Business Problem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Low Recurring Rate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• One time customer</a:t>
          </a: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Advertising the wrong area of the product</a:t>
          </a: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The customers want to explore competitors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17215" y="1625879"/>
        <a:ext cx="3414153" cy="2253901"/>
      </dsp:txXfrm>
    </dsp:sp>
    <dsp:sp modelId="{A9FEDCE1-04A8-4F9C-8011-C04A3EB5305D}">
      <dsp:nvSpPr>
        <dsp:cNvPr id="0" name=""/>
        <dsp:cNvSpPr/>
      </dsp:nvSpPr>
      <dsp:spPr>
        <a:xfrm>
          <a:off x="3992276" y="1494066"/>
          <a:ext cx="3645499" cy="2369574"/>
        </a:xfrm>
        <a:prstGeom prst="round2Same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27940" rIns="83820" bIns="2794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Analytical Solution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• Predict customer likelihood to come back</a:t>
          </a: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Identify key factors for why customers come back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Develop promotional package to target at risk (one time) customers and prospective customers</a:t>
          </a:r>
        </a:p>
      </dsp:txBody>
      <dsp:txXfrm>
        <a:off x="4107949" y="1609739"/>
        <a:ext cx="3414153" cy="2253901"/>
      </dsp:txXfrm>
    </dsp:sp>
    <dsp:sp modelId="{C915167A-DB53-4D9E-9312-4058F6F40D8D}">
      <dsp:nvSpPr>
        <dsp:cNvPr id="0" name=""/>
        <dsp:cNvSpPr/>
      </dsp:nvSpPr>
      <dsp:spPr>
        <a:xfrm>
          <a:off x="7960652" y="1517418"/>
          <a:ext cx="3645499" cy="2369574"/>
        </a:xfrm>
        <a:prstGeom prst="round2SameRect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27940" rIns="83820" bIns="2794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Impact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• Increase retention rate and trip frequency</a:t>
          </a: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Improve customer satisfaction by knowing what matters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Opportunity to increase brand value satisfaction</a:t>
          </a:r>
        </a:p>
      </dsp:txBody>
      <dsp:txXfrm>
        <a:off x="8076325" y="1633091"/>
        <a:ext cx="3414153" cy="2253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D88BE-B1EE-4D81-815F-FBD2708118DC}">
      <dsp:nvSpPr>
        <dsp:cNvPr id="0" name=""/>
        <dsp:cNvSpPr/>
      </dsp:nvSpPr>
      <dsp:spPr>
        <a:xfrm>
          <a:off x="0" y="0"/>
          <a:ext cx="3703515" cy="1111054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84" tIns="137184" rIns="137184" bIns="1371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u="none" kern="1200" dirty="0"/>
            <a:t>Business </a:t>
          </a:r>
          <a:r>
            <a:rPr lang="en-US" sz="2800" b="1" kern="1200" dirty="0"/>
            <a:t>Problem</a:t>
          </a:r>
        </a:p>
      </dsp:txBody>
      <dsp:txXfrm>
        <a:off x="333316" y="0"/>
        <a:ext cx="3036883" cy="1111054"/>
      </dsp:txXfrm>
    </dsp:sp>
    <dsp:sp modelId="{C1885486-DDDB-4E41-B574-B0F87F397A51}">
      <dsp:nvSpPr>
        <dsp:cNvPr id="0" name=""/>
        <dsp:cNvSpPr/>
      </dsp:nvSpPr>
      <dsp:spPr>
        <a:xfrm>
          <a:off x="3977" y="1111597"/>
          <a:ext cx="3370199" cy="32399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321" tIns="266321" rIns="266321" bIns="53264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Divide market into workable customer segments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Better understanding of consumer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 consumer assessment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Communication strategies that resonate with target audiences</a:t>
          </a:r>
        </a:p>
      </dsp:txBody>
      <dsp:txXfrm>
        <a:off x="3977" y="1111597"/>
        <a:ext cx="3370199" cy="3239998"/>
      </dsp:txXfrm>
    </dsp:sp>
    <dsp:sp modelId="{E3E6425B-A8FA-4A82-AE4E-09691316F7B7}">
      <dsp:nvSpPr>
        <dsp:cNvPr id="0" name=""/>
        <dsp:cNvSpPr/>
      </dsp:nvSpPr>
      <dsp:spPr>
        <a:xfrm>
          <a:off x="3651858" y="0"/>
          <a:ext cx="3703515" cy="1111054"/>
        </a:xfrm>
        <a:prstGeom prst="chevron">
          <a:avLst>
            <a:gd name="adj" fmla="val 30000"/>
          </a:avLst>
        </a:prstGeom>
        <a:solidFill>
          <a:schemeClr val="accent2">
            <a:hueOff val="595867"/>
            <a:satOff val="3457"/>
            <a:lumOff val="3432"/>
            <a:alphaOff val="0"/>
          </a:schemeClr>
        </a:solidFill>
        <a:ln w="22225" cap="rnd" cmpd="sng" algn="ctr">
          <a:solidFill>
            <a:schemeClr val="accent2">
              <a:hueOff val="595867"/>
              <a:satOff val="3457"/>
              <a:lumOff val="3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84" tIns="137184" rIns="137184" bIns="1371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Analytical Solution</a:t>
          </a:r>
        </a:p>
      </dsp:txBody>
      <dsp:txXfrm>
        <a:off x="3985174" y="0"/>
        <a:ext cx="3036883" cy="1111054"/>
      </dsp:txXfrm>
    </dsp:sp>
    <dsp:sp modelId="{E1FD6350-D017-4093-9E9D-9A3EB4D7A847}">
      <dsp:nvSpPr>
        <dsp:cNvPr id="0" name=""/>
        <dsp:cNvSpPr/>
      </dsp:nvSpPr>
      <dsp:spPr>
        <a:xfrm>
          <a:off x="3652451" y="1111597"/>
          <a:ext cx="3370199" cy="3239998"/>
        </a:xfrm>
        <a:prstGeom prst="rect">
          <a:avLst/>
        </a:prstGeom>
        <a:solidFill>
          <a:schemeClr val="accent2">
            <a:tint val="40000"/>
            <a:alpha val="90000"/>
            <a:hueOff val="522394"/>
            <a:satOff val="6723"/>
            <a:lumOff val="87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522394"/>
              <a:satOff val="6723"/>
              <a:lumOff val="8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321" tIns="266321" rIns="266321" bIns="53264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Establish customer data collection process</a:t>
          </a:r>
          <a:endParaRPr lang="en-US" sz="2000" b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 clustering algorithm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Derive patterns from output clusters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untraditional customer behavior characteristics </a:t>
          </a:r>
        </a:p>
      </dsp:txBody>
      <dsp:txXfrm>
        <a:off x="3652451" y="1111597"/>
        <a:ext cx="3370199" cy="3239998"/>
      </dsp:txXfrm>
    </dsp:sp>
    <dsp:sp modelId="{D6447037-E535-4DD6-8CFF-4F10B456FFBE}">
      <dsp:nvSpPr>
        <dsp:cNvPr id="0" name=""/>
        <dsp:cNvSpPr/>
      </dsp:nvSpPr>
      <dsp:spPr>
        <a:xfrm>
          <a:off x="7326434" y="0"/>
          <a:ext cx="3703515" cy="1111054"/>
        </a:xfrm>
        <a:prstGeom prst="chevron">
          <a:avLst>
            <a:gd name="adj" fmla="val 30000"/>
          </a:avLst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84" tIns="137184" rIns="137184" bIns="1371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Impact</a:t>
          </a:r>
        </a:p>
      </dsp:txBody>
      <dsp:txXfrm>
        <a:off x="7659750" y="0"/>
        <a:ext cx="3036883" cy="1111054"/>
      </dsp:txXfrm>
    </dsp:sp>
    <dsp:sp modelId="{421C1539-04C3-4264-9E50-4E583AFE853F}">
      <dsp:nvSpPr>
        <dsp:cNvPr id="0" name=""/>
        <dsp:cNvSpPr/>
      </dsp:nvSpPr>
      <dsp:spPr>
        <a:xfrm>
          <a:off x="7300924" y="1111597"/>
          <a:ext cx="3370199" cy="3239998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321" tIns="266321" rIns="266321" bIns="53264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Develop Customer Insights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Improve Customer Engagement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Improve Brand loyalty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Create popular service packages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Target high value customers</a:t>
          </a:r>
        </a:p>
      </dsp:txBody>
      <dsp:txXfrm>
        <a:off x="7300924" y="1111597"/>
        <a:ext cx="3370199" cy="32399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189" y="0"/>
          <a:ext cx="1319645" cy="298384"/>
        </a:xfrm>
        <a:prstGeom prst="homePlate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Driver Tree</a:t>
          </a:r>
        </a:p>
      </dsp:txBody>
      <dsp:txXfrm>
        <a:off x="31189" y="0"/>
        <a:ext cx="1245049" cy="298384"/>
      </dsp:txXfrm>
    </dsp:sp>
    <dsp:sp modelId="{116C1920-00CD-4625-BDD0-CFF1CD764AB6}">
      <dsp:nvSpPr>
        <dsp:cNvPr id="0" name=""/>
        <dsp:cNvSpPr/>
      </dsp:nvSpPr>
      <dsp:spPr>
        <a:xfrm>
          <a:off x="1055873" y="0"/>
          <a:ext cx="1319645" cy="298384"/>
        </a:xfrm>
        <a:prstGeom prst="chevron">
          <a:avLst/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Analytical Opportunity</a:t>
          </a:r>
        </a:p>
      </dsp:txBody>
      <dsp:txXfrm>
        <a:off x="1205065" y="0"/>
        <a:ext cx="1021261" cy="298384"/>
      </dsp:txXfrm>
    </dsp:sp>
    <dsp:sp modelId="{4CE974DC-5460-4B80-86D4-107D8B742A0B}">
      <dsp:nvSpPr>
        <dsp:cNvPr id="0" name=""/>
        <dsp:cNvSpPr/>
      </dsp:nvSpPr>
      <dsp:spPr>
        <a:xfrm>
          <a:off x="2111590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Evaluation</a:t>
          </a:r>
        </a:p>
      </dsp:txBody>
      <dsp:txXfrm>
        <a:off x="2260782" y="0"/>
        <a:ext cx="1021261" cy="298384"/>
      </dsp:txXfrm>
    </dsp:sp>
    <dsp:sp modelId="{BD2BBD0D-B131-4C55-A96C-272DD0DBC883}">
      <dsp:nvSpPr>
        <dsp:cNvPr id="0" name=""/>
        <dsp:cNvSpPr/>
      </dsp:nvSpPr>
      <dsp:spPr>
        <a:xfrm>
          <a:off x="3167306" y="0"/>
          <a:ext cx="1484601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Conclusion</a:t>
          </a:r>
        </a:p>
      </dsp:txBody>
      <dsp:txXfrm>
        <a:off x="3316498" y="0"/>
        <a:ext cx="1186217" cy="298384"/>
      </dsp:txXfrm>
    </dsp:sp>
    <dsp:sp modelId="{27283272-6E45-48B0-8A3E-C7F582ABF2FA}">
      <dsp:nvSpPr>
        <dsp:cNvPr id="0" name=""/>
        <dsp:cNvSpPr/>
      </dsp:nvSpPr>
      <dsp:spPr>
        <a:xfrm>
          <a:off x="4388136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Appendix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537328" y="0"/>
        <a:ext cx="1021261" cy="2983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22E7F-402F-4387-87B7-3A54813590A5}">
      <dsp:nvSpPr>
        <dsp:cNvPr id="0" name=""/>
        <dsp:cNvSpPr/>
      </dsp:nvSpPr>
      <dsp:spPr>
        <a:xfrm>
          <a:off x="3519" y="84083"/>
          <a:ext cx="3431255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700"/>
            <a:buFont typeface="Calibri"/>
            <a:buNone/>
          </a:pPr>
          <a:r>
            <a:rPr lang="en-US" sz="1800" b="1" i="0" u="none" strike="noStrike" kern="1200" cap="none">
              <a:latin typeface="Calibri"/>
              <a:ea typeface="Calibri"/>
              <a:cs typeface="Calibri"/>
              <a:sym typeface="Calibri"/>
            </a:rPr>
            <a:t>Business Problem</a:t>
          </a:r>
          <a:endParaRPr lang="en-US" sz="1800" kern="1200" dirty="0"/>
        </a:p>
      </dsp:txBody>
      <dsp:txXfrm>
        <a:off x="3519" y="84083"/>
        <a:ext cx="3431255" cy="518400"/>
      </dsp:txXfrm>
    </dsp:sp>
    <dsp:sp modelId="{CB620A62-13A1-4697-9CB4-F77156D14A24}">
      <dsp:nvSpPr>
        <dsp:cNvPr id="0" name=""/>
        <dsp:cNvSpPr/>
      </dsp:nvSpPr>
      <dsp:spPr>
        <a:xfrm>
          <a:off x="3519" y="602483"/>
          <a:ext cx="3431255" cy="3120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Char char="•"/>
          </a:pPr>
          <a:r>
            <a:rPr lang="en-US" sz="1800" kern="1200">
              <a:latin typeface="Calibri"/>
              <a:ea typeface="Calibri"/>
              <a:cs typeface="Calibri"/>
              <a:sym typeface="Calibri"/>
            </a:rPr>
            <a:t>The cruise industry has not been attracting younger vacationers as seen by a rising average customer age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libri"/>
              <a:ea typeface="Calibri"/>
              <a:cs typeface="Calibri"/>
              <a:sym typeface="Calibri"/>
            </a:rPr>
            <a:t>An older and shrinking clientele could someday be devastating given the large fixed costs of owning an ocean cruise vessel</a:t>
          </a:r>
          <a:endParaRPr lang="en-US" sz="1800" kern="1200" dirty="0"/>
        </a:p>
      </dsp:txBody>
      <dsp:txXfrm>
        <a:off x="3519" y="602483"/>
        <a:ext cx="3431255" cy="3120550"/>
      </dsp:txXfrm>
    </dsp:sp>
    <dsp:sp modelId="{D51FD981-B778-492E-8C94-592404C2923A}">
      <dsp:nvSpPr>
        <dsp:cNvPr id="0" name=""/>
        <dsp:cNvSpPr/>
      </dsp:nvSpPr>
      <dsp:spPr>
        <a:xfrm>
          <a:off x="3915151" y="84083"/>
          <a:ext cx="3431255" cy="518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700"/>
            <a:buFont typeface="Calibri"/>
            <a:buNone/>
          </a:pPr>
          <a:r>
            <a:rPr lang="en-US" sz="1800" b="1" i="0" u="none" strike="noStrike" kern="1200" cap="none">
              <a:latin typeface="Calibri"/>
              <a:ea typeface="Calibri"/>
              <a:cs typeface="Calibri"/>
              <a:sym typeface="Calibri"/>
            </a:rPr>
            <a:t>Analytical Solution</a:t>
          </a:r>
          <a:endParaRPr lang="en-US" sz="1800" kern="1200" dirty="0"/>
        </a:p>
      </dsp:txBody>
      <dsp:txXfrm>
        <a:off x="3915151" y="84083"/>
        <a:ext cx="3431255" cy="518400"/>
      </dsp:txXfrm>
    </dsp:sp>
    <dsp:sp modelId="{64361AA8-1AD2-46F9-946A-FBE671E9C653}">
      <dsp:nvSpPr>
        <dsp:cNvPr id="0" name=""/>
        <dsp:cNvSpPr/>
      </dsp:nvSpPr>
      <dsp:spPr>
        <a:xfrm>
          <a:off x="3915151" y="602483"/>
          <a:ext cx="3431255" cy="31205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Char char="•"/>
          </a:pPr>
          <a:r>
            <a:rPr lang="en-US" sz="1800" kern="1200">
              <a:latin typeface="Calibri"/>
              <a:ea typeface="Calibri"/>
              <a:cs typeface="Calibri"/>
              <a:sym typeface="Calibri"/>
            </a:rPr>
            <a:t>Use targeted advertising on travel blogs and travel websites targeting this demographic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libri"/>
              <a:ea typeface="Calibri"/>
              <a:cs typeface="Calibri"/>
              <a:sym typeface="Calibri"/>
            </a:rPr>
            <a:t>Customize the ads to various subgroups, highlighting their likely preferences in a vacation</a:t>
          </a:r>
          <a:endParaRPr lang="en-US" sz="1800" kern="1200" dirty="0"/>
        </a:p>
      </dsp:txBody>
      <dsp:txXfrm>
        <a:off x="3915151" y="602483"/>
        <a:ext cx="3431255" cy="3120550"/>
      </dsp:txXfrm>
    </dsp:sp>
    <dsp:sp modelId="{A13D71C0-1FD6-4488-9F66-823EA905ED65}">
      <dsp:nvSpPr>
        <dsp:cNvPr id="0" name=""/>
        <dsp:cNvSpPr/>
      </dsp:nvSpPr>
      <dsp:spPr>
        <a:xfrm>
          <a:off x="7826782" y="84083"/>
          <a:ext cx="3431255" cy="518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700"/>
            <a:buFont typeface="Calibri"/>
            <a:buNone/>
          </a:pPr>
          <a:r>
            <a:rPr lang="en-US" sz="1800" b="1" i="0" u="none" strike="noStrike" kern="1200" cap="none">
              <a:latin typeface="Calibri"/>
              <a:ea typeface="Calibri"/>
              <a:cs typeface="Calibri"/>
              <a:sym typeface="Calibri"/>
            </a:rPr>
            <a:t>Impact</a:t>
          </a:r>
          <a:endParaRPr lang="en-US" sz="1800" kern="1200" dirty="0"/>
        </a:p>
      </dsp:txBody>
      <dsp:txXfrm>
        <a:off x="7826782" y="84083"/>
        <a:ext cx="3431255" cy="518400"/>
      </dsp:txXfrm>
    </dsp:sp>
    <dsp:sp modelId="{7F734EA6-A326-4CA5-80EA-D6D15BB998EE}">
      <dsp:nvSpPr>
        <dsp:cNvPr id="0" name=""/>
        <dsp:cNvSpPr/>
      </dsp:nvSpPr>
      <dsp:spPr>
        <a:xfrm>
          <a:off x="7826782" y="602483"/>
          <a:ext cx="3431255" cy="31205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100"/>
            <a:buFont typeface="Calibri"/>
            <a:buChar char="•"/>
          </a:pPr>
          <a:r>
            <a:rPr lang="en-US" sz="1800" kern="1200">
              <a:latin typeface="Calibri"/>
              <a:ea typeface="Calibri"/>
              <a:cs typeface="Calibri"/>
              <a:sym typeface="Calibri"/>
            </a:rPr>
            <a:t>Tapping into a large potential market has immediate revenue benefits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libri"/>
              <a:ea typeface="Calibri"/>
              <a:cs typeface="Calibri"/>
              <a:sym typeface="Calibri"/>
            </a:rPr>
            <a:t>With a good first experience, this younger generation may take many cruises over their longer lifetimes</a:t>
          </a:r>
          <a:endParaRPr lang="en-US" sz="1800" kern="1200" dirty="0">
            <a:latin typeface="Calibri"/>
            <a:ea typeface="Calibri"/>
            <a:cs typeface="Calibri"/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libri"/>
              <a:ea typeface="Calibri"/>
              <a:cs typeface="Calibri"/>
              <a:sym typeface="Calibri"/>
            </a:rPr>
            <a:t>Being more active on social media, satisfied Millennials could be great ambassadors for our brand</a:t>
          </a:r>
          <a:endParaRPr lang="en-US" sz="1800" kern="1200" dirty="0">
            <a:latin typeface="Calibri"/>
            <a:ea typeface="Calibri"/>
            <a:cs typeface="Calibri"/>
            <a:sym typeface="Calibri"/>
          </a:endParaRPr>
        </a:p>
      </dsp:txBody>
      <dsp:txXfrm>
        <a:off x="7826782" y="602483"/>
        <a:ext cx="3431255" cy="31205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189" y="0"/>
          <a:ext cx="1319645" cy="298384"/>
        </a:xfrm>
        <a:prstGeom prst="homePlate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Driver Tree</a:t>
          </a:r>
        </a:p>
      </dsp:txBody>
      <dsp:txXfrm>
        <a:off x="31189" y="0"/>
        <a:ext cx="1245049" cy="298384"/>
      </dsp:txXfrm>
    </dsp:sp>
    <dsp:sp modelId="{116C1920-00CD-4625-BDD0-CFF1CD764AB6}">
      <dsp:nvSpPr>
        <dsp:cNvPr id="0" name=""/>
        <dsp:cNvSpPr/>
      </dsp:nvSpPr>
      <dsp:spPr>
        <a:xfrm>
          <a:off x="1055873" y="0"/>
          <a:ext cx="1319645" cy="298384"/>
        </a:xfrm>
        <a:prstGeom prst="chevron">
          <a:avLst/>
        </a:prstGeom>
        <a:solidFill>
          <a:schemeClr val="accent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Analytical Opportunity</a:t>
          </a:r>
        </a:p>
      </dsp:txBody>
      <dsp:txXfrm>
        <a:off x="1205065" y="0"/>
        <a:ext cx="1021261" cy="298384"/>
      </dsp:txXfrm>
    </dsp:sp>
    <dsp:sp modelId="{4CE974DC-5460-4B80-86D4-107D8B742A0B}">
      <dsp:nvSpPr>
        <dsp:cNvPr id="0" name=""/>
        <dsp:cNvSpPr/>
      </dsp:nvSpPr>
      <dsp:spPr>
        <a:xfrm>
          <a:off x="2111590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Evaluation</a:t>
          </a:r>
        </a:p>
      </dsp:txBody>
      <dsp:txXfrm>
        <a:off x="2260782" y="0"/>
        <a:ext cx="1021261" cy="298384"/>
      </dsp:txXfrm>
    </dsp:sp>
    <dsp:sp modelId="{BD2BBD0D-B131-4C55-A96C-272DD0DBC883}">
      <dsp:nvSpPr>
        <dsp:cNvPr id="0" name=""/>
        <dsp:cNvSpPr/>
      </dsp:nvSpPr>
      <dsp:spPr>
        <a:xfrm>
          <a:off x="3167306" y="0"/>
          <a:ext cx="1484601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Conclusion</a:t>
          </a:r>
        </a:p>
      </dsp:txBody>
      <dsp:txXfrm>
        <a:off x="3316498" y="0"/>
        <a:ext cx="1186217" cy="298384"/>
      </dsp:txXfrm>
    </dsp:sp>
    <dsp:sp modelId="{27283272-6E45-48B0-8A3E-C7F582ABF2FA}">
      <dsp:nvSpPr>
        <dsp:cNvPr id="0" name=""/>
        <dsp:cNvSpPr/>
      </dsp:nvSpPr>
      <dsp:spPr>
        <a:xfrm>
          <a:off x="4388136" y="0"/>
          <a:ext cx="1319645" cy="298384"/>
        </a:xfrm>
        <a:prstGeom prst="chevron">
          <a:avLst/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Appendix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537328" y="0"/>
        <a:ext cx="1021261" cy="2983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D0D67-E986-4452-969C-3BE23778F28D}">
      <dsp:nvSpPr>
        <dsp:cNvPr id="0" name=""/>
        <dsp:cNvSpPr/>
      </dsp:nvSpPr>
      <dsp:spPr>
        <a:xfrm rot="16200000">
          <a:off x="-461132" y="462504"/>
          <a:ext cx="4491371" cy="356636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532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700"/>
            <a:buFont typeface="Calibri"/>
            <a:buNone/>
          </a:pPr>
          <a:r>
            <a:rPr lang="en-US" sz="2300" b="1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Business Problem</a:t>
          </a:r>
          <a:endParaRPr lang="en-US" sz="23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ts val="2100"/>
            <a:buFont typeface="Arial" panose="020B0604020202020204" pitchFamily="34" charset="0"/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Unplanned equipment failure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Causes delays and discomfort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Negative press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Lawsuits and declining sales</a:t>
          </a:r>
        </a:p>
      </dsp:txBody>
      <dsp:txXfrm rot="5400000">
        <a:off x="1373" y="898273"/>
        <a:ext cx="3566362" cy="2694823"/>
      </dsp:txXfrm>
    </dsp:sp>
    <dsp:sp modelId="{48D1A311-A565-46C6-AFEE-37E7CE543662}">
      <dsp:nvSpPr>
        <dsp:cNvPr id="0" name=""/>
        <dsp:cNvSpPr/>
      </dsp:nvSpPr>
      <dsp:spPr>
        <a:xfrm rot="16200000">
          <a:off x="3372707" y="462504"/>
          <a:ext cx="4491371" cy="3566362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532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700"/>
            <a:buFont typeface="Calibri"/>
            <a:buNone/>
          </a:pPr>
          <a:r>
            <a:rPr lang="en-US" sz="2300" b="1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Analytical Solution</a:t>
          </a:r>
          <a:endParaRPr lang="en-US" sz="23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ts val="2100"/>
            <a:buFont typeface="Calibri"/>
            <a:buChar char="•"/>
          </a:pPr>
          <a:r>
            <a:rPr lang="en-US" sz="1800" kern="1200" dirty="0">
              <a:solidFill>
                <a:schemeClr val="bg1"/>
              </a:solidFill>
            </a:rPr>
            <a:t>Install sensors on critical equipment to monitor data in real time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ts val="2100"/>
            <a:buFont typeface="Calibri"/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Predict Remaining Useful Life (RUL) with regression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Optimize the periodic maintenance operations</a:t>
          </a:r>
          <a:endParaRPr lang="en-US" sz="1800" kern="1200" dirty="0">
            <a:solidFill>
              <a:schemeClr val="bg1"/>
            </a:solidFill>
          </a:endParaRPr>
        </a:p>
      </dsp:txBody>
      <dsp:txXfrm rot="5400000">
        <a:off x="3835212" y="898273"/>
        <a:ext cx="3566362" cy="2694823"/>
      </dsp:txXfrm>
    </dsp:sp>
    <dsp:sp modelId="{E9AD7C7E-7425-4415-83C0-EC5934032728}">
      <dsp:nvSpPr>
        <dsp:cNvPr id="0" name=""/>
        <dsp:cNvSpPr/>
      </dsp:nvSpPr>
      <dsp:spPr>
        <a:xfrm rot="16200000">
          <a:off x="7206547" y="462504"/>
          <a:ext cx="4491371" cy="3566362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532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700"/>
            <a:buFont typeface="Calibri"/>
            <a:buNone/>
          </a:pPr>
          <a:r>
            <a:rPr lang="en-US" sz="2300" b="1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Impact</a:t>
          </a:r>
          <a:endParaRPr lang="en-US" sz="23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ts val="2100"/>
            <a:buFont typeface="Calibri"/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Increased passenger safety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Major cost savings:</a:t>
          </a:r>
          <a:endParaRPr lang="en-US" sz="1800" kern="1200" dirty="0">
            <a:solidFill>
              <a:schemeClr val="bg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Reduces the frequency of maintenance</a:t>
          </a:r>
          <a:endParaRPr lang="en-US" sz="1800" kern="1200" dirty="0">
            <a:solidFill>
              <a:schemeClr val="bg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Minimizes the time spent maintaining equipment</a:t>
          </a:r>
          <a:endParaRPr lang="en-US" sz="1800" kern="1200" dirty="0">
            <a:solidFill>
              <a:schemeClr val="bg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800" b="0" i="0" u="none" strike="noStrike" kern="12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rPr>
            <a:t>Minimizes the cost of maintenance</a:t>
          </a:r>
          <a:endParaRPr lang="en-US" sz="1800" kern="1200" dirty="0">
            <a:solidFill>
              <a:schemeClr val="bg1"/>
            </a:solidFill>
          </a:endParaRPr>
        </a:p>
      </dsp:txBody>
      <dsp:txXfrm rot="5400000">
        <a:off x="7669052" y="898273"/>
        <a:ext cx="3566362" cy="2694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E4347A-DED0-47CA-8195-6F58ED4358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30A8C-5CCB-4191-8F3F-7E5D4EBCE2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EA07B-EB50-4EB0-ADC6-A70C23A3486C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00F2F-3C52-4B53-812C-FE87E779A6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6A47-1FB0-4C40-B1E7-F3BF8ABB51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3DC66-CEBD-4509-8A85-5A12A3A1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58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24F3-2B78-4B52-8E3D-0B1ED549E6B4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84EF7-AD48-4731-A673-176B6C4C5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16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4bbe1e8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3e4bbe1e8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g3e4bbe1e8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dba5bc4c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3dba5bc4ca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g3dba5bc4ca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Carnival Triumph, with over 4,000 passengers aboard, idled for nearly a week in the Gulf of Mexico following an engine room fire and was being towed to port in Mobile, Ala. As passengers came within sight of land and a cellphone signal, a clearer picture of the scene aboard the ship began to emerge. They described overflowing toilets, sewage backed up in showers, scarce food, people getting sick and a tent city on what was supposed to be a tanning deck.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4f9432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4f94327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Government initiatives* - Singaporean government, for instance, has provided several promotions for LNG fueled ships such as </a:t>
            </a:r>
            <a:r>
              <a:rPr lang="en-US" sz="1000" b="1">
                <a:latin typeface="Arial"/>
                <a:ea typeface="Arial"/>
                <a:cs typeface="Arial"/>
                <a:sym typeface="Arial"/>
              </a:rPr>
              <a:t>exemption of port fee for 5 years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and a 2 million Singapore dollars loan (Wong, 2017). The Korean Government has started to take similar initiatives as well.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Minimize energy use* - 1. Switching to LED (less power required without reducing brightness; less heat - saves energy for air-conditioning)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2. Shape of the propulsion system to maximize performance that would result in energy savings.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3. Waste cooking oil could be used as a lubrication for machinery, thereby reducing cost. 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e4f94327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4f94327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4f943277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e4f943277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CE1065-6021-4C31-B2F2-E61E49CB33DD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71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D25-1DED-4BCE-9AE9-9528C17ABCFA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8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5D2279-731A-4F45-B107-CF3170C7D2F1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321E-D966-4C87-B357-F63CEB296979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291510-C27B-4F0C-9E42-0AAF869488CB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C02C-35FA-45B8-9C84-DB49B2FF617C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B184-50CB-4C5E-8FCA-B6A662D44F43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7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E08C-7426-4E2B-9609-DA338B654D88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6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EAE1-4C9D-488A-AF65-CA207E75237F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89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5F7F0E-27F6-4760-BD6B-07B75CDF4D7C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96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79C9-0C43-4735-954F-AFAE8CED4BB3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4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1312199-2882-46A0-8884-7E0C96D8B80C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56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hyperlink" Target="http://www.rclcorporate.com/rcl-steps-to-the-fore-with-plans-for-fuel-cell-technology/" TargetMode="External"/><Relationship Id="rId7" Type="http://schemas.openxmlformats.org/officeDocument/2006/relationships/diagramData" Target="../diagrams/data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2405896317314362" TargetMode="External"/><Relationship Id="rId11" Type="http://schemas.microsoft.com/office/2007/relationships/diagramDrawing" Target="../diagrams/drawing16.xml"/><Relationship Id="rId5" Type="http://schemas.openxmlformats.org/officeDocument/2006/relationships/hyperlink" Target="https://www.veristar.com/portal/rest/jcr/repository/collaboration/sites/veristarinfo/web%20contents/bv-content/generalinfo/publications/bulletintechnique/BT_2012/Ship_12/modelling/documents/5464.2.Marty-IMDC2012.pdf" TargetMode="External"/><Relationship Id="rId10" Type="http://schemas.openxmlformats.org/officeDocument/2006/relationships/diagramColors" Target="../diagrams/colors16.xml"/><Relationship Id="rId4" Type="http://schemas.openxmlformats.org/officeDocument/2006/relationships/hyperlink" Target="https://www.greenbiz.com/blog/2014/10/06/carnival-cruises-towards-25-billion-fuel-savings" TargetMode="External"/><Relationship Id="rId9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Colors" Target="../diagrams/colors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diagramQuickStyle" Target="../diagrams/quickStyl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Layout" Target="../diagrams/layout10.xml"/><Relationship Id="rId5" Type="http://schemas.openxmlformats.org/officeDocument/2006/relationships/diagramQuickStyle" Target="../diagrams/quickStyle9.xml"/><Relationship Id="rId10" Type="http://schemas.openxmlformats.org/officeDocument/2006/relationships/diagramData" Target="../diagrams/data10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5.png"/><Relationship Id="rId14" Type="http://schemas.microsoft.com/office/2007/relationships/diagramDrawing" Target="../diagrams/drawing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13" Type="http://schemas.openxmlformats.org/officeDocument/2006/relationships/diagramColors" Target="../diagrams/colors1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1.xml"/><Relationship Id="rId12" Type="http://schemas.openxmlformats.org/officeDocument/2006/relationships/diagramQuickStyle" Target="../diagrams/quickStyl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11" Type="http://schemas.openxmlformats.org/officeDocument/2006/relationships/diagramLayout" Target="../diagrams/layout12.xml"/><Relationship Id="rId5" Type="http://schemas.openxmlformats.org/officeDocument/2006/relationships/diagramData" Target="../diagrams/data11.xml"/><Relationship Id="rId10" Type="http://schemas.openxmlformats.org/officeDocument/2006/relationships/diagramData" Target="../diagrams/data12.xml"/><Relationship Id="rId4" Type="http://schemas.openxmlformats.org/officeDocument/2006/relationships/image" Target="../media/image7.png"/><Relationship Id="rId9" Type="http://schemas.microsoft.com/office/2007/relationships/diagramDrawing" Target="../diagrams/drawing11.xml"/><Relationship Id="rId14" Type="http://schemas.microsoft.com/office/2007/relationships/diagramDrawing" Target="../diagrams/drawin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893B82E-854C-4EBE-9181-3233D76DE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62D338C-33B8-4AD2-95E1-F78D10F83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38175"/>
            <a:ext cx="7485542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12AEB-C22F-46FF-A75E-72D8E10C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sz="4800" cap="none" dirty="0">
                <a:solidFill>
                  <a:srgbClr val="FFFFFF"/>
                </a:solidFill>
              </a:rPr>
              <a:t>Leveraging Analytics to Deliver Sustained Growth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D654-40A4-4670-9DBF-83473DAAF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cap="none" dirty="0">
                <a:solidFill>
                  <a:schemeClr val="bg2"/>
                </a:solidFill>
              </a:rPr>
              <a:t>By: Royal Caribbean Analytics Center of  Excellence</a:t>
            </a:r>
            <a:r>
              <a:rPr lang="en-US" sz="2000" cap="none" dirty="0">
                <a:solidFill>
                  <a:schemeClr val="bg2"/>
                </a:solidFill>
              </a:rPr>
              <a:t> </a:t>
            </a:r>
          </a:p>
          <a:p>
            <a:r>
              <a:rPr lang="en-US" sz="1900" cap="none" dirty="0">
                <a:solidFill>
                  <a:schemeClr val="bg2"/>
                </a:solidFill>
              </a:rPr>
              <a:t>Team Members-  Venkat Gopalakrishnan, Justin Kroenert, Ashish Mahadik, Dan Olmsted, Sammazo Plamin, Anupriya Thirumurthy</a:t>
            </a:r>
          </a:p>
          <a:p>
            <a:r>
              <a:rPr lang="en-US" sz="1900" cap="none" dirty="0">
                <a:solidFill>
                  <a:schemeClr val="bg2"/>
                </a:solidFill>
              </a:rPr>
              <a:t>Prepared For: Roger Moore , CFO</a:t>
            </a:r>
          </a:p>
          <a:p>
            <a:r>
              <a:rPr lang="en-US" sz="1900" cap="none" dirty="0">
                <a:solidFill>
                  <a:schemeClr val="bg2"/>
                </a:solidFill>
              </a:rPr>
              <a:t>July 28, 2018</a:t>
            </a:r>
          </a:p>
        </p:txBody>
      </p:sp>
      <p:pic>
        <p:nvPicPr>
          <p:cNvPr id="1026" name="Picture 2" descr="Image result for royal caribbean">
            <a:extLst>
              <a:ext uri="{FF2B5EF4-FFF2-40B4-BE49-F238E27FC236}">
                <a16:creationId xmlns:a16="http://schemas.microsoft.com/office/drawing/2014/main" id="{B8A4F180-BAB6-4FD5-9B2A-DDBF50CF3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70" y="1683193"/>
            <a:ext cx="3032063" cy="74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9E7C66B9-3219-4743-A8FC-126889285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70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Related image">
            <a:extLst>
              <a:ext uri="{FF2B5EF4-FFF2-40B4-BE49-F238E27FC236}">
                <a16:creationId xmlns:a16="http://schemas.microsoft.com/office/drawing/2014/main" id="{26489E24-A4E1-4027-B01D-2B93CFB3F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07" y="3881184"/>
            <a:ext cx="2186388" cy="218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AFC1AFF3-F2FF-40D8-90BB-FBEF2745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134" y="3557674"/>
            <a:ext cx="3695019" cy="28270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55C08-33A1-4A70-AA18-A774E8A1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  <a:prstGeom prst="ellipse">
            <a:avLst/>
          </a:prstGeo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 sz="1400" smtClean="0"/>
              <a:pPr>
                <a:spcAft>
                  <a:spcPts val="600"/>
                </a:spcAft>
              </a:pPr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958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ABBD-F0E2-47CD-9D8C-3C465CF4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Advertisement Scores high across all three Evaluation criteria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B2166C-4EEE-484B-9DEE-4CDDF01E10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958785"/>
              </p:ext>
            </p:extLst>
          </p:nvPr>
        </p:nvGraphicFramePr>
        <p:xfrm>
          <a:off x="449461" y="2758740"/>
          <a:ext cx="11293077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9834">
                  <a:extLst>
                    <a:ext uri="{9D8B030D-6E8A-4147-A177-3AD203B41FA5}">
                      <a16:colId xmlns:a16="http://schemas.microsoft.com/office/drawing/2014/main" val="4090000664"/>
                    </a:ext>
                  </a:extLst>
                </a:gridCol>
                <a:gridCol w="1997398">
                  <a:extLst>
                    <a:ext uri="{9D8B030D-6E8A-4147-A177-3AD203B41FA5}">
                      <a16:colId xmlns:a16="http://schemas.microsoft.com/office/drawing/2014/main" val="4111012988"/>
                    </a:ext>
                  </a:extLst>
                </a:gridCol>
                <a:gridCol w="2258615">
                  <a:extLst>
                    <a:ext uri="{9D8B030D-6E8A-4147-A177-3AD203B41FA5}">
                      <a16:colId xmlns:a16="http://schemas.microsoft.com/office/drawing/2014/main" val="1051432408"/>
                    </a:ext>
                  </a:extLst>
                </a:gridCol>
                <a:gridCol w="2258615">
                  <a:extLst>
                    <a:ext uri="{9D8B030D-6E8A-4147-A177-3AD203B41FA5}">
                      <a16:colId xmlns:a16="http://schemas.microsoft.com/office/drawing/2014/main" val="2177186592"/>
                    </a:ext>
                  </a:extLst>
                </a:gridCol>
                <a:gridCol w="2258615">
                  <a:extLst>
                    <a:ext uri="{9D8B030D-6E8A-4147-A177-3AD203B41FA5}">
                      <a16:colId xmlns:a16="http://schemas.microsoft.com/office/drawing/2014/main" val="19395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Ease of Obtaining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Ease of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9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Returning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8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Segmentation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04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Targeted Advertisement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51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Maintenance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9038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Energy Efficient 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2988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DC7B8-4C4D-463B-AF53-ADDE9255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z="1400" smtClean="0">
                <a:solidFill>
                  <a:schemeClr val="accent3"/>
                </a:solidFill>
              </a:rPr>
              <a:t>10</a:t>
            </a:fld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05FF5F6-2C5B-4F47-A9D0-8E6574D8E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461782"/>
              </p:ext>
            </p:extLst>
          </p:nvPr>
        </p:nvGraphicFramePr>
        <p:xfrm>
          <a:off x="6037685" y="89492"/>
          <a:ext cx="5707782" cy="29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DF8603-1CCB-46B2-8C28-EDEE35D13AF8}"/>
              </a:ext>
            </a:extLst>
          </p:cNvPr>
          <p:cNvSpPr txBox="1"/>
          <p:nvPr/>
        </p:nvSpPr>
        <p:spPr>
          <a:xfrm>
            <a:off x="683393" y="5772584"/>
            <a:ext cx="212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= least impactful</a:t>
            </a:r>
          </a:p>
          <a:p>
            <a:r>
              <a:rPr lang="en-US" sz="1400" dirty="0"/>
              <a:t>5 = most impactful</a:t>
            </a:r>
          </a:p>
        </p:txBody>
      </p:sp>
    </p:spTree>
    <p:extLst>
      <p:ext uri="{BB962C8B-B14F-4D97-AF65-F5344CB8AC3E}">
        <p14:creationId xmlns:p14="http://schemas.microsoft.com/office/powerpoint/2010/main" val="118398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21B2-E6CE-4437-96B6-55684FE9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Advertisements offers the Greatest Value 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A17669-E9FC-4A59-B441-F7ECADE3D53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8702162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965A1C-535E-4C1B-99D1-063619CA53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Appeal to a wider audience of potential customers by featuring various ads to different demographics</a:t>
            </a:r>
          </a:p>
          <a:p>
            <a:r>
              <a:rPr lang="en-US" dirty="0"/>
              <a:t>Differentiate Royal Caribbean from its competitors</a:t>
            </a:r>
          </a:p>
          <a:p>
            <a:r>
              <a:rPr lang="en-US" dirty="0"/>
              <a:t>Attract more millennials to switch from Airbnb and package holidays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816C3-78D5-4267-A741-2517FBD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z="1400" smtClean="0"/>
              <a:t>11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4F62361-0C70-4023-ADC8-DE1194FBC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542193"/>
              </p:ext>
            </p:extLst>
          </p:nvPr>
        </p:nvGraphicFramePr>
        <p:xfrm>
          <a:off x="6037685" y="89492"/>
          <a:ext cx="5707782" cy="29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F7AB4A6-7523-46A9-B2DD-A90337601EB4}"/>
              </a:ext>
            </a:extLst>
          </p:cNvPr>
          <p:cNvSpPr txBox="1"/>
          <p:nvPr/>
        </p:nvSpPr>
        <p:spPr>
          <a:xfrm>
            <a:off x="2445452" y="3720990"/>
            <a:ext cx="169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Targeted Advertisement</a:t>
            </a:r>
          </a:p>
        </p:txBody>
      </p:sp>
    </p:spTree>
    <p:extLst>
      <p:ext uri="{BB962C8B-B14F-4D97-AF65-F5344CB8AC3E}">
        <p14:creationId xmlns:p14="http://schemas.microsoft.com/office/powerpoint/2010/main" val="408998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6550" indent="-285750">
              <a:spcBef>
                <a:spcPts val="1000"/>
              </a:spcBef>
              <a:spcAft>
                <a:spcPts val="0"/>
              </a:spcAft>
              <a:buSzPts val="2800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http://www.rclcorporate.com/rcl-steps-to-the-fore-with-plans-for-fuel-cell-technology/</a:t>
            </a:r>
            <a:endParaRPr dirty="0"/>
          </a:p>
          <a:p>
            <a:pPr marL="336550" indent="-28575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https://www.greenbiz.com/blog/2014/10/06/carnival-cruises-towards-25-billion-fuel-savings</a:t>
            </a:r>
            <a:endParaRPr dirty="0"/>
          </a:p>
          <a:p>
            <a:pPr marL="336550" indent="-28575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https://www.veristar.com/portal/rest/jcr/repository/collaboration/sites/veristarinfo/web%20contents/bv-content/generalinfo/publications/bulletintechnique/BT_2012/Ship_12/modelling/documents/5464.2.Marty-IMDC2012.pdf</a:t>
            </a:r>
            <a:endParaRPr dirty="0"/>
          </a:p>
          <a:p>
            <a:pPr marL="336550" indent="-28575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https://www.sciencedirect.com/science/article/pii/S2405896317314362</a:t>
            </a:r>
            <a:endParaRPr dirty="0"/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/>
              <a:t>12</a:t>
            </a:fld>
            <a:endParaRPr sz="1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53756B-E014-43C2-88FE-446403579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003189"/>
              </p:ext>
            </p:extLst>
          </p:nvPr>
        </p:nvGraphicFramePr>
        <p:xfrm>
          <a:off x="6037685" y="89492"/>
          <a:ext cx="5707782" cy="29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0F72-468F-43E0-9A85-CD9E5A11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4800" cap="none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9F02-9A06-40DE-BBB9-64D6D936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Executive Summary</a:t>
            </a:r>
          </a:p>
          <a:p>
            <a:r>
              <a:rPr lang="en-US" sz="2800" dirty="0">
                <a:solidFill>
                  <a:srgbClr val="FFFFFF"/>
                </a:solidFill>
              </a:rPr>
              <a:t>Driver Tree</a:t>
            </a:r>
          </a:p>
          <a:p>
            <a:r>
              <a:rPr lang="en-US" sz="2800" dirty="0">
                <a:solidFill>
                  <a:srgbClr val="FFFFFF"/>
                </a:solidFill>
              </a:rPr>
              <a:t>Analytical Opportunity</a:t>
            </a:r>
          </a:p>
          <a:p>
            <a:r>
              <a:rPr lang="en-US" sz="2800" dirty="0">
                <a:solidFill>
                  <a:srgbClr val="FFFFFF"/>
                </a:solidFill>
              </a:rPr>
              <a:t>Evaluation 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Conclusion</a:t>
            </a:r>
          </a:p>
          <a:p>
            <a:r>
              <a:rPr lang="en-US" sz="2800" dirty="0">
                <a:solidFill>
                  <a:srgbClr val="FFFFFF"/>
                </a:solidFill>
              </a:rPr>
              <a:t>Appendix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0E5C91-3840-45CD-9550-68276631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Related image">
            <a:extLst>
              <a:ext uri="{FF2B5EF4-FFF2-40B4-BE49-F238E27FC236}">
                <a16:creationId xmlns:a16="http://schemas.microsoft.com/office/drawing/2014/main" id="{E0A4D52C-FF0E-4C84-B650-278967708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68800" y="1497158"/>
            <a:ext cx="6866506" cy="386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D3EA6-CB4E-415C-A2DB-94CA80CB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  <a:prstGeom prst="ellipse">
            <a:avLst/>
          </a:prstGeo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 sz="1400"/>
              <a:pPr>
                <a:spcAft>
                  <a:spcPts val="600"/>
                </a:spcAft>
              </a:pPr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803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50A975-4808-4C54-A261-1CE82F71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Executive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8E72FC-BA71-4597-BDA9-992214D14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day Royal Caribbean collects and processes seven billion data points to deliver real-time guidance to captains to optimize routes</a:t>
            </a:r>
          </a:p>
          <a:p>
            <a:r>
              <a:rPr lang="en-US" dirty="0"/>
              <a:t>Manages a high volume of social interactions and conducts sentiment analysis to better understand customer needs</a:t>
            </a:r>
          </a:p>
          <a:p>
            <a:r>
              <a:rPr lang="en-US" dirty="0"/>
              <a:t>However, there is untapped potential </a:t>
            </a:r>
          </a:p>
          <a:p>
            <a:r>
              <a:rPr lang="en-US" dirty="0"/>
              <a:t>Identified five analytical opportunities which align with our overarching business strategy</a:t>
            </a:r>
          </a:p>
          <a:p>
            <a:r>
              <a:rPr lang="en-US" dirty="0"/>
              <a:t>Implementing Targeted Advertising will give us a competitive advantage over our main competitors and result in the highest return on investment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87893-FC83-4ED8-ABFE-9D6312CC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z="1400" smtClean="0"/>
              <a:t>3</a:t>
            </a:fld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A7AF6E-9874-41BB-A752-CA57D16EE5AD}"/>
              </a:ext>
            </a:extLst>
          </p:cNvPr>
          <p:cNvSpPr/>
          <p:nvPr/>
        </p:nvSpPr>
        <p:spPr>
          <a:xfrm>
            <a:off x="-667352" y="6363540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50" dirty="0">
                <a:cs typeface="Calibri" panose="020F0502020204030204" pitchFamily="34" charset="0"/>
              </a:rPr>
              <a:t>http://www.rclcorporate.com/data-in-the-palm-of-your-hand/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6CA265A-116F-4E9B-9C62-F364B497F4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113998"/>
              </p:ext>
            </p:extLst>
          </p:nvPr>
        </p:nvGraphicFramePr>
        <p:xfrm>
          <a:off x="6548988" y="2319323"/>
          <a:ext cx="5206198" cy="3809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960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6BECFB-2A2E-4316-BAA6-E1BFF1E2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2959" y="6240036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400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86E752-E0CF-436A-A20F-9DDFD55F0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243321"/>
              </p:ext>
            </p:extLst>
          </p:nvPr>
        </p:nvGraphicFramePr>
        <p:xfrm>
          <a:off x="440286" y="2007910"/>
          <a:ext cx="11170688" cy="4581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CA0E34F-D057-417E-B97E-3B5032980073}"/>
              </a:ext>
            </a:extLst>
          </p:cNvPr>
          <p:cNvSpPr txBox="1"/>
          <p:nvPr/>
        </p:nvSpPr>
        <p:spPr>
          <a:xfrm>
            <a:off x="974361" y="617964"/>
            <a:ext cx="1033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Driver Tree Reveals Five Opportunities</a:t>
            </a:r>
            <a:endParaRPr 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4A7CE9F-3ED3-4F32-9E68-B9213BFB4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414367"/>
              </p:ext>
            </p:extLst>
          </p:nvPr>
        </p:nvGraphicFramePr>
        <p:xfrm>
          <a:off x="6037685" y="89492"/>
          <a:ext cx="5707782" cy="29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567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838199" y="365124"/>
            <a:ext cx="10914090" cy="156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4000" cap="none" dirty="0">
                <a:latin typeface="+mn-lt"/>
              </a:rPr>
              <a:t>Attract New Customers and Increase Recurring Customer Rate</a:t>
            </a:r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accent3"/>
                </a:solidFill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 dirty="0">
              <a:solidFill>
                <a:schemeClr val="accent3"/>
              </a:solidFill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8962733-8FA4-4970-AEC7-15441A63D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7564"/>
              </p:ext>
            </p:extLst>
          </p:nvPr>
        </p:nvGraphicFramePr>
        <p:xfrm>
          <a:off x="6037685" y="89492"/>
          <a:ext cx="5707782" cy="29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18024D0-FF9D-4C23-A501-63C650D34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067157"/>
              </p:ext>
            </p:extLst>
          </p:nvPr>
        </p:nvGraphicFramePr>
        <p:xfrm>
          <a:off x="223952" y="1830148"/>
          <a:ext cx="11907468" cy="3886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185B3-1720-493A-A0EC-20DA7D7B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917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none" dirty="0">
                <a:solidFill>
                  <a:srgbClr val="FFF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Customer Insights by Segmentation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E50250-9F49-492A-8380-0EA3BB46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3134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400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9B2846-6690-41B8-A430-E8115E8EE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945326"/>
              </p:ext>
            </p:extLst>
          </p:nvPr>
        </p:nvGraphicFramePr>
        <p:xfrm>
          <a:off x="581025" y="1891453"/>
          <a:ext cx="11029950" cy="4352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84472C4-9DF5-4A93-8B7C-99DAB1EBF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792393"/>
              </p:ext>
            </p:extLst>
          </p:nvPr>
        </p:nvGraphicFramePr>
        <p:xfrm>
          <a:off x="6037685" y="89492"/>
          <a:ext cx="5707782" cy="29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9676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838200" y="810705"/>
            <a:ext cx="10515600" cy="8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4000" cap="none" dirty="0"/>
              <a:t>Targeted Advertising Can Tap Into Underserved Markets &amp; Grow Revenue</a:t>
            </a:r>
            <a:endParaRPr lang="en-US" sz="3200" cap="none"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-150897" y="6492858"/>
            <a:ext cx="685008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Calibri" panose="020F0502020204030204" pitchFamily="34" charset="0"/>
              </a:rPr>
              <a:t>https://www.crimsonhexagon.com/blog/cruises-hunting-millennials/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accent3"/>
                </a:solidFill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 dirty="0">
              <a:solidFill>
                <a:schemeClr val="accent3"/>
              </a:solidFill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7B5F9B-D016-48E1-BF41-65D02B165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92549"/>
              </p:ext>
            </p:extLst>
          </p:nvPr>
        </p:nvGraphicFramePr>
        <p:xfrm>
          <a:off x="481263" y="2240177"/>
          <a:ext cx="11261558" cy="380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9356CE3-E12B-4617-ABA9-7C9248E5F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525037"/>
              </p:ext>
            </p:extLst>
          </p:nvPr>
        </p:nvGraphicFramePr>
        <p:xfrm>
          <a:off x="6037685" y="89492"/>
          <a:ext cx="5707782" cy="29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8200" y="654181"/>
            <a:ext cx="10515600" cy="103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4000" i="0" u="none" strike="noStrike" cap="none" dirty="0">
                <a:latin typeface="+mn-lt"/>
                <a:ea typeface="Calibri"/>
                <a:cs typeface="Calibri"/>
                <a:sym typeface="Calibri"/>
              </a:rPr>
              <a:t>Predictive</a:t>
            </a:r>
            <a:r>
              <a:rPr lang="en-US" sz="4000" i="0" u="none" strike="noStrike" cap="none" dirty="0">
                <a:latin typeface="Calibri"/>
                <a:ea typeface="Calibri"/>
                <a:cs typeface="Calibri"/>
                <a:sym typeface="Calibri"/>
              </a:rPr>
              <a:t> Maintenance Can Drastically Reduce Costs and Improve Customer Experience </a:t>
            </a:r>
            <a:endParaRPr sz="4000" dirty="0"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accent3"/>
                </a:solidFill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 dirty="0">
              <a:solidFill>
                <a:schemeClr val="accent3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150117" y="6538912"/>
            <a:ext cx="5924133" cy="27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https://www.infoq.com/articles/machine-learning-techniques-predictive-maintenance</a:t>
            </a:r>
            <a:endParaRPr sz="8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A1DEFF-7EDE-4E1B-88AB-6C91C7272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138502"/>
              </p:ext>
            </p:extLst>
          </p:nvPr>
        </p:nvGraphicFramePr>
        <p:xfrm>
          <a:off x="419292" y="1835000"/>
          <a:ext cx="11236786" cy="4491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Google Shape;99;p13">
            <a:extLst>
              <a:ext uri="{FF2B5EF4-FFF2-40B4-BE49-F238E27FC236}">
                <a16:creationId xmlns:a16="http://schemas.microsoft.com/office/drawing/2014/main" id="{7B766DB6-357C-4575-B7EB-C10C22EF6014}"/>
              </a:ext>
            </a:extLst>
          </p:cNvPr>
          <p:cNvPicPr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42305" y="4658025"/>
            <a:ext cx="2030284" cy="1698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" name="Google Shape;100;p13">
            <a:extLst>
              <a:ext uri="{FF2B5EF4-FFF2-40B4-BE49-F238E27FC236}">
                <a16:creationId xmlns:a16="http://schemas.microsoft.com/office/drawing/2014/main" id="{91D3E18C-8096-4E28-9773-92D0651F8D10}"/>
              </a:ext>
            </a:extLst>
          </p:cNvPr>
          <p:cNvPicPr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12226" y="4953158"/>
            <a:ext cx="2767548" cy="15860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97BA65FE-4423-47DC-91DF-1B8DA2993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877319"/>
              </p:ext>
            </p:extLst>
          </p:nvPr>
        </p:nvGraphicFramePr>
        <p:xfrm>
          <a:off x="6037685" y="89492"/>
          <a:ext cx="5707782" cy="29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527901" y="501599"/>
            <a:ext cx="11227324" cy="118932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Energy Efficient Optimization modelling can Reduce Fuel Costs</a:t>
            </a:r>
            <a:endParaRPr sz="3200" dirty="0"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accent3"/>
                </a:solidFill>
              </a:rPr>
              <a:t>9</a:t>
            </a:fld>
            <a:endParaRPr sz="1200" dirty="0">
              <a:solidFill>
                <a:schemeClr val="accent3"/>
              </a:solidFill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219" y="2026770"/>
            <a:ext cx="1407350" cy="20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1216" y="4247545"/>
            <a:ext cx="2446100" cy="20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134025" y="6492900"/>
            <a:ext cx="1199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http://publications.lib.chalmers.se/records/fulltext/234063/234063.pdf</a:t>
            </a:r>
            <a:endParaRPr sz="11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DDFAA5D-B80B-406B-ABD3-B291B626D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22107"/>
              </p:ext>
            </p:extLst>
          </p:nvPr>
        </p:nvGraphicFramePr>
        <p:xfrm>
          <a:off x="838200" y="1956191"/>
          <a:ext cx="8128000" cy="458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FF9291F-DB53-4E30-B950-23EC43173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76072"/>
              </p:ext>
            </p:extLst>
          </p:nvPr>
        </p:nvGraphicFramePr>
        <p:xfrm>
          <a:off x="6037685" y="89492"/>
          <a:ext cx="5707782" cy="29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Props1.xml><?xml version="1.0" encoding="utf-8"?>
<ds:datastoreItem xmlns:ds="http://schemas.openxmlformats.org/officeDocument/2006/customXml" ds:itemID="{C11FD1D8-8779-4A14-8491-FC4BAEA7CF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DD0292A-88F8-452A-8EA6-AABFDE9316C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100A1D9-DBB2-48EA-8F8E-DFC468F12E8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1184</Words>
  <Application>Microsoft Office PowerPoint</Application>
  <PresentationFormat>Widescreen</PresentationFormat>
  <Paragraphs>215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Wingdings 2</vt:lpstr>
      <vt:lpstr>Dividend</vt:lpstr>
      <vt:lpstr>Leveraging Analytics to Deliver Sustained Growth </vt:lpstr>
      <vt:lpstr>Agenda</vt:lpstr>
      <vt:lpstr>Executive Summary</vt:lpstr>
      <vt:lpstr>PowerPoint Presentation</vt:lpstr>
      <vt:lpstr>Attract New Customers and Increase Recurring Customer Rate</vt:lpstr>
      <vt:lpstr>Better Customer Insights by Segmentation </vt:lpstr>
      <vt:lpstr>Targeted Advertising Can Tap Into Underserved Markets &amp; Grow Revenue</vt:lpstr>
      <vt:lpstr>Predictive Maintenance Can Drastically Reduce Costs and Improve Customer Experience </vt:lpstr>
      <vt:lpstr>Energy Efficient Optimization modelling can Reduce Fuel Costs</vt:lpstr>
      <vt:lpstr>Targeted Advertisement Scores high across all three Evaluation criteria </vt:lpstr>
      <vt:lpstr>Targeted Advertisements offers the Greatest Value 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and Company Background</dc:title>
  <dc:creator>Ashish Mahadik</dc:creator>
  <cp:lastModifiedBy>Dan Olmsted</cp:lastModifiedBy>
  <cp:revision>58</cp:revision>
  <dcterms:created xsi:type="dcterms:W3CDTF">2018-07-26T02:37:45Z</dcterms:created>
  <dcterms:modified xsi:type="dcterms:W3CDTF">2018-07-28T12:12:52Z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