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300" r:id="rId2"/>
    <p:sldId id="299" r:id="rId3"/>
    <p:sldId id="294" r:id="rId4"/>
    <p:sldId id="301" r:id="rId5"/>
    <p:sldId id="302" r:id="rId6"/>
    <p:sldId id="260" r:id="rId7"/>
    <p:sldId id="261" r:id="rId8"/>
    <p:sldId id="262" r:id="rId9"/>
    <p:sldId id="263" r:id="rId10"/>
    <p:sldId id="297" r:id="rId11"/>
    <p:sldId id="265" r:id="rId12"/>
    <p:sldId id="298" r:id="rId13"/>
    <p:sldId id="303" r:id="rId14"/>
    <p:sldId id="304" r:id="rId15"/>
    <p:sldId id="290" r:id="rId16"/>
    <p:sldId id="291" r:id="rId17"/>
    <p:sldId id="292" r:id="rId18"/>
    <p:sldId id="296" r:id="rId19"/>
    <p:sldId id="305" r:id="rId20"/>
    <p:sldId id="276" r:id="rId21"/>
    <p:sldId id="306" r:id="rId22"/>
    <p:sldId id="277" r:id="rId23"/>
    <p:sldId id="268" r:id="rId24"/>
    <p:sldId id="256" r:id="rId25"/>
    <p:sldId id="282" r:id="rId26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Mahadik" initials="AM" lastIdx="2" clrIdx="0">
    <p:extLst>
      <p:ext uri="{19B8F6BF-5375-455C-9EA6-DF929625EA0E}">
        <p15:presenceInfo xmlns:p15="http://schemas.microsoft.com/office/powerpoint/2012/main" userId="f17208f98e95e5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 snapToObjects="1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Where are Passengers Coming From?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 total cruise passengers (in millions)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Spain</c:v>
                </c:pt>
                <c:pt idx="1">
                  <c:v>Brazil</c:v>
                </c:pt>
                <c:pt idx="2">
                  <c:v>France</c:v>
                </c:pt>
                <c:pt idx="3">
                  <c:v>Italy</c:v>
                </c:pt>
                <c:pt idx="4">
                  <c:v>Canada</c:v>
                </c:pt>
                <c:pt idx="5">
                  <c:v>Australia</c:v>
                </c:pt>
                <c:pt idx="6">
                  <c:v>United Kingdom</c:v>
                </c:pt>
                <c:pt idx="7">
                  <c:v>Germany</c:v>
                </c:pt>
                <c:pt idx="8">
                  <c:v>China</c:v>
                </c:pt>
                <c:pt idx="9">
                  <c:v>United States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0.6</c:v>
                </c:pt>
                <c:pt idx="3">
                  <c:v>0.8</c:v>
                </c:pt>
                <c:pt idx="4">
                  <c:v>0.8</c:v>
                </c:pt>
                <c:pt idx="5">
                  <c:v>1.3</c:v>
                </c:pt>
                <c:pt idx="6">
                  <c:v>1.9</c:v>
                </c:pt>
                <c:pt idx="7">
                  <c:v>2</c:v>
                </c:pt>
                <c:pt idx="8">
                  <c:v>2.1</c:v>
                </c:pt>
                <c:pt idx="9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7-4B06-9BEF-158A4E3BF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50829359"/>
        <c:axId val="751573679"/>
      </c:barChart>
      <c:catAx>
        <c:axId val="750829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573679"/>
        <c:crosses val="autoZero"/>
        <c:auto val="1"/>
        <c:lblAlgn val="ctr"/>
        <c:lblOffset val="100"/>
        <c:noMultiLvlLbl val="0"/>
      </c:catAx>
      <c:valAx>
        <c:axId val="751573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82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Annual Financials in Millions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18630848004701"/>
          <c:y val="0.109394318599057"/>
          <c:w val="0.847476659013496"/>
          <c:h val="0.75287969587835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Sheet1!$B$10:$B$14</c:f>
              <c:numCache>
                <c:formatCode>_(* #,##0_);_(* \(#,##0\);_(* "-"_);_(@_)</c:formatCode>
                <c:ptCount val="5"/>
                <c:pt idx="0">
                  <c:v>7960</c:v>
                </c:pt>
                <c:pt idx="1">
                  <c:v>8070</c:v>
                </c:pt>
                <c:pt idx="2">
                  <c:v>8300</c:v>
                </c:pt>
                <c:pt idx="3">
                  <c:v>8500</c:v>
                </c:pt>
                <c:pt idx="4">
                  <c:v>8780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D-4070-9E93-FB51F5B74142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Cost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0000"/>
                  </a:schemeClr>
                </a:gs>
                <a:gs pos="84000">
                  <a:schemeClr val="accent2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Sheet1!$C$10:$C$14</c:f>
              <c:numCache>
                <c:formatCode>_(* #,##0_);_(* \(#,##0\);_(* "-"_);_(@_)</c:formatCode>
                <c:ptCount val="5"/>
                <c:pt idx="0">
                  <c:v>6110</c:v>
                </c:pt>
                <c:pt idx="1">
                  <c:v>6050</c:v>
                </c:pt>
                <c:pt idx="2">
                  <c:v>5670</c:v>
                </c:pt>
                <c:pt idx="3">
                  <c:v>5620</c:v>
                </c:pt>
                <c:pt idx="4">
                  <c:v>5520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FD-4070-9E93-FB51F5B741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"/>
        <c:axId val="2"/>
      </c:barChart>
      <c:lineChart>
        <c:grouping val="standard"/>
        <c:varyColors val="0"/>
        <c:ser>
          <c:idx val="2"/>
          <c:order val="2"/>
          <c:tx>
            <c:strRef>
              <c:f>Sheet1!$D$9</c:f>
              <c:strCache>
                <c:ptCount val="1"/>
                <c:pt idx="0">
                  <c:v>Gross Income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Sheet1!$D$10:$D$14</c:f>
              <c:numCache>
                <c:formatCode>_(* #,##0_);_(* \(#,##0\);_(* "-"_);_(@_)</c:formatCode>
                <c:ptCount val="5"/>
                <c:pt idx="0">
                  <c:v>1850</c:v>
                </c:pt>
                <c:pt idx="1">
                  <c:v>2030</c:v>
                </c:pt>
                <c:pt idx="2">
                  <c:v>2630</c:v>
                </c:pt>
                <c:pt idx="3">
                  <c:v>2880</c:v>
                </c:pt>
                <c:pt idx="4">
                  <c:v>3050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FD-4070-9E93-FB51F5B741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Sheet1!$A$2:$A$12</cx:f>
        <cx:lvl ptCount="11">
          <cx:pt idx="0">Marketing </cx:pt>
          <cx:pt idx="1">Fuel </cx:pt>
          <cx:pt idx="2">Onboard</cx:pt>
          <cx:pt idx="3">Commissions</cx:pt>
          <cx:pt idx="4">Payroll</cx:pt>
          <cx:pt idx="5">Food</cx:pt>
          <cx:pt idx="6">Other Operating</cx:pt>
          <cx:pt idx="7">Depreciation</cx:pt>
          <cx:pt idx="8">Impairments</cx:pt>
          <cx:pt idx="9">Other Expenses</cx:pt>
          <cx:pt idx="10">Profit</cx:pt>
        </cx:lvl>
      </cx:strDim>
      <cx:numDim type="val">
        <cx:f>Sheet1!$B$2:$B$12</cx:f>
        <cx:lvl ptCount="11" formatCode="General">
          <cx:pt idx="0">13</cx:pt>
          <cx:pt idx="1">9.5</cx:pt>
          <cx:pt idx="2">6.5</cx:pt>
          <cx:pt idx="3">17</cx:pt>
          <cx:pt idx="4">10.5</cx:pt>
          <cx:pt idx="5">5.9000000000000004</cx:pt>
          <cx:pt idx="6">12</cx:pt>
          <cx:pt idx="7">10</cx:pt>
          <cx:pt idx="8">5</cx:pt>
          <cx:pt idx="9">2.6000000000000001</cx:pt>
          <cx:pt idx="10">8</cx:pt>
        </cx:lvl>
      </cx:numDim>
    </cx:data>
  </cx:chartData>
  <cx:chart>
    <cx:title pos="t" align="ctr" overlay="0">
      <cx:tx>
        <cx:txData>
          <cx:v>PERCENTAGE OF EXPENSE SPENT ON EACH CUSTOMER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PERCENTAGE OF EXPENSE SPENT ON EACH CUSTOMER</a:t>
          </a:r>
        </a:p>
      </cx:txPr>
    </cx:title>
    <cx:plotArea>
      <cx:plotAreaRegion>
        <cx:series layoutId="clusteredColumn" uniqueId="{93336775-37C4-6446-BF32-BF83EFDBDEA9}">
          <cx:tx>
            <cx:txData>
              <cx:f>Sheet1!$B$1</cx:f>
              <cx:v>% Spent</cx:v>
            </cx:txData>
          </cx:tx>
          <cx:dataLabels pos="out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D9A3C2AB-E727-7C4B-9684-E87CD6E86CED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F979CA06-F03E-4EE8-BE27-1AB6198205C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600" b="1" dirty="0"/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600" b="1" dirty="0"/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/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 custLinFactNeighborY="-15929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AB197D-4EB2-4090-B0C6-4C08378F2E59}" type="doc">
      <dgm:prSet loTypeId="urn:microsoft.com/office/officeart/2005/8/layout/hList7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ED7B0F-F5EE-4EA0-B342-9CE0E41F3134}" type="pres">
      <dgm:prSet presAssocID="{C0AB197D-4EB2-4090-B0C6-4C08378F2E59}" presName="Name0" presStyleCnt="0">
        <dgm:presLayoutVars>
          <dgm:dir/>
          <dgm:resizeHandles val="exact"/>
        </dgm:presLayoutVars>
      </dgm:prSet>
      <dgm:spPr/>
    </dgm:pt>
    <dgm:pt modelId="{FB3656F4-BC10-44A0-A64D-40AF49D3AD89}" type="pres">
      <dgm:prSet presAssocID="{C0AB197D-4EB2-4090-B0C6-4C08378F2E59}" presName="fgShape" presStyleLbl="fgShp" presStyleIdx="0" presStyleCnt="1" custScaleX="36026" custScaleY="7019"/>
      <dgm:spPr/>
    </dgm:pt>
    <dgm:pt modelId="{2C0C0FF0-3ECD-47A5-BB28-CCBA05EDF134}" type="pres">
      <dgm:prSet presAssocID="{C0AB197D-4EB2-4090-B0C6-4C08378F2E59}" presName="linComp" presStyleCnt="0"/>
      <dgm:spPr/>
    </dgm:pt>
  </dgm:ptLst>
  <dgm:cxnLst>
    <dgm:cxn modelId="{716AC19E-B7B4-0D4A-B56F-0C3BE315B73F}" type="presOf" srcId="{C0AB197D-4EB2-4090-B0C6-4C08378F2E59}" destId="{7DED7B0F-F5EE-4EA0-B342-9CE0E41F3134}" srcOrd="0" destOrd="0" presId="urn:microsoft.com/office/officeart/2005/8/layout/hList7"/>
    <dgm:cxn modelId="{168E097D-6E73-944F-A426-BAB202FBBABC}" type="presParOf" srcId="{7DED7B0F-F5EE-4EA0-B342-9CE0E41F3134}" destId="{FB3656F4-BC10-44A0-A64D-40AF49D3AD89}" srcOrd="0" destOrd="0" presId="urn:microsoft.com/office/officeart/2005/8/layout/hList7"/>
    <dgm:cxn modelId="{8C803102-B554-254F-B389-0A6393C5B48B}" type="presParOf" srcId="{7DED7B0F-F5EE-4EA0-B342-9CE0E41F3134}" destId="{2C0C0FF0-3ECD-47A5-BB28-CCBA05EDF134}" srcOrd="1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3F795D-9192-41CE-AAEA-993BAD4C4BFD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718F8F5-044E-44EF-96E9-DEAF5F8FFB64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 dirty="0">
              <a:latin typeface="Calibri"/>
              <a:ea typeface="Calibri"/>
              <a:cs typeface="Calibri"/>
              <a:sym typeface="Calibri"/>
            </a:rPr>
            <a:t>Benefits</a:t>
          </a:r>
          <a:r>
            <a:rPr lang="en-US" b="1" i="0" u="none" strike="noStrike" cap="none" baseline="0" dirty="0">
              <a:latin typeface="Calibri"/>
              <a:ea typeface="Calibri"/>
              <a:cs typeface="Calibri"/>
              <a:sym typeface="Calibri"/>
            </a:rPr>
            <a:t>  of targeted marketing</a:t>
          </a:r>
          <a:endParaRPr lang="en-US" dirty="0"/>
        </a:p>
      </dgm:t>
    </dgm:pt>
    <dgm:pt modelId="{098B1E8A-8265-4440-806A-F02C1D16AD0D}" type="parTrans" cxnId="{9A01B4E3-431E-4D84-9EC1-3E7E165AE0CD}">
      <dgm:prSet/>
      <dgm:spPr/>
      <dgm:t>
        <a:bodyPr/>
        <a:lstStyle/>
        <a:p>
          <a:endParaRPr lang="en-US"/>
        </a:p>
      </dgm:t>
    </dgm:pt>
    <dgm:pt modelId="{890E0644-5CB1-431C-9327-BEC33F81114D}" type="sibTrans" cxnId="{9A01B4E3-431E-4D84-9EC1-3E7E165AE0CD}">
      <dgm:prSet/>
      <dgm:spPr/>
      <dgm:t>
        <a:bodyPr/>
        <a:lstStyle/>
        <a:p>
          <a:endParaRPr lang="en-US"/>
        </a:p>
      </dgm:t>
    </dgm:pt>
    <dgm:pt modelId="{E0496082-677C-497B-8740-384940783879}">
      <dgm:prSet phldrT="[Text]"/>
      <dgm:spPr/>
      <dgm:t>
        <a:bodyPr/>
        <a:lstStyle/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endParaRPr lang="en-US" dirty="0"/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endParaRPr lang="en-US" dirty="0"/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endParaRPr lang="en-US" dirty="0"/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r>
            <a:rPr lang="en-US" dirty="0"/>
            <a:t>More Cost effective than traditional marketing campaigns</a:t>
          </a:r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endParaRPr lang="en-US" dirty="0"/>
        </a:p>
      </dgm:t>
    </dgm:pt>
    <dgm:pt modelId="{4D685F65-DE02-48F2-90EA-FD88C291382E}" type="parTrans" cxnId="{EDF4AA89-C4A6-4F46-A7FA-7916B330DC40}">
      <dgm:prSet/>
      <dgm:spPr/>
      <dgm:t>
        <a:bodyPr/>
        <a:lstStyle/>
        <a:p>
          <a:endParaRPr lang="en-US"/>
        </a:p>
      </dgm:t>
    </dgm:pt>
    <dgm:pt modelId="{10F5C486-9295-421A-B51B-2FB91F50806C}" type="sibTrans" cxnId="{EDF4AA89-C4A6-4F46-A7FA-7916B330DC40}">
      <dgm:prSet/>
      <dgm:spPr/>
      <dgm:t>
        <a:bodyPr/>
        <a:lstStyle/>
        <a:p>
          <a:endParaRPr lang="en-US"/>
        </a:p>
      </dgm:t>
    </dgm:pt>
    <dgm:pt modelId="{9AA13358-2E6B-41EB-9C16-3B10F4CFF757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dirty="0"/>
            <a:t>Number of Resources Needed </a:t>
          </a:r>
        </a:p>
      </dgm:t>
    </dgm:pt>
    <dgm:pt modelId="{5EC056A9-8036-459E-8C43-F0CE27C7A4CA}" type="parTrans" cxnId="{BAD80DF9-D05C-454F-8F8A-77C4BFFF346E}">
      <dgm:prSet/>
      <dgm:spPr/>
      <dgm:t>
        <a:bodyPr/>
        <a:lstStyle/>
        <a:p>
          <a:endParaRPr lang="en-US"/>
        </a:p>
      </dgm:t>
    </dgm:pt>
    <dgm:pt modelId="{696007B1-C0A1-4432-9567-6DAF459D4282}" type="sibTrans" cxnId="{BAD80DF9-D05C-454F-8F8A-77C4BFFF346E}">
      <dgm:prSet/>
      <dgm:spPr/>
      <dgm:t>
        <a:bodyPr/>
        <a:lstStyle/>
        <a:p>
          <a:endParaRPr lang="en-US"/>
        </a:p>
      </dgm:t>
    </dgm:pt>
    <dgm:pt modelId="{CF12B266-46CF-4D5E-8068-700ABA873B0D}">
      <dgm:prSet phldrT="[Text]"/>
      <dgm:spPr/>
      <dgm:t>
        <a:bodyPr/>
        <a:lstStyle/>
        <a:p>
          <a:pPr>
            <a:buClr>
              <a:schemeClr val="dk1"/>
            </a:buClr>
            <a:buSzPts val="2100"/>
            <a:buFont typeface="Calibri"/>
            <a:buChar char="•"/>
          </a:pPr>
          <a:endParaRPr lang="en-US" dirty="0">
            <a:latin typeface="Calibri"/>
            <a:ea typeface="Calibri"/>
            <a:cs typeface="Calibri"/>
            <a:sym typeface="Calibri"/>
          </a:endParaRPr>
        </a:p>
        <a:p>
          <a:pPr>
            <a:buClr>
              <a:schemeClr val="dk1"/>
            </a:buClr>
            <a:buSzPts val="2100"/>
            <a:buFont typeface="Calibri"/>
            <a:buChar char="•"/>
          </a:pPr>
          <a:endParaRPr lang="en-US" dirty="0">
            <a:latin typeface="Calibri"/>
            <a:ea typeface="Calibri"/>
            <a:cs typeface="Calibri"/>
            <a:sym typeface="Calibri"/>
          </a:endParaRPr>
        </a:p>
        <a:p>
          <a:pPr>
            <a:buClr>
              <a:schemeClr val="dk1"/>
            </a:buClr>
            <a:buSzPts val="2100"/>
            <a:buFont typeface="Calibri"/>
            <a:buChar char="•"/>
          </a:pPr>
          <a:r>
            <a:rPr lang="en-US" baseline="0" dirty="0">
              <a:latin typeface="Calibri"/>
              <a:ea typeface="Calibri"/>
              <a:cs typeface="Calibri"/>
              <a:sym typeface="Calibri"/>
            </a:rPr>
            <a:t>3 Full Time Employees (2 for model development and 1 Manager)</a:t>
          </a:r>
        </a:p>
        <a:p>
          <a:pPr>
            <a:buClr>
              <a:schemeClr val="dk1"/>
            </a:buClr>
            <a:buSzPts val="2100"/>
            <a:buFont typeface="Calibri"/>
            <a:buChar char="•"/>
          </a:pPr>
          <a:r>
            <a:rPr lang="en-US" baseline="0" dirty="0">
              <a:latin typeface="Calibri"/>
              <a:ea typeface="Calibri"/>
              <a:cs typeface="Calibri"/>
              <a:sym typeface="Calibri"/>
            </a:rPr>
            <a:t>8 Consultants (2 per Requirement Gathering, Data Engineering, Testing phase 1 and phase 2) </a:t>
          </a:r>
          <a:endParaRPr lang="en-US" dirty="0">
            <a:latin typeface="Calibri"/>
            <a:ea typeface="Calibri"/>
            <a:cs typeface="Calibri"/>
            <a:sym typeface="Calibri"/>
          </a:endParaRPr>
        </a:p>
      </dgm:t>
    </dgm:pt>
    <dgm:pt modelId="{2DDD0E77-5511-4883-BE4C-BFAFAC89DEF1}" type="parTrans" cxnId="{649EA07E-036D-42CE-B865-7FF61360931D}">
      <dgm:prSet/>
      <dgm:spPr/>
      <dgm:t>
        <a:bodyPr/>
        <a:lstStyle/>
        <a:p>
          <a:endParaRPr lang="en-US"/>
        </a:p>
      </dgm:t>
    </dgm:pt>
    <dgm:pt modelId="{18A3D409-A9D2-4A78-9B61-8A60B84F4F04}" type="sibTrans" cxnId="{649EA07E-036D-42CE-B865-7FF61360931D}">
      <dgm:prSet/>
      <dgm:spPr/>
      <dgm:t>
        <a:bodyPr/>
        <a:lstStyle/>
        <a:p>
          <a:endParaRPr lang="en-US"/>
        </a:p>
      </dgm:t>
    </dgm:pt>
    <dgm:pt modelId="{10780F15-5685-4F75-97F6-52DAEF447619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 dirty="0">
              <a:latin typeface="Calibri"/>
              <a:ea typeface="Calibri"/>
              <a:cs typeface="Calibri"/>
              <a:sym typeface="Calibri"/>
            </a:rPr>
            <a:t>Implementation and Go live Schedule</a:t>
          </a:r>
          <a:endParaRPr lang="en-US" dirty="0"/>
        </a:p>
      </dgm:t>
    </dgm:pt>
    <dgm:pt modelId="{983057A9-0A95-43F5-BFF8-3C7BD4DF8792}" type="parTrans" cxnId="{A5A17157-8139-4505-8E76-21F308F9F31C}">
      <dgm:prSet/>
      <dgm:spPr/>
      <dgm:t>
        <a:bodyPr/>
        <a:lstStyle/>
        <a:p>
          <a:endParaRPr lang="en-US"/>
        </a:p>
      </dgm:t>
    </dgm:pt>
    <dgm:pt modelId="{7F161966-E804-492B-B7B0-165BD900695E}" type="sibTrans" cxnId="{A5A17157-8139-4505-8E76-21F308F9F31C}">
      <dgm:prSet/>
      <dgm:spPr/>
      <dgm:t>
        <a:bodyPr/>
        <a:lstStyle/>
        <a:p>
          <a:endParaRPr lang="en-US"/>
        </a:p>
      </dgm:t>
    </dgm:pt>
    <dgm:pt modelId="{D9F77694-31DF-47C0-AE95-35BA9F2C3AD1}">
      <dgm:prSet phldrT="[Text]"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Char char="•"/>
          </a:pPr>
          <a:endParaRPr lang="en-US" dirty="0"/>
        </a:p>
      </dgm:t>
    </dgm:pt>
    <dgm:pt modelId="{4AC73FCA-2EEC-4EAA-AD77-8CB0F9680366}" type="parTrans" cxnId="{B6CA386C-E8E2-4157-9E0E-0244AA0A5E41}">
      <dgm:prSet/>
      <dgm:spPr/>
      <dgm:t>
        <a:bodyPr/>
        <a:lstStyle/>
        <a:p>
          <a:endParaRPr lang="en-US"/>
        </a:p>
      </dgm:t>
    </dgm:pt>
    <dgm:pt modelId="{C47DAA34-023E-42D7-9A0B-EEAE2D16792B}" type="sibTrans" cxnId="{B6CA386C-E8E2-4157-9E0E-0244AA0A5E41}">
      <dgm:prSet/>
      <dgm:spPr/>
      <dgm:t>
        <a:bodyPr/>
        <a:lstStyle/>
        <a:p>
          <a:endParaRPr lang="en-US"/>
        </a:p>
      </dgm:t>
    </dgm:pt>
    <dgm:pt modelId="{7DAA39F3-C9CB-43AA-B2DC-B6EE89562B22}">
      <dgm:prSet/>
      <dgm:spPr/>
      <dgm:t>
        <a:bodyPr/>
        <a:lstStyle/>
        <a:p>
          <a:endParaRPr lang="en-US" dirty="0"/>
        </a:p>
      </dgm:t>
    </dgm:pt>
    <dgm:pt modelId="{30F7E1F3-2882-493D-A9C3-C7E2BE322BF5}" type="parTrans" cxnId="{0E9909D3-174E-4065-A9FE-79D603487B98}">
      <dgm:prSet/>
      <dgm:spPr/>
      <dgm:t>
        <a:bodyPr/>
        <a:lstStyle/>
        <a:p>
          <a:endParaRPr lang="en-US"/>
        </a:p>
      </dgm:t>
    </dgm:pt>
    <dgm:pt modelId="{A2BAD599-F942-4B67-9352-761ACDEAD2B0}" type="sibTrans" cxnId="{0E9909D3-174E-4065-A9FE-79D603487B98}">
      <dgm:prSet/>
      <dgm:spPr/>
      <dgm:t>
        <a:bodyPr/>
        <a:lstStyle/>
        <a:p>
          <a:endParaRPr lang="en-US"/>
        </a:p>
      </dgm:t>
    </dgm:pt>
    <dgm:pt modelId="{40EE3B78-583B-452C-9158-9E6BAABC0432}">
      <dgm:prSet/>
      <dgm:spPr/>
      <dgm:t>
        <a:bodyPr/>
        <a:lstStyle/>
        <a:p>
          <a:pPr marL="228600" marR="0" lvl="1" indent="-228600" algn="l" defTabSz="8890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>
            <a:latin typeface="Calibri"/>
            <a:ea typeface="Calibri"/>
            <a:cs typeface="Calibri"/>
            <a:sym typeface="Calibri"/>
          </a:endParaRPr>
        </a:p>
      </dgm:t>
    </dgm:pt>
    <dgm:pt modelId="{A0878B66-F997-4E8F-9E71-EA25035E33FE}" type="parTrans" cxnId="{DB3FA945-9A8B-40C4-8516-5DF091E568D7}">
      <dgm:prSet/>
      <dgm:spPr/>
      <dgm:t>
        <a:bodyPr/>
        <a:lstStyle/>
        <a:p>
          <a:endParaRPr lang="en-US"/>
        </a:p>
      </dgm:t>
    </dgm:pt>
    <dgm:pt modelId="{F1BBF6B5-35C4-4456-A4D6-9936E0221C24}" type="sibTrans" cxnId="{DB3FA945-9A8B-40C4-8516-5DF091E568D7}">
      <dgm:prSet/>
      <dgm:spPr/>
      <dgm:t>
        <a:bodyPr/>
        <a:lstStyle/>
        <a:p>
          <a:endParaRPr lang="en-US"/>
        </a:p>
      </dgm:t>
    </dgm:pt>
    <dgm:pt modelId="{9C8D4BDF-D276-4B3D-AB58-49BB6D78403C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>
            <a:latin typeface="Calibri"/>
            <a:ea typeface="Calibri"/>
            <a:cs typeface="Calibri"/>
            <a:sym typeface="Calibri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>
              <a:latin typeface="Calibri"/>
              <a:ea typeface="Calibri"/>
              <a:cs typeface="Calibri"/>
              <a:sym typeface="Calibri"/>
            </a:rPr>
            <a:t>11</a:t>
          </a:r>
          <a:r>
            <a:rPr lang="en-US" baseline="0" dirty="0">
              <a:latin typeface="Calibri"/>
              <a:ea typeface="Calibri"/>
              <a:cs typeface="Calibri"/>
              <a:sym typeface="Calibri"/>
            </a:rPr>
            <a:t> months (August 2018 </a:t>
          </a:r>
          <a:r>
            <a:rPr lang="mr-IN" baseline="0" dirty="0">
              <a:latin typeface="Calibri"/>
              <a:ea typeface="Calibri"/>
              <a:cs typeface="Calibri"/>
              <a:sym typeface="Calibri"/>
            </a:rPr>
            <a:t>–</a:t>
          </a:r>
          <a:r>
            <a:rPr lang="en-US" baseline="0" dirty="0">
              <a:latin typeface="Calibri"/>
              <a:ea typeface="Calibri"/>
              <a:cs typeface="Calibri"/>
              <a:sym typeface="Calibri"/>
            </a:rPr>
            <a:t> June 2019)</a:t>
          </a:r>
          <a:endParaRPr lang="en-US" dirty="0">
            <a:latin typeface="Calibri"/>
            <a:ea typeface="Calibri"/>
            <a:cs typeface="Calibri"/>
            <a:sym typeface="Calibri"/>
          </a:endParaRPr>
        </a:p>
      </dgm:t>
    </dgm:pt>
    <dgm:pt modelId="{D907E5A7-201C-46AB-8B87-D5FFE2F65382}" type="parTrans" cxnId="{CE102E4B-809E-44F4-889F-2D94E319DF42}">
      <dgm:prSet/>
      <dgm:spPr/>
      <dgm:t>
        <a:bodyPr/>
        <a:lstStyle/>
        <a:p>
          <a:endParaRPr lang="en-US"/>
        </a:p>
      </dgm:t>
    </dgm:pt>
    <dgm:pt modelId="{86B3D544-0DB3-4BF3-B0A0-E9F1268CB7F9}" type="sibTrans" cxnId="{CE102E4B-809E-44F4-889F-2D94E319DF42}">
      <dgm:prSet/>
      <dgm:spPr/>
      <dgm:t>
        <a:bodyPr/>
        <a:lstStyle/>
        <a:p>
          <a:endParaRPr lang="en-US"/>
        </a:p>
      </dgm:t>
    </dgm:pt>
    <dgm:pt modelId="{B5DE3321-695C-2743-907A-99B39BDA1FA3}">
      <dgm:prSet/>
      <dgm:spPr/>
      <dgm:t>
        <a:bodyPr/>
        <a:lstStyle/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BB05BBB4-1298-6148-BDFE-6A0083B07B34}" type="parTrans" cxnId="{32C9A542-F47C-F14B-8BC2-0BC11634A410}">
      <dgm:prSet/>
      <dgm:spPr/>
      <dgm:t>
        <a:bodyPr/>
        <a:lstStyle/>
        <a:p>
          <a:endParaRPr lang="en-US"/>
        </a:p>
      </dgm:t>
    </dgm:pt>
    <dgm:pt modelId="{3B538C7C-8493-9349-989F-BF07C2C7C3B4}" type="sibTrans" cxnId="{32C9A542-F47C-F14B-8BC2-0BC11634A410}">
      <dgm:prSet/>
      <dgm:spPr/>
      <dgm:t>
        <a:bodyPr/>
        <a:lstStyle/>
        <a:p>
          <a:endParaRPr lang="en-US"/>
        </a:p>
      </dgm:t>
    </dgm:pt>
    <dgm:pt modelId="{C95239F8-50C1-4E85-B455-AF33B2ED43BC}" type="pres">
      <dgm:prSet presAssocID="{413F795D-9192-41CE-AAEA-993BAD4C4BFD}" presName="Name0" presStyleCnt="0">
        <dgm:presLayoutVars>
          <dgm:dir/>
          <dgm:animLvl val="lvl"/>
          <dgm:resizeHandles val="exact"/>
        </dgm:presLayoutVars>
      </dgm:prSet>
      <dgm:spPr/>
    </dgm:pt>
    <dgm:pt modelId="{AEC60943-8C74-428F-B21C-1898C87E1D3F}" type="pres">
      <dgm:prSet presAssocID="{E718F8F5-044E-44EF-96E9-DEAF5F8FFB64}" presName="composite" presStyleCnt="0"/>
      <dgm:spPr/>
    </dgm:pt>
    <dgm:pt modelId="{85B22E7F-402F-4387-87B7-3A54813590A5}" type="pres">
      <dgm:prSet presAssocID="{E718F8F5-044E-44EF-96E9-DEAF5F8FFB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B620A62-13A1-4697-9CB4-F77156D14A24}" type="pres">
      <dgm:prSet presAssocID="{E718F8F5-044E-44EF-96E9-DEAF5F8FFB64}" presName="desTx" presStyleLbl="alignAccFollowNode1" presStyleIdx="0" presStyleCnt="3">
        <dgm:presLayoutVars>
          <dgm:bulletEnabled val="1"/>
        </dgm:presLayoutVars>
      </dgm:prSet>
      <dgm:spPr/>
    </dgm:pt>
    <dgm:pt modelId="{5BFF8C5B-9A77-4CF1-852C-AB03F56ED286}" type="pres">
      <dgm:prSet presAssocID="{890E0644-5CB1-431C-9327-BEC33F81114D}" presName="space" presStyleCnt="0"/>
      <dgm:spPr/>
    </dgm:pt>
    <dgm:pt modelId="{5E9BE414-7C6F-4F86-8AF0-881E9FE2225C}" type="pres">
      <dgm:prSet presAssocID="{9AA13358-2E6B-41EB-9C16-3B10F4CFF757}" presName="composite" presStyleCnt="0"/>
      <dgm:spPr/>
    </dgm:pt>
    <dgm:pt modelId="{D51FD981-B778-492E-8C94-592404C2923A}" type="pres">
      <dgm:prSet presAssocID="{9AA13358-2E6B-41EB-9C16-3B10F4CFF75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4361AA8-1AD2-46F9-946A-FBE671E9C653}" type="pres">
      <dgm:prSet presAssocID="{9AA13358-2E6B-41EB-9C16-3B10F4CFF757}" presName="desTx" presStyleLbl="alignAccFollowNode1" presStyleIdx="1" presStyleCnt="3" custLinFactNeighborX="0">
        <dgm:presLayoutVars>
          <dgm:bulletEnabled val="1"/>
        </dgm:presLayoutVars>
      </dgm:prSet>
      <dgm:spPr/>
    </dgm:pt>
    <dgm:pt modelId="{137D2CB3-956A-479C-AA88-FA2C3E812047}" type="pres">
      <dgm:prSet presAssocID="{696007B1-C0A1-4432-9567-6DAF459D4282}" presName="space" presStyleCnt="0"/>
      <dgm:spPr/>
    </dgm:pt>
    <dgm:pt modelId="{BF61CC80-F1F7-443A-8FBD-24C6E50E0934}" type="pres">
      <dgm:prSet presAssocID="{10780F15-5685-4F75-97F6-52DAEF447619}" presName="composite" presStyleCnt="0"/>
      <dgm:spPr/>
    </dgm:pt>
    <dgm:pt modelId="{A13D71C0-1FD6-4488-9F66-823EA905ED65}" type="pres">
      <dgm:prSet presAssocID="{10780F15-5685-4F75-97F6-52DAEF44761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F734EA6-A326-4CA5-80EA-D6D15BB998EE}" type="pres">
      <dgm:prSet presAssocID="{10780F15-5685-4F75-97F6-52DAEF44761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117003-7F35-C340-BDE3-733FEA3C4474}" type="presOf" srcId="{E0496082-677C-497B-8740-384940783879}" destId="{CB620A62-13A1-4697-9CB4-F77156D14A24}" srcOrd="0" destOrd="0" presId="urn:microsoft.com/office/officeart/2005/8/layout/hList1"/>
    <dgm:cxn modelId="{923E6E15-0F34-3D41-A7EF-3D5EF8457D02}" type="presOf" srcId="{7DAA39F3-C9CB-43AA-B2DC-B6EE89562B22}" destId="{64361AA8-1AD2-46F9-946A-FBE671E9C653}" srcOrd="0" destOrd="1" presId="urn:microsoft.com/office/officeart/2005/8/layout/hList1"/>
    <dgm:cxn modelId="{86D7DE21-54BE-5C4D-B610-7595237F09CC}" type="presOf" srcId="{10780F15-5685-4F75-97F6-52DAEF447619}" destId="{A13D71C0-1FD6-4488-9F66-823EA905ED65}" srcOrd="0" destOrd="0" presId="urn:microsoft.com/office/officeart/2005/8/layout/hList1"/>
    <dgm:cxn modelId="{E8FC4B30-0960-A744-B700-BA6FE92D70D5}" type="presOf" srcId="{40EE3B78-583B-452C-9158-9E6BAABC0432}" destId="{7F734EA6-A326-4CA5-80EA-D6D15BB998EE}" srcOrd="0" destOrd="1" presId="urn:microsoft.com/office/officeart/2005/8/layout/hList1"/>
    <dgm:cxn modelId="{32C9A542-F47C-F14B-8BC2-0BC11634A410}" srcId="{E0496082-677C-497B-8740-384940783879}" destId="{B5DE3321-695C-2743-907A-99B39BDA1FA3}" srcOrd="0" destOrd="0" parTransId="{BB05BBB4-1298-6148-BDFE-6A0083B07B34}" sibTransId="{3B538C7C-8493-9349-989F-BF07C2C7C3B4}"/>
    <dgm:cxn modelId="{DB3FA945-9A8B-40C4-8516-5DF091E568D7}" srcId="{10780F15-5685-4F75-97F6-52DAEF447619}" destId="{40EE3B78-583B-452C-9158-9E6BAABC0432}" srcOrd="1" destOrd="0" parTransId="{A0878B66-F997-4E8F-9E71-EA25035E33FE}" sibTransId="{F1BBF6B5-35C4-4456-A4D6-9936E0221C24}"/>
    <dgm:cxn modelId="{CE102E4B-809E-44F4-889F-2D94E319DF42}" srcId="{10780F15-5685-4F75-97F6-52DAEF447619}" destId="{9C8D4BDF-D276-4B3D-AB58-49BB6D78403C}" srcOrd="2" destOrd="0" parTransId="{D907E5A7-201C-46AB-8B87-D5FFE2F65382}" sibTransId="{86B3D544-0DB3-4BF3-B0A0-E9F1268CB7F9}"/>
    <dgm:cxn modelId="{B6CA386C-E8E2-4157-9E0E-0244AA0A5E41}" srcId="{10780F15-5685-4F75-97F6-52DAEF447619}" destId="{D9F77694-31DF-47C0-AE95-35BA9F2C3AD1}" srcOrd="0" destOrd="0" parTransId="{4AC73FCA-2EEC-4EAA-AD77-8CB0F9680366}" sibTransId="{C47DAA34-023E-42D7-9A0B-EEAE2D16792B}"/>
    <dgm:cxn modelId="{A5A17157-8139-4505-8E76-21F308F9F31C}" srcId="{413F795D-9192-41CE-AAEA-993BAD4C4BFD}" destId="{10780F15-5685-4F75-97F6-52DAEF447619}" srcOrd="2" destOrd="0" parTransId="{983057A9-0A95-43F5-BFF8-3C7BD4DF8792}" sibTransId="{7F161966-E804-492B-B7B0-165BD900695E}"/>
    <dgm:cxn modelId="{649EA07E-036D-42CE-B865-7FF61360931D}" srcId="{9AA13358-2E6B-41EB-9C16-3B10F4CFF757}" destId="{CF12B266-46CF-4D5E-8068-700ABA873B0D}" srcOrd="0" destOrd="0" parTransId="{2DDD0E77-5511-4883-BE4C-BFAFAC89DEF1}" sibTransId="{18A3D409-A9D2-4A78-9B61-8A60B84F4F04}"/>
    <dgm:cxn modelId="{EDF4AA89-C4A6-4F46-A7FA-7916B330DC40}" srcId="{E718F8F5-044E-44EF-96E9-DEAF5F8FFB64}" destId="{E0496082-677C-497B-8740-384940783879}" srcOrd="0" destOrd="0" parTransId="{4D685F65-DE02-48F2-90EA-FD88C291382E}" sibTransId="{10F5C486-9295-421A-B51B-2FB91F50806C}"/>
    <dgm:cxn modelId="{EF5D1E8C-3B0E-174A-A2E7-F8E8F21D7DB4}" type="presOf" srcId="{B5DE3321-695C-2743-907A-99B39BDA1FA3}" destId="{CB620A62-13A1-4697-9CB4-F77156D14A24}" srcOrd="0" destOrd="1" presId="urn:microsoft.com/office/officeart/2005/8/layout/hList1"/>
    <dgm:cxn modelId="{29702291-7D6D-3D45-9744-17E6D9E8ADCC}" type="presOf" srcId="{E718F8F5-044E-44EF-96E9-DEAF5F8FFB64}" destId="{85B22E7F-402F-4387-87B7-3A54813590A5}" srcOrd="0" destOrd="0" presId="urn:microsoft.com/office/officeart/2005/8/layout/hList1"/>
    <dgm:cxn modelId="{67D78495-5212-F348-A9FA-66D3ABA4082C}" type="presOf" srcId="{413F795D-9192-41CE-AAEA-993BAD4C4BFD}" destId="{C95239F8-50C1-4E85-B455-AF33B2ED43BC}" srcOrd="0" destOrd="0" presId="urn:microsoft.com/office/officeart/2005/8/layout/hList1"/>
    <dgm:cxn modelId="{230575A3-76DF-1143-A8FC-AFEA6F59D038}" type="presOf" srcId="{D9F77694-31DF-47C0-AE95-35BA9F2C3AD1}" destId="{7F734EA6-A326-4CA5-80EA-D6D15BB998EE}" srcOrd="0" destOrd="0" presId="urn:microsoft.com/office/officeart/2005/8/layout/hList1"/>
    <dgm:cxn modelId="{652768BA-E4BD-454B-B44B-949E8FD90864}" type="presOf" srcId="{9AA13358-2E6B-41EB-9C16-3B10F4CFF757}" destId="{D51FD981-B778-492E-8C94-592404C2923A}" srcOrd="0" destOrd="0" presId="urn:microsoft.com/office/officeart/2005/8/layout/hList1"/>
    <dgm:cxn modelId="{0E9909D3-174E-4065-A9FE-79D603487B98}" srcId="{9AA13358-2E6B-41EB-9C16-3B10F4CFF757}" destId="{7DAA39F3-C9CB-43AA-B2DC-B6EE89562B22}" srcOrd="1" destOrd="0" parTransId="{30F7E1F3-2882-493D-A9C3-C7E2BE322BF5}" sibTransId="{A2BAD599-F942-4B67-9352-761ACDEAD2B0}"/>
    <dgm:cxn modelId="{9A01B4E3-431E-4D84-9EC1-3E7E165AE0CD}" srcId="{413F795D-9192-41CE-AAEA-993BAD4C4BFD}" destId="{E718F8F5-044E-44EF-96E9-DEAF5F8FFB64}" srcOrd="0" destOrd="0" parTransId="{098B1E8A-8265-4440-806A-F02C1D16AD0D}" sibTransId="{890E0644-5CB1-431C-9327-BEC33F81114D}"/>
    <dgm:cxn modelId="{D91718EE-8DA9-1343-BF52-2C3A94D08A86}" type="presOf" srcId="{9C8D4BDF-D276-4B3D-AB58-49BB6D78403C}" destId="{7F734EA6-A326-4CA5-80EA-D6D15BB998EE}" srcOrd="0" destOrd="2" presId="urn:microsoft.com/office/officeart/2005/8/layout/hList1"/>
    <dgm:cxn modelId="{2089D5EF-14E5-7F42-BBC7-F145EEB02FEA}" type="presOf" srcId="{CF12B266-46CF-4D5E-8068-700ABA873B0D}" destId="{64361AA8-1AD2-46F9-946A-FBE671E9C653}" srcOrd="0" destOrd="0" presId="urn:microsoft.com/office/officeart/2005/8/layout/hList1"/>
    <dgm:cxn modelId="{BAD80DF9-D05C-454F-8F8A-77C4BFFF346E}" srcId="{413F795D-9192-41CE-AAEA-993BAD4C4BFD}" destId="{9AA13358-2E6B-41EB-9C16-3B10F4CFF757}" srcOrd="1" destOrd="0" parTransId="{5EC056A9-8036-459E-8C43-F0CE27C7A4CA}" sibTransId="{696007B1-C0A1-4432-9567-6DAF459D4282}"/>
    <dgm:cxn modelId="{697E51BB-D5B7-FA45-AE82-E26928955DCC}" type="presParOf" srcId="{C95239F8-50C1-4E85-B455-AF33B2ED43BC}" destId="{AEC60943-8C74-428F-B21C-1898C87E1D3F}" srcOrd="0" destOrd="0" presId="urn:microsoft.com/office/officeart/2005/8/layout/hList1"/>
    <dgm:cxn modelId="{958245EC-2557-8E4E-B49A-4278B7AF0D7E}" type="presParOf" srcId="{AEC60943-8C74-428F-B21C-1898C87E1D3F}" destId="{85B22E7F-402F-4387-87B7-3A54813590A5}" srcOrd="0" destOrd="0" presId="urn:microsoft.com/office/officeart/2005/8/layout/hList1"/>
    <dgm:cxn modelId="{59FFA6BF-2521-154B-AF5E-E6687F32B23F}" type="presParOf" srcId="{AEC60943-8C74-428F-B21C-1898C87E1D3F}" destId="{CB620A62-13A1-4697-9CB4-F77156D14A24}" srcOrd="1" destOrd="0" presId="urn:microsoft.com/office/officeart/2005/8/layout/hList1"/>
    <dgm:cxn modelId="{7C0AC766-8207-8B4F-9615-57CADBF1F202}" type="presParOf" srcId="{C95239F8-50C1-4E85-B455-AF33B2ED43BC}" destId="{5BFF8C5B-9A77-4CF1-852C-AB03F56ED286}" srcOrd="1" destOrd="0" presId="urn:microsoft.com/office/officeart/2005/8/layout/hList1"/>
    <dgm:cxn modelId="{C7D7E0CB-8535-0E4A-AC60-B404B72247E9}" type="presParOf" srcId="{C95239F8-50C1-4E85-B455-AF33B2ED43BC}" destId="{5E9BE414-7C6F-4F86-8AF0-881E9FE2225C}" srcOrd="2" destOrd="0" presId="urn:microsoft.com/office/officeart/2005/8/layout/hList1"/>
    <dgm:cxn modelId="{AD42CC0E-3DA9-064A-AB66-FD1EF9805A8C}" type="presParOf" srcId="{5E9BE414-7C6F-4F86-8AF0-881E9FE2225C}" destId="{D51FD981-B778-492E-8C94-592404C2923A}" srcOrd="0" destOrd="0" presId="urn:microsoft.com/office/officeart/2005/8/layout/hList1"/>
    <dgm:cxn modelId="{10C2A63D-6133-634B-96AF-891BC93D92EF}" type="presParOf" srcId="{5E9BE414-7C6F-4F86-8AF0-881E9FE2225C}" destId="{64361AA8-1AD2-46F9-946A-FBE671E9C653}" srcOrd="1" destOrd="0" presId="urn:microsoft.com/office/officeart/2005/8/layout/hList1"/>
    <dgm:cxn modelId="{872C6E31-9D4C-184C-A251-3F4895E9194B}" type="presParOf" srcId="{C95239F8-50C1-4E85-B455-AF33B2ED43BC}" destId="{137D2CB3-956A-479C-AA88-FA2C3E812047}" srcOrd="3" destOrd="0" presId="urn:microsoft.com/office/officeart/2005/8/layout/hList1"/>
    <dgm:cxn modelId="{442CA682-B5E0-0A49-B8F8-DFBE82B0FCDF}" type="presParOf" srcId="{C95239F8-50C1-4E85-B455-AF33B2ED43BC}" destId="{BF61CC80-F1F7-443A-8FBD-24C6E50E0934}" srcOrd="4" destOrd="0" presId="urn:microsoft.com/office/officeart/2005/8/layout/hList1"/>
    <dgm:cxn modelId="{3FEF8073-1040-764B-8CA3-DA7F6579408F}" type="presParOf" srcId="{BF61CC80-F1F7-443A-8FBD-24C6E50E0934}" destId="{A13D71C0-1FD6-4488-9F66-823EA905ED65}" srcOrd="0" destOrd="0" presId="urn:microsoft.com/office/officeart/2005/8/layout/hList1"/>
    <dgm:cxn modelId="{5DA0D1EF-B42F-E945-AAB3-CDFD584890B9}" type="presParOf" srcId="{BF61CC80-F1F7-443A-8FBD-24C6E50E0934}" destId="{7F734EA6-A326-4CA5-80EA-D6D15BB998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6B76BD6-A482-9042-9631-6C1B0B37F682}" type="doc">
      <dgm:prSet loTypeId="urn:microsoft.com/office/officeart/2005/8/layout/hProcess11" loCatId="" qsTypeId="urn:microsoft.com/office/officeart/2005/8/quickstyle/simple4" qsCatId="simple" csTypeId="urn:microsoft.com/office/officeart/2005/8/colors/colorful4" csCatId="colorful" phldr="1"/>
      <dgm:spPr/>
    </dgm:pt>
    <dgm:pt modelId="{A91A7115-4880-5D40-A749-4FABB23D2504}">
      <dgm:prSet phldrT="[Text]" custT="1"/>
      <dgm:spPr/>
      <dgm:t>
        <a:bodyPr/>
        <a:lstStyle/>
        <a:p>
          <a:r>
            <a:rPr lang="en-US" sz="1800" dirty="0"/>
            <a:t>Requirement Analysis   </a:t>
          </a:r>
          <a:r>
            <a:rPr lang="en-US" sz="1800" b="1" dirty="0">
              <a:solidFill>
                <a:srgbClr val="FF9900"/>
              </a:solidFill>
            </a:rPr>
            <a:t>(Aug 2018 </a:t>
          </a:r>
          <a:r>
            <a:rPr lang="mr-IN" sz="1800" b="1" dirty="0">
              <a:solidFill>
                <a:srgbClr val="FF9900"/>
              </a:solidFill>
            </a:rPr>
            <a:t>–</a:t>
          </a:r>
          <a:r>
            <a:rPr lang="en-US" sz="1800" b="1" dirty="0">
              <a:solidFill>
                <a:srgbClr val="FF9900"/>
              </a:solidFill>
            </a:rPr>
            <a:t> Sep 2018)</a:t>
          </a:r>
        </a:p>
      </dgm:t>
    </dgm:pt>
    <dgm:pt modelId="{6135EBB9-47CB-7248-B250-ED1CE090E664}" type="parTrans" cxnId="{E2B84682-9E9C-734D-8A39-D7395D229A57}">
      <dgm:prSet/>
      <dgm:spPr/>
      <dgm:t>
        <a:bodyPr/>
        <a:lstStyle/>
        <a:p>
          <a:endParaRPr lang="en-US"/>
        </a:p>
      </dgm:t>
    </dgm:pt>
    <dgm:pt modelId="{88D34363-3FBE-044D-9ACA-83B51D7D4BAB}" type="sibTrans" cxnId="{E2B84682-9E9C-734D-8A39-D7395D229A57}">
      <dgm:prSet/>
      <dgm:spPr/>
      <dgm:t>
        <a:bodyPr/>
        <a:lstStyle/>
        <a:p>
          <a:endParaRPr lang="en-US"/>
        </a:p>
      </dgm:t>
    </dgm:pt>
    <dgm:pt modelId="{882D489D-A307-3349-AA6D-B4A2AC1892E0}">
      <dgm:prSet phldrT="[Text]" custT="1"/>
      <dgm:spPr/>
      <dgm:t>
        <a:bodyPr/>
        <a:lstStyle/>
        <a:p>
          <a:r>
            <a:rPr lang="en-US" sz="1800" dirty="0"/>
            <a:t>Model</a:t>
          </a:r>
          <a:r>
            <a:rPr lang="en-US" sz="1800" baseline="0" dirty="0"/>
            <a:t> Dev &amp; Testing </a:t>
          </a:r>
          <a:r>
            <a:rPr lang="mr-IN" sz="1800" baseline="0" dirty="0"/>
            <a:t>–</a:t>
          </a:r>
          <a:r>
            <a:rPr lang="en-US" sz="1800" baseline="0" dirty="0"/>
            <a:t> Iteration 2 </a:t>
          </a:r>
          <a:r>
            <a:rPr lang="en-US" sz="1800" b="1" baseline="0" dirty="0">
              <a:solidFill>
                <a:srgbClr val="FF9900"/>
              </a:solidFill>
            </a:rPr>
            <a:t>(April 2019 </a:t>
          </a:r>
          <a:r>
            <a:rPr lang="mr-IN" sz="1800" b="1" baseline="0" dirty="0">
              <a:solidFill>
                <a:srgbClr val="FF9900"/>
              </a:solidFill>
            </a:rPr>
            <a:t>–</a:t>
          </a:r>
          <a:r>
            <a:rPr lang="en-US" sz="1800" b="1" baseline="0" dirty="0">
              <a:solidFill>
                <a:srgbClr val="FF9900"/>
              </a:solidFill>
            </a:rPr>
            <a:t> May 2019)</a:t>
          </a:r>
          <a:endParaRPr lang="en-US" sz="1800" b="1" dirty="0">
            <a:solidFill>
              <a:srgbClr val="FF9900"/>
            </a:solidFill>
          </a:endParaRPr>
        </a:p>
      </dgm:t>
    </dgm:pt>
    <dgm:pt modelId="{7C73A17A-8641-8B4A-96C8-BB4E4AD2CCD7}" type="parTrans" cxnId="{A1D9F8AC-1C50-8241-AE3E-AE53D434D974}">
      <dgm:prSet/>
      <dgm:spPr/>
      <dgm:t>
        <a:bodyPr/>
        <a:lstStyle/>
        <a:p>
          <a:endParaRPr lang="en-US"/>
        </a:p>
      </dgm:t>
    </dgm:pt>
    <dgm:pt modelId="{5DD3C3D0-5126-074C-A16B-3752E933CE59}" type="sibTrans" cxnId="{A1D9F8AC-1C50-8241-AE3E-AE53D434D974}">
      <dgm:prSet/>
      <dgm:spPr/>
      <dgm:t>
        <a:bodyPr/>
        <a:lstStyle/>
        <a:p>
          <a:endParaRPr lang="en-US"/>
        </a:p>
      </dgm:t>
    </dgm:pt>
    <dgm:pt modelId="{CCB39765-3197-724D-AA10-0EAFEB38974E}">
      <dgm:prSet custT="1"/>
      <dgm:spPr/>
      <dgm:t>
        <a:bodyPr/>
        <a:lstStyle/>
        <a:p>
          <a:r>
            <a:rPr lang="en-US" sz="1800" dirty="0"/>
            <a:t>Model</a:t>
          </a:r>
          <a:r>
            <a:rPr lang="en-US" sz="1800" baseline="0" dirty="0"/>
            <a:t> </a:t>
          </a:r>
          <a:r>
            <a:rPr lang="en-US" sz="1800" dirty="0"/>
            <a:t>Development </a:t>
          </a:r>
          <a:r>
            <a:rPr lang="en-US" sz="1800" b="1" dirty="0">
              <a:solidFill>
                <a:srgbClr val="FF9900"/>
              </a:solidFill>
            </a:rPr>
            <a:t>(Dec 2018 </a:t>
          </a:r>
          <a:r>
            <a:rPr lang="mr-IN" sz="1800" b="1" dirty="0">
              <a:solidFill>
                <a:srgbClr val="FF9900"/>
              </a:solidFill>
            </a:rPr>
            <a:t>–</a:t>
          </a:r>
          <a:r>
            <a:rPr lang="en-US" sz="1800" b="1" dirty="0">
              <a:solidFill>
                <a:srgbClr val="FF9900"/>
              </a:solidFill>
            </a:rPr>
            <a:t> Jan 2019)</a:t>
          </a:r>
        </a:p>
      </dgm:t>
    </dgm:pt>
    <dgm:pt modelId="{B59A1081-A2F3-ED45-A77D-546EA3691D56}" type="parTrans" cxnId="{731122A7-4881-1E48-93E4-B83210AE97BB}">
      <dgm:prSet/>
      <dgm:spPr/>
      <dgm:t>
        <a:bodyPr/>
        <a:lstStyle/>
        <a:p>
          <a:endParaRPr lang="en-US"/>
        </a:p>
      </dgm:t>
    </dgm:pt>
    <dgm:pt modelId="{1556DA1F-2B13-E74C-934B-0C7011121D00}" type="sibTrans" cxnId="{731122A7-4881-1E48-93E4-B83210AE97BB}">
      <dgm:prSet/>
      <dgm:spPr/>
      <dgm:t>
        <a:bodyPr/>
        <a:lstStyle/>
        <a:p>
          <a:endParaRPr lang="en-US"/>
        </a:p>
      </dgm:t>
    </dgm:pt>
    <dgm:pt modelId="{FF5CDD6A-C001-E643-A1EF-497C0297936A}">
      <dgm:prSet custT="1"/>
      <dgm:spPr/>
      <dgm:t>
        <a:bodyPr/>
        <a:lstStyle/>
        <a:p>
          <a:r>
            <a:rPr lang="en-US" sz="1800" dirty="0"/>
            <a:t>Model Testing  </a:t>
          </a:r>
          <a:r>
            <a:rPr lang="en-US" sz="1800" b="1" dirty="0">
              <a:solidFill>
                <a:srgbClr val="FF9900"/>
              </a:solidFill>
            </a:rPr>
            <a:t>(Feb 2019</a:t>
          </a:r>
          <a:r>
            <a:rPr lang="en-US" sz="1800" b="1" baseline="0" dirty="0">
              <a:solidFill>
                <a:srgbClr val="FF9900"/>
              </a:solidFill>
            </a:rPr>
            <a:t> </a:t>
          </a:r>
          <a:r>
            <a:rPr lang="mr-IN" sz="1800" b="1" baseline="0" dirty="0">
              <a:solidFill>
                <a:srgbClr val="FF9900"/>
              </a:solidFill>
            </a:rPr>
            <a:t>–</a:t>
          </a:r>
          <a:r>
            <a:rPr lang="en-US" sz="1800" b="1" baseline="0" dirty="0">
              <a:solidFill>
                <a:srgbClr val="FF9900"/>
              </a:solidFill>
            </a:rPr>
            <a:t> Mar 2019)</a:t>
          </a:r>
          <a:endParaRPr lang="en-US" sz="1800" b="1" dirty="0">
            <a:solidFill>
              <a:srgbClr val="FF9900"/>
            </a:solidFill>
          </a:endParaRPr>
        </a:p>
      </dgm:t>
    </dgm:pt>
    <dgm:pt modelId="{9375E909-45DF-F64B-AC15-F05347D0876A}" type="parTrans" cxnId="{7CA00560-7520-CA47-AD03-847DCAA4EBAA}">
      <dgm:prSet/>
      <dgm:spPr/>
      <dgm:t>
        <a:bodyPr/>
        <a:lstStyle/>
        <a:p>
          <a:endParaRPr lang="en-US"/>
        </a:p>
      </dgm:t>
    </dgm:pt>
    <dgm:pt modelId="{0B8726EB-5216-0543-8472-9926E8E9D10D}" type="sibTrans" cxnId="{7CA00560-7520-CA47-AD03-847DCAA4EBAA}">
      <dgm:prSet/>
      <dgm:spPr/>
      <dgm:t>
        <a:bodyPr/>
        <a:lstStyle/>
        <a:p>
          <a:endParaRPr lang="en-US"/>
        </a:p>
      </dgm:t>
    </dgm:pt>
    <dgm:pt modelId="{2FE1A946-820C-7644-81D4-8752205BBEAE}">
      <dgm:prSet phldrT="[Text]" custT="1"/>
      <dgm:spPr/>
      <dgm:t>
        <a:bodyPr/>
        <a:lstStyle/>
        <a:p>
          <a:r>
            <a:rPr lang="en-US" sz="1800" dirty="0"/>
            <a:t>Data Engineering </a:t>
          </a:r>
          <a:r>
            <a:rPr lang="en-US" sz="1800" b="1" dirty="0">
              <a:solidFill>
                <a:srgbClr val="FF9900"/>
              </a:solidFill>
            </a:rPr>
            <a:t>(Oct 2018 </a:t>
          </a:r>
          <a:r>
            <a:rPr lang="mr-IN" sz="1800" b="1" dirty="0">
              <a:solidFill>
                <a:srgbClr val="FF9900"/>
              </a:solidFill>
            </a:rPr>
            <a:t>–</a:t>
          </a:r>
          <a:r>
            <a:rPr lang="en-US" sz="1800" b="1" dirty="0">
              <a:solidFill>
                <a:srgbClr val="FF9900"/>
              </a:solidFill>
            </a:rPr>
            <a:t> Nov 2018)</a:t>
          </a:r>
        </a:p>
      </dgm:t>
    </dgm:pt>
    <dgm:pt modelId="{E4F960A4-4913-BD4E-9D45-6E85DA1F0892}" type="parTrans" cxnId="{B2429674-7F52-DD46-8AB0-C8120F33BB40}">
      <dgm:prSet/>
      <dgm:spPr/>
      <dgm:t>
        <a:bodyPr/>
        <a:lstStyle/>
        <a:p>
          <a:endParaRPr lang="en-US"/>
        </a:p>
      </dgm:t>
    </dgm:pt>
    <dgm:pt modelId="{CC1631D7-2B1D-B44C-B72E-525E8C6FA4E4}" type="sibTrans" cxnId="{B2429674-7F52-DD46-8AB0-C8120F33BB40}">
      <dgm:prSet/>
      <dgm:spPr/>
      <dgm:t>
        <a:bodyPr/>
        <a:lstStyle/>
        <a:p>
          <a:endParaRPr lang="en-US"/>
        </a:p>
      </dgm:t>
    </dgm:pt>
    <dgm:pt modelId="{388B1E27-C9E4-8445-9C1A-BAB878AE33EB}">
      <dgm:prSet custT="1"/>
      <dgm:spPr/>
      <dgm:t>
        <a:bodyPr/>
        <a:lstStyle/>
        <a:p>
          <a:r>
            <a:rPr lang="en-US" sz="1800" dirty="0"/>
            <a:t>Model Implementation </a:t>
          </a:r>
          <a:r>
            <a:rPr lang="en-US" sz="1800" b="1" dirty="0">
              <a:solidFill>
                <a:srgbClr val="FF9900"/>
              </a:solidFill>
            </a:rPr>
            <a:t>(June 2019)</a:t>
          </a:r>
        </a:p>
      </dgm:t>
    </dgm:pt>
    <dgm:pt modelId="{A9154D23-CA35-584B-90BD-00018FEEB974}" type="parTrans" cxnId="{92AD4DD6-02A8-E14B-9D73-329739C1523E}">
      <dgm:prSet/>
      <dgm:spPr/>
      <dgm:t>
        <a:bodyPr/>
        <a:lstStyle/>
        <a:p>
          <a:endParaRPr lang="en-US"/>
        </a:p>
      </dgm:t>
    </dgm:pt>
    <dgm:pt modelId="{4867AD95-989A-9049-BB5F-996B34DAA394}" type="sibTrans" cxnId="{92AD4DD6-02A8-E14B-9D73-329739C1523E}">
      <dgm:prSet/>
      <dgm:spPr/>
      <dgm:t>
        <a:bodyPr/>
        <a:lstStyle/>
        <a:p>
          <a:endParaRPr lang="en-US"/>
        </a:p>
      </dgm:t>
    </dgm:pt>
    <dgm:pt modelId="{7FA8847F-84C9-CA44-A562-CADECCAC3AFC}" type="pres">
      <dgm:prSet presAssocID="{06B76BD6-A482-9042-9631-6C1B0B37F682}" presName="Name0" presStyleCnt="0">
        <dgm:presLayoutVars>
          <dgm:dir/>
          <dgm:resizeHandles val="exact"/>
        </dgm:presLayoutVars>
      </dgm:prSet>
      <dgm:spPr/>
    </dgm:pt>
    <dgm:pt modelId="{7DA55AF0-E72A-D04A-8916-06E8F704699F}" type="pres">
      <dgm:prSet presAssocID="{06B76BD6-A482-9042-9631-6C1B0B37F682}" presName="arrow" presStyleLbl="bgShp" presStyleIdx="0" presStyleCnt="1"/>
      <dgm:spPr>
        <a:solidFill>
          <a:schemeClr val="accent4">
            <a:tint val="40000"/>
            <a:hueOff val="0"/>
            <a:satOff val="0"/>
            <a:lumOff val="0"/>
          </a:schemeClr>
        </a:solidFill>
      </dgm:spPr>
    </dgm:pt>
    <dgm:pt modelId="{2A60D0CF-6F9D-7749-BD45-506AD96C6F86}" type="pres">
      <dgm:prSet presAssocID="{06B76BD6-A482-9042-9631-6C1B0B37F682}" presName="points" presStyleCnt="0"/>
      <dgm:spPr/>
    </dgm:pt>
    <dgm:pt modelId="{B85DA97E-C171-294D-B1DE-4E1358D2B935}" type="pres">
      <dgm:prSet presAssocID="{A91A7115-4880-5D40-A749-4FABB23D2504}" presName="compositeA" presStyleCnt="0"/>
      <dgm:spPr/>
    </dgm:pt>
    <dgm:pt modelId="{2401A505-8C90-1142-A8B9-A924EBFDB7AE}" type="pres">
      <dgm:prSet presAssocID="{A91A7115-4880-5D40-A749-4FABB23D2504}" presName="textA" presStyleLbl="revTx" presStyleIdx="0" presStyleCnt="6" custScaleX="125939">
        <dgm:presLayoutVars>
          <dgm:bulletEnabled val="1"/>
        </dgm:presLayoutVars>
      </dgm:prSet>
      <dgm:spPr/>
    </dgm:pt>
    <dgm:pt modelId="{C202A8AF-1250-CB42-A039-5990116A8FC5}" type="pres">
      <dgm:prSet presAssocID="{A91A7115-4880-5D40-A749-4FABB23D2504}" presName="circleA" presStyleLbl="node1" presStyleIdx="0" presStyleCnt="6"/>
      <dgm:spPr/>
    </dgm:pt>
    <dgm:pt modelId="{CA5E0BCC-80EB-BF41-824F-EE792A53BBF3}" type="pres">
      <dgm:prSet presAssocID="{A91A7115-4880-5D40-A749-4FABB23D2504}" presName="spaceA" presStyleCnt="0"/>
      <dgm:spPr/>
    </dgm:pt>
    <dgm:pt modelId="{A487A620-5A03-9447-985E-5A3FA503BAB6}" type="pres">
      <dgm:prSet presAssocID="{88D34363-3FBE-044D-9ACA-83B51D7D4BAB}" presName="space" presStyleCnt="0"/>
      <dgm:spPr/>
    </dgm:pt>
    <dgm:pt modelId="{9C135033-EB7A-FB4D-9BCB-1471D2A66943}" type="pres">
      <dgm:prSet presAssocID="{2FE1A946-820C-7644-81D4-8752205BBEAE}" presName="compositeB" presStyleCnt="0"/>
      <dgm:spPr/>
    </dgm:pt>
    <dgm:pt modelId="{0D98261B-E6FB-D04B-8047-DE74E97CAC42}" type="pres">
      <dgm:prSet presAssocID="{2FE1A946-820C-7644-81D4-8752205BBEAE}" presName="textB" presStyleLbl="revTx" presStyleIdx="1" presStyleCnt="6" custScaleX="122431">
        <dgm:presLayoutVars>
          <dgm:bulletEnabled val="1"/>
        </dgm:presLayoutVars>
      </dgm:prSet>
      <dgm:spPr/>
    </dgm:pt>
    <dgm:pt modelId="{B0C8184D-CE0F-A946-8B8E-5A80B1518B79}" type="pres">
      <dgm:prSet presAssocID="{2FE1A946-820C-7644-81D4-8752205BBEAE}" presName="circleB" presStyleLbl="node1" presStyleIdx="1" presStyleCnt="6"/>
      <dgm:spPr/>
    </dgm:pt>
    <dgm:pt modelId="{1FF5E3AA-2001-AB4C-BEFB-9F8065D2C167}" type="pres">
      <dgm:prSet presAssocID="{2FE1A946-820C-7644-81D4-8752205BBEAE}" presName="spaceB" presStyleCnt="0"/>
      <dgm:spPr/>
    </dgm:pt>
    <dgm:pt modelId="{07547C87-B7BC-E643-BB82-143B7CA01C5E}" type="pres">
      <dgm:prSet presAssocID="{CC1631D7-2B1D-B44C-B72E-525E8C6FA4E4}" presName="space" presStyleCnt="0"/>
      <dgm:spPr/>
    </dgm:pt>
    <dgm:pt modelId="{5194CDB2-3470-DA45-83A1-BA9784D79877}" type="pres">
      <dgm:prSet presAssocID="{CCB39765-3197-724D-AA10-0EAFEB38974E}" presName="compositeA" presStyleCnt="0"/>
      <dgm:spPr/>
    </dgm:pt>
    <dgm:pt modelId="{FDF06D99-7AE8-2645-8B4F-BAB6B35A69D6}" type="pres">
      <dgm:prSet presAssocID="{CCB39765-3197-724D-AA10-0EAFEB38974E}" presName="textA" presStyleLbl="revTx" presStyleIdx="2" presStyleCnt="6" custScaleX="137055">
        <dgm:presLayoutVars>
          <dgm:bulletEnabled val="1"/>
        </dgm:presLayoutVars>
      </dgm:prSet>
      <dgm:spPr/>
    </dgm:pt>
    <dgm:pt modelId="{14316B9E-A55B-0E41-9740-D4B0F64A38BB}" type="pres">
      <dgm:prSet presAssocID="{CCB39765-3197-724D-AA10-0EAFEB38974E}" presName="circleA" presStyleLbl="node1" presStyleIdx="2" presStyleCnt="6"/>
      <dgm:spPr/>
    </dgm:pt>
    <dgm:pt modelId="{518BC0F1-2EEC-2347-9D60-D5F8101EC3E7}" type="pres">
      <dgm:prSet presAssocID="{CCB39765-3197-724D-AA10-0EAFEB38974E}" presName="spaceA" presStyleCnt="0"/>
      <dgm:spPr/>
    </dgm:pt>
    <dgm:pt modelId="{B68AA396-63C0-A741-9754-5A1270D53981}" type="pres">
      <dgm:prSet presAssocID="{1556DA1F-2B13-E74C-934B-0C7011121D00}" presName="space" presStyleCnt="0"/>
      <dgm:spPr/>
    </dgm:pt>
    <dgm:pt modelId="{4661397C-35D8-6843-A927-BC7D8BCFEE6A}" type="pres">
      <dgm:prSet presAssocID="{FF5CDD6A-C001-E643-A1EF-497C0297936A}" presName="compositeB" presStyleCnt="0"/>
      <dgm:spPr/>
    </dgm:pt>
    <dgm:pt modelId="{AA4F4329-6B49-E64B-B2CA-758E1CDF9569}" type="pres">
      <dgm:prSet presAssocID="{FF5CDD6A-C001-E643-A1EF-497C0297936A}" presName="textB" presStyleLbl="revTx" presStyleIdx="3" presStyleCnt="6" custScaleX="122616">
        <dgm:presLayoutVars>
          <dgm:bulletEnabled val="1"/>
        </dgm:presLayoutVars>
      </dgm:prSet>
      <dgm:spPr/>
    </dgm:pt>
    <dgm:pt modelId="{AF54F10F-BA8B-774B-9BB2-8202BE290FE9}" type="pres">
      <dgm:prSet presAssocID="{FF5CDD6A-C001-E643-A1EF-497C0297936A}" presName="circleB" presStyleLbl="node1" presStyleIdx="3" presStyleCnt="6"/>
      <dgm:spPr/>
    </dgm:pt>
    <dgm:pt modelId="{9720126D-2929-A643-AC62-7E3CD9A6B00E}" type="pres">
      <dgm:prSet presAssocID="{FF5CDD6A-C001-E643-A1EF-497C0297936A}" presName="spaceB" presStyleCnt="0"/>
      <dgm:spPr/>
    </dgm:pt>
    <dgm:pt modelId="{9A4A6504-289D-C946-804A-9941F88A7BFC}" type="pres">
      <dgm:prSet presAssocID="{0B8726EB-5216-0543-8472-9926E8E9D10D}" presName="space" presStyleCnt="0"/>
      <dgm:spPr/>
    </dgm:pt>
    <dgm:pt modelId="{047A9460-3190-CC48-98C4-4EA900F35658}" type="pres">
      <dgm:prSet presAssocID="{882D489D-A307-3349-AA6D-B4A2AC1892E0}" presName="compositeA" presStyleCnt="0"/>
      <dgm:spPr/>
    </dgm:pt>
    <dgm:pt modelId="{841AE302-F499-9C41-8794-03F3CD8A75E0}" type="pres">
      <dgm:prSet presAssocID="{882D489D-A307-3349-AA6D-B4A2AC1892E0}" presName="textA" presStyleLbl="revTx" presStyleIdx="4" presStyleCnt="6" custScaleX="132351">
        <dgm:presLayoutVars>
          <dgm:bulletEnabled val="1"/>
        </dgm:presLayoutVars>
      </dgm:prSet>
      <dgm:spPr/>
    </dgm:pt>
    <dgm:pt modelId="{A1B5C401-FC65-B44E-889C-61B8A60F623A}" type="pres">
      <dgm:prSet presAssocID="{882D489D-A307-3349-AA6D-B4A2AC1892E0}" presName="circleA" presStyleLbl="node1" presStyleIdx="4" presStyleCnt="6"/>
      <dgm:spPr/>
    </dgm:pt>
    <dgm:pt modelId="{9909E0AD-3415-EE49-A40F-A7334CFA97D3}" type="pres">
      <dgm:prSet presAssocID="{882D489D-A307-3349-AA6D-B4A2AC1892E0}" presName="spaceA" presStyleCnt="0"/>
      <dgm:spPr/>
    </dgm:pt>
    <dgm:pt modelId="{77701443-D52E-E644-A1CD-C117229D8854}" type="pres">
      <dgm:prSet presAssocID="{5DD3C3D0-5126-074C-A16B-3752E933CE59}" presName="space" presStyleCnt="0"/>
      <dgm:spPr/>
    </dgm:pt>
    <dgm:pt modelId="{87AABA42-25D3-7041-8F8D-AEBD171532CB}" type="pres">
      <dgm:prSet presAssocID="{388B1E27-C9E4-8445-9C1A-BAB878AE33EB}" presName="compositeB" presStyleCnt="0"/>
      <dgm:spPr/>
    </dgm:pt>
    <dgm:pt modelId="{9A1EE06F-BBA5-8E46-B5EB-F52194CEBABA}" type="pres">
      <dgm:prSet presAssocID="{388B1E27-C9E4-8445-9C1A-BAB878AE33EB}" presName="textB" presStyleLbl="revTx" presStyleIdx="5" presStyleCnt="6" custScaleX="142916">
        <dgm:presLayoutVars>
          <dgm:bulletEnabled val="1"/>
        </dgm:presLayoutVars>
      </dgm:prSet>
      <dgm:spPr/>
    </dgm:pt>
    <dgm:pt modelId="{15756325-5420-8648-817C-22F05E6C918F}" type="pres">
      <dgm:prSet presAssocID="{388B1E27-C9E4-8445-9C1A-BAB878AE33EB}" presName="circleB" presStyleLbl="node1" presStyleIdx="5" presStyleCnt="6"/>
      <dgm:spPr/>
    </dgm:pt>
    <dgm:pt modelId="{1D13C615-0074-9D4D-B816-A81325ECC7B3}" type="pres">
      <dgm:prSet presAssocID="{388B1E27-C9E4-8445-9C1A-BAB878AE33EB}" presName="spaceB" presStyleCnt="0"/>
      <dgm:spPr/>
    </dgm:pt>
  </dgm:ptLst>
  <dgm:cxnLst>
    <dgm:cxn modelId="{4B0A8927-15C8-8245-BCE2-C92861EF45C0}" type="presOf" srcId="{2FE1A946-820C-7644-81D4-8752205BBEAE}" destId="{0D98261B-E6FB-D04B-8047-DE74E97CAC42}" srcOrd="0" destOrd="0" presId="urn:microsoft.com/office/officeart/2005/8/layout/hProcess11"/>
    <dgm:cxn modelId="{7CA00560-7520-CA47-AD03-847DCAA4EBAA}" srcId="{06B76BD6-A482-9042-9631-6C1B0B37F682}" destId="{FF5CDD6A-C001-E643-A1EF-497C0297936A}" srcOrd="3" destOrd="0" parTransId="{9375E909-45DF-F64B-AC15-F05347D0876A}" sibTransId="{0B8726EB-5216-0543-8472-9926E8E9D10D}"/>
    <dgm:cxn modelId="{D042CE68-383C-F14A-9C01-57598F76C39A}" type="presOf" srcId="{06B76BD6-A482-9042-9631-6C1B0B37F682}" destId="{7FA8847F-84C9-CA44-A562-CADECCAC3AFC}" srcOrd="0" destOrd="0" presId="urn:microsoft.com/office/officeart/2005/8/layout/hProcess11"/>
    <dgm:cxn modelId="{B2429674-7F52-DD46-8AB0-C8120F33BB40}" srcId="{06B76BD6-A482-9042-9631-6C1B0B37F682}" destId="{2FE1A946-820C-7644-81D4-8752205BBEAE}" srcOrd="1" destOrd="0" parTransId="{E4F960A4-4913-BD4E-9D45-6E85DA1F0892}" sibTransId="{CC1631D7-2B1D-B44C-B72E-525E8C6FA4E4}"/>
    <dgm:cxn modelId="{B003DF79-E439-E146-93A7-0E962F165328}" type="presOf" srcId="{FF5CDD6A-C001-E643-A1EF-497C0297936A}" destId="{AA4F4329-6B49-E64B-B2CA-758E1CDF9569}" srcOrd="0" destOrd="0" presId="urn:microsoft.com/office/officeart/2005/8/layout/hProcess11"/>
    <dgm:cxn modelId="{B9D30F7D-D9F3-7142-BA49-5BCDF1EEFE68}" type="presOf" srcId="{882D489D-A307-3349-AA6D-B4A2AC1892E0}" destId="{841AE302-F499-9C41-8794-03F3CD8A75E0}" srcOrd="0" destOrd="0" presId="urn:microsoft.com/office/officeart/2005/8/layout/hProcess11"/>
    <dgm:cxn modelId="{E2B84682-9E9C-734D-8A39-D7395D229A57}" srcId="{06B76BD6-A482-9042-9631-6C1B0B37F682}" destId="{A91A7115-4880-5D40-A749-4FABB23D2504}" srcOrd="0" destOrd="0" parTransId="{6135EBB9-47CB-7248-B250-ED1CE090E664}" sibTransId="{88D34363-3FBE-044D-9ACA-83B51D7D4BAB}"/>
    <dgm:cxn modelId="{731122A7-4881-1E48-93E4-B83210AE97BB}" srcId="{06B76BD6-A482-9042-9631-6C1B0B37F682}" destId="{CCB39765-3197-724D-AA10-0EAFEB38974E}" srcOrd="2" destOrd="0" parTransId="{B59A1081-A2F3-ED45-A77D-546EA3691D56}" sibTransId="{1556DA1F-2B13-E74C-934B-0C7011121D00}"/>
    <dgm:cxn modelId="{A1D9F8AC-1C50-8241-AE3E-AE53D434D974}" srcId="{06B76BD6-A482-9042-9631-6C1B0B37F682}" destId="{882D489D-A307-3349-AA6D-B4A2AC1892E0}" srcOrd="4" destOrd="0" parTransId="{7C73A17A-8641-8B4A-96C8-BB4E4AD2CCD7}" sibTransId="{5DD3C3D0-5126-074C-A16B-3752E933CE59}"/>
    <dgm:cxn modelId="{C53AC8D1-E8BA-BD4E-95AF-4E9A6DF2A09A}" type="presOf" srcId="{A91A7115-4880-5D40-A749-4FABB23D2504}" destId="{2401A505-8C90-1142-A8B9-A924EBFDB7AE}" srcOrd="0" destOrd="0" presId="urn:microsoft.com/office/officeart/2005/8/layout/hProcess11"/>
    <dgm:cxn modelId="{92AD4DD6-02A8-E14B-9D73-329739C1523E}" srcId="{06B76BD6-A482-9042-9631-6C1B0B37F682}" destId="{388B1E27-C9E4-8445-9C1A-BAB878AE33EB}" srcOrd="5" destOrd="0" parTransId="{A9154D23-CA35-584B-90BD-00018FEEB974}" sibTransId="{4867AD95-989A-9049-BB5F-996B34DAA394}"/>
    <dgm:cxn modelId="{921653DD-0F3E-8844-84BB-0CADFCEC148D}" type="presOf" srcId="{388B1E27-C9E4-8445-9C1A-BAB878AE33EB}" destId="{9A1EE06F-BBA5-8E46-B5EB-F52194CEBABA}" srcOrd="0" destOrd="0" presId="urn:microsoft.com/office/officeart/2005/8/layout/hProcess11"/>
    <dgm:cxn modelId="{C17AECEE-5675-9246-8EE0-8329F27710C0}" type="presOf" srcId="{CCB39765-3197-724D-AA10-0EAFEB38974E}" destId="{FDF06D99-7AE8-2645-8B4F-BAB6B35A69D6}" srcOrd="0" destOrd="0" presId="urn:microsoft.com/office/officeart/2005/8/layout/hProcess11"/>
    <dgm:cxn modelId="{A74F20A7-8718-6847-BA17-FB5641A4B64D}" type="presParOf" srcId="{7FA8847F-84C9-CA44-A562-CADECCAC3AFC}" destId="{7DA55AF0-E72A-D04A-8916-06E8F704699F}" srcOrd="0" destOrd="0" presId="urn:microsoft.com/office/officeart/2005/8/layout/hProcess11"/>
    <dgm:cxn modelId="{59828065-6862-BD4D-BFB8-CFE405AC6D97}" type="presParOf" srcId="{7FA8847F-84C9-CA44-A562-CADECCAC3AFC}" destId="{2A60D0CF-6F9D-7749-BD45-506AD96C6F86}" srcOrd="1" destOrd="0" presId="urn:microsoft.com/office/officeart/2005/8/layout/hProcess11"/>
    <dgm:cxn modelId="{FC1B9703-69A6-9F4C-AEB3-1EA73105EBD6}" type="presParOf" srcId="{2A60D0CF-6F9D-7749-BD45-506AD96C6F86}" destId="{B85DA97E-C171-294D-B1DE-4E1358D2B935}" srcOrd="0" destOrd="0" presId="urn:microsoft.com/office/officeart/2005/8/layout/hProcess11"/>
    <dgm:cxn modelId="{C23191D0-A570-3148-931A-98CCCE6BB728}" type="presParOf" srcId="{B85DA97E-C171-294D-B1DE-4E1358D2B935}" destId="{2401A505-8C90-1142-A8B9-A924EBFDB7AE}" srcOrd="0" destOrd="0" presId="urn:microsoft.com/office/officeart/2005/8/layout/hProcess11"/>
    <dgm:cxn modelId="{E560134E-F987-6440-908F-41C207D60FC6}" type="presParOf" srcId="{B85DA97E-C171-294D-B1DE-4E1358D2B935}" destId="{C202A8AF-1250-CB42-A039-5990116A8FC5}" srcOrd="1" destOrd="0" presId="urn:microsoft.com/office/officeart/2005/8/layout/hProcess11"/>
    <dgm:cxn modelId="{381E3BF8-E9B7-174E-83A0-392C3DF1E2EB}" type="presParOf" srcId="{B85DA97E-C171-294D-B1DE-4E1358D2B935}" destId="{CA5E0BCC-80EB-BF41-824F-EE792A53BBF3}" srcOrd="2" destOrd="0" presId="urn:microsoft.com/office/officeart/2005/8/layout/hProcess11"/>
    <dgm:cxn modelId="{54C8AA90-C8A6-954B-8AF8-14445C2AAED4}" type="presParOf" srcId="{2A60D0CF-6F9D-7749-BD45-506AD96C6F86}" destId="{A487A620-5A03-9447-985E-5A3FA503BAB6}" srcOrd="1" destOrd="0" presId="urn:microsoft.com/office/officeart/2005/8/layout/hProcess11"/>
    <dgm:cxn modelId="{A907883E-CC2A-D64C-AE82-F8B76B822E1C}" type="presParOf" srcId="{2A60D0CF-6F9D-7749-BD45-506AD96C6F86}" destId="{9C135033-EB7A-FB4D-9BCB-1471D2A66943}" srcOrd="2" destOrd="0" presId="urn:microsoft.com/office/officeart/2005/8/layout/hProcess11"/>
    <dgm:cxn modelId="{6AAB4651-80EA-1440-ADB5-B2BCBF7ADF5A}" type="presParOf" srcId="{9C135033-EB7A-FB4D-9BCB-1471D2A66943}" destId="{0D98261B-E6FB-D04B-8047-DE74E97CAC42}" srcOrd="0" destOrd="0" presId="urn:microsoft.com/office/officeart/2005/8/layout/hProcess11"/>
    <dgm:cxn modelId="{93897DE5-B231-3445-9994-AAD3B0B8AA1E}" type="presParOf" srcId="{9C135033-EB7A-FB4D-9BCB-1471D2A66943}" destId="{B0C8184D-CE0F-A946-8B8E-5A80B1518B79}" srcOrd="1" destOrd="0" presId="urn:microsoft.com/office/officeart/2005/8/layout/hProcess11"/>
    <dgm:cxn modelId="{D9456C92-2BF5-7D4B-A719-BC99D092B94D}" type="presParOf" srcId="{9C135033-EB7A-FB4D-9BCB-1471D2A66943}" destId="{1FF5E3AA-2001-AB4C-BEFB-9F8065D2C167}" srcOrd="2" destOrd="0" presId="urn:microsoft.com/office/officeart/2005/8/layout/hProcess11"/>
    <dgm:cxn modelId="{C29C5D70-3CF2-5046-9A58-EE36D8D62DBC}" type="presParOf" srcId="{2A60D0CF-6F9D-7749-BD45-506AD96C6F86}" destId="{07547C87-B7BC-E643-BB82-143B7CA01C5E}" srcOrd="3" destOrd="0" presId="urn:microsoft.com/office/officeart/2005/8/layout/hProcess11"/>
    <dgm:cxn modelId="{F47F21ED-017C-614B-ADE9-A3E708A60A21}" type="presParOf" srcId="{2A60D0CF-6F9D-7749-BD45-506AD96C6F86}" destId="{5194CDB2-3470-DA45-83A1-BA9784D79877}" srcOrd="4" destOrd="0" presId="urn:microsoft.com/office/officeart/2005/8/layout/hProcess11"/>
    <dgm:cxn modelId="{FDF98645-7DB7-934A-AE24-C7FE0FE35630}" type="presParOf" srcId="{5194CDB2-3470-DA45-83A1-BA9784D79877}" destId="{FDF06D99-7AE8-2645-8B4F-BAB6B35A69D6}" srcOrd="0" destOrd="0" presId="urn:microsoft.com/office/officeart/2005/8/layout/hProcess11"/>
    <dgm:cxn modelId="{1DD6781D-A669-1D43-8146-006E88095EB6}" type="presParOf" srcId="{5194CDB2-3470-DA45-83A1-BA9784D79877}" destId="{14316B9E-A55B-0E41-9740-D4B0F64A38BB}" srcOrd="1" destOrd="0" presId="urn:microsoft.com/office/officeart/2005/8/layout/hProcess11"/>
    <dgm:cxn modelId="{AB63DB63-4FA7-5141-8C79-AFDD601F6FC2}" type="presParOf" srcId="{5194CDB2-3470-DA45-83A1-BA9784D79877}" destId="{518BC0F1-2EEC-2347-9D60-D5F8101EC3E7}" srcOrd="2" destOrd="0" presId="urn:microsoft.com/office/officeart/2005/8/layout/hProcess11"/>
    <dgm:cxn modelId="{89D4C778-B334-134B-80CF-997A4F231F53}" type="presParOf" srcId="{2A60D0CF-6F9D-7749-BD45-506AD96C6F86}" destId="{B68AA396-63C0-A741-9754-5A1270D53981}" srcOrd="5" destOrd="0" presId="urn:microsoft.com/office/officeart/2005/8/layout/hProcess11"/>
    <dgm:cxn modelId="{57ABA4EA-AF24-E449-A565-6368FDF7CFB4}" type="presParOf" srcId="{2A60D0CF-6F9D-7749-BD45-506AD96C6F86}" destId="{4661397C-35D8-6843-A927-BC7D8BCFEE6A}" srcOrd="6" destOrd="0" presId="urn:microsoft.com/office/officeart/2005/8/layout/hProcess11"/>
    <dgm:cxn modelId="{46FBA83E-F15C-8E4D-B027-12ED0A6A5F0B}" type="presParOf" srcId="{4661397C-35D8-6843-A927-BC7D8BCFEE6A}" destId="{AA4F4329-6B49-E64B-B2CA-758E1CDF9569}" srcOrd="0" destOrd="0" presId="urn:microsoft.com/office/officeart/2005/8/layout/hProcess11"/>
    <dgm:cxn modelId="{8E93ECA1-9F1B-BF40-9090-37A1D599DAC2}" type="presParOf" srcId="{4661397C-35D8-6843-A927-BC7D8BCFEE6A}" destId="{AF54F10F-BA8B-774B-9BB2-8202BE290FE9}" srcOrd="1" destOrd="0" presId="urn:microsoft.com/office/officeart/2005/8/layout/hProcess11"/>
    <dgm:cxn modelId="{AB70D40F-46CD-AB42-96DF-DA5B39510D02}" type="presParOf" srcId="{4661397C-35D8-6843-A927-BC7D8BCFEE6A}" destId="{9720126D-2929-A643-AC62-7E3CD9A6B00E}" srcOrd="2" destOrd="0" presId="urn:microsoft.com/office/officeart/2005/8/layout/hProcess11"/>
    <dgm:cxn modelId="{F7DF3537-1235-6F4E-A1A8-6CDF8A6B01AC}" type="presParOf" srcId="{2A60D0CF-6F9D-7749-BD45-506AD96C6F86}" destId="{9A4A6504-289D-C946-804A-9941F88A7BFC}" srcOrd="7" destOrd="0" presId="urn:microsoft.com/office/officeart/2005/8/layout/hProcess11"/>
    <dgm:cxn modelId="{CF855167-5193-FB48-9120-CBEE7997874C}" type="presParOf" srcId="{2A60D0CF-6F9D-7749-BD45-506AD96C6F86}" destId="{047A9460-3190-CC48-98C4-4EA900F35658}" srcOrd="8" destOrd="0" presId="urn:microsoft.com/office/officeart/2005/8/layout/hProcess11"/>
    <dgm:cxn modelId="{76840018-7C38-F44B-853A-11735C8F6C98}" type="presParOf" srcId="{047A9460-3190-CC48-98C4-4EA900F35658}" destId="{841AE302-F499-9C41-8794-03F3CD8A75E0}" srcOrd="0" destOrd="0" presId="urn:microsoft.com/office/officeart/2005/8/layout/hProcess11"/>
    <dgm:cxn modelId="{2A22A222-E0D9-EA48-B3BA-6F0AE00E4252}" type="presParOf" srcId="{047A9460-3190-CC48-98C4-4EA900F35658}" destId="{A1B5C401-FC65-B44E-889C-61B8A60F623A}" srcOrd="1" destOrd="0" presId="urn:microsoft.com/office/officeart/2005/8/layout/hProcess11"/>
    <dgm:cxn modelId="{484E3C52-2700-6E42-BEC2-10B701CC57FD}" type="presParOf" srcId="{047A9460-3190-CC48-98C4-4EA900F35658}" destId="{9909E0AD-3415-EE49-A40F-A7334CFA97D3}" srcOrd="2" destOrd="0" presId="urn:microsoft.com/office/officeart/2005/8/layout/hProcess11"/>
    <dgm:cxn modelId="{3A070A5E-57EA-9A49-A04B-21697FA2856D}" type="presParOf" srcId="{2A60D0CF-6F9D-7749-BD45-506AD96C6F86}" destId="{77701443-D52E-E644-A1CD-C117229D8854}" srcOrd="9" destOrd="0" presId="urn:microsoft.com/office/officeart/2005/8/layout/hProcess11"/>
    <dgm:cxn modelId="{DFBD8222-E03D-F04E-A079-75A071A8EFDE}" type="presParOf" srcId="{2A60D0CF-6F9D-7749-BD45-506AD96C6F86}" destId="{87AABA42-25D3-7041-8F8D-AEBD171532CB}" srcOrd="10" destOrd="0" presId="urn:microsoft.com/office/officeart/2005/8/layout/hProcess11"/>
    <dgm:cxn modelId="{78A88952-31B7-4E47-9086-C63082D26BE9}" type="presParOf" srcId="{87AABA42-25D3-7041-8F8D-AEBD171532CB}" destId="{9A1EE06F-BBA5-8E46-B5EB-F52194CEBABA}" srcOrd="0" destOrd="0" presId="urn:microsoft.com/office/officeart/2005/8/layout/hProcess11"/>
    <dgm:cxn modelId="{D818387F-BC1C-BA48-97E3-B8FBD537EEFC}" type="presParOf" srcId="{87AABA42-25D3-7041-8F8D-AEBD171532CB}" destId="{15756325-5420-8648-817C-22F05E6C918F}" srcOrd="1" destOrd="0" presId="urn:microsoft.com/office/officeart/2005/8/layout/hProcess11"/>
    <dgm:cxn modelId="{F8F8D0AD-A554-F143-9C3F-7D51BB54B1DF}" type="presParOf" srcId="{87AABA42-25D3-7041-8F8D-AEBD171532CB}" destId="{1D13C615-0074-9D4D-B816-A81325ECC7B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X="-42625" custLinFactNeighborX="-100000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 custLinFactNeighborY="-15929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2">
            <a:lumMod val="90000"/>
          </a:scheme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 custLinFactY="-100000" custLinFactNeighborX="-44351" custLinFactNeighborY="-160019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>
    <a:ln>
      <a:solidFill>
        <a:schemeClr val="dk1">
          <a:shade val="80000"/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2">
            <a:lumMod val="90000"/>
          </a:scheme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 custLinFactY="-100000" custLinFactNeighborX="-44351" custLinFactNeighborY="-160019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>
    <a:ln>
      <a:solidFill>
        <a:schemeClr val="dk1">
          <a:shade val="80000"/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3C6983A-F6EE-4166-95CA-0689A3665089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F3E337D-1A66-4577-AF18-1FB0D5F081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Evolving</a:t>
          </a:r>
          <a:r>
            <a:rPr lang="en-US" sz="1600" dirty="0"/>
            <a:t> our marketing strategies to specifically target a new generation of passengers will grow our business in the long term and allow us to remain competitive</a:t>
          </a:r>
        </a:p>
      </dgm:t>
    </dgm:pt>
    <dgm:pt modelId="{F69AB91E-4F36-4C20-BB49-5603DCC36802}" type="parTrans" cxnId="{FDBD6C07-36CC-4B66-BEB9-6677DD1A6EF5}">
      <dgm:prSet/>
      <dgm:spPr/>
      <dgm:t>
        <a:bodyPr/>
        <a:lstStyle/>
        <a:p>
          <a:endParaRPr lang="en-US"/>
        </a:p>
      </dgm:t>
    </dgm:pt>
    <dgm:pt modelId="{59901A54-6A14-4FCC-BDC3-442311FB1993}" type="sibTrans" cxnId="{FDBD6C07-36CC-4B66-BEB9-6677DD1A6EF5}">
      <dgm:prSet/>
      <dgm:spPr/>
      <dgm:t>
        <a:bodyPr/>
        <a:lstStyle/>
        <a:p>
          <a:endParaRPr lang="en-US"/>
        </a:p>
      </dgm:t>
    </dgm:pt>
    <dgm:pt modelId="{5E74E5FD-5AE7-483D-B15B-5105DF03C9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Targeted marketing is more effective than traditional mass marketing campaigns and will generate $3.1M NPV over 4 years</a:t>
          </a:r>
        </a:p>
      </dgm:t>
    </dgm:pt>
    <dgm:pt modelId="{B635E5AF-D207-4B7B-8920-AAF66E6AF2E5}" type="parTrans" cxnId="{05711DBD-B1C3-4BDE-AB8A-3817CAA425F8}">
      <dgm:prSet/>
      <dgm:spPr/>
      <dgm:t>
        <a:bodyPr/>
        <a:lstStyle/>
        <a:p>
          <a:endParaRPr lang="en-US"/>
        </a:p>
      </dgm:t>
    </dgm:pt>
    <dgm:pt modelId="{9EC2C1DA-4FEC-4EA9-852C-41376A4DC0BC}" type="sibTrans" cxnId="{05711DBD-B1C3-4BDE-AB8A-3817CAA425F8}">
      <dgm:prSet/>
      <dgm:spPr/>
      <dgm:t>
        <a:bodyPr/>
        <a:lstStyle/>
        <a:p>
          <a:endParaRPr lang="en-US"/>
        </a:p>
      </dgm:t>
    </dgm:pt>
    <dgm:pt modelId="{712747F5-3EFC-4208-9A4A-D810D66FD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Targeted marketing is more efficient because it will not waste  money advertising to people outside the targeted segment.</a:t>
          </a:r>
        </a:p>
      </dgm:t>
    </dgm:pt>
    <dgm:pt modelId="{E88C6923-9D0B-4E29-A68D-23667F942812}" type="parTrans" cxnId="{2A26EE07-B20D-416D-BFA4-852CC84B571B}">
      <dgm:prSet/>
      <dgm:spPr/>
      <dgm:t>
        <a:bodyPr/>
        <a:lstStyle/>
        <a:p>
          <a:endParaRPr lang="en-US"/>
        </a:p>
      </dgm:t>
    </dgm:pt>
    <dgm:pt modelId="{029C8807-A902-41AE-BE93-B27B30D8B268}" type="sibTrans" cxnId="{2A26EE07-B20D-416D-BFA4-852CC84B571B}">
      <dgm:prSet/>
      <dgm:spPr/>
      <dgm:t>
        <a:bodyPr/>
        <a:lstStyle/>
        <a:p>
          <a:endParaRPr lang="en-US"/>
        </a:p>
      </dgm:t>
    </dgm:pt>
    <dgm:pt modelId="{0A7AD2D7-A46B-4CF7-90E4-26BC3B3BE4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Targeted advertising will yield tangible benefits and are an efficient use of our advertising budget.  The time to act is now!</a:t>
          </a:r>
        </a:p>
      </dgm:t>
    </dgm:pt>
    <dgm:pt modelId="{C82E682E-7B75-4AAC-8FC1-C653BCF8B1A5}" type="parTrans" cxnId="{8A3B1EAD-86B3-4523-A863-98A53E6CEF6C}">
      <dgm:prSet/>
      <dgm:spPr/>
      <dgm:t>
        <a:bodyPr/>
        <a:lstStyle/>
        <a:p>
          <a:endParaRPr lang="en-US"/>
        </a:p>
      </dgm:t>
    </dgm:pt>
    <dgm:pt modelId="{186FB4DE-39B6-4DA3-8EDE-F02C31A0C3F4}" type="sibTrans" cxnId="{8A3B1EAD-86B3-4523-A863-98A53E6CEF6C}">
      <dgm:prSet/>
      <dgm:spPr/>
      <dgm:t>
        <a:bodyPr/>
        <a:lstStyle/>
        <a:p>
          <a:endParaRPr lang="en-US"/>
        </a:p>
      </dgm:t>
    </dgm:pt>
    <dgm:pt modelId="{BDD09A41-A9B6-4AB0-9015-3C7E7526D7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Anticipated implementation schedule is 11 months</a:t>
          </a:r>
        </a:p>
      </dgm:t>
    </dgm:pt>
    <dgm:pt modelId="{4A1A0336-5C65-42C1-B9F8-B558221CF56F}" type="parTrans" cxnId="{253ABB49-3085-4963-A5F4-54662F1AB7F7}">
      <dgm:prSet/>
      <dgm:spPr/>
      <dgm:t>
        <a:bodyPr/>
        <a:lstStyle/>
        <a:p>
          <a:endParaRPr lang="en-US"/>
        </a:p>
      </dgm:t>
    </dgm:pt>
    <dgm:pt modelId="{C5F09001-7B90-4A06-A23F-27750C9C0F89}" type="sibTrans" cxnId="{253ABB49-3085-4963-A5F4-54662F1AB7F7}">
      <dgm:prSet/>
      <dgm:spPr/>
      <dgm:t>
        <a:bodyPr/>
        <a:lstStyle/>
        <a:p>
          <a:endParaRPr lang="en-US"/>
        </a:p>
      </dgm:t>
    </dgm:pt>
    <dgm:pt modelId="{DE193ED5-5941-4A82-BA3D-EAB38F17D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Resources needed: 9 FTEs </a:t>
          </a:r>
        </a:p>
      </dgm:t>
    </dgm:pt>
    <dgm:pt modelId="{F9F5BA3E-7F71-48F2-8CEE-3E2BF90CE35C}" type="parTrans" cxnId="{14FD5D1D-94B8-4A10-A736-2DC864786217}">
      <dgm:prSet/>
      <dgm:spPr/>
      <dgm:t>
        <a:bodyPr/>
        <a:lstStyle/>
        <a:p>
          <a:endParaRPr lang="en-US"/>
        </a:p>
      </dgm:t>
    </dgm:pt>
    <dgm:pt modelId="{82C2B4D5-E438-44B8-94BF-6D6AFB42561F}" type="sibTrans" cxnId="{14FD5D1D-94B8-4A10-A736-2DC864786217}">
      <dgm:prSet/>
      <dgm:spPr/>
      <dgm:t>
        <a:bodyPr/>
        <a:lstStyle/>
        <a:p>
          <a:endParaRPr lang="en-US"/>
        </a:p>
      </dgm:t>
    </dgm:pt>
    <dgm:pt modelId="{FB0D2210-8E43-414E-B4E4-C5AA093AC247}" type="pres">
      <dgm:prSet presAssocID="{83C6983A-F6EE-4166-95CA-0689A3665089}" presName="root" presStyleCnt="0">
        <dgm:presLayoutVars>
          <dgm:dir/>
          <dgm:resizeHandles val="exact"/>
        </dgm:presLayoutVars>
      </dgm:prSet>
      <dgm:spPr/>
    </dgm:pt>
    <dgm:pt modelId="{484F1B21-78EF-4EC4-8A96-015AD397C017}" type="pres">
      <dgm:prSet presAssocID="{7F3E337D-1A66-4577-AF18-1FB0D5F0814B}" presName="compNode" presStyleCnt="0"/>
      <dgm:spPr/>
    </dgm:pt>
    <dgm:pt modelId="{7E83A316-BC98-430A-8455-807615BD68F7}" type="pres">
      <dgm:prSet presAssocID="{7F3E337D-1A66-4577-AF18-1FB0D5F0814B}" presName="bgRect" presStyleLbl="bgShp" presStyleIdx="0" presStyleCnt="6"/>
      <dgm:spPr/>
    </dgm:pt>
    <dgm:pt modelId="{BFCFCA38-02E6-4513-9C31-F117A85D99DA}" type="pres">
      <dgm:prSet presAssocID="{7F3E337D-1A66-4577-AF18-1FB0D5F081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7651BDD-16E9-4B0A-B9D6-51E28C894134}" type="pres">
      <dgm:prSet presAssocID="{7F3E337D-1A66-4577-AF18-1FB0D5F0814B}" presName="spaceRect" presStyleCnt="0"/>
      <dgm:spPr/>
    </dgm:pt>
    <dgm:pt modelId="{FAE00F16-2830-4A5F-8494-9DC1BB0403F4}" type="pres">
      <dgm:prSet presAssocID="{7F3E337D-1A66-4577-AF18-1FB0D5F0814B}" presName="parTx" presStyleLbl="revTx" presStyleIdx="0" presStyleCnt="6">
        <dgm:presLayoutVars>
          <dgm:chMax val="0"/>
          <dgm:chPref val="0"/>
        </dgm:presLayoutVars>
      </dgm:prSet>
      <dgm:spPr/>
    </dgm:pt>
    <dgm:pt modelId="{622028B1-0D44-4B56-9ED3-29A4E87E1E13}" type="pres">
      <dgm:prSet presAssocID="{59901A54-6A14-4FCC-BDC3-442311FB1993}" presName="sibTrans" presStyleCnt="0"/>
      <dgm:spPr/>
    </dgm:pt>
    <dgm:pt modelId="{D3C4BBC8-0924-4E6A-8E76-270630F27BFA}" type="pres">
      <dgm:prSet presAssocID="{5E74E5FD-5AE7-483D-B15B-5105DF03C9C7}" presName="compNode" presStyleCnt="0"/>
      <dgm:spPr/>
    </dgm:pt>
    <dgm:pt modelId="{C33B4FB6-DCE5-490A-B25C-79B07426A5E9}" type="pres">
      <dgm:prSet presAssocID="{5E74E5FD-5AE7-483D-B15B-5105DF03C9C7}" presName="bgRect" presStyleLbl="bgShp" presStyleIdx="1" presStyleCnt="6"/>
      <dgm:spPr/>
    </dgm:pt>
    <dgm:pt modelId="{47ABD8A6-36D5-4A7B-B2DB-35DFFDC61C03}" type="pres">
      <dgm:prSet presAssocID="{5E74E5FD-5AE7-483D-B15B-5105DF03C9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AD5C33D-A18B-4E22-99DE-A29E9C9B057D}" type="pres">
      <dgm:prSet presAssocID="{5E74E5FD-5AE7-483D-B15B-5105DF03C9C7}" presName="spaceRect" presStyleCnt="0"/>
      <dgm:spPr/>
    </dgm:pt>
    <dgm:pt modelId="{31CF1B37-725E-4AEF-9348-FCC532619A28}" type="pres">
      <dgm:prSet presAssocID="{5E74E5FD-5AE7-483D-B15B-5105DF03C9C7}" presName="parTx" presStyleLbl="revTx" presStyleIdx="1" presStyleCnt="6">
        <dgm:presLayoutVars>
          <dgm:chMax val="0"/>
          <dgm:chPref val="0"/>
        </dgm:presLayoutVars>
      </dgm:prSet>
      <dgm:spPr/>
    </dgm:pt>
    <dgm:pt modelId="{28639700-BFE3-4CBF-91CC-AB713CE13880}" type="pres">
      <dgm:prSet presAssocID="{9EC2C1DA-4FEC-4EA9-852C-41376A4DC0BC}" presName="sibTrans" presStyleCnt="0"/>
      <dgm:spPr/>
    </dgm:pt>
    <dgm:pt modelId="{D3A9481D-37FF-4FC9-AAD1-4E61F3339811}" type="pres">
      <dgm:prSet presAssocID="{712747F5-3EFC-4208-9A4A-D810D66FD771}" presName="compNode" presStyleCnt="0"/>
      <dgm:spPr/>
    </dgm:pt>
    <dgm:pt modelId="{1429B257-E72B-4ECB-AB41-30D24813474F}" type="pres">
      <dgm:prSet presAssocID="{712747F5-3EFC-4208-9A4A-D810D66FD771}" presName="bgRect" presStyleLbl="bgShp" presStyleIdx="2" presStyleCnt="6"/>
      <dgm:spPr/>
    </dgm:pt>
    <dgm:pt modelId="{C5508F48-8D1E-4818-AEDC-54E9D81D874D}" type="pres">
      <dgm:prSet presAssocID="{712747F5-3EFC-4208-9A4A-D810D66FD7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09B8539-5407-40ED-9572-14A6D52D0770}" type="pres">
      <dgm:prSet presAssocID="{712747F5-3EFC-4208-9A4A-D810D66FD771}" presName="spaceRect" presStyleCnt="0"/>
      <dgm:spPr/>
    </dgm:pt>
    <dgm:pt modelId="{84A9D986-9699-493F-9B97-2C8D3D188358}" type="pres">
      <dgm:prSet presAssocID="{712747F5-3EFC-4208-9A4A-D810D66FD771}" presName="parTx" presStyleLbl="revTx" presStyleIdx="2" presStyleCnt="6">
        <dgm:presLayoutVars>
          <dgm:chMax val="0"/>
          <dgm:chPref val="0"/>
        </dgm:presLayoutVars>
      </dgm:prSet>
      <dgm:spPr/>
    </dgm:pt>
    <dgm:pt modelId="{1D8A0458-BD4E-42E1-8809-2E4EC06606C4}" type="pres">
      <dgm:prSet presAssocID="{029C8807-A902-41AE-BE93-B27B30D8B268}" presName="sibTrans" presStyleCnt="0"/>
      <dgm:spPr/>
    </dgm:pt>
    <dgm:pt modelId="{26E8DD36-643A-4FF9-92A9-0DBBCC678545}" type="pres">
      <dgm:prSet presAssocID="{0A7AD2D7-A46B-4CF7-90E4-26BC3B3BE445}" presName="compNode" presStyleCnt="0"/>
      <dgm:spPr/>
    </dgm:pt>
    <dgm:pt modelId="{42DCFE48-1924-4609-AEDE-D973D0D4E69C}" type="pres">
      <dgm:prSet presAssocID="{0A7AD2D7-A46B-4CF7-90E4-26BC3B3BE445}" presName="bgRect" presStyleLbl="bgShp" presStyleIdx="3" presStyleCnt="6"/>
      <dgm:spPr/>
    </dgm:pt>
    <dgm:pt modelId="{85BF6795-0822-4E02-9B50-D36B2CB2FBE6}" type="pres">
      <dgm:prSet presAssocID="{0A7AD2D7-A46B-4CF7-90E4-26BC3B3BE44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A97BB1A-9594-48D6-A29E-E75D2932F2B9}" type="pres">
      <dgm:prSet presAssocID="{0A7AD2D7-A46B-4CF7-90E4-26BC3B3BE445}" presName="spaceRect" presStyleCnt="0"/>
      <dgm:spPr/>
    </dgm:pt>
    <dgm:pt modelId="{3A822DB1-AE5D-40E2-AC04-87E6143CB71F}" type="pres">
      <dgm:prSet presAssocID="{0A7AD2D7-A46B-4CF7-90E4-26BC3B3BE445}" presName="parTx" presStyleLbl="revTx" presStyleIdx="3" presStyleCnt="6">
        <dgm:presLayoutVars>
          <dgm:chMax val="0"/>
          <dgm:chPref val="0"/>
        </dgm:presLayoutVars>
      </dgm:prSet>
      <dgm:spPr/>
    </dgm:pt>
    <dgm:pt modelId="{F3B8E02D-08BA-4635-9498-27D90941049C}" type="pres">
      <dgm:prSet presAssocID="{186FB4DE-39B6-4DA3-8EDE-F02C31A0C3F4}" presName="sibTrans" presStyleCnt="0"/>
      <dgm:spPr/>
    </dgm:pt>
    <dgm:pt modelId="{8B93CABA-9315-46E7-8D54-A33E053FBAE5}" type="pres">
      <dgm:prSet presAssocID="{BDD09A41-A9B6-4AB0-9015-3C7E7526D7A3}" presName="compNode" presStyleCnt="0"/>
      <dgm:spPr/>
    </dgm:pt>
    <dgm:pt modelId="{1E28C1AD-5C53-4BE8-9E55-D7AC08CFE2A4}" type="pres">
      <dgm:prSet presAssocID="{BDD09A41-A9B6-4AB0-9015-3C7E7526D7A3}" presName="bgRect" presStyleLbl="bgShp" presStyleIdx="4" presStyleCnt="6"/>
      <dgm:spPr/>
    </dgm:pt>
    <dgm:pt modelId="{A447F4B9-08B3-41C5-BA6E-8AA89D995FB3}" type="pres">
      <dgm:prSet presAssocID="{BDD09A41-A9B6-4AB0-9015-3C7E7526D7A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A169F40-CD3C-49BD-9947-8D7365F7EEA8}" type="pres">
      <dgm:prSet presAssocID="{BDD09A41-A9B6-4AB0-9015-3C7E7526D7A3}" presName="spaceRect" presStyleCnt="0"/>
      <dgm:spPr/>
    </dgm:pt>
    <dgm:pt modelId="{97CFE5C3-0CFF-4AB2-A76E-95D75977405C}" type="pres">
      <dgm:prSet presAssocID="{BDD09A41-A9B6-4AB0-9015-3C7E7526D7A3}" presName="parTx" presStyleLbl="revTx" presStyleIdx="4" presStyleCnt="6">
        <dgm:presLayoutVars>
          <dgm:chMax val="0"/>
          <dgm:chPref val="0"/>
        </dgm:presLayoutVars>
      </dgm:prSet>
      <dgm:spPr/>
    </dgm:pt>
    <dgm:pt modelId="{66D047C1-3D10-4CC0-B3ED-40D845D09190}" type="pres">
      <dgm:prSet presAssocID="{C5F09001-7B90-4A06-A23F-27750C9C0F89}" presName="sibTrans" presStyleCnt="0"/>
      <dgm:spPr/>
    </dgm:pt>
    <dgm:pt modelId="{E00E0B00-319A-4C14-B4D0-35C30FBC9CE5}" type="pres">
      <dgm:prSet presAssocID="{DE193ED5-5941-4A82-BA3D-EAB38F17DBCA}" presName="compNode" presStyleCnt="0"/>
      <dgm:spPr/>
    </dgm:pt>
    <dgm:pt modelId="{7634F62A-4A0B-499B-B83A-F12A026BA940}" type="pres">
      <dgm:prSet presAssocID="{DE193ED5-5941-4A82-BA3D-EAB38F17DBCA}" presName="bgRect" presStyleLbl="bgShp" presStyleIdx="5" presStyleCnt="6"/>
      <dgm:spPr/>
    </dgm:pt>
    <dgm:pt modelId="{1DB2DC2E-E70A-4327-B186-34494867F3A9}" type="pres">
      <dgm:prSet presAssocID="{DE193ED5-5941-4A82-BA3D-EAB38F17DBC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D01072-A363-492E-83D4-22E5C295C9C5}" type="pres">
      <dgm:prSet presAssocID="{DE193ED5-5941-4A82-BA3D-EAB38F17DBCA}" presName="spaceRect" presStyleCnt="0"/>
      <dgm:spPr/>
    </dgm:pt>
    <dgm:pt modelId="{9C37613F-27D7-4A21-98E7-D45872B3F2B7}" type="pres">
      <dgm:prSet presAssocID="{DE193ED5-5941-4A82-BA3D-EAB38F17DBC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DBD6C07-36CC-4B66-BEB9-6677DD1A6EF5}" srcId="{83C6983A-F6EE-4166-95CA-0689A3665089}" destId="{7F3E337D-1A66-4577-AF18-1FB0D5F0814B}" srcOrd="0" destOrd="0" parTransId="{F69AB91E-4F36-4C20-BB49-5603DCC36802}" sibTransId="{59901A54-6A14-4FCC-BDC3-442311FB1993}"/>
    <dgm:cxn modelId="{2A26EE07-B20D-416D-BFA4-852CC84B571B}" srcId="{83C6983A-F6EE-4166-95CA-0689A3665089}" destId="{712747F5-3EFC-4208-9A4A-D810D66FD771}" srcOrd="2" destOrd="0" parTransId="{E88C6923-9D0B-4E29-A68D-23667F942812}" sibTransId="{029C8807-A902-41AE-BE93-B27B30D8B268}"/>
    <dgm:cxn modelId="{14FD5D1D-94B8-4A10-A736-2DC864786217}" srcId="{83C6983A-F6EE-4166-95CA-0689A3665089}" destId="{DE193ED5-5941-4A82-BA3D-EAB38F17DBCA}" srcOrd="5" destOrd="0" parTransId="{F9F5BA3E-7F71-48F2-8CEE-3E2BF90CE35C}" sibTransId="{82C2B4D5-E438-44B8-94BF-6D6AFB42561F}"/>
    <dgm:cxn modelId="{C2275626-6D1F-4C20-A8A1-0EB64BAF7D39}" type="presOf" srcId="{712747F5-3EFC-4208-9A4A-D810D66FD771}" destId="{84A9D986-9699-493F-9B97-2C8D3D188358}" srcOrd="0" destOrd="0" presId="urn:microsoft.com/office/officeart/2018/2/layout/IconVerticalSolidList"/>
    <dgm:cxn modelId="{BE02A42E-EA15-470D-A444-F2E6E93CC637}" type="presOf" srcId="{5E74E5FD-5AE7-483D-B15B-5105DF03C9C7}" destId="{31CF1B37-725E-4AEF-9348-FCC532619A28}" srcOrd="0" destOrd="0" presId="urn:microsoft.com/office/officeart/2018/2/layout/IconVerticalSolidList"/>
    <dgm:cxn modelId="{253ABB49-3085-4963-A5F4-54662F1AB7F7}" srcId="{83C6983A-F6EE-4166-95CA-0689A3665089}" destId="{BDD09A41-A9B6-4AB0-9015-3C7E7526D7A3}" srcOrd="4" destOrd="0" parTransId="{4A1A0336-5C65-42C1-B9F8-B558221CF56F}" sibTransId="{C5F09001-7B90-4A06-A23F-27750C9C0F89}"/>
    <dgm:cxn modelId="{5E13606A-026D-4102-9D4B-EBE45CC6B319}" type="presOf" srcId="{0A7AD2D7-A46B-4CF7-90E4-26BC3B3BE445}" destId="{3A822DB1-AE5D-40E2-AC04-87E6143CB71F}" srcOrd="0" destOrd="0" presId="urn:microsoft.com/office/officeart/2018/2/layout/IconVerticalSolidList"/>
    <dgm:cxn modelId="{F6A5F46B-8D69-4F40-A068-9085B0FFB04E}" type="presOf" srcId="{7F3E337D-1A66-4577-AF18-1FB0D5F0814B}" destId="{FAE00F16-2830-4A5F-8494-9DC1BB0403F4}" srcOrd="0" destOrd="0" presId="urn:microsoft.com/office/officeart/2018/2/layout/IconVerticalSolidList"/>
    <dgm:cxn modelId="{F1B40556-24DA-459D-977A-3A406E3FBA66}" type="presOf" srcId="{DE193ED5-5941-4A82-BA3D-EAB38F17DBCA}" destId="{9C37613F-27D7-4A21-98E7-D45872B3F2B7}" srcOrd="0" destOrd="0" presId="urn:microsoft.com/office/officeart/2018/2/layout/IconVerticalSolidList"/>
    <dgm:cxn modelId="{8A3B1EAD-86B3-4523-A863-98A53E6CEF6C}" srcId="{83C6983A-F6EE-4166-95CA-0689A3665089}" destId="{0A7AD2D7-A46B-4CF7-90E4-26BC3B3BE445}" srcOrd="3" destOrd="0" parTransId="{C82E682E-7B75-4AAC-8FC1-C653BCF8B1A5}" sibTransId="{186FB4DE-39B6-4DA3-8EDE-F02C31A0C3F4}"/>
    <dgm:cxn modelId="{05711DBD-B1C3-4BDE-AB8A-3817CAA425F8}" srcId="{83C6983A-F6EE-4166-95CA-0689A3665089}" destId="{5E74E5FD-5AE7-483D-B15B-5105DF03C9C7}" srcOrd="1" destOrd="0" parTransId="{B635E5AF-D207-4B7B-8920-AAF66E6AF2E5}" sibTransId="{9EC2C1DA-4FEC-4EA9-852C-41376A4DC0BC}"/>
    <dgm:cxn modelId="{BC0D24C5-BA4C-4501-980E-453499FB9A95}" type="presOf" srcId="{BDD09A41-A9B6-4AB0-9015-3C7E7526D7A3}" destId="{97CFE5C3-0CFF-4AB2-A76E-95D75977405C}" srcOrd="0" destOrd="0" presId="urn:microsoft.com/office/officeart/2018/2/layout/IconVerticalSolidList"/>
    <dgm:cxn modelId="{607768EE-0D1D-4355-8F48-CD1EA7DCDFE5}" type="presOf" srcId="{83C6983A-F6EE-4166-95CA-0689A3665089}" destId="{FB0D2210-8E43-414E-B4E4-C5AA093AC247}" srcOrd="0" destOrd="0" presId="urn:microsoft.com/office/officeart/2018/2/layout/IconVerticalSolidList"/>
    <dgm:cxn modelId="{0206F9DE-0A8E-4468-9513-0E6698B1DA2F}" type="presParOf" srcId="{FB0D2210-8E43-414E-B4E4-C5AA093AC247}" destId="{484F1B21-78EF-4EC4-8A96-015AD397C017}" srcOrd="0" destOrd="0" presId="urn:microsoft.com/office/officeart/2018/2/layout/IconVerticalSolidList"/>
    <dgm:cxn modelId="{6865E6FD-D5C3-4D1D-882C-9F5FF76A0960}" type="presParOf" srcId="{484F1B21-78EF-4EC4-8A96-015AD397C017}" destId="{7E83A316-BC98-430A-8455-807615BD68F7}" srcOrd="0" destOrd="0" presId="urn:microsoft.com/office/officeart/2018/2/layout/IconVerticalSolidList"/>
    <dgm:cxn modelId="{D7813146-9874-4C9C-92F4-68C558B046D0}" type="presParOf" srcId="{484F1B21-78EF-4EC4-8A96-015AD397C017}" destId="{BFCFCA38-02E6-4513-9C31-F117A85D99DA}" srcOrd="1" destOrd="0" presId="urn:microsoft.com/office/officeart/2018/2/layout/IconVerticalSolidList"/>
    <dgm:cxn modelId="{7646E186-48B8-4935-8254-DB958C0AD438}" type="presParOf" srcId="{484F1B21-78EF-4EC4-8A96-015AD397C017}" destId="{C7651BDD-16E9-4B0A-B9D6-51E28C894134}" srcOrd="2" destOrd="0" presId="urn:microsoft.com/office/officeart/2018/2/layout/IconVerticalSolidList"/>
    <dgm:cxn modelId="{B1FAF8AF-7D16-4251-91AD-1F2DB1B0CA8C}" type="presParOf" srcId="{484F1B21-78EF-4EC4-8A96-015AD397C017}" destId="{FAE00F16-2830-4A5F-8494-9DC1BB0403F4}" srcOrd="3" destOrd="0" presId="urn:microsoft.com/office/officeart/2018/2/layout/IconVerticalSolidList"/>
    <dgm:cxn modelId="{CC68E53A-9C36-4643-BCA9-224591630753}" type="presParOf" srcId="{FB0D2210-8E43-414E-B4E4-C5AA093AC247}" destId="{622028B1-0D44-4B56-9ED3-29A4E87E1E13}" srcOrd="1" destOrd="0" presId="urn:microsoft.com/office/officeart/2018/2/layout/IconVerticalSolidList"/>
    <dgm:cxn modelId="{F216C782-6C16-4208-B1F3-D0DFD0ADF59C}" type="presParOf" srcId="{FB0D2210-8E43-414E-B4E4-C5AA093AC247}" destId="{D3C4BBC8-0924-4E6A-8E76-270630F27BFA}" srcOrd="2" destOrd="0" presId="urn:microsoft.com/office/officeart/2018/2/layout/IconVerticalSolidList"/>
    <dgm:cxn modelId="{30658B21-BD37-4DE8-8799-8CFB45DE8E50}" type="presParOf" srcId="{D3C4BBC8-0924-4E6A-8E76-270630F27BFA}" destId="{C33B4FB6-DCE5-490A-B25C-79B07426A5E9}" srcOrd="0" destOrd="0" presId="urn:microsoft.com/office/officeart/2018/2/layout/IconVerticalSolidList"/>
    <dgm:cxn modelId="{B9DB34A4-5381-43BA-BFE9-12B57480EEE9}" type="presParOf" srcId="{D3C4BBC8-0924-4E6A-8E76-270630F27BFA}" destId="{47ABD8A6-36D5-4A7B-B2DB-35DFFDC61C03}" srcOrd="1" destOrd="0" presId="urn:microsoft.com/office/officeart/2018/2/layout/IconVerticalSolidList"/>
    <dgm:cxn modelId="{EB78BE35-ED4A-4AB0-95B0-40EB1D335C47}" type="presParOf" srcId="{D3C4BBC8-0924-4E6A-8E76-270630F27BFA}" destId="{7AD5C33D-A18B-4E22-99DE-A29E9C9B057D}" srcOrd="2" destOrd="0" presId="urn:microsoft.com/office/officeart/2018/2/layout/IconVerticalSolidList"/>
    <dgm:cxn modelId="{38F572FC-4174-46B8-B0D3-D0AC7C5A4339}" type="presParOf" srcId="{D3C4BBC8-0924-4E6A-8E76-270630F27BFA}" destId="{31CF1B37-725E-4AEF-9348-FCC532619A28}" srcOrd="3" destOrd="0" presId="urn:microsoft.com/office/officeart/2018/2/layout/IconVerticalSolidList"/>
    <dgm:cxn modelId="{CD3573F1-65D5-4AA7-9400-88EA06CD757D}" type="presParOf" srcId="{FB0D2210-8E43-414E-B4E4-C5AA093AC247}" destId="{28639700-BFE3-4CBF-91CC-AB713CE13880}" srcOrd="3" destOrd="0" presId="urn:microsoft.com/office/officeart/2018/2/layout/IconVerticalSolidList"/>
    <dgm:cxn modelId="{D189D001-1A4B-44B7-BE09-F4A4113FA589}" type="presParOf" srcId="{FB0D2210-8E43-414E-B4E4-C5AA093AC247}" destId="{D3A9481D-37FF-4FC9-AAD1-4E61F3339811}" srcOrd="4" destOrd="0" presId="urn:microsoft.com/office/officeart/2018/2/layout/IconVerticalSolidList"/>
    <dgm:cxn modelId="{361DAAF9-DA9B-454C-A288-5B72DE533DCB}" type="presParOf" srcId="{D3A9481D-37FF-4FC9-AAD1-4E61F3339811}" destId="{1429B257-E72B-4ECB-AB41-30D24813474F}" srcOrd="0" destOrd="0" presId="urn:microsoft.com/office/officeart/2018/2/layout/IconVerticalSolidList"/>
    <dgm:cxn modelId="{DE32E7FD-D9D0-4AE0-81C8-23FAB22C745C}" type="presParOf" srcId="{D3A9481D-37FF-4FC9-AAD1-4E61F3339811}" destId="{C5508F48-8D1E-4818-AEDC-54E9D81D874D}" srcOrd="1" destOrd="0" presId="urn:microsoft.com/office/officeart/2018/2/layout/IconVerticalSolidList"/>
    <dgm:cxn modelId="{F430E6A1-0CB6-4BDC-9BC7-86BA3B27CDDF}" type="presParOf" srcId="{D3A9481D-37FF-4FC9-AAD1-4E61F3339811}" destId="{109B8539-5407-40ED-9572-14A6D52D0770}" srcOrd="2" destOrd="0" presId="urn:microsoft.com/office/officeart/2018/2/layout/IconVerticalSolidList"/>
    <dgm:cxn modelId="{77073E68-D386-41B3-8121-29AE4BB5E0C3}" type="presParOf" srcId="{D3A9481D-37FF-4FC9-AAD1-4E61F3339811}" destId="{84A9D986-9699-493F-9B97-2C8D3D188358}" srcOrd="3" destOrd="0" presId="urn:microsoft.com/office/officeart/2018/2/layout/IconVerticalSolidList"/>
    <dgm:cxn modelId="{70422A2D-5479-4E13-93A9-49E4A9A014D6}" type="presParOf" srcId="{FB0D2210-8E43-414E-B4E4-C5AA093AC247}" destId="{1D8A0458-BD4E-42E1-8809-2E4EC06606C4}" srcOrd="5" destOrd="0" presId="urn:microsoft.com/office/officeart/2018/2/layout/IconVerticalSolidList"/>
    <dgm:cxn modelId="{980BF29E-8F70-4D2E-9B1C-29203291859A}" type="presParOf" srcId="{FB0D2210-8E43-414E-B4E4-C5AA093AC247}" destId="{26E8DD36-643A-4FF9-92A9-0DBBCC678545}" srcOrd="6" destOrd="0" presId="urn:microsoft.com/office/officeart/2018/2/layout/IconVerticalSolidList"/>
    <dgm:cxn modelId="{6E1E6678-564B-4392-AE82-870836C11C8F}" type="presParOf" srcId="{26E8DD36-643A-4FF9-92A9-0DBBCC678545}" destId="{42DCFE48-1924-4609-AEDE-D973D0D4E69C}" srcOrd="0" destOrd="0" presId="urn:microsoft.com/office/officeart/2018/2/layout/IconVerticalSolidList"/>
    <dgm:cxn modelId="{E7ACAD1F-2011-4B48-8951-CF306806C882}" type="presParOf" srcId="{26E8DD36-643A-4FF9-92A9-0DBBCC678545}" destId="{85BF6795-0822-4E02-9B50-D36B2CB2FBE6}" srcOrd="1" destOrd="0" presId="urn:microsoft.com/office/officeart/2018/2/layout/IconVerticalSolidList"/>
    <dgm:cxn modelId="{4A475B26-8692-4896-AD6F-D38A8F68C2E6}" type="presParOf" srcId="{26E8DD36-643A-4FF9-92A9-0DBBCC678545}" destId="{4A97BB1A-9594-48D6-A29E-E75D2932F2B9}" srcOrd="2" destOrd="0" presId="urn:microsoft.com/office/officeart/2018/2/layout/IconVerticalSolidList"/>
    <dgm:cxn modelId="{4E25738D-7999-49ED-A6D1-837FAC939BE4}" type="presParOf" srcId="{26E8DD36-643A-4FF9-92A9-0DBBCC678545}" destId="{3A822DB1-AE5D-40E2-AC04-87E6143CB71F}" srcOrd="3" destOrd="0" presId="urn:microsoft.com/office/officeart/2018/2/layout/IconVerticalSolidList"/>
    <dgm:cxn modelId="{280692B4-82BE-40D8-A05A-A0F6F237789B}" type="presParOf" srcId="{FB0D2210-8E43-414E-B4E4-C5AA093AC247}" destId="{F3B8E02D-08BA-4635-9498-27D90941049C}" srcOrd="7" destOrd="0" presId="urn:microsoft.com/office/officeart/2018/2/layout/IconVerticalSolidList"/>
    <dgm:cxn modelId="{9B77AB71-08AE-4871-868B-BBBBDD4690FA}" type="presParOf" srcId="{FB0D2210-8E43-414E-B4E4-C5AA093AC247}" destId="{8B93CABA-9315-46E7-8D54-A33E053FBAE5}" srcOrd="8" destOrd="0" presId="urn:microsoft.com/office/officeart/2018/2/layout/IconVerticalSolidList"/>
    <dgm:cxn modelId="{E3F8C111-0DA2-401C-BA09-BCE4E71E8F4C}" type="presParOf" srcId="{8B93CABA-9315-46E7-8D54-A33E053FBAE5}" destId="{1E28C1AD-5C53-4BE8-9E55-D7AC08CFE2A4}" srcOrd="0" destOrd="0" presId="urn:microsoft.com/office/officeart/2018/2/layout/IconVerticalSolidList"/>
    <dgm:cxn modelId="{78571783-6248-4946-B77A-9D7F2ABAF0FC}" type="presParOf" srcId="{8B93CABA-9315-46E7-8D54-A33E053FBAE5}" destId="{A447F4B9-08B3-41C5-BA6E-8AA89D995FB3}" srcOrd="1" destOrd="0" presId="urn:microsoft.com/office/officeart/2018/2/layout/IconVerticalSolidList"/>
    <dgm:cxn modelId="{9D82D87A-96A3-4A7C-A581-2B16A3BE6FDF}" type="presParOf" srcId="{8B93CABA-9315-46E7-8D54-A33E053FBAE5}" destId="{DA169F40-CD3C-49BD-9947-8D7365F7EEA8}" srcOrd="2" destOrd="0" presId="urn:microsoft.com/office/officeart/2018/2/layout/IconVerticalSolidList"/>
    <dgm:cxn modelId="{98D78A43-815E-4083-8F2E-53C86FC85829}" type="presParOf" srcId="{8B93CABA-9315-46E7-8D54-A33E053FBAE5}" destId="{97CFE5C3-0CFF-4AB2-A76E-95D75977405C}" srcOrd="3" destOrd="0" presId="urn:microsoft.com/office/officeart/2018/2/layout/IconVerticalSolidList"/>
    <dgm:cxn modelId="{3E1F6423-59E9-4765-8A6D-0ED264547810}" type="presParOf" srcId="{FB0D2210-8E43-414E-B4E4-C5AA093AC247}" destId="{66D047C1-3D10-4CC0-B3ED-40D845D09190}" srcOrd="9" destOrd="0" presId="urn:microsoft.com/office/officeart/2018/2/layout/IconVerticalSolidList"/>
    <dgm:cxn modelId="{A976F521-CDF4-4706-927C-6176F6154CE8}" type="presParOf" srcId="{FB0D2210-8E43-414E-B4E4-C5AA093AC247}" destId="{E00E0B00-319A-4C14-B4D0-35C30FBC9CE5}" srcOrd="10" destOrd="0" presId="urn:microsoft.com/office/officeart/2018/2/layout/IconVerticalSolidList"/>
    <dgm:cxn modelId="{A2D98B06-8968-483E-80EC-ED61B04F06F1}" type="presParOf" srcId="{E00E0B00-319A-4C14-B4D0-35C30FBC9CE5}" destId="{7634F62A-4A0B-499B-B83A-F12A026BA940}" srcOrd="0" destOrd="0" presId="urn:microsoft.com/office/officeart/2018/2/layout/IconVerticalSolidList"/>
    <dgm:cxn modelId="{29887E42-85ED-42CF-B102-66B07EF28164}" type="presParOf" srcId="{E00E0B00-319A-4C14-B4D0-35C30FBC9CE5}" destId="{1DB2DC2E-E70A-4327-B186-34494867F3A9}" srcOrd="1" destOrd="0" presId="urn:microsoft.com/office/officeart/2018/2/layout/IconVerticalSolidList"/>
    <dgm:cxn modelId="{79B494FA-CAE8-416D-88CD-C808DC216E65}" type="presParOf" srcId="{E00E0B00-319A-4C14-B4D0-35C30FBC9CE5}" destId="{00D01072-A363-492E-83D4-22E5C295C9C5}" srcOrd="2" destOrd="0" presId="urn:microsoft.com/office/officeart/2018/2/layout/IconVerticalSolidList"/>
    <dgm:cxn modelId="{9BEA9547-DB68-420D-8BD0-FB6B146F6D19}" type="presParOf" srcId="{E00E0B00-319A-4C14-B4D0-35C30FBC9CE5}" destId="{9C37613F-27D7-4A21-98E7-D45872B3F2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6C01D7-0A3D-4B7B-B2AA-62AC06E798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B02DA8-2633-4F13-9084-07CE5320B52F}">
      <dgm:prSet phldrT="[Text]"/>
      <dgm:spPr/>
      <dgm:t>
        <a:bodyPr/>
        <a:lstStyle/>
        <a:p>
          <a:r>
            <a:rPr lang="en-US" dirty="0"/>
            <a:t>Profit</a:t>
          </a:r>
        </a:p>
      </dgm:t>
    </dgm:pt>
    <dgm:pt modelId="{C0EA4275-1084-4B3D-8412-804BED77356C}" type="parTrans" cxnId="{322914FE-A132-4BE2-8628-313DD25C822E}">
      <dgm:prSet/>
      <dgm:spPr/>
      <dgm:t>
        <a:bodyPr/>
        <a:lstStyle/>
        <a:p>
          <a:endParaRPr lang="en-US"/>
        </a:p>
      </dgm:t>
    </dgm:pt>
    <dgm:pt modelId="{DE8AE070-53F3-4230-A344-97CF2110A72D}" type="sibTrans" cxnId="{322914FE-A132-4BE2-8628-313DD25C822E}">
      <dgm:prSet/>
      <dgm:spPr/>
      <dgm:t>
        <a:bodyPr/>
        <a:lstStyle/>
        <a:p>
          <a:endParaRPr lang="en-US"/>
        </a:p>
      </dgm:t>
    </dgm:pt>
    <dgm:pt modelId="{2B432529-5343-4206-90FC-A183B29C6D9A}" type="asst">
      <dgm:prSet phldrT="[Text]"/>
      <dgm:spPr/>
      <dgm:t>
        <a:bodyPr/>
        <a:lstStyle/>
        <a:p>
          <a:r>
            <a:rPr lang="en-US" dirty="0"/>
            <a:t>Increase Revenue </a:t>
          </a:r>
        </a:p>
      </dgm:t>
    </dgm:pt>
    <dgm:pt modelId="{D6EEAB32-3A00-4576-855E-3D7A565F3374}" type="parTrans" cxnId="{82133880-10CB-48E6-9E24-80A1074CC692}">
      <dgm:prSet/>
      <dgm:spPr/>
      <dgm:t>
        <a:bodyPr/>
        <a:lstStyle/>
        <a:p>
          <a:endParaRPr lang="en-US"/>
        </a:p>
      </dgm:t>
    </dgm:pt>
    <dgm:pt modelId="{1FCE3EC2-C7CF-4F8C-A29D-A6522221047B}" type="sibTrans" cxnId="{82133880-10CB-48E6-9E24-80A1074CC692}">
      <dgm:prSet/>
      <dgm:spPr/>
      <dgm:t>
        <a:bodyPr/>
        <a:lstStyle/>
        <a:p>
          <a:endParaRPr lang="en-US"/>
        </a:p>
      </dgm:t>
    </dgm:pt>
    <dgm:pt modelId="{0ECC71CA-4EA2-4211-AA31-B34EE4007228}">
      <dgm:prSet phldrT="[Text]"/>
      <dgm:spPr/>
      <dgm:t>
        <a:bodyPr/>
        <a:lstStyle/>
        <a:p>
          <a:r>
            <a:rPr lang="en-US" dirty="0"/>
            <a:t>Predictive Maintenance</a:t>
          </a:r>
        </a:p>
      </dgm:t>
    </dgm:pt>
    <dgm:pt modelId="{98A8F087-0A02-4BBC-888F-2FF4870E8EFA}" type="parTrans" cxnId="{A0495296-A60F-464A-90A1-7F6E54AEA8C7}">
      <dgm:prSet/>
      <dgm:spPr/>
      <dgm:t>
        <a:bodyPr/>
        <a:lstStyle/>
        <a:p>
          <a:endParaRPr lang="en-US"/>
        </a:p>
      </dgm:t>
    </dgm:pt>
    <dgm:pt modelId="{1EEC8F62-8EF8-4BBB-AA35-2553A7B196CC}" type="sibTrans" cxnId="{A0495296-A60F-464A-90A1-7F6E54AEA8C7}">
      <dgm:prSet/>
      <dgm:spPr/>
      <dgm:t>
        <a:bodyPr/>
        <a:lstStyle/>
        <a:p>
          <a:endParaRPr lang="en-US"/>
        </a:p>
      </dgm:t>
    </dgm:pt>
    <dgm:pt modelId="{C3625ADE-F6F8-44D7-A5F8-801EEBCF2445}" type="asst">
      <dgm:prSet phldrT="[Text]"/>
      <dgm:spPr/>
      <dgm:t>
        <a:bodyPr/>
        <a:lstStyle/>
        <a:p>
          <a:r>
            <a:rPr lang="en-US" dirty="0"/>
            <a:t>Decrease Cost</a:t>
          </a:r>
        </a:p>
      </dgm:t>
    </dgm:pt>
    <dgm:pt modelId="{DB4DB484-B671-4C1A-A0A6-C337D60F1E6D}" type="parTrans" cxnId="{288D279C-1264-424A-A85F-229315281A22}">
      <dgm:prSet/>
      <dgm:spPr/>
      <dgm:t>
        <a:bodyPr/>
        <a:lstStyle/>
        <a:p>
          <a:endParaRPr lang="en-US"/>
        </a:p>
      </dgm:t>
    </dgm:pt>
    <dgm:pt modelId="{FC842384-D18D-41FC-BDE5-BE0D2A9315A1}" type="sibTrans" cxnId="{288D279C-1264-424A-A85F-229315281A22}">
      <dgm:prSet/>
      <dgm:spPr/>
      <dgm:t>
        <a:bodyPr/>
        <a:lstStyle/>
        <a:p>
          <a:endParaRPr lang="en-US"/>
        </a:p>
      </dgm:t>
    </dgm:pt>
    <dgm:pt modelId="{0AA75C1A-0543-489D-BEA8-E4205E6222A8}" type="asst">
      <dgm:prSet phldrT="[Text]"/>
      <dgm:spPr/>
      <dgm:t>
        <a:bodyPr/>
        <a:lstStyle/>
        <a:p>
          <a:r>
            <a:rPr lang="en-US" dirty="0"/>
            <a:t>Predict Likelihood of Returning Customers </a:t>
          </a:r>
        </a:p>
      </dgm:t>
    </dgm:pt>
    <dgm:pt modelId="{3B005715-5AC3-4C61-9919-5154C766AFF9}" type="parTrans" cxnId="{D807F6F3-D9EA-43F9-8EBE-3F7E79617438}">
      <dgm:prSet/>
      <dgm:spPr/>
      <dgm:t>
        <a:bodyPr/>
        <a:lstStyle/>
        <a:p>
          <a:endParaRPr lang="en-US"/>
        </a:p>
      </dgm:t>
    </dgm:pt>
    <dgm:pt modelId="{326B7DDD-EBF8-46AE-AD5F-83B93E7E1A47}" type="sibTrans" cxnId="{D807F6F3-D9EA-43F9-8EBE-3F7E79617438}">
      <dgm:prSet/>
      <dgm:spPr/>
      <dgm:t>
        <a:bodyPr/>
        <a:lstStyle/>
        <a:p>
          <a:endParaRPr lang="en-US"/>
        </a:p>
      </dgm:t>
    </dgm:pt>
    <dgm:pt modelId="{C31FB65F-86EA-4E2A-88D8-2703686425F4}" type="asst">
      <dgm:prSet phldrT="[Text]"/>
      <dgm:spPr/>
      <dgm:t>
        <a:bodyPr/>
        <a:lstStyle/>
        <a:p>
          <a:r>
            <a:rPr lang="en-US" dirty="0"/>
            <a:t>Customer Segmentation</a:t>
          </a:r>
        </a:p>
      </dgm:t>
    </dgm:pt>
    <dgm:pt modelId="{6E453F1E-4A50-423C-A9C6-04ED63A6A542}" type="parTrans" cxnId="{FFFA4479-8CC0-4C55-9A4A-E17EAC8F9972}">
      <dgm:prSet/>
      <dgm:spPr/>
      <dgm:t>
        <a:bodyPr/>
        <a:lstStyle/>
        <a:p>
          <a:endParaRPr lang="en-US"/>
        </a:p>
      </dgm:t>
    </dgm:pt>
    <dgm:pt modelId="{EA676C45-DAF7-483E-A60E-F692FBD781E5}" type="sibTrans" cxnId="{FFFA4479-8CC0-4C55-9A4A-E17EAC8F9972}">
      <dgm:prSet/>
      <dgm:spPr/>
      <dgm:t>
        <a:bodyPr/>
        <a:lstStyle/>
        <a:p>
          <a:endParaRPr lang="en-US"/>
        </a:p>
      </dgm:t>
    </dgm:pt>
    <dgm:pt modelId="{F40DB939-A4D6-44CD-A052-9FE83C19772F}" type="asst">
      <dgm:prSet phldrT="[Text]"/>
      <dgm:spPr/>
      <dgm:t>
        <a:bodyPr/>
        <a:lstStyle/>
        <a:p>
          <a:r>
            <a:rPr lang="en-US" dirty="0"/>
            <a:t>Targeted Advertisement</a:t>
          </a:r>
        </a:p>
      </dgm:t>
    </dgm:pt>
    <dgm:pt modelId="{4959A294-FDB8-4CAC-B143-CF02CEC81896}" type="parTrans" cxnId="{18289DF8-9A2F-472D-AE85-3682D17231A8}">
      <dgm:prSet/>
      <dgm:spPr/>
      <dgm:t>
        <a:bodyPr/>
        <a:lstStyle/>
        <a:p>
          <a:endParaRPr lang="en-US"/>
        </a:p>
      </dgm:t>
    </dgm:pt>
    <dgm:pt modelId="{E3806430-0C89-44A2-8922-45AAD2E485D2}" type="sibTrans" cxnId="{18289DF8-9A2F-472D-AE85-3682D17231A8}">
      <dgm:prSet/>
      <dgm:spPr/>
      <dgm:t>
        <a:bodyPr/>
        <a:lstStyle/>
        <a:p>
          <a:endParaRPr lang="en-US"/>
        </a:p>
      </dgm:t>
    </dgm:pt>
    <dgm:pt modelId="{8875F0D0-E393-43CD-8DC0-37EB984C830E}">
      <dgm:prSet phldrT="[Text]"/>
      <dgm:spPr/>
      <dgm:t>
        <a:bodyPr/>
        <a:lstStyle/>
        <a:p>
          <a:r>
            <a:rPr lang="en-US" dirty="0"/>
            <a:t>Energy Efficient Ships</a:t>
          </a:r>
        </a:p>
      </dgm:t>
    </dgm:pt>
    <dgm:pt modelId="{FEFA5B36-CA5C-49B8-83C0-484F3AAEEA17}" type="parTrans" cxnId="{2D926943-CA7E-41CE-BEB3-4D7AAF368DA6}">
      <dgm:prSet/>
      <dgm:spPr/>
      <dgm:t>
        <a:bodyPr/>
        <a:lstStyle/>
        <a:p>
          <a:endParaRPr lang="en-US"/>
        </a:p>
      </dgm:t>
    </dgm:pt>
    <dgm:pt modelId="{DEFED0DB-2980-4E15-B382-00DFB372C557}" type="sibTrans" cxnId="{2D926943-CA7E-41CE-BEB3-4D7AAF368DA6}">
      <dgm:prSet/>
      <dgm:spPr/>
      <dgm:t>
        <a:bodyPr/>
        <a:lstStyle/>
        <a:p>
          <a:endParaRPr lang="en-US"/>
        </a:p>
      </dgm:t>
    </dgm:pt>
    <dgm:pt modelId="{BFF7844A-D5CD-43EE-8B3A-9D0E3D8CE4D0}" type="pres">
      <dgm:prSet presAssocID="{7E6C01D7-0A3D-4B7B-B2AA-62AC06E798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04BDA4-F1CF-4F52-B988-8C29B90E66D1}" type="pres">
      <dgm:prSet presAssocID="{12B02DA8-2633-4F13-9084-07CE5320B52F}" presName="hierRoot1" presStyleCnt="0"/>
      <dgm:spPr/>
    </dgm:pt>
    <dgm:pt modelId="{6E7DB44E-0F62-4D77-9A29-5B391AAB52D7}" type="pres">
      <dgm:prSet presAssocID="{12B02DA8-2633-4F13-9084-07CE5320B52F}" presName="composite" presStyleCnt="0"/>
      <dgm:spPr/>
    </dgm:pt>
    <dgm:pt modelId="{C8A7BC9E-560A-4F85-90AA-0568848F09BC}" type="pres">
      <dgm:prSet presAssocID="{12B02DA8-2633-4F13-9084-07CE5320B52F}" presName="background" presStyleLbl="node0" presStyleIdx="0" presStyleCnt="1"/>
      <dgm:spPr/>
    </dgm:pt>
    <dgm:pt modelId="{A68808B3-8DF7-4264-84B3-66684D0A7595}" type="pres">
      <dgm:prSet presAssocID="{12B02DA8-2633-4F13-9084-07CE5320B52F}" presName="text" presStyleLbl="fgAcc0" presStyleIdx="0" presStyleCnt="1">
        <dgm:presLayoutVars>
          <dgm:chPref val="3"/>
        </dgm:presLayoutVars>
      </dgm:prSet>
      <dgm:spPr/>
    </dgm:pt>
    <dgm:pt modelId="{BDED9B2A-6A1C-4B01-98ED-7E767ABA7D02}" type="pres">
      <dgm:prSet presAssocID="{12B02DA8-2633-4F13-9084-07CE5320B52F}" presName="hierChild2" presStyleCnt="0"/>
      <dgm:spPr/>
    </dgm:pt>
    <dgm:pt modelId="{D220460C-C9B0-4F35-B9DE-CCB6AB7C2A85}" type="pres">
      <dgm:prSet presAssocID="{D6EEAB32-3A00-4576-855E-3D7A565F3374}" presName="Name10" presStyleLbl="parChTrans1D2" presStyleIdx="0" presStyleCnt="2"/>
      <dgm:spPr/>
    </dgm:pt>
    <dgm:pt modelId="{4A8CE686-4140-4DE9-9E5E-188319A9CD30}" type="pres">
      <dgm:prSet presAssocID="{2B432529-5343-4206-90FC-A183B29C6D9A}" presName="hierRoot2" presStyleCnt="0"/>
      <dgm:spPr/>
    </dgm:pt>
    <dgm:pt modelId="{BF22FBAA-5312-45C3-8059-19CC75995C09}" type="pres">
      <dgm:prSet presAssocID="{2B432529-5343-4206-90FC-A183B29C6D9A}" presName="composite2" presStyleCnt="0"/>
      <dgm:spPr/>
    </dgm:pt>
    <dgm:pt modelId="{5595748B-98E3-4061-8E42-8690C0208E2E}" type="pres">
      <dgm:prSet presAssocID="{2B432529-5343-4206-90FC-A183B29C6D9A}" presName="background2" presStyleLbl="asst1" presStyleIdx="0" presStyleCnt="5"/>
      <dgm:spPr/>
    </dgm:pt>
    <dgm:pt modelId="{DCFF8DB8-215E-4CE1-B35B-687FCFF564EC}" type="pres">
      <dgm:prSet presAssocID="{2B432529-5343-4206-90FC-A183B29C6D9A}" presName="text2" presStyleLbl="fgAcc2" presStyleIdx="0" presStyleCnt="2">
        <dgm:presLayoutVars>
          <dgm:chPref val="3"/>
        </dgm:presLayoutVars>
      </dgm:prSet>
      <dgm:spPr/>
    </dgm:pt>
    <dgm:pt modelId="{1ACD1D43-190C-484F-846F-94E82FF62029}" type="pres">
      <dgm:prSet presAssocID="{2B432529-5343-4206-90FC-A183B29C6D9A}" presName="hierChild3" presStyleCnt="0"/>
      <dgm:spPr/>
    </dgm:pt>
    <dgm:pt modelId="{7D44D3BC-43AB-4278-ACF8-FA1062A6458C}" type="pres">
      <dgm:prSet presAssocID="{3B005715-5AC3-4C61-9919-5154C766AFF9}" presName="Name17" presStyleLbl="parChTrans1D3" presStyleIdx="0" presStyleCnt="5"/>
      <dgm:spPr/>
    </dgm:pt>
    <dgm:pt modelId="{883A5DE4-86D9-43A0-99AC-93C0E404B73A}" type="pres">
      <dgm:prSet presAssocID="{0AA75C1A-0543-489D-BEA8-E4205E6222A8}" presName="hierRoot3" presStyleCnt="0"/>
      <dgm:spPr/>
    </dgm:pt>
    <dgm:pt modelId="{BB4B3303-711C-4EA0-B0D6-6E0D7FF5007D}" type="pres">
      <dgm:prSet presAssocID="{0AA75C1A-0543-489D-BEA8-E4205E6222A8}" presName="composite3" presStyleCnt="0"/>
      <dgm:spPr/>
    </dgm:pt>
    <dgm:pt modelId="{8B33F38C-710D-4493-9AA5-8CD51957908B}" type="pres">
      <dgm:prSet presAssocID="{0AA75C1A-0543-489D-BEA8-E4205E6222A8}" presName="background3" presStyleLbl="asst1" presStyleIdx="1" presStyleCnt="5"/>
      <dgm:spPr/>
    </dgm:pt>
    <dgm:pt modelId="{40A1AC15-4B4F-4A99-BEA2-1C4E2FFC9EF5}" type="pres">
      <dgm:prSet presAssocID="{0AA75C1A-0543-489D-BEA8-E4205E6222A8}" presName="text3" presStyleLbl="fgAcc3" presStyleIdx="0" presStyleCnt="5">
        <dgm:presLayoutVars>
          <dgm:chPref val="3"/>
        </dgm:presLayoutVars>
      </dgm:prSet>
      <dgm:spPr/>
    </dgm:pt>
    <dgm:pt modelId="{B763597C-339C-47F4-97FC-EFA6C63290A6}" type="pres">
      <dgm:prSet presAssocID="{0AA75C1A-0543-489D-BEA8-E4205E6222A8}" presName="hierChild4" presStyleCnt="0"/>
      <dgm:spPr/>
    </dgm:pt>
    <dgm:pt modelId="{B7BDCE9C-8FC2-4FBC-B059-858F0FF5B3D4}" type="pres">
      <dgm:prSet presAssocID="{6E453F1E-4A50-423C-A9C6-04ED63A6A542}" presName="Name17" presStyleLbl="parChTrans1D3" presStyleIdx="1" presStyleCnt="5"/>
      <dgm:spPr/>
    </dgm:pt>
    <dgm:pt modelId="{4DB43B5F-9FAB-4592-B6BC-8EEC35F99EF2}" type="pres">
      <dgm:prSet presAssocID="{C31FB65F-86EA-4E2A-88D8-2703686425F4}" presName="hierRoot3" presStyleCnt="0"/>
      <dgm:spPr/>
    </dgm:pt>
    <dgm:pt modelId="{B9EBB3B8-06F0-41F0-B2E8-9057233E847E}" type="pres">
      <dgm:prSet presAssocID="{C31FB65F-86EA-4E2A-88D8-2703686425F4}" presName="composite3" presStyleCnt="0"/>
      <dgm:spPr/>
    </dgm:pt>
    <dgm:pt modelId="{A079C6CC-FF7B-45F6-9517-05242251E172}" type="pres">
      <dgm:prSet presAssocID="{C31FB65F-86EA-4E2A-88D8-2703686425F4}" presName="background3" presStyleLbl="asst1" presStyleIdx="2" presStyleCnt="5"/>
      <dgm:spPr/>
    </dgm:pt>
    <dgm:pt modelId="{890ED9CB-9F3F-47E9-9650-828085DF6E86}" type="pres">
      <dgm:prSet presAssocID="{C31FB65F-86EA-4E2A-88D8-2703686425F4}" presName="text3" presStyleLbl="fgAcc3" presStyleIdx="1" presStyleCnt="5">
        <dgm:presLayoutVars>
          <dgm:chPref val="3"/>
        </dgm:presLayoutVars>
      </dgm:prSet>
      <dgm:spPr/>
    </dgm:pt>
    <dgm:pt modelId="{E8DFAECC-910A-4965-A09C-91FA087E60EB}" type="pres">
      <dgm:prSet presAssocID="{C31FB65F-86EA-4E2A-88D8-2703686425F4}" presName="hierChild4" presStyleCnt="0"/>
      <dgm:spPr/>
    </dgm:pt>
    <dgm:pt modelId="{D8B5DB7F-D543-4D79-AFAD-A98D18898D0C}" type="pres">
      <dgm:prSet presAssocID="{4959A294-FDB8-4CAC-B143-CF02CEC81896}" presName="Name17" presStyleLbl="parChTrans1D3" presStyleIdx="2" presStyleCnt="5"/>
      <dgm:spPr/>
    </dgm:pt>
    <dgm:pt modelId="{6C10182A-214C-4D27-9968-EFFCFA19DEFC}" type="pres">
      <dgm:prSet presAssocID="{F40DB939-A4D6-44CD-A052-9FE83C19772F}" presName="hierRoot3" presStyleCnt="0"/>
      <dgm:spPr/>
    </dgm:pt>
    <dgm:pt modelId="{9F0BE21D-7262-408A-B06D-CC8756F1C53A}" type="pres">
      <dgm:prSet presAssocID="{F40DB939-A4D6-44CD-A052-9FE83C19772F}" presName="composite3" presStyleCnt="0"/>
      <dgm:spPr/>
    </dgm:pt>
    <dgm:pt modelId="{A4222D1F-EA2D-4383-A2EC-91317B84D272}" type="pres">
      <dgm:prSet presAssocID="{F40DB939-A4D6-44CD-A052-9FE83C19772F}" presName="background3" presStyleLbl="asst1" presStyleIdx="3" presStyleCnt="5"/>
      <dgm:spPr/>
    </dgm:pt>
    <dgm:pt modelId="{4002BC5D-31F1-4EFE-88F9-47EB95D70A5F}" type="pres">
      <dgm:prSet presAssocID="{F40DB939-A4D6-44CD-A052-9FE83C19772F}" presName="text3" presStyleLbl="fgAcc3" presStyleIdx="2" presStyleCnt="5">
        <dgm:presLayoutVars>
          <dgm:chPref val="3"/>
        </dgm:presLayoutVars>
      </dgm:prSet>
      <dgm:spPr/>
    </dgm:pt>
    <dgm:pt modelId="{3B8F573E-49FB-40ED-AAB5-AB54E09EBA9E}" type="pres">
      <dgm:prSet presAssocID="{F40DB939-A4D6-44CD-A052-9FE83C19772F}" presName="hierChild4" presStyleCnt="0"/>
      <dgm:spPr/>
    </dgm:pt>
    <dgm:pt modelId="{3DAED6C1-79C3-4A9D-97FE-5E05934FBDEA}" type="pres">
      <dgm:prSet presAssocID="{DB4DB484-B671-4C1A-A0A6-C337D60F1E6D}" presName="Name10" presStyleLbl="parChTrans1D2" presStyleIdx="1" presStyleCnt="2"/>
      <dgm:spPr/>
    </dgm:pt>
    <dgm:pt modelId="{FDCE6D7A-87AD-4C10-B162-E189EEC74951}" type="pres">
      <dgm:prSet presAssocID="{C3625ADE-F6F8-44D7-A5F8-801EEBCF2445}" presName="hierRoot2" presStyleCnt="0"/>
      <dgm:spPr/>
    </dgm:pt>
    <dgm:pt modelId="{66A43382-FCE5-4D03-989A-CFB3C3D2C32C}" type="pres">
      <dgm:prSet presAssocID="{C3625ADE-F6F8-44D7-A5F8-801EEBCF2445}" presName="composite2" presStyleCnt="0"/>
      <dgm:spPr/>
    </dgm:pt>
    <dgm:pt modelId="{F46A3BAE-E222-4DB9-99E4-0B3C2C9EF50F}" type="pres">
      <dgm:prSet presAssocID="{C3625ADE-F6F8-44D7-A5F8-801EEBCF2445}" presName="background2" presStyleLbl="asst1" presStyleIdx="4" presStyleCnt="5"/>
      <dgm:spPr/>
    </dgm:pt>
    <dgm:pt modelId="{47DFBD8C-223B-42EF-83AA-7980467EB070}" type="pres">
      <dgm:prSet presAssocID="{C3625ADE-F6F8-44D7-A5F8-801EEBCF2445}" presName="text2" presStyleLbl="fgAcc2" presStyleIdx="1" presStyleCnt="2">
        <dgm:presLayoutVars>
          <dgm:chPref val="3"/>
        </dgm:presLayoutVars>
      </dgm:prSet>
      <dgm:spPr/>
    </dgm:pt>
    <dgm:pt modelId="{A12C80FA-01E9-4B00-A40D-3F2A1A377685}" type="pres">
      <dgm:prSet presAssocID="{C3625ADE-F6F8-44D7-A5F8-801EEBCF2445}" presName="hierChild3" presStyleCnt="0"/>
      <dgm:spPr/>
    </dgm:pt>
    <dgm:pt modelId="{C586AF53-921E-4390-8A9B-21DA18D22505}" type="pres">
      <dgm:prSet presAssocID="{98A8F087-0A02-4BBC-888F-2FF4870E8EFA}" presName="Name17" presStyleLbl="parChTrans1D3" presStyleIdx="3" presStyleCnt="5"/>
      <dgm:spPr/>
    </dgm:pt>
    <dgm:pt modelId="{999C0E94-706C-4D7D-9346-EBFB1A8D7463}" type="pres">
      <dgm:prSet presAssocID="{0ECC71CA-4EA2-4211-AA31-B34EE4007228}" presName="hierRoot3" presStyleCnt="0"/>
      <dgm:spPr/>
    </dgm:pt>
    <dgm:pt modelId="{A1E33161-416A-40DA-A529-609232133323}" type="pres">
      <dgm:prSet presAssocID="{0ECC71CA-4EA2-4211-AA31-B34EE4007228}" presName="composite3" presStyleCnt="0"/>
      <dgm:spPr/>
    </dgm:pt>
    <dgm:pt modelId="{B33704B3-F0ED-42B0-B468-732168CCDF51}" type="pres">
      <dgm:prSet presAssocID="{0ECC71CA-4EA2-4211-AA31-B34EE4007228}" presName="background3" presStyleLbl="node3" presStyleIdx="0" presStyleCnt="2"/>
      <dgm:spPr/>
    </dgm:pt>
    <dgm:pt modelId="{F892F1FB-0D9B-484C-9D9E-F5184F156C5F}" type="pres">
      <dgm:prSet presAssocID="{0ECC71CA-4EA2-4211-AA31-B34EE4007228}" presName="text3" presStyleLbl="fgAcc3" presStyleIdx="3" presStyleCnt="5">
        <dgm:presLayoutVars>
          <dgm:chPref val="3"/>
        </dgm:presLayoutVars>
      </dgm:prSet>
      <dgm:spPr/>
    </dgm:pt>
    <dgm:pt modelId="{A9B47AF2-2006-42AB-B581-126BF045948A}" type="pres">
      <dgm:prSet presAssocID="{0ECC71CA-4EA2-4211-AA31-B34EE4007228}" presName="hierChild4" presStyleCnt="0"/>
      <dgm:spPr/>
    </dgm:pt>
    <dgm:pt modelId="{16372789-CBF9-49B5-A4F4-C4C417A585AD}" type="pres">
      <dgm:prSet presAssocID="{FEFA5B36-CA5C-49B8-83C0-484F3AAEEA17}" presName="Name17" presStyleLbl="parChTrans1D3" presStyleIdx="4" presStyleCnt="5"/>
      <dgm:spPr/>
    </dgm:pt>
    <dgm:pt modelId="{FE2CF45C-45CA-4E0D-980E-38D38DA840E6}" type="pres">
      <dgm:prSet presAssocID="{8875F0D0-E393-43CD-8DC0-37EB984C830E}" presName="hierRoot3" presStyleCnt="0"/>
      <dgm:spPr/>
    </dgm:pt>
    <dgm:pt modelId="{839808E7-C56D-4924-B8F6-753EADEC6E29}" type="pres">
      <dgm:prSet presAssocID="{8875F0D0-E393-43CD-8DC0-37EB984C830E}" presName="composite3" presStyleCnt="0"/>
      <dgm:spPr/>
    </dgm:pt>
    <dgm:pt modelId="{0F9EC06B-563B-4F22-AF55-F3772C3C7B16}" type="pres">
      <dgm:prSet presAssocID="{8875F0D0-E393-43CD-8DC0-37EB984C830E}" presName="background3" presStyleLbl="node3" presStyleIdx="1" presStyleCnt="2"/>
      <dgm:spPr/>
    </dgm:pt>
    <dgm:pt modelId="{4442F7E5-40C3-4E11-879F-BB2E3CF08E6B}" type="pres">
      <dgm:prSet presAssocID="{8875F0D0-E393-43CD-8DC0-37EB984C830E}" presName="text3" presStyleLbl="fgAcc3" presStyleIdx="4" presStyleCnt="5">
        <dgm:presLayoutVars>
          <dgm:chPref val="3"/>
        </dgm:presLayoutVars>
      </dgm:prSet>
      <dgm:spPr/>
    </dgm:pt>
    <dgm:pt modelId="{69F6BD07-7AB2-4035-BE4C-D97774C955CD}" type="pres">
      <dgm:prSet presAssocID="{8875F0D0-E393-43CD-8DC0-37EB984C830E}" presName="hierChild4" presStyleCnt="0"/>
      <dgm:spPr/>
    </dgm:pt>
  </dgm:ptLst>
  <dgm:cxnLst>
    <dgm:cxn modelId="{4B77B609-2F8C-4E8D-9942-7225427FBF6D}" type="presOf" srcId="{12B02DA8-2633-4F13-9084-07CE5320B52F}" destId="{A68808B3-8DF7-4264-84B3-66684D0A7595}" srcOrd="0" destOrd="0" presId="urn:microsoft.com/office/officeart/2005/8/layout/hierarchy1"/>
    <dgm:cxn modelId="{E01CCE09-5890-4100-A6D7-CC4D627EFA7D}" type="presOf" srcId="{4959A294-FDB8-4CAC-B143-CF02CEC81896}" destId="{D8B5DB7F-D543-4D79-AFAD-A98D18898D0C}" srcOrd="0" destOrd="0" presId="urn:microsoft.com/office/officeart/2005/8/layout/hierarchy1"/>
    <dgm:cxn modelId="{12C0FF0A-DD73-48D4-9F8D-CC8854FCC7CE}" type="presOf" srcId="{D6EEAB32-3A00-4576-855E-3D7A565F3374}" destId="{D220460C-C9B0-4F35-B9DE-CCB6AB7C2A85}" srcOrd="0" destOrd="0" presId="urn:microsoft.com/office/officeart/2005/8/layout/hierarchy1"/>
    <dgm:cxn modelId="{1828840D-E251-4DE2-A3CB-AA76D7C0FF71}" type="presOf" srcId="{2B432529-5343-4206-90FC-A183B29C6D9A}" destId="{DCFF8DB8-215E-4CE1-B35B-687FCFF564EC}" srcOrd="0" destOrd="0" presId="urn:microsoft.com/office/officeart/2005/8/layout/hierarchy1"/>
    <dgm:cxn modelId="{D5252A26-5181-458A-A012-FFE76298E5B0}" type="presOf" srcId="{DB4DB484-B671-4C1A-A0A6-C337D60F1E6D}" destId="{3DAED6C1-79C3-4A9D-97FE-5E05934FBDEA}" srcOrd="0" destOrd="0" presId="urn:microsoft.com/office/officeart/2005/8/layout/hierarchy1"/>
    <dgm:cxn modelId="{A09C7D3F-C6AC-48DB-9BEF-6D7304C97A02}" type="presOf" srcId="{8875F0D0-E393-43CD-8DC0-37EB984C830E}" destId="{4442F7E5-40C3-4E11-879F-BB2E3CF08E6B}" srcOrd="0" destOrd="0" presId="urn:microsoft.com/office/officeart/2005/8/layout/hierarchy1"/>
    <dgm:cxn modelId="{2D926943-CA7E-41CE-BEB3-4D7AAF368DA6}" srcId="{C3625ADE-F6F8-44D7-A5F8-801EEBCF2445}" destId="{8875F0D0-E393-43CD-8DC0-37EB984C830E}" srcOrd="1" destOrd="0" parTransId="{FEFA5B36-CA5C-49B8-83C0-484F3AAEEA17}" sibTransId="{DEFED0DB-2980-4E15-B382-00DFB372C557}"/>
    <dgm:cxn modelId="{C9712548-C9A6-4E68-AF59-D085038B2542}" type="presOf" srcId="{7E6C01D7-0A3D-4B7B-B2AA-62AC06E7989A}" destId="{BFF7844A-D5CD-43EE-8B3A-9D0E3D8CE4D0}" srcOrd="0" destOrd="0" presId="urn:microsoft.com/office/officeart/2005/8/layout/hierarchy1"/>
    <dgm:cxn modelId="{497C8651-CAB1-4E7B-9BD0-563E60D20496}" type="presOf" srcId="{0ECC71CA-4EA2-4211-AA31-B34EE4007228}" destId="{F892F1FB-0D9B-484C-9D9E-F5184F156C5F}" srcOrd="0" destOrd="0" presId="urn:microsoft.com/office/officeart/2005/8/layout/hierarchy1"/>
    <dgm:cxn modelId="{FFFA4479-8CC0-4C55-9A4A-E17EAC8F9972}" srcId="{2B432529-5343-4206-90FC-A183B29C6D9A}" destId="{C31FB65F-86EA-4E2A-88D8-2703686425F4}" srcOrd="1" destOrd="0" parTransId="{6E453F1E-4A50-423C-A9C6-04ED63A6A542}" sibTransId="{EA676C45-DAF7-483E-A60E-F692FBD781E5}"/>
    <dgm:cxn modelId="{82133880-10CB-48E6-9E24-80A1074CC692}" srcId="{12B02DA8-2633-4F13-9084-07CE5320B52F}" destId="{2B432529-5343-4206-90FC-A183B29C6D9A}" srcOrd="0" destOrd="0" parTransId="{D6EEAB32-3A00-4576-855E-3D7A565F3374}" sibTransId="{1FCE3EC2-C7CF-4F8C-A29D-A6522221047B}"/>
    <dgm:cxn modelId="{6DE7CD94-BAF9-4AB8-AB03-63BD8B61576B}" type="presOf" srcId="{C31FB65F-86EA-4E2A-88D8-2703686425F4}" destId="{890ED9CB-9F3F-47E9-9650-828085DF6E86}" srcOrd="0" destOrd="0" presId="urn:microsoft.com/office/officeart/2005/8/layout/hierarchy1"/>
    <dgm:cxn modelId="{A0495296-A60F-464A-90A1-7F6E54AEA8C7}" srcId="{C3625ADE-F6F8-44D7-A5F8-801EEBCF2445}" destId="{0ECC71CA-4EA2-4211-AA31-B34EE4007228}" srcOrd="0" destOrd="0" parTransId="{98A8F087-0A02-4BBC-888F-2FF4870E8EFA}" sibTransId="{1EEC8F62-8EF8-4BBB-AA35-2553A7B196CC}"/>
    <dgm:cxn modelId="{3346AA9A-6524-46CC-9DC5-29E829EF9975}" type="presOf" srcId="{98A8F087-0A02-4BBC-888F-2FF4870E8EFA}" destId="{C586AF53-921E-4390-8A9B-21DA18D22505}" srcOrd="0" destOrd="0" presId="urn:microsoft.com/office/officeart/2005/8/layout/hierarchy1"/>
    <dgm:cxn modelId="{288D279C-1264-424A-A85F-229315281A22}" srcId="{12B02DA8-2633-4F13-9084-07CE5320B52F}" destId="{C3625ADE-F6F8-44D7-A5F8-801EEBCF2445}" srcOrd="1" destOrd="0" parTransId="{DB4DB484-B671-4C1A-A0A6-C337D60F1E6D}" sibTransId="{FC842384-D18D-41FC-BDE5-BE0D2A9315A1}"/>
    <dgm:cxn modelId="{72E15FBB-33F9-47AF-B619-95F79DF6C604}" type="presOf" srcId="{F40DB939-A4D6-44CD-A052-9FE83C19772F}" destId="{4002BC5D-31F1-4EFE-88F9-47EB95D70A5F}" srcOrd="0" destOrd="0" presId="urn:microsoft.com/office/officeart/2005/8/layout/hierarchy1"/>
    <dgm:cxn modelId="{97DEE0BE-4DA8-4FB4-A25F-88408BB12D33}" type="presOf" srcId="{6E453F1E-4A50-423C-A9C6-04ED63A6A542}" destId="{B7BDCE9C-8FC2-4FBC-B059-858F0FF5B3D4}" srcOrd="0" destOrd="0" presId="urn:microsoft.com/office/officeart/2005/8/layout/hierarchy1"/>
    <dgm:cxn modelId="{358B14D0-95EE-4AF0-96AE-B1429F890F1F}" type="presOf" srcId="{3B005715-5AC3-4C61-9919-5154C766AFF9}" destId="{7D44D3BC-43AB-4278-ACF8-FA1062A6458C}" srcOrd="0" destOrd="0" presId="urn:microsoft.com/office/officeart/2005/8/layout/hierarchy1"/>
    <dgm:cxn modelId="{6DBD02E1-5136-4D82-9621-8FC7743B5299}" type="presOf" srcId="{0AA75C1A-0543-489D-BEA8-E4205E6222A8}" destId="{40A1AC15-4B4F-4A99-BEA2-1C4E2FFC9EF5}" srcOrd="0" destOrd="0" presId="urn:microsoft.com/office/officeart/2005/8/layout/hierarchy1"/>
    <dgm:cxn modelId="{D807F6F3-D9EA-43F9-8EBE-3F7E79617438}" srcId="{2B432529-5343-4206-90FC-A183B29C6D9A}" destId="{0AA75C1A-0543-489D-BEA8-E4205E6222A8}" srcOrd="0" destOrd="0" parTransId="{3B005715-5AC3-4C61-9919-5154C766AFF9}" sibTransId="{326B7DDD-EBF8-46AE-AD5F-83B93E7E1A47}"/>
    <dgm:cxn modelId="{8D2911F6-C939-4D55-B6A5-9EEE318E5959}" type="presOf" srcId="{C3625ADE-F6F8-44D7-A5F8-801EEBCF2445}" destId="{47DFBD8C-223B-42EF-83AA-7980467EB070}" srcOrd="0" destOrd="0" presId="urn:microsoft.com/office/officeart/2005/8/layout/hierarchy1"/>
    <dgm:cxn modelId="{972515F7-1CC4-4999-8B18-6C7C94BF7C25}" type="presOf" srcId="{FEFA5B36-CA5C-49B8-83C0-484F3AAEEA17}" destId="{16372789-CBF9-49B5-A4F4-C4C417A585AD}" srcOrd="0" destOrd="0" presId="urn:microsoft.com/office/officeart/2005/8/layout/hierarchy1"/>
    <dgm:cxn modelId="{18289DF8-9A2F-472D-AE85-3682D17231A8}" srcId="{2B432529-5343-4206-90FC-A183B29C6D9A}" destId="{F40DB939-A4D6-44CD-A052-9FE83C19772F}" srcOrd="2" destOrd="0" parTransId="{4959A294-FDB8-4CAC-B143-CF02CEC81896}" sibTransId="{E3806430-0C89-44A2-8922-45AAD2E485D2}"/>
    <dgm:cxn modelId="{322914FE-A132-4BE2-8628-313DD25C822E}" srcId="{7E6C01D7-0A3D-4B7B-B2AA-62AC06E7989A}" destId="{12B02DA8-2633-4F13-9084-07CE5320B52F}" srcOrd="0" destOrd="0" parTransId="{C0EA4275-1084-4B3D-8412-804BED77356C}" sibTransId="{DE8AE070-53F3-4230-A344-97CF2110A72D}"/>
    <dgm:cxn modelId="{FC2CA91B-AE1F-427A-B356-824ADDDC8DF8}" type="presParOf" srcId="{BFF7844A-D5CD-43EE-8B3A-9D0E3D8CE4D0}" destId="{E404BDA4-F1CF-4F52-B988-8C29B90E66D1}" srcOrd="0" destOrd="0" presId="urn:microsoft.com/office/officeart/2005/8/layout/hierarchy1"/>
    <dgm:cxn modelId="{8881BD11-95BD-4AFC-A3CD-82E6409BE0D2}" type="presParOf" srcId="{E404BDA4-F1CF-4F52-B988-8C29B90E66D1}" destId="{6E7DB44E-0F62-4D77-9A29-5B391AAB52D7}" srcOrd="0" destOrd="0" presId="urn:microsoft.com/office/officeart/2005/8/layout/hierarchy1"/>
    <dgm:cxn modelId="{4BD76E0D-839D-49C5-A4F5-EAD112B864B1}" type="presParOf" srcId="{6E7DB44E-0F62-4D77-9A29-5B391AAB52D7}" destId="{C8A7BC9E-560A-4F85-90AA-0568848F09BC}" srcOrd="0" destOrd="0" presId="urn:microsoft.com/office/officeart/2005/8/layout/hierarchy1"/>
    <dgm:cxn modelId="{0B66D9A3-72C2-4CE4-8A91-06A0589F5248}" type="presParOf" srcId="{6E7DB44E-0F62-4D77-9A29-5B391AAB52D7}" destId="{A68808B3-8DF7-4264-84B3-66684D0A7595}" srcOrd="1" destOrd="0" presId="urn:microsoft.com/office/officeart/2005/8/layout/hierarchy1"/>
    <dgm:cxn modelId="{DBF9DC56-E7E5-4771-A9E0-C3C2CE2D02A2}" type="presParOf" srcId="{E404BDA4-F1CF-4F52-B988-8C29B90E66D1}" destId="{BDED9B2A-6A1C-4B01-98ED-7E767ABA7D02}" srcOrd="1" destOrd="0" presId="urn:microsoft.com/office/officeart/2005/8/layout/hierarchy1"/>
    <dgm:cxn modelId="{EB70B1C4-95EE-4513-AECD-0378B82DFF34}" type="presParOf" srcId="{BDED9B2A-6A1C-4B01-98ED-7E767ABA7D02}" destId="{D220460C-C9B0-4F35-B9DE-CCB6AB7C2A85}" srcOrd="0" destOrd="0" presId="urn:microsoft.com/office/officeart/2005/8/layout/hierarchy1"/>
    <dgm:cxn modelId="{D536C2FF-FD5F-47DE-816F-47C48F6649AA}" type="presParOf" srcId="{BDED9B2A-6A1C-4B01-98ED-7E767ABA7D02}" destId="{4A8CE686-4140-4DE9-9E5E-188319A9CD30}" srcOrd="1" destOrd="0" presId="urn:microsoft.com/office/officeart/2005/8/layout/hierarchy1"/>
    <dgm:cxn modelId="{D6BF6346-FCEE-44C3-883E-E2C91DEA2419}" type="presParOf" srcId="{4A8CE686-4140-4DE9-9E5E-188319A9CD30}" destId="{BF22FBAA-5312-45C3-8059-19CC75995C09}" srcOrd="0" destOrd="0" presId="urn:microsoft.com/office/officeart/2005/8/layout/hierarchy1"/>
    <dgm:cxn modelId="{DE98E3CF-1099-428E-AD3D-376A542718E7}" type="presParOf" srcId="{BF22FBAA-5312-45C3-8059-19CC75995C09}" destId="{5595748B-98E3-4061-8E42-8690C0208E2E}" srcOrd="0" destOrd="0" presId="urn:microsoft.com/office/officeart/2005/8/layout/hierarchy1"/>
    <dgm:cxn modelId="{1BEB4ABA-2650-431E-BFB6-C0209FC2389E}" type="presParOf" srcId="{BF22FBAA-5312-45C3-8059-19CC75995C09}" destId="{DCFF8DB8-215E-4CE1-B35B-687FCFF564EC}" srcOrd="1" destOrd="0" presId="urn:microsoft.com/office/officeart/2005/8/layout/hierarchy1"/>
    <dgm:cxn modelId="{68CEDC94-1BC8-453C-BC0B-DA7A2725AE61}" type="presParOf" srcId="{4A8CE686-4140-4DE9-9E5E-188319A9CD30}" destId="{1ACD1D43-190C-484F-846F-94E82FF62029}" srcOrd="1" destOrd="0" presId="urn:microsoft.com/office/officeart/2005/8/layout/hierarchy1"/>
    <dgm:cxn modelId="{B93F399C-4DC7-42BA-9FBE-F98BE08927FB}" type="presParOf" srcId="{1ACD1D43-190C-484F-846F-94E82FF62029}" destId="{7D44D3BC-43AB-4278-ACF8-FA1062A6458C}" srcOrd="0" destOrd="0" presId="urn:microsoft.com/office/officeart/2005/8/layout/hierarchy1"/>
    <dgm:cxn modelId="{CD3E41B4-8233-4650-B051-5B575A14D26C}" type="presParOf" srcId="{1ACD1D43-190C-484F-846F-94E82FF62029}" destId="{883A5DE4-86D9-43A0-99AC-93C0E404B73A}" srcOrd="1" destOrd="0" presId="urn:microsoft.com/office/officeart/2005/8/layout/hierarchy1"/>
    <dgm:cxn modelId="{B9D2B86B-6B1C-4AE3-B9B5-B67123F79E7F}" type="presParOf" srcId="{883A5DE4-86D9-43A0-99AC-93C0E404B73A}" destId="{BB4B3303-711C-4EA0-B0D6-6E0D7FF5007D}" srcOrd="0" destOrd="0" presId="urn:microsoft.com/office/officeart/2005/8/layout/hierarchy1"/>
    <dgm:cxn modelId="{979E05DE-36F6-4752-91DA-B04A6CCB9FC7}" type="presParOf" srcId="{BB4B3303-711C-4EA0-B0D6-6E0D7FF5007D}" destId="{8B33F38C-710D-4493-9AA5-8CD51957908B}" srcOrd="0" destOrd="0" presId="urn:microsoft.com/office/officeart/2005/8/layout/hierarchy1"/>
    <dgm:cxn modelId="{45752219-0C5B-40A0-B3B6-FA044EECA00A}" type="presParOf" srcId="{BB4B3303-711C-4EA0-B0D6-6E0D7FF5007D}" destId="{40A1AC15-4B4F-4A99-BEA2-1C4E2FFC9EF5}" srcOrd="1" destOrd="0" presId="urn:microsoft.com/office/officeart/2005/8/layout/hierarchy1"/>
    <dgm:cxn modelId="{747CD034-490D-480C-9794-8CC3AF9BB0C9}" type="presParOf" srcId="{883A5DE4-86D9-43A0-99AC-93C0E404B73A}" destId="{B763597C-339C-47F4-97FC-EFA6C63290A6}" srcOrd="1" destOrd="0" presId="urn:microsoft.com/office/officeart/2005/8/layout/hierarchy1"/>
    <dgm:cxn modelId="{E8FDBA54-5302-4A26-A9A1-4EB50A3950A9}" type="presParOf" srcId="{1ACD1D43-190C-484F-846F-94E82FF62029}" destId="{B7BDCE9C-8FC2-4FBC-B059-858F0FF5B3D4}" srcOrd="2" destOrd="0" presId="urn:microsoft.com/office/officeart/2005/8/layout/hierarchy1"/>
    <dgm:cxn modelId="{62838E47-6F13-4028-8384-40D08E4FB1FB}" type="presParOf" srcId="{1ACD1D43-190C-484F-846F-94E82FF62029}" destId="{4DB43B5F-9FAB-4592-B6BC-8EEC35F99EF2}" srcOrd="3" destOrd="0" presId="urn:microsoft.com/office/officeart/2005/8/layout/hierarchy1"/>
    <dgm:cxn modelId="{C10A6061-80CE-405A-8747-FC5CB83DC00D}" type="presParOf" srcId="{4DB43B5F-9FAB-4592-B6BC-8EEC35F99EF2}" destId="{B9EBB3B8-06F0-41F0-B2E8-9057233E847E}" srcOrd="0" destOrd="0" presId="urn:microsoft.com/office/officeart/2005/8/layout/hierarchy1"/>
    <dgm:cxn modelId="{3B8965BC-AA01-4EE2-9AD5-A88BE127CE9F}" type="presParOf" srcId="{B9EBB3B8-06F0-41F0-B2E8-9057233E847E}" destId="{A079C6CC-FF7B-45F6-9517-05242251E172}" srcOrd="0" destOrd="0" presId="urn:microsoft.com/office/officeart/2005/8/layout/hierarchy1"/>
    <dgm:cxn modelId="{7E3672A1-0B3E-4238-BA9C-6DFD1072DAB8}" type="presParOf" srcId="{B9EBB3B8-06F0-41F0-B2E8-9057233E847E}" destId="{890ED9CB-9F3F-47E9-9650-828085DF6E86}" srcOrd="1" destOrd="0" presId="urn:microsoft.com/office/officeart/2005/8/layout/hierarchy1"/>
    <dgm:cxn modelId="{1199237E-B924-44CD-8DDE-ABBABB002263}" type="presParOf" srcId="{4DB43B5F-9FAB-4592-B6BC-8EEC35F99EF2}" destId="{E8DFAECC-910A-4965-A09C-91FA087E60EB}" srcOrd="1" destOrd="0" presId="urn:microsoft.com/office/officeart/2005/8/layout/hierarchy1"/>
    <dgm:cxn modelId="{A9A4759E-78DB-4D83-BCA3-7ACFEA6365BC}" type="presParOf" srcId="{1ACD1D43-190C-484F-846F-94E82FF62029}" destId="{D8B5DB7F-D543-4D79-AFAD-A98D18898D0C}" srcOrd="4" destOrd="0" presId="urn:microsoft.com/office/officeart/2005/8/layout/hierarchy1"/>
    <dgm:cxn modelId="{E5C91484-0F1D-40AA-9058-328123EF4FD4}" type="presParOf" srcId="{1ACD1D43-190C-484F-846F-94E82FF62029}" destId="{6C10182A-214C-4D27-9968-EFFCFA19DEFC}" srcOrd="5" destOrd="0" presId="urn:microsoft.com/office/officeart/2005/8/layout/hierarchy1"/>
    <dgm:cxn modelId="{706AA7B6-FFE6-4A7E-82DC-FF493A68EE76}" type="presParOf" srcId="{6C10182A-214C-4D27-9968-EFFCFA19DEFC}" destId="{9F0BE21D-7262-408A-B06D-CC8756F1C53A}" srcOrd="0" destOrd="0" presId="urn:microsoft.com/office/officeart/2005/8/layout/hierarchy1"/>
    <dgm:cxn modelId="{67BDBF5D-4760-46D4-8B9E-94A3BA026171}" type="presParOf" srcId="{9F0BE21D-7262-408A-B06D-CC8756F1C53A}" destId="{A4222D1F-EA2D-4383-A2EC-91317B84D272}" srcOrd="0" destOrd="0" presId="urn:microsoft.com/office/officeart/2005/8/layout/hierarchy1"/>
    <dgm:cxn modelId="{AB61B648-BC30-4D34-9156-982EB659C7B1}" type="presParOf" srcId="{9F0BE21D-7262-408A-B06D-CC8756F1C53A}" destId="{4002BC5D-31F1-4EFE-88F9-47EB95D70A5F}" srcOrd="1" destOrd="0" presId="urn:microsoft.com/office/officeart/2005/8/layout/hierarchy1"/>
    <dgm:cxn modelId="{8F04B39B-AFFC-443B-8536-87AF97B75DE0}" type="presParOf" srcId="{6C10182A-214C-4D27-9968-EFFCFA19DEFC}" destId="{3B8F573E-49FB-40ED-AAB5-AB54E09EBA9E}" srcOrd="1" destOrd="0" presId="urn:microsoft.com/office/officeart/2005/8/layout/hierarchy1"/>
    <dgm:cxn modelId="{844C3759-1871-45F3-96A2-C45769FDF550}" type="presParOf" srcId="{BDED9B2A-6A1C-4B01-98ED-7E767ABA7D02}" destId="{3DAED6C1-79C3-4A9D-97FE-5E05934FBDEA}" srcOrd="2" destOrd="0" presId="urn:microsoft.com/office/officeart/2005/8/layout/hierarchy1"/>
    <dgm:cxn modelId="{212D7E40-4FD7-4B76-9A3A-8C3752922D0A}" type="presParOf" srcId="{BDED9B2A-6A1C-4B01-98ED-7E767ABA7D02}" destId="{FDCE6D7A-87AD-4C10-B162-E189EEC74951}" srcOrd="3" destOrd="0" presId="urn:microsoft.com/office/officeart/2005/8/layout/hierarchy1"/>
    <dgm:cxn modelId="{9535707F-1976-43EC-B2A4-23E29BC5FCD4}" type="presParOf" srcId="{FDCE6D7A-87AD-4C10-B162-E189EEC74951}" destId="{66A43382-FCE5-4D03-989A-CFB3C3D2C32C}" srcOrd="0" destOrd="0" presId="urn:microsoft.com/office/officeart/2005/8/layout/hierarchy1"/>
    <dgm:cxn modelId="{79718AA2-F774-4163-8872-8F7D480EBF54}" type="presParOf" srcId="{66A43382-FCE5-4D03-989A-CFB3C3D2C32C}" destId="{F46A3BAE-E222-4DB9-99E4-0B3C2C9EF50F}" srcOrd="0" destOrd="0" presId="urn:microsoft.com/office/officeart/2005/8/layout/hierarchy1"/>
    <dgm:cxn modelId="{43503A6C-77F8-4317-B2BC-A3E778941FDF}" type="presParOf" srcId="{66A43382-FCE5-4D03-989A-CFB3C3D2C32C}" destId="{47DFBD8C-223B-42EF-83AA-7980467EB070}" srcOrd="1" destOrd="0" presId="urn:microsoft.com/office/officeart/2005/8/layout/hierarchy1"/>
    <dgm:cxn modelId="{9A21B499-910A-4274-A389-98A73EEF55EE}" type="presParOf" srcId="{FDCE6D7A-87AD-4C10-B162-E189EEC74951}" destId="{A12C80FA-01E9-4B00-A40D-3F2A1A377685}" srcOrd="1" destOrd="0" presId="urn:microsoft.com/office/officeart/2005/8/layout/hierarchy1"/>
    <dgm:cxn modelId="{8B98FF05-05DF-4136-9C41-DE7547A9C1EA}" type="presParOf" srcId="{A12C80FA-01E9-4B00-A40D-3F2A1A377685}" destId="{C586AF53-921E-4390-8A9B-21DA18D22505}" srcOrd="0" destOrd="0" presId="urn:microsoft.com/office/officeart/2005/8/layout/hierarchy1"/>
    <dgm:cxn modelId="{BA2B3667-B1D5-4EBB-9E3F-35718C61983A}" type="presParOf" srcId="{A12C80FA-01E9-4B00-A40D-3F2A1A377685}" destId="{999C0E94-706C-4D7D-9346-EBFB1A8D7463}" srcOrd="1" destOrd="0" presId="urn:microsoft.com/office/officeart/2005/8/layout/hierarchy1"/>
    <dgm:cxn modelId="{0211027B-E298-421A-96FA-AB7FCF0E3F80}" type="presParOf" srcId="{999C0E94-706C-4D7D-9346-EBFB1A8D7463}" destId="{A1E33161-416A-40DA-A529-609232133323}" srcOrd="0" destOrd="0" presId="urn:microsoft.com/office/officeart/2005/8/layout/hierarchy1"/>
    <dgm:cxn modelId="{3FB164CB-C052-4B3A-8409-F6A50E8AA23C}" type="presParOf" srcId="{A1E33161-416A-40DA-A529-609232133323}" destId="{B33704B3-F0ED-42B0-B468-732168CCDF51}" srcOrd="0" destOrd="0" presId="urn:microsoft.com/office/officeart/2005/8/layout/hierarchy1"/>
    <dgm:cxn modelId="{9DC8DF9D-5EF5-4BA3-AA7D-3E11458F0AF2}" type="presParOf" srcId="{A1E33161-416A-40DA-A529-609232133323}" destId="{F892F1FB-0D9B-484C-9D9E-F5184F156C5F}" srcOrd="1" destOrd="0" presId="urn:microsoft.com/office/officeart/2005/8/layout/hierarchy1"/>
    <dgm:cxn modelId="{78BD4B86-9A10-448E-8EEF-DFA49C97AA4A}" type="presParOf" srcId="{999C0E94-706C-4D7D-9346-EBFB1A8D7463}" destId="{A9B47AF2-2006-42AB-B581-126BF045948A}" srcOrd="1" destOrd="0" presId="urn:microsoft.com/office/officeart/2005/8/layout/hierarchy1"/>
    <dgm:cxn modelId="{B30C2CDF-0652-40AA-91FF-C098C1289F67}" type="presParOf" srcId="{A12C80FA-01E9-4B00-A40D-3F2A1A377685}" destId="{16372789-CBF9-49B5-A4F4-C4C417A585AD}" srcOrd="2" destOrd="0" presId="urn:microsoft.com/office/officeart/2005/8/layout/hierarchy1"/>
    <dgm:cxn modelId="{661BA1B2-436E-4E04-BD89-1B02DE77029E}" type="presParOf" srcId="{A12C80FA-01E9-4B00-A40D-3F2A1A377685}" destId="{FE2CF45C-45CA-4E0D-980E-38D38DA840E6}" srcOrd="3" destOrd="0" presId="urn:microsoft.com/office/officeart/2005/8/layout/hierarchy1"/>
    <dgm:cxn modelId="{E97430DA-A51B-4972-AC7E-0EE47FBF3E65}" type="presParOf" srcId="{FE2CF45C-45CA-4E0D-980E-38D38DA840E6}" destId="{839808E7-C56D-4924-B8F6-753EADEC6E29}" srcOrd="0" destOrd="0" presId="urn:microsoft.com/office/officeart/2005/8/layout/hierarchy1"/>
    <dgm:cxn modelId="{21ED4043-4C34-478F-B0ED-CC0321DF5BC2}" type="presParOf" srcId="{839808E7-C56D-4924-B8F6-753EADEC6E29}" destId="{0F9EC06B-563B-4F22-AF55-F3772C3C7B16}" srcOrd="0" destOrd="0" presId="urn:microsoft.com/office/officeart/2005/8/layout/hierarchy1"/>
    <dgm:cxn modelId="{32A6CC53-574E-4643-9A84-795D1ABB3EED}" type="presParOf" srcId="{839808E7-C56D-4924-B8F6-753EADEC6E29}" destId="{4442F7E5-40C3-4E11-879F-BB2E3CF08E6B}" srcOrd="1" destOrd="0" presId="urn:microsoft.com/office/officeart/2005/8/layout/hierarchy1"/>
    <dgm:cxn modelId="{752C59EE-8F59-4F37-9E82-2CBBA8E921BC}" type="presParOf" srcId="{FE2CF45C-45CA-4E0D-980E-38D38DA840E6}" destId="{69F6BD07-7AB2-4035-BE4C-D97774C955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2">
            <a:lumMod val="90000"/>
          </a:scheme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 custLinFactY="-100000" custLinFactNeighborX="-44351" custLinFactNeighborY="-160019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>
    <a:ln>
      <a:solidFill>
        <a:schemeClr val="dk1">
          <a:shade val="80000"/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A091FD2-DF84-4755-A0B1-7AFEE3405AAE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3F1069-48A3-4834-B40C-A2D485A83E04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Business Problem</a:t>
          </a:r>
          <a:endParaRPr lang="en-US" dirty="0">
            <a:solidFill>
              <a:schemeClr val="bg1"/>
            </a:solidFill>
          </a:endParaRPr>
        </a:p>
      </dgm:t>
    </dgm:pt>
    <dgm:pt modelId="{0C82AFF4-E7D4-43BE-A7B2-68F2979D06A6}" type="parTrans" cxnId="{D21CCCF8-97CC-4930-86AB-D891BAF39D09}">
      <dgm:prSet/>
      <dgm:spPr/>
      <dgm:t>
        <a:bodyPr/>
        <a:lstStyle/>
        <a:p>
          <a:endParaRPr lang="en-US"/>
        </a:p>
      </dgm:t>
    </dgm:pt>
    <dgm:pt modelId="{42B8F02B-17B6-436B-B2A5-ABE681AEB038}" type="sibTrans" cxnId="{D21CCCF8-97CC-4930-86AB-D891BAF39D09}">
      <dgm:prSet/>
      <dgm:spPr/>
      <dgm:t>
        <a:bodyPr/>
        <a:lstStyle/>
        <a:p>
          <a:endParaRPr lang="en-US"/>
        </a:p>
      </dgm:t>
    </dgm:pt>
    <dgm:pt modelId="{12DB0164-712B-4EEA-8B36-AFEBCDF2C1E5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Analytical Solution</a:t>
          </a:r>
          <a:endParaRPr lang="en-US" dirty="0">
            <a:solidFill>
              <a:schemeClr val="bg1"/>
            </a:solidFill>
          </a:endParaRPr>
        </a:p>
      </dgm:t>
    </dgm:pt>
    <dgm:pt modelId="{ECA9D833-C01A-4E0B-AB21-5B5727B4B6A3}" type="parTrans" cxnId="{FE3853A6-911F-474A-BD99-724997DBB242}">
      <dgm:prSet/>
      <dgm:spPr/>
      <dgm:t>
        <a:bodyPr/>
        <a:lstStyle/>
        <a:p>
          <a:endParaRPr lang="en-US"/>
        </a:p>
      </dgm:t>
    </dgm:pt>
    <dgm:pt modelId="{4DA68D6D-C51B-4362-849D-9F8F1A3981AA}" type="sibTrans" cxnId="{FE3853A6-911F-474A-BD99-724997DBB242}">
      <dgm:prSet/>
      <dgm:spPr/>
      <dgm:t>
        <a:bodyPr/>
        <a:lstStyle/>
        <a:p>
          <a:endParaRPr lang="en-US"/>
        </a:p>
      </dgm:t>
    </dgm:pt>
    <dgm:pt modelId="{409CAC98-D867-4D35-BD1D-1528A61BFE79}">
      <dgm:prSet phldrT="[Text]"/>
      <dgm:spPr/>
      <dgm:t>
        <a:bodyPr/>
        <a:lstStyle/>
        <a:p>
          <a:pPr>
            <a:buClr>
              <a:schemeClr val="bg1"/>
            </a:buClr>
            <a:buSzPts val="2100"/>
            <a:buFont typeface="Calibri"/>
            <a:buChar char="•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Predict Remaining Useful Life (RUL) with regression</a:t>
          </a:r>
          <a:endParaRPr lang="en-US" dirty="0">
            <a:solidFill>
              <a:schemeClr val="bg1"/>
            </a:solidFill>
          </a:endParaRPr>
        </a:p>
      </dgm:t>
    </dgm:pt>
    <dgm:pt modelId="{52DBE086-A22B-46B5-A99E-64C8A3A182AE}" type="parTrans" cxnId="{9F71A192-DF4C-4189-801B-270C39DD65FE}">
      <dgm:prSet/>
      <dgm:spPr/>
      <dgm:t>
        <a:bodyPr/>
        <a:lstStyle/>
        <a:p>
          <a:endParaRPr lang="en-US"/>
        </a:p>
      </dgm:t>
    </dgm:pt>
    <dgm:pt modelId="{12EB920B-5270-4CB7-B50C-1A960FA01B02}" type="sibTrans" cxnId="{9F71A192-DF4C-4189-801B-270C39DD65FE}">
      <dgm:prSet/>
      <dgm:spPr/>
      <dgm:t>
        <a:bodyPr/>
        <a:lstStyle/>
        <a:p>
          <a:endParaRPr lang="en-US"/>
        </a:p>
      </dgm:t>
    </dgm:pt>
    <dgm:pt modelId="{98F07640-3F3B-41CE-B866-929912006A12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Impact</a:t>
          </a:r>
          <a:endParaRPr lang="en-US" dirty="0">
            <a:solidFill>
              <a:schemeClr val="bg1"/>
            </a:solidFill>
          </a:endParaRPr>
        </a:p>
      </dgm:t>
    </dgm:pt>
    <dgm:pt modelId="{65B12CEF-D175-4BFC-97F0-BEF05BAF1D43}" type="parTrans" cxnId="{62A1CE07-255D-4EBF-8771-E64B904EAABB}">
      <dgm:prSet/>
      <dgm:spPr/>
      <dgm:t>
        <a:bodyPr/>
        <a:lstStyle/>
        <a:p>
          <a:endParaRPr lang="en-US"/>
        </a:p>
      </dgm:t>
    </dgm:pt>
    <dgm:pt modelId="{30DBF119-9C69-4359-B9BE-B0D3B98E7F3A}" type="sibTrans" cxnId="{62A1CE07-255D-4EBF-8771-E64B904EAABB}">
      <dgm:prSet/>
      <dgm:spPr/>
      <dgm:t>
        <a:bodyPr/>
        <a:lstStyle/>
        <a:p>
          <a:endParaRPr lang="en-US"/>
        </a:p>
      </dgm:t>
    </dgm:pt>
    <dgm:pt modelId="{2A95C275-6B40-45FF-95F4-B8BAFB1280C4}">
      <dgm:prSet phldrT="[Text]"/>
      <dgm:spPr/>
      <dgm:t>
        <a:bodyPr/>
        <a:lstStyle/>
        <a:p>
          <a:pPr>
            <a:buClr>
              <a:schemeClr val="bg1"/>
            </a:buClr>
            <a:buSzPts val="2100"/>
            <a:buFont typeface="Calibri"/>
            <a:buChar char="•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Increased passenger safety</a:t>
          </a:r>
          <a:endParaRPr lang="en-US" dirty="0">
            <a:solidFill>
              <a:schemeClr val="bg1"/>
            </a:solidFill>
          </a:endParaRPr>
        </a:p>
      </dgm:t>
    </dgm:pt>
    <dgm:pt modelId="{23F0BF13-8B0F-4FF5-BAFA-95A29925F8B8}" type="parTrans" cxnId="{720280F9-4214-48C3-8DF2-B7020E42A8E3}">
      <dgm:prSet/>
      <dgm:spPr/>
      <dgm:t>
        <a:bodyPr/>
        <a:lstStyle/>
        <a:p>
          <a:endParaRPr lang="en-US"/>
        </a:p>
      </dgm:t>
    </dgm:pt>
    <dgm:pt modelId="{A337EC84-3704-43EC-AEBE-8DB26CB71699}" type="sibTrans" cxnId="{720280F9-4214-48C3-8DF2-B7020E42A8E3}">
      <dgm:prSet/>
      <dgm:spPr/>
      <dgm:t>
        <a:bodyPr/>
        <a:lstStyle/>
        <a:p>
          <a:endParaRPr lang="en-US"/>
        </a:p>
      </dgm:t>
    </dgm:pt>
    <dgm:pt modelId="{D28F24B3-92BC-4041-B233-644157F28667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Causes delays and discomfort</a:t>
          </a:r>
          <a:endParaRPr lang="en-US" dirty="0">
            <a:solidFill>
              <a:schemeClr val="bg1"/>
            </a:solidFill>
          </a:endParaRPr>
        </a:p>
      </dgm:t>
    </dgm:pt>
    <dgm:pt modelId="{8A0CF080-7346-49D6-942D-88A916EAA89B}" type="parTrans" cxnId="{997C276D-AA14-4E23-9B43-CAD7F26C76BF}">
      <dgm:prSet/>
      <dgm:spPr/>
      <dgm:t>
        <a:bodyPr/>
        <a:lstStyle/>
        <a:p>
          <a:endParaRPr lang="en-US"/>
        </a:p>
      </dgm:t>
    </dgm:pt>
    <dgm:pt modelId="{133D2D77-838E-4FAD-A955-C5BA93A7B5AD}" type="sibTrans" cxnId="{997C276D-AA14-4E23-9B43-CAD7F26C76BF}">
      <dgm:prSet/>
      <dgm:spPr/>
      <dgm:t>
        <a:bodyPr/>
        <a:lstStyle/>
        <a:p>
          <a:endParaRPr lang="en-US"/>
        </a:p>
      </dgm:t>
    </dgm:pt>
    <dgm:pt modelId="{113BB8E1-DF1E-4AC9-BF63-D44A4FA73027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Negative press</a:t>
          </a:r>
          <a:endParaRPr lang="en-US" dirty="0">
            <a:solidFill>
              <a:schemeClr val="bg1"/>
            </a:solidFill>
          </a:endParaRPr>
        </a:p>
      </dgm:t>
    </dgm:pt>
    <dgm:pt modelId="{7C5A3EF9-9CF1-49A7-BB8C-5A1A6944EAEE}" type="parTrans" cxnId="{00D911F0-BA4D-45E7-A166-8037D7EA9605}">
      <dgm:prSet/>
      <dgm:spPr/>
      <dgm:t>
        <a:bodyPr/>
        <a:lstStyle/>
        <a:p>
          <a:endParaRPr lang="en-US"/>
        </a:p>
      </dgm:t>
    </dgm:pt>
    <dgm:pt modelId="{A7040BE1-F81D-46E7-B0C1-52DDE0574F5D}" type="sibTrans" cxnId="{00D911F0-BA4D-45E7-A166-8037D7EA9605}">
      <dgm:prSet/>
      <dgm:spPr/>
      <dgm:t>
        <a:bodyPr/>
        <a:lstStyle/>
        <a:p>
          <a:endParaRPr lang="en-US"/>
        </a:p>
      </dgm:t>
    </dgm:pt>
    <dgm:pt modelId="{7B4DA364-694B-4CF1-93A9-4277C3F6439D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Optimize the periodic maintenance operations</a:t>
          </a:r>
          <a:endParaRPr lang="en-US" dirty="0">
            <a:solidFill>
              <a:schemeClr val="bg1"/>
            </a:solidFill>
          </a:endParaRPr>
        </a:p>
      </dgm:t>
    </dgm:pt>
    <dgm:pt modelId="{CDB0BBDF-67E9-45DF-AA43-E92EB5CF3894}" type="parTrans" cxnId="{F148A90F-CE07-4CCC-9E5A-2E1847C4A7A8}">
      <dgm:prSet/>
      <dgm:spPr/>
      <dgm:t>
        <a:bodyPr/>
        <a:lstStyle/>
        <a:p>
          <a:endParaRPr lang="en-US"/>
        </a:p>
      </dgm:t>
    </dgm:pt>
    <dgm:pt modelId="{180E15DC-505B-4756-8928-98FD431536AB}" type="sibTrans" cxnId="{F148A90F-CE07-4CCC-9E5A-2E1847C4A7A8}">
      <dgm:prSet/>
      <dgm:spPr/>
      <dgm:t>
        <a:bodyPr/>
        <a:lstStyle/>
        <a:p>
          <a:endParaRPr lang="en-US"/>
        </a:p>
      </dgm:t>
    </dgm:pt>
    <dgm:pt modelId="{FBD69750-DA40-4D14-913B-74281FC67570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Major cost savings:</a:t>
          </a:r>
          <a:endParaRPr lang="en-US" dirty="0">
            <a:solidFill>
              <a:schemeClr val="bg1"/>
            </a:solidFill>
          </a:endParaRPr>
        </a:p>
      </dgm:t>
    </dgm:pt>
    <dgm:pt modelId="{A4187BBF-A1C9-4B52-8FCC-1408C459B717}" type="parTrans" cxnId="{4CDCE74B-1D8F-45F4-BCA3-362663467D1E}">
      <dgm:prSet/>
      <dgm:spPr/>
      <dgm:t>
        <a:bodyPr/>
        <a:lstStyle/>
        <a:p>
          <a:endParaRPr lang="en-US"/>
        </a:p>
      </dgm:t>
    </dgm:pt>
    <dgm:pt modelId="{560B2AAC-9D9C-4BF5-AFB9-F0C62B51882E}" type="sibTrans" cxnId="{4CDCE74B-1D8F-45F4-BCA3-362663467D1E}">
      <dgm:prSet/>
      <dgm:spPr/>
      <dgm:t>
        <a:bodyPr/>
        <a:lstStyle/>
        <a:p>
          <a:endParaRPr lang="en-US"/>
        </a:p>
      </dgm:t>
    </dgm:pt>
    <dgm:pt modelId="{94D015C0-3F4F-49FC-901A-FBCCF7B5A8FA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Reduces the frequency of maintenance</a:t>
          </a:r>
          <a:endParaRPr lang="en-US" dirty="0">
            <a:solidFill>
              <a:schemeClr val="bg1"/>
            </a:solidFill>
          </a:endParaRPr>
        </a:p>
      </dgm:t>
    </dgm:pt>
    <dgm:pt modelId="{0725E274-9AC4-49A0-BA36-AEEA26E57CB1}" type="parTrans" cxnId="{A99B4702-2A82-4FA3-B492-6C2B488F143B}">
      <dgm:prSet/>
      <dgm:spPr/>
      <dgm:t>
        <a:bodyPr/>
        <a:lstStyle/>
        <a:p>
          <a:endParaRPr lang="en-US"/>
        </a:p>
      </dgm:t>
    </dgm:pt>
    <dgm:pt modelId="{384A980E-5F00-4BB4-AF47-40D3E3AADA4C}" type="sibTrans" cxnId="{A99B4702-2A82-4FA3-B492-6C2B488F143B}">
      <dgm:prSet/>
      <dgm:spPr/>
      <dgm:t>
        <a:bodyPr/>
        <a:lstStyle/>
        <a:p>
          <a:endParaRPr lang="en-US"/>
        </a:p>
      </dgm:t>
    </dgm:pt>
    <dgm:pt modelId="{BDA0EBD3-0DE4-491B-92E7-7E0EC4C082C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Minimizes the time spent maintaining equipment</a:t>
          </a:r>
          <a:endParaRPr lang="en-US" dirty="0">
            <a:solidFill>
              <a:schemeClr val="bg1"/>
            </a:solidFill>
          </a:endParaRPr>
        </a:p>
      </dgm:t>
    </dgm:pt>
    <dgm:pt modelId="{C3908021-E2ED-4E99-8843-CC5209AC955A}" type="parTrans" cxnId="{6EC8010B-2731-43F0-B816-00144C82DDB5}">
      <dgm:prSet/>
      <dgm:spPr/>
      <dgm:t>
        <a:bodyPr/>
        <a:lstStyle/>
        <a:p>
          <a:endParaRPr lang="en-US"/>
        </a:p>
      </dgm:t>
    </dgm:pt>
    <dgm:pt modelId="{2F1DE3A3-5454-429B-B0DA-B63511345835}" type="sibTrans" cxnId="{6EC8010B-2731-43F0-B816-00144C82DDB5}">
      <dgm:prSet/>
      <dgm:spPr/>
      <dgm:t>
        <a:bodyPr/>
        <a:lstStyle/>
        <a:p>
          <a:endParaRPr lang="en-US"/>
        </a:p>
      </dgm:t>
    </dgm:pt>
    <dgm:pt modelId="{B3C73313-2239-4962-8195-5DB6D872A64E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Minimizes the cost of maintenance</a:t>
          </a:r>
          <a:endParaRPr lang="en-US" dirty="0">
            <a:solidFill>
              <a:schemeClr val="bg1"/>
            </a:solidFill>
          </a:endParaRPr>
        </a:p>
      </dgm:t>
    </dgm:pt>
    <dgm:pt modelId="{752093AE-DA67-4CAB-A0A6-401C83316C5B}" type="parTrans" cxnId="{61256259-5548-49CA-9DA3-9BED49A2B6D4}">
      <dgm:prSet/>
      <dgm:spPr/>
      <dgm:t>
        <a:bodyPr/>
        <a:lstStyle/>
        <a:p>
          <a:endParaRPr lang="en-US"/>
        </a:p>
      </dgm:t>
    </dgm:pt>
    <dgm:pt modelId="{34622E5C-218A-4166-B476-C7BB70C0C394}" type="sibTrans" cxnId="{61256259-5548-49CA-9DA3-9BED49A2B6D4}">
      <dgm:prSet/>
      <dgm:spPr/>
      <dgm:t>
        <a:bodyPr/>
        <a:lstStyle/>
        <a:p>
          <a:endParaRPr lang="en-US"/>
        </a:p>
      </dgm:t>
    </dgm:pt>
    <dgm:pt modelId="{2564E4FF-2E5B-4B62-B2E8-5E0CDC3E345F}">
      <dgm:prSet/>
      <dgm:spPr/>
      <dgm:t>
        <a:bodyPr/>
        <a:lstStyle/>
        <a:p>
          <a:pPr>
            <a:buClr>
              <a:schemeClr val="bg1"/>
            </a:buClr>
            <a:buSzPts val="2100"/>
            <a:buFont typeface="Arial" panose="020B0604020202020204" pitchFamily="34" charset="0"/>
            <a:buChar char="•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Unplanned equipment failure</a:t>
          </a:r>
          <a:endParaRPr lang="en-US" dirty="0">
            <a:solidFill>
              <a:schemeClr val="bg1"/>
            </a:solidFill>
          </a:endParaRPr>
        </a:p>
      </dgm:t>
    </dgm:pt>
    <dgm:pt modelId="{254508BD-99CA-4A6C-89E7-09E1F4CDDE81}" type="parTrans" cxnId="{E0A00497-511B-44F9-B097-BAD6CEA4F480}">
      <dgm:prSet/>
      <dgm:spPr/>
      <dgm:t>
        <a:bodyPr/>
        <a:lstStyle/>
        <a:p>
          <a:endParaRPr lang="en-US"/>
        </a:p>
      </dgm:t>
    </dgm:pt>
    <dgm:pt modelId="{F68BDEB9-9F13-48C5-821C-C4E9D83E6626}" type="sibTrans" cxnId="{E0A00497-511B-44F9-B097-BAD6CEA4F480}">
      <dgm:prSet/>
      <dgm:spPr/>
      <dgm:t>
        <a:bodyPr/>
        <a:lstStyle/>
        <a:p>
          <a:endParaRPr lang="en-US"/>
        </a:p>
      </dgm:t>
    </dgm:pt>
    <dgm:pt modelId="{314F4507-D9B4-47DE-A821-5DE8CD2F8CE0}">
      <dgm:prSet phldrT="[Text]"/>
      <dgm:spPr/>
      <dgm:t>
        <a:bodyPr/>
        <a:lstStyle/>
        <a:p>
          <a:pPr>
            <a:buClr>
              <a:schemeClr val="bg1"/>
            </a:buClr>
            <a:buSzPts val="2100"/>
            <a:buFont typeface="Calibri"/>
            <a:buChar char="•"/>
          </a:pPr>
          <a:r>
            <a:rPr lang="en-US" dirty="0">
              <a:solidFill>
                <a:schemeClr val="bg1"/>
              </a:solidFill>
            </a:rPr>
            <a:t>Install sensors on critical equipment to monitor data in real time  </a:t>
          </a:r>
        </a:p>
      </dgm:t>
    </dgm:pt>
    <dgm:pt modelId="{DBCCAE4F-B55E-447C-A124-F156A8E19241}" type="parTrans" cxnId="{D014CC86-00ED-43AF-A45F-A655B7EDF951}">
      <dgm:prSet/>
      <dgm:spPr/>
      <dgm:t>
        <a:bodyPr/>
        <a:lstStyle/>
        <a:p>
          <a:endParaRPr lang="en-US"/>
        </a:p>
      </dgm:t>
    </dgm:pt>
    <dgm:pt modelId="{4FB2E4E1-7D38-4FFD-827A-1C3A400AFF97}" type="sibTrans" cxnId="{D014CC86-00ED-43AF-A45F-A655B7EDF951}">
      <dgm:prSet/>
      <dgm:spPr/>
      <dgm:t>
        <a:bodyPr/>
        <a:lstStyle/>
        <a:p>
          <a:endParaRPr lang="en-US"/>
        </a:p>
      </dgm:t>
    </dgm:pt>
    <dgm:pt modelId="{A9D6241C-BA43-4A10-ABDC-9FDBEEAD34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Lawsuits and declining sales</a:t>
          </a:r>
        </a:p>
      </dgm:t>
    </dgm:pt>
    <dgm:pt modelId="{601B0AAB-8E95-45B7-8F23-B9B0041B6B91}" type="parTrans" cxnId="{9B9A33C5-35F0-496D-9DA2-530EC905C59B}">
      <dgm:prSet/>
      <dgm:spPr/>
      <dgm:t>
        <a:bodyPr/>
        <a:lstStyle/>
        <a:p>
          <a:endParaRPr lang="en-US"/>
        </a:p>
      </dgm:t>
    </dgm:pt>
    <dgm:pt modelId="{B4C3324E-8206-4A2D-AE83-F7A79A9BBC2A}" type="sibTrans" cxnId="{9B9A33C5-35F0-496D-9DA2-530EC905C59B}">
      <dgm:prSet/>
      <dgm:spPr/>
      <dgm:t>
        <a:bodyPr/>
        <a:lstStyle/>
        <a:p>
          <a:endParaRPr lang="en-US"/>
        </a:p>
      </dgm:t>
    </dgm:pt>
    <dgm:pt modelId="{2235F32A-250F-4C5E-A387-568AD701ACCD}" type="pres">
      <dgm:prSet presAssocID="{EA091FD2-DF84-4755-A0B1-7AFEE3405AAE}" presName="Name0" presStyleCnt="0">
        <dgm:presLayoutVars>
          <dgm:dir/>
          <dgm:resizeHandles val="exact"/>
        </dgm:presLayoutVars>
      </dgm:prSet>
      <dgm:spPr/>
    </dgm:pt>
    <dgm:pt modelId="{BA2D0D67-E986-4452-969C-3BE23778F28D}" type="pres">
      <dgm:prSet presAssocID="{923F1069-48A3-4834-B40C-A2D485A83E04}" presName="node" presStyleLbl="node1" presStyleIdx="0" presStyleCnt="3">
        <dgm:presLayoutVars>
          <dgm:bulletEnabled val="1"/>
        </dgm:presLayoutVars>
      </dgm:prSet>
      <dgm:spPr/>
    </dgm:pt>
    <dgm:pt modelId="{DE231C29-084A-4EAA-9DE7-004D9EAF1092}" type="pres">
      <dgm:prSet presAssocID="{42B8F02B-17B6-436B-B2A5-ABE681AEB038}" presName="sibTrans" presStyleCnt="0"/>
      <dgm:spPr/>
    </dgm:pt>
    <dgm:pt modelId="{48D1A311-A565-46C6-AFEE-37E7CE543662}" type="pres">
      <dgm:prSet presAssocID="{12DB0164-712B-4EEA-8B36-AFEBCDF2C1E5}" presName="node" presStyleLbl="node1" presStyleIdx="1" presStyleCnt="3">
        <dgm:presLayoutVars>
          <dgm:bulletEnabled val="1"/>
        </dgm:presLayoutVars>
      </dgm:prSet>
      <dgm:spPr/>
    </dgm:pt>
    <dgm:pt modelId="{8E8C859C-A724-41BF-B5AB-5B82D2DBA9AB}" type="pres">
      <dgm:prSet presAssocID="{4DA68D6D-C51B-4362-849D-9F8F1A3981AA}" presName="sibTrans" presStyleCnt="0"/>
      <dgm:spPr/>
    </dgm:pt>
    <dgm:pt modelId="{E9AD7C7E-7425-4415-83C0-EC5934032728}" type="pres">
      <dgm:prSet presAssocID="{98F07640-3F3B-41CE-B866-929912006A1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9B4702-2A82-4FA3-B492-6C2B488F143B}" srcId="{FBD69750-DA40-4D14-913B-74281FC67570}" destId="{94D015C0-3F4F-49FC-901A-FBCCF7B5A8FA}" srcOrd="0" destOrd="0" parTransId="{0725E274-9AC4-49A0-BA36-AEEA26E57CB1}" sibTransId="{384A980E-5F00-4BB4-AF47-40D3E3AADA4C}"/>
    <dgm:cxn modelId="{A432DC02-6B9B-4E67-BAA2-2FEC3DC2DA59}" type="presOf" srcId="{2564E4FF-2E5B-4B62-B2E8-5E0CDC3E345F}" destId="{BA2D0D67-E986-4452-969C-3BE23778F28D}" srcOrd="0" destOrd="1" presId="urn:microsoft.com/office/officeart/2005/8/layout/hList6"/>
    <dgm:cxn modelId="{62A1CE07-255D-4EBF-8771-E64B904EAABB}" srcId="{EA091FD2-DF84-4755-A0B1-7AFEE3405AAE}" destId="{98F07640-3F3B-41CE-B866-929912006A12}" srcOrd="2" destOrd="0" parTransId="{65B12CEF-D175-4BFC-97F0-BEF05BAF1D43}" sibTransId="{30DBF119-9C69-4359-B9BE-B0D3B98E7F3A}"/>
    <dgm:cxn modelId="{6EC8010B-2731-43F0-B816-00144C82DDB5}" srcId="{FBD69750-DA40-4D14-913B-74281FC67570}" destId="{BDA0EBD3-0DE4-491B-92E7-7E0EC4C082CC}" srcOrd="1" destOrd="0" parTransId="{C3908021-E2ED-4E99-8843-CC5209AC955A}" sibTransId="{2F1DE3A3-5454-429B-B0DA-B63511345835}"/>
    <dgm:cxn modelId="{F148A90F-CE07-4CCC-9E5A-2E1847C4A7A8}" srcId="{12DB0164-712B-4EEA-8B36-AFEBCDF2C1E5}" destId="{7B4DA364-694B-4CF1-93A9-4277C3F6439D}" srcOrd="2" destOrd="0" parTransId="{CDB0BBDF-67E9-45DF-AA43-E92EB5CF3894}" sibTransId="{180E15DC-505B-4756-8928-98FD431536AB}"/>
    <dgm:cxn modelId="{3DEB9116-4C4C-414C-9F47-1970CC8035C0}" type="presOf" srcId="{BDA0EBD3-0DE4-491B-92E7-7E0EC4C082CC}" destId="{E9AD7C7E-7425-4415-83C0-EC5934032728}" srcOrd="0" destOrd="4" presId="urn:microsoft.com/office/officeart/2005/8/layout/hList6"/>
    <dgm:cxn modelId="{C5E14521-7C0D-4676-8575-611378006A52}" type="presOf" srcId="{409CAC98-D867-4D35-BD1D-1528A61BFE79}" destId="{48D1A311-A565-46C6-AFEE-37E7CE543662}" srcOrd="0" destOrd="2" presId="urn:microsoft.com/office/officeart/2005/8/layout/hList6"/>
    <dgm:cxn modelId="{41020B31-E75F-46E1-8FD0-9156300D1B7E}" type="presOf" srcId="{FBD69750-DA40-4D14-913B-74281FC67570}" destId="{E9AD7C7E-7425-4415-83C0-EC5934032728}" srcOrd="0" destOrd="2" presId="urn:microsoft.com/office/officeart/2005/8/layout/hList6"/>
    <dgm:cxn modelId="{FAF3E45B-1714-4829-BC3D-E84C513799F9}" type="presOf" srcId="{B3C73313-2239-4962-8195-5DB6D872A64E}" destId="{E9AD7C7E-7425-4415-83C0-EC5934032728}" srcOrd="0" destOrd="5" presId="urn:microsoft.com/office/officeart/2005/8/layout/hList6"/>
    <dgm:cxn modelId="{937BD760-0B6A-498C-80AC-2C229F7E86FC}" type="presOf" srcId="{EA091FD2-DF84-4755-A0B1-7AFEE3405AAE}" destId="{2235F32A-250F-4C5E-A387-568AD701ACCD}" srcOrd="0" destOrd="0" presId="urn:microsoft.com/office/officeart/2005/8/layout/hList6"/>
    <dgm:cxn modelId="{24F31A47-B544-4ABF-9F26-67C349F79D31}" type="presOf" srcId="{113BB8E1-DF1E-4AC9-BF63-D44A4FA73027}" destId="{BA2D0D67-E986-4452-969C-3BE23778F28D}" srcOrd="0" destOrd="3" presId="urn:microsoft.com/office/officeart/2005/8/layout/hList6"/>
    <dgm:cxn modelId="{755BC669-BA83-4883-A6B4-9F510E705C03}" type="presOf" srcId="{A9D6241C-BA43-4A10-ABDC-9FDBEEAD346B}" destId="{BA2D0D67-E986-4452-969C-3BE23778F28D}" srcOrd="0" destOrd="4" presId="urn:microsoft.com/office/officeart/2005/8/layout/hList6"/>
    <dgm:cxn modelId="{4CDCE74B-1D8F-45F4-BCA3-362663467D1E}" srcId="{98F07640-3F3B-41CE-B866-929912006A12}" destId="{FBD69750-DA40-4D14-913B-74281FC67570}" srcOrd="1" destOrd="0" parTransId="{A4187BBF-A1C9-4B52-8FCC-1408C459B717}" sibTransId="{560B2AAC-9D9C-4BF5-AFB9-F0C62B51882E}"/>
    <dgm:cxn modelId="{997C276D-AA14-4E23-9B43-CAD7F26C76BF}" srcId="{923F1069-48A3-4834-B40C-A2D485A83E04}" destId="{D28F24B3-92BC-4041-B233-644157F28667}" srcOrd="1" destOrd="0" parTransId="{8A0CF080-7346-49D6-942D-88A916EAA89B}" sibTransId="{133D2D77-838E-4FAD-A955-C5BA93A7B5AD}"/>
    <dgm:cxn modelId="{3789806D-CA8D-4753-A05E-C02E9A8FB0F5}" type="presOf" srcId="{7B4DA364-694B-4CF1-93A9-4277C3F6439D}" destId="{48D1A311-A565-46C6-AFEE-37E7CE543662}" srcOrd="0" destOrd="3" presId="urn:microsoft.com/office/officeart/2005/8/layout/hList6"/>
    <dgm:cxn modelId="{1916B553-8837-463B-B700-CFD59F88AF98}" type="presOf" srcId="{923F1069-48A3-4834-B40C-A2D485A83E04}" destId="{BA2D0D67-E986-4452-969C-3BE23778F28D}" srcOrd="0" destOrd="0" presId="urn:microsoft.com/office/officeart/2005/8/layout/hList6"/>
    <dgm:cxn modelId="{5FC23778-4C33-426D-95AD-697DCC156061}" type="presOf" srcId="{2A95C275-6B40-45FF-95F4-B8BAFB1280C4}" destId="{E9AD7C7E-7425-4415-83C0-EC5934032728}" srcOrd="0" destOrd="1" presId="urn:microsoft.com/office/officeart/2005/8/layout/hList6"/>
    <dgm:cxn modelId="{61256259-5548-49CA-9DA3-9BED49A2B6D4}" srcId="{FBD69750-DA40-4D14-913B-74281FC67570}" destId="{B3C73313-2239-4962-8195-5DB6D872A64E}" srcOrd="2" destOrd="0" parTransId="{752093AE-DA67-4CAB-A0A6-401C83316C5B}" sibTransId="{34622E5C-218A-4166-B476-C7BB70C0C394}"/>
    <dgm:cxn modelId="{D014CC86-00ED-43AF-A45F-A655B7EDF951}" srcId="{12DB0164-712B-4EEA-8B36-AFEBCDF2C1E5}" destId="{314F4507-D9B4-47DE-A821-5DE8CD2F8CE0}" srcOrd="0" destOrd="0" parTransId="{DBCCAE4F-B55E-447C-A124-F156A8E19241}" sibTransId="{4FB2E4E1-7D38-4FFD-827A-1C3A400AFF97}"/>
    <dgm:cxn modelId="{9F71A192-DF4C-4189-801B-270C39DD65FE}" srcId="{12DB0164-712B-4EEA-8B36-AFEBCDF2C1E5}" destId="{409CAC98-D867-4D35-BD1D-1528A61BFE79}" srcOrd="1" destOrd="0" parTransId="{52DBE086-A22B-46B5-A99E-64C8A3A182AE}" sibTransId="{12EB920B-5270-4CB7-B50C-1A960FA01B02}"/>
    <dgm:cxn modelId="{E619A992-3B82-4B5F-AD99-8388060FBF5B}" type="presOf" srcId="{94D015C0-3F4F-49FC-901A-FBCCF7B5A8FA}" destId="{E9AD7C7E-7425-4415-83C0-EC5934032728}" srcOrd="0" destOrd="3" presId="urn:microsoft.com/office/officeart/2005/8/layout/hList6"/>
    <dgm:cxn modelId="{E0A00497-511B-44F9-B097-BAD6CEA4F480}" srcId="{923F1069-48A3-4834-B40C-A2D485A83E04}" destId="{2564E4FF-2E5B-4B62-B2E8-5E0CDC3E345F}" srcOrd="0" destOrd="0" parTransId="{254508BD-99CA-4A6C-89E7-09E1F4CDDE81}" sibTransId="{F68BDEB9-9F13-48C5-821C-C4E9D83E6626}"/>
    <dgm:cxn modelId="{58B96CA3-B33C-42DC-A33B-C799BCE3C2A7}" type="presOf" srcId="{98F07640-3F3B-41CE-B866-929912006A12}" destId="{E9AD7C7E-7425-4415-83C0-EC5934032728}" srcOrd="0" destOrd="0" presId="urn:microsoft.com/office/officeart/2005/8/layout/hList6"/>
    <dgm:cxn modelId="{FE3853A6-911F-474A-BD99-724997DBB242}" srcId="{EA091FD2-DF84-4755-A0B1-7AFEE3405AAE}" destId="{12DB0164-712B-4EEA-8B36-AFEBCDF2C1E5}" srcOrd="1" destOrd="0" parTransId="{ECA9D833-C01A-4E0B-AB21-5B5727B4B6A3}" sibTransId="{4DA68D6D-C51B-4362-849D-9F8F1A3981AA}"/>
    <dgm:cxn modelId="{0863D0A6-ED78-4537-A226-B5DE3E575CAB}" type="presOf" srcId="{D28F24B3-92BC-4041-B233-644157F28667}" destId="{BA2D0D67-E986-4452-969C-3BE23778F28D}" srcOrd="0" destOrd="2" presId="urn:microsoft.com/office/officeart/2005/8/layout/hList6"/>
    <dgm:cxn modelId="{9B9A33C5-35F0-496D-9DA2-530EC905C59B}" srcId="{923F1069-48A3-4834-B40C-A2D485A83E04}" destId="{A9D6241C-BA43-4A10-ABDC-9FDBEEAD346B}" srcOrd="3" destOrd="0" parTransId="{601B0AAB-8E95-45B7-8F23-B9B0041B6B91}" sibTransId="{B4C3324E-8206-4A2D-AE83-F7A79A9BBC2A}"/>
    <dgm:cxn modelId="{E47467D1-4D44-4A76-BA2F-458D1E600A83}" type="presOf" srcId="{12DB0164-712B-4EEA-8B36-AFEBCDF2C1E5}" destId="{48D1A311-A565-46C6-AFEE-37E7CE543662}" srcOrd="0" destOrd="0" presId="urn:microsoft.com/office/officeart/2005/8/layout/hList6"/>
    <dgm:cxn modelId="{00D911F0-BA4D-45E7-A166-8037D7EA9605}" srcId="{923F1069-48A3-4834-B40C-A2D485A83E04}" destId="{113BB8E1-DF1E-4AC9-BF63-D44A4FA73027}" srcOrd="2" destOrd="0" parTransId="{7C5A3EF9-9CF1-49A7-BB8C-5A1A6944EAEE}" sibTransId="{A7040BE1-F81D-46E7-B0C1-52DDE0574F5D}"/>
    <dgm:cxn modelId="{4E1875F4-D217-4ABC-88C3-11A289C05D79}" type="presOf" srcId="{314F4507-D9B4-47DE-A821-5DE8CD2F8CE0}" destId="{48D1A311-A565-46C6-AFEE-37E7CE543662}" srcOrd="0" destOrd="1" presId="urn:microsoft.com/office/officeart/2005/8/layout/hList6"/>
    <dgm:cxn modelId="{D21CCCF8-97CC-4930-86AB-D891BAF39D09}" srcId="{EA091FD2-DF84-4755-A0B1-7AFEE3405AAE}" destId="{923F1069-48A3-4834-B40C-A2D485A83E04}" srcOrd="0" destOrd="0" parTransId="{0C82AFF4-E7D4-43BE-A7B2-68F2979D06A6}" sibTransId="{42B8F02B-17B6-436B-B2A5-ABE681AEB038}"/>
    <dgm:cxn modelId="{720280F9-4214-48C3-8DF2-B7020E42A8E3}" srcId="{98F07640-3F3B-41CE-B866-929912006A12}" destId="{2A95C275-6B40-45FF-95F4-B8BAFB1280C4}" srcOrd="0" destOrd="0" parTransId="{23F0BF13-8B0F-4FF5-BAFA-95A29925F8B8}" sibTransId="{A337EC84-3704-43EC-AEBE-8DB26CB71699}"/>
    <dgm:cxn modelId="{83AD94E1-676C-4651-9D2F-AF3C95C43A9E}" type="presParOf" srcId="{2235F32A-250F-4C5E-A387-568AD701ACCD}" destId="{BA2D0D67-E986-4452-969C-3BE23778F28D}" srcOrd="0" destOrd="0" presId="urn:microsoft.com/office/officeart/2005/8/layout/hList6"/>
    <dgm:cxn modelId="{779787A7-9CC0-4A18-90AD-8B48A82FFDE6}" type="presParOf" srcId="{2235F32A-250F-4C5E-A387-568AD701ACCD}" destId="{DE231C29-084A-4EAA-9DE7-004D9EAF1092}" srcOrd="1" destOrd="0" presId="urn:microsoft.com/office/officeart/2005/8/layout/hList6"/>
    <dgm:cxn modelId="{E9EB1701-8633-455E-A7A7-6050AF77CA94}" type="presParOf" srcId="{2235F32A-250F-4C5E-A387-568AD701ACCD}" destId="{48D1A311-A565-46C6-AFEE-37E7CE543662}" srcOrd="2" destOrd="0" presId="urn:microsoft.com/office/officeart/2005/8/layout/hList6"/>
    <dgm:cxn modelId="{EE14A0E3-E195-4F82-A2F3-0D58970EE14A}" type="presParOf" srcId="{2235F32A-250F-4C5E-A387-568AD701ACCD}" destId="{8E8C859C-A724-41BF-B5AB-5B82D2DBA9AB}" srcOrd="3" destOrd="0" presId="urn:microsoft.com/office/officeart/2005/8/layout/hList6"/>
    <dgm:cxn modelId="{AE13E69D-87E1-45B8-9756-29E63EB7CD1F}" type="presParOf" srcId="{2235F32A-250F-4C5E-A387-568AD701ACCD}" destId="{E9AD7C7E-7425-4415-83C0-EC593403272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E914A56-74F7-4162-86EC-6A1D17441A56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25CA1F-D3F6-47ED-8832-E68F84D5BF8D}">
      <dgm:prSet phldrT="[Text]"/>
      <dgm:spPr/>
      <dgm:t>
        <a:bodyPr/>
        <a:lstStyle/>
        <a:p>
          <a:r>
            <a:rPr lang="en-US" dirty="0"/>
            <a:t>Business Problem</a:t>
          </a:r>
        </a:p>
      </dgm:t>
    </dgm:pt>
    <dgm:pt modelId="{191AE418-4CCF-446D-862C-44A8E27D4568}" type="parTrans" cxnId="{01438733-57FB-4836-8C77-83458CEF2672}">
      <dgm:prSet/>
      <dgm:spPr/>
      <dgm:t>
        <a:bodyPr/>
        <a:lstStyle/>
        <a:p>
          <a:endParaRPr lang="en-US"/>
        </a:p>
      </dgm:t>
    </dgm:pt>
    <dgm:pt modelId="{290AC464-08BB-4F87-868F-EFF5AB948009}" type="sibTrans" cxnId="{01438733-57FB-4836-8C77-83458CEF2672}">
      <dgm:prSet/>
      <dgm:spPr/>
      <dgm:t>
        <a:bodyPr/>
        <a:lstStyle/>
        <a:p>
          <a:endParaRPr lang="en-US"/>
        </a:p>
      </dgm:t>
    </dgm:pt>
    <dgm:pt modelId="{41BE1F1D-A0D8-4369-8738-5070941F45BC}">
      <dgm:prSet phldrT="[Text]"/>
      <dgm:spPr/>
      <dgm:t>
        <a:bodyPr/>
        <a:lstStyle/>
        <a:p>
          <a:pPr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dirty="0"/>
            <a:t> The need for an innovative and energy efficient cruising technique </a:t>
          </a:r>
          <a:r>
            <a:rPr lang="en-US" dirty="0" err="1"/>
            <a:t>binded</a:t>
          </a:r>
          <a:r>
            <a:rPr lang="en-US" dirty="0"/>
            <a:t> with consumption </a:t>
          </a:r>
          <a:r>
            <a:rPr lang="en-US" dirty="0">
              <a:solidFill>
                <a:schemeClr val="dk1"/>
              </a:solidFill>
            </a:rPr>
            <a:t>optimization</a:t>
          </a:r>
          <a:r>
            <a:rPr lang="en-US" dirty="0"/>
            <a:t>. </a:t>
          </a:r>
        </a:p>
      </dgm:t>
    </dgm:pt>
    <dgm:pt modelId="{BD3EE184-3E00-4E3A-8940-5783F0DC0878}" type="parTrans" cxnId="{05833C79-EE47-4E74-9EDA-53C1F392CE3F}">
      <dgm:prSet/>
      <dgm:spPr/>
      <dgm:t>
        <a:bodyPr/>
        <a:lstStyle/>
        <a:p>
          <a:endParaRPr lang="en-US"/>
        </a:p>
      </dgm:t>
    </dgm:pt>
    <dgm:pt modelId="{C9FE3F19-D382-4D09-B556-FF94E6E712A5}" type="sibTrans" cxnId="{05833C79-EE47-4E74-9EDA-53C1F392CE3F}">
      <dgm:prSet/>
      <dgm:spPr/>
      <dgm:t>
        <a:bodyPr/>
        <a:lstStyle/>
        <a:p>
          <a:endParaRPr lang="en-US"/>
        </a:p>
      </dgm:t>
    </dgm:pt>
    <dgm:pt modelId="{DA886892-5B3D-4EC8-B09D-7C77BF67C062}">
      <dgm:prSet phldrT="[Text]"/>
      <dgm:spPr/>
      <dgm:t>
        <a:bodyPr/>
        <a:lstStyle/>
        <a:p>
          <a:r>
            <a:rPr lang="en-US" dirty="0"/>
            <a:t>Analytical Solution</a:t>
          </a:r>
        </a:p>
      </dgm:t>
    </dgm:pt>
    <dgm:pt modelId="{5839EA2B-C9D1-4638-BA99-645E5AF97A97}" type="parTrans" cxnId="{129FE98A-A59E-4102-9361-AE592B815E53}">
      <dgm:prSet/>
      <dgm:spPr/>
      <dgm:t>
        <a:bodyPr/>
        <a:lstStyle/>
        <a:p>
          <a:endParaRPr lang="en-US"/>
        </a:p>
      </dgm:t>
    </dgm:pt>
    <dgm:pt modelId="{2D2EC727-66F5-4FCC-A842-4AF60CE9ADA3}" type="sibTrans" cxnId="{129FE98A-A59E-4102-9361-AE592B815E53}">
      <dgm:prSet/>
      <dgm:spPr/>
      <dgm:t>
        <a:bodyPr/>
        <a:lstStyle/>
        <a:p>
          <a:endParaRPr lang="en-US"/>
        </a:p>
      </dgm:t>
    </dgm:pt>
    <dgm:pt modelId="{2D416D0D-0D39-4403-8086-2EECBA297E7D}">
      <dgm:prSet phldrT="[Text]"/>
      <dgm:spPr/>
      <dgm:t>
        <a:bodyPr/>
        <a:lstStyle/>
        <a:p>
          <a:pPr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dirty="0">
              <a:solidFill>
                <a:schemeClr val="dk1"/>
              </a:solidFill>
            </a:rPr>
            <a:t>Predictive modelling to find a route based energy efficient cruising technique. </a:t>
          </a:r>
          <a:endParaRPr lang="en-US" dirty="0"/>
        </a:p>
      </dgm:t>
    </dgm:pt>
    <dgm:pt modelId="{FE321960-2090-41E0-B4A5-4D974E54E025}" type="parTrans" cxnId="{1E1133CC-B713-404F-ACDE-495244A37196}">
      <dgm:prSet/>
      <dgm:spPr/>
      <dgm:t>
        <a:bodyPr/>
        <a:lstStyle/>
        <a:p>
          <a:endParaRPr lang="en-US"/>
        </a:p>
      </dgm:t>
    </dgm:pt>
    <dgm:pt modelId="{CF5597F4-4CEE-49B9-A2D2-79F19CA54512}" type="sibTrans" cxnId="{1E1133CC-B713-404F-ACDE-495244A37196}">
      <dgm:prSet/>
      <dgm:spPr/>
      <dgm:t>
        <a:bodyPr/>
        <a:lstStyle/>
        <a:p>
          <a:endParaRPr lang="en-US"/>
        </a:p>
      </dgm:t>
    </dgm:pt>
    <dgm:pt modelId="{992625D3-28FE-4081-9BA1-D50E03753FE6}">
      <dgm:prSet phldrT="[Text]"/>
      <dgm:spPr/>
      <dgm:t>
        <a:bodyPr/>
        <a:lstStyle/>
        <a:p>
          <a:r>
            <a:rPr lang="en-US" dirty="0"/>
            <a:t>Impact</a:t>
          </a:r>
        </a:p>
      </dgm:t>
    </dgm:pt>
    <dgm:pt modelId="{E2991EBA-0CC1-47B5-B3A5-42C0B231F868}" type="parTrans" cxnId="{EA2EC824-6BAF-4B8B-9FB0-A8312B082D3A}">
      <dgm:prSet/>
      <dgm:spPr/>
      <dgm:t>
        <a:bodyPr/>
        <a:lstStyle/>
        <a:p>
          <a:endParaRPr lang="en-US"/>
        </a:p>
      </dgm:t>
    </dgm:pt>
    <dgm:pt modelId="{E94EA1D4-0C4D-4F0A-A1B8-79C02188C630}" type="sibTrans" cxnId="{EA2EC824-6BAF-4B8B-9FB0-A8312B082D3A}">
      <dgm:prSet/>
      <dgm:spPr/>
      <dgm:t>
        <a:bodyPr/>
        <a:lstStyle/>
        <a:p>
          <a:endParaRPr lang="en-US"/>
        </a:p>
      </dgm:t>
    </dgm:pt>
    <dgm:pt modelId="{F98C56F3-BEDB-470F-9510-F42310D1F03F}">
      <dgm:prSet phldrT="[Text]"/>
      <dgm:spPr/>
      <dgm:t>
        <a:bodyPr/>
        <a:lstStyle/>
        <a:p>
          <a:pPr>
            <a:buClr>
              <a:schemeClr val="dk1"/>
            </a:buClr>
            <a:buSzPct val="100000"/>
            <a:buFont typeface="Arial"/>
            <a:buChar char="•"/>
          </a:pPr>
          <a:r>
            <a:rPr lang="en-US" dirty="0">
              <a:solidFill>
                <a:schemeClr val="dk1"/>
              </a:solidFill>
            </a:rPr>
            <a:t>Clean fuel and simpler machinery means less machine maintenance. This in turn contributes to major cost saving by reducing the number of days in drydock.</a:t>
          </a:r>
          <a:endParaRPr lang="en-US" dirty="0"/>
        </a:p>
      </dgm:t>
    </dgm:pt>
    <dgm:pt modelId="{56C03960-2FC3-49F5-A766-7CACB6E2C12F}" type="parTrans" cxnId="{907F41C6-CBC7-4AC7-8ACD-1C389703DB04}">
      <dgm:prSet/>
      <dgm:spPr/>
      <dgm:t>
        <a:bodyPr/>
        <a:lstStyle/>
        <a:p>
          <a:endParaRPr lang="en-US"/>
        </a:p>
      </dgm:t>
    </dgm:pt>
    <dgm:pt modelId="{811528EA-198C-4BB3-BA90-EEEAC97A8B57}" type="sibTrans" cxnId="{907F41C6-CBC7-4AC7-8ACD-1C389703DB04}">
      <dgm:prSet/>
      <dgm:spPr/>
      <dgm:t>
        <a:bodyPr/>
        <a:lstStyle/>
        <a:p>
          <a:endParaRPr lang="en-US"/>
        </a:p>
      </dgm:t>
    </dgm:pt>
    <dgm:pt modelId="{F05650DE-14CA-4F94-B33E-B5B218A37E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dk1"/>
              </a:solidFill>
            </a:rPr>
            <a:t>Create optimization models to minimize the amount of energy use*</a:t>
          </a:r>
        </a:p>
      </dgm:t>
    </dgm:pt>
    <dgm:pt modelId="{5029C1A9-00FD-4D88-9ECB-B02C2AE2B67A}" type="parTrans" cxnId="{5E83B9EC-606E-4F03-A97C-B759C84C165F}">
      <dgm:prSet/>
      <dgm:spPr/>
      <dgm:t>
        <a:bodyPr/>
        <a:lstStyle/>
        <a:p>
          <a:endParaRPr lang="en-US"/>
        </a:p>
      </dgm:t>
    </dgm:pt>
    <dgm:pt modelId="{D049B326-92E6-4B76-997B-90DDE0818588}" type="sibTrans" cxnId="{5E83B9EC-606E-4F03-A97C-B759C84C165F}">
      <dgm:prSet/>
      <dgm:spPr/>
      <dgm:t>
        <a:bodyPr/>
        <a:lstStyle/>
        <a:p>
          <a:endParaRPr lang="en-US"/>
        </a:p>
      </dgm:t>
    </dgm:pt>
    <dgm:pt modelId="{1615A44B-3F91-449E-B30E-18B535AA55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dk1"/>
              </a:solidFill>
            </a:rPr>
            <a:t>Balance between choice of energy to increase power and propulsion Vs energy saving waste reduction techniques.</a:t>
          </a:r>
          <a:endParaRPr lang="en-US" dirty="0"/>
        </a:p>
      </dgm:t>
    </dgm:pt>
    <dgm:pt modelId="{2CB4F4CD-2248-4D3F-AD82-190E36FA0CBB}" type="parTrans" cxnId="{3425F62E-01A5-43DD-9786-6E3CF1CC2C54}">
      <dgm:prSet/>
      <dgm:spPr/>
      <dgm:t>
        <a:bodyPr/>
        <a:lstStyle/>
        <a:p>
          <a:endParaRPr lang="en-US"/>
        </a:p>
      </dgm:t>
    </dgm:pt>
    <dgm:pt modelId="{9538A9DE-BBC0-413A-AAFA-2116C56C24C3}" type="sibTrans" cxnId="{3425F62E-01A5-43DD-9786-6E3CF1CC2C54}">
      <dgm:prSet/>
      <dgm:spPr/>
      <dgm:t>
        <a:bodyPr/>
        <a:lstStyle/>
        <a:p>
          <a:endParaRPr lang="en-US"/>
        </a:p>
      </dgm:t>
    </dgm:pt>
    <dgm:pt modelId="{C87AB9F9-05AC-45D1-82BE-8BF1CA628D54}">
      <dgm:prSet/>
      <dgm:spPr/>
      <dgm:t>
        <a:bodyPr/>
        <a:lstStyle/>
        <a:p>
          <a:r>
            <a:rPr lang="en-US" dirty="0">
              <a:solidFill>
                <a:schemeClr val="dk1"/>
              </a:solidFill>
            </a:rPr>
            <a:t>Enables additional energy saving possibilities through efficient use and reuse of resources.</a:t>
          </a:r>
        </a:p>
      </dgm:t>
    </dgm:pt>
    <dgm:pt modelId="{D59333A3-91A2-4828-B7B1-2792B9834249}" type="parTrans" cxnId="{8A99B27C-74C9-4568-A38B-D904E57FAFD5}">
      <dgm:prSet/>
      <dgm:spPr/>
      <dgm:t>
        <a:bodyPr/>
        <a:lstStyle/>
        <a:p>
          <a:endParaRPr lang="en-US"/>
        </a:p>
      </dgm:t>
    </dgm:pt>
    <dgm:pt modelId="{EB0D6734-CD49-42A2-A0B1-F7E8A9F5EB03}" type="sibTrans" cxnId="{8A99B27C-74C9-4568-A38B-D904E57FAFD5}">
      <dgm:prSet/>
      <dgm:spPr/>
      <dgm:t>
        <a:bodyPr/>
        <a:lstStyle/>
        <a:p>
          <a:endParaRPr lang="en-US"/>
        </a:p>
      </dgm:t>
    </dgm:pt>
    <dgm:pt modelId="{1CC58953-843A-44F9-92B7-D2EC4C4A9393}">
      <dgm:prSet/>
      <dgm:spPr/>
      <dgm:t>
        <a:bodyPr/>
        <a:lstStyle/>
        <a:p>
          <a:r>
            <a:rPr lang="en-US" dirty="0">
              <a:solidFill>
                <a:schemeClr val="dk1"/>
              </a:solidFill>
            </a:rPr>
            <a:t>Route specific energy cruising technique would greatly lessen the cost spent on fuel. </a:t>
          </a:r>
        </a:p>
      </dgm:t>
    </dgm:pt>
    <dgm:pt modelId="{769F5B95-323F-4975-B481-C857331B953B}" type="parTrans" cxnId="{EF0B0ABF-8D0B-4C07-8290-A7945A6AA677}">
      <dgm:prSet/>
      <dgm:spPr/>
      <dgm:t>
        <a:bodyPr/>
        <a:lstStyle/>
        <a:p>
          <a:endParaRPr lang="en-US"/>
        </a:p>
      </dgm:t>
    </dgm:pt>
    <dgm:pt modelId="{A292C762-8522-4D8D-A657-87037A7B905E}" type="sibTrans" cxnId="{EF0B0ABF-8D0B-4C07-8290-A7945A6AA677}">
      <dgm:prSet/>
      <dgm:spPr/>
      <dgm:t>
        <a:bodyPr/>
        <a:lstStyle/>
        <a:p>
          <a:endParaRPr lang="en-US"/>
        </a:p>
      </dgm:t>
    </dgm:pt>
    <dgm:pt modelId="{FA8B47E3-531A-4AE8-A771-98701F72755E}">
      <dgm:prSet phldrT="[Text]"/>
      <dgm:spPr/>
      <dgm:t>
        <a:bodyPr/>
        <a:lstStyle/>
        <a:p>
          <a:pPr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dirty="0">
              <a:solidFill>
                <a:schemeClr val="dk1"/>
              </a:solidFill>
            </a:rPr>
            <a:t>Major factors taken into consideration are bunkering availability, location specific fuel cost, governmental initiatives* and ease of use.</a:t>
          </a:r>
          <a:endParaRPr lang="en-US" dirty="0"/>
        </a:p>
      </dgm:t>
    </dgm:pt>
    <dgm:pt modelId="{92699407-8923-40E5-984A-9DC67E1E6035}" type="parTrans" cxnId="{89D1C746-6255-440F-9A4C-A1FA145371E5}">
      <dgm:prSet/>
      <dgm:spPr/>
      <dgm:t>
        <a:bodyPr/>
        <a:lstStyle/>
        <a:p>
          <a:endParaRPr lang="en-US"/>
        </a:p>
      </dgm:t>
    </dgm:pt>
    <dgm:pt modelId="{7BE0FC22-3B45-47D5-8F56-B6BAB90BA382}" type="sibTrans" cxnId="{89D1C746-6255-440F-9A4C-A1FA145371E5}">
      <dgm:prSet/>
      <dgm:spPr/>
      <dgm:t>
        <a:bodyPr/>
        <a:lstStyle/>
        <a:p>
          <a:endParaRPr lang="en-US"/>
        </a:p>
      </dgm:t>
    </dgm:pt>
    <dgm:pt modelId="{5FF35343-66BC-4B87-9018-6A5BD50219E0}" type="pres">
      <dgm:prSet presAssocID="{FE914A56-74F7-4162-86EC-6A1D17441A56}" presName="linearFlow" presStyleCnt="0">
        <dgm:presLayoutVars>
          <dgm:dir/>
          <dgm:animLvl val="lvl"/>
          <dgm:resizeHandles val="exact"/>
        </dgm:presLayoutVars>
      </dgm:prSet>
      <dgm:spPr/>
    </dgm:pt>
    <dgm:pt modelId="{9FDD57AF-B454-4586-B36E-31F17E461DAB}" type="pres">
      <dgm:prSet presAssocID="{BF25CA1F-D3F6-47ED-8832-E68F84D5BF8D}" presName="composite" presStyleCnt="0"/>
      <dgm:spPr/>
    </dgm:pt>
    <dgm:pt modelId="{88C2220C-D27C-4B90-A72A-4370A6C03AAC}" type="pres">
      <dgm:prSet presAssocID="{BF25CA1F-D3F6-47ED-8832-E68F84D5BF8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057BBCB-0804-40F6-8FC1-ED1E2A9B5323}" type="pres">
      <dgm:prSet presAssocID="{BF25CA1F-D3F6-47ED-8832-E68F84D5BF8D}" presName="descendantText" presStyleLbl="alignAcc1" presStyleIdx="0" presStyleCnt="3">
        <dgm:presLayoutVars>
          <dgm:bulletEnabled val="1"/>
        </dgm:presLayoutVars>
      </dgm:prSet>
      <dgm:spPr/>
    </dgm:pt>
    <dgm:pt modelId="{CB98FF8C-2CD0-4917-A766-7E96994D1C58}" type="pres">
      <dgm:prSet presAssocID="{290AC464-08BB-4F87-868F-EFF5AB948009}" presName="sp" presStyleCnt="0"/>
      <dgm:spPr/>
    </dgm:pt>
    <dgm:pt modelId="{EABA9668-A6C6-44C2-B1BB-F2498FC5B16A}" type="pres">
      <dgm:prSet presAssocID="{DA886892-5B3D-4EC8-B09D-7C77BF67C062}" presName="composite" presStyleCnt="0"/>
      <dgm:spPr/>
    </dgm:pt>
    <dgm:pt modelId="{39F0B890-2448-4721-BD3E-53282C27A314}" type="pres">
      <dgm:prSet presAssocID="{DA886892-5B3D-4EC8-B09D-7C77BF67C06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719D522-86A5-477D-AA35-54CF80D419E4}" type="pres">
      <dgm:prSet presAssocID="{DA886892-5B3D-4EC8-B09D-7C77BF67C062}" presName="descendantText" presStyleLbl="alignAcc1" presStyleIdx="1" presStyleCnt="3">
        <dgm:presLayoutVars>
          <dgm:bulletEnabled val="1"/>
        </dgm:presLayoutVars>
      </dgm:prSet>
      <dgm:spPr/>
    </dgm:pt>
    <dgm:pt modelId="{0C20B2E2-8D94-47BD-A368-4C92BFEA447F}" type="pres">
      <dgm:prSet presAssocID="{2D2EC727-66F5-4FCC-A842-4AF60CE9ADA3}" presName="sp" presStyleCnt="0"/>
      <dgm:spPr/>
    </dgm:pt>
    <dgm:pt modelId="{48AD4363-797D-4DA5-B1E5-47D5EE79AC3F}" type="pres">
      <dgm:prSet presAssocID="{992625D3-28FE-4081-9BA1-D50E03753FE6}" presName="composite" presStyleCnt="0"/>
      <dgm:spPr/>
    </dgm:pt>
    <dgm:pt modelId="{2BA029A3-AAE1-4347-BB97-35D0C98F9951}" type="pres">
      <dgm:prSet presAssocID="{992625D3-28FE-4081-9BA1-D50E03753FE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7C4204B-2DAE-46FC-BCB8-16626A811AEC}" type="pres">
      <dgm:prSet presAssocID="{992625D3-28FE-4081-9BA1-D50E03753FE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30CDB0B-3480-403E-B5EF-20C27D45E9CF}" type="presOf" srcId="{C87AB9F9-05AC-45D1-82BE-8BF1CA628D54}" destId="{77C4204B-2DAE-46FC-BCB8-16626A811AEC}" srcOrd="0" destOrd="1" presId="urn:microsoft.com/office/officeart/2005/8/layout/chevron2"/>
    <dgm:cxn modelId="{F184CF0C-C181-4AC5-B868-892550414BBF}" type="presOf" srcId="{2D416D0D-0D39-4403-8086-2EECBA297E7D}" destId="{2719D522-86A5-477D-AA35-54CF80D419E4}" srcOrd="0" destOrd="0" presId="urn:microsoft.com/office/officeart/2005/8/layout/chevron2"/>
    <dgm:cxn modelId="{EA2EC824-6BAF-4B8B-9FB0-A8312B082D3A}" srcId="{FE914A56-74F7-4162-86EC-6A1D17441A56}" destId="{992625D3-28FE-4081-9BA1-D50E03753FE6}" srcOrd="2" destOrd="0" parTransId="{E2991EBA-0CC1-47B5-B3A5-42C0B231F868}" sibTransId="{E94EA1D4-0C4D-4F0A-A1B8-79C02188C630}"/>
    <dgm:cxn modelId="{3425F62E-01A5-43DD-9786-6E3CF1CC2C54}" srcId="{DA886892-5B3D-4EC8-B09D-7C77BF67C062}" destId="{1615A44B-3F91-449E-B30E-18B535AA5558}" srcOrd="3" destOrd="0" parTransId="{2CB4F4CD-2248-4D3F-AD82-190E36FA0CBB}" sibTransId="{9538A9DE-BBC0-413A-AAFA-2116C56C24C3}"/>
    <dgm:cxn modelId="{01438733-57FB-4836-8C77-83458CEF2672}" srcId="{FE914A56-74F7-4162-86EC-6A1D17441A56}" destId="{BF25CA1F-D3F6-47ED-8832-E68F84D5BF8D}" srcOrd="0" destOrd="0" parTransId="{191AE418-4CCF-446D-862C-44A8E27D4568}" sibTransId="{290AC464-08BB-4F87-868F-EFF5AB948009}"/>
    <dgm:cxn modelId="{4EE02541-EB42-4DB4-8402-9056D9D5D9F3}" type="presOf" srcId="{992625D3-28FE-4081-9BA1-D50E03753FE6}" destId="{2BA029A3-AAE1-4347-BB97-35D0C98F9951}" srcOrd="0" destOrd="0" presId="urn:microsoft.com/office/officeart/2005/8/layout/chevron2"/>
    <dgm:cxn modelId="{89D1C746-6255-440F-9A4C-A1FA145371E5}" srcId="{DA886892-5B3D-4EC8-B09D-7C77BF67C062}" destId="{FA8B47E3-531A-4AE8-A771-98701F72755E}" srcOrd="1" destOrd="0" parTransId="{92699407-8923-40E5-984A-9DC67E1E6035}" sibTransId="{7BE0FC22-3B45-47D5-8F56-B6BAB90BA382}"/>
    <dgm:cxn modelId="{830CF972-ABDB-4D7C-B6C0-2B5FAB65B29B}" type="presOf" srcId="{F98C56F3-BEDB-470F-9510-F42310D1F03F}" destId="{77C4204B-2DAE-46FC-BCB8-16626A811AEC}" srcOrd="0" destOrd="0" presId="urn:microsoft.com/office/officeart/2005/8/layout/chevron2"/>
    <dgm:cxn modelId="{05833C79-EE47-4E74-9EDA-53C1F392CE3F}" srcId="{BF25CA1F-D3F6-47ED-8832-E68F84D5BF8D}" destId="{41BE1F1D-A0D8-4369-8738-5070941F45BC}" srcOrd="0" destOrd="0" parTransId="{BD3EE184-3E00-4E3A-8940-5783F0DC0878}" sibTransId="{C9FE3F19-D382-4D09-B556-FF94E6E712A5}"/>
    <dgm:cxn modelId="{8C02AE5A-0B25-4F33-83B6-D06676628A14}" type="presOf" srcId="{F05650DE-14CA-4F94-B33E-B5B218A37E78}" destId="{2719D522-86A5-477D-AA35-54CF80D419E4}" srcOrd="0" destOrd="2" presId="urn:microsoft.com/office/officeart/2005/8/layout/chevron2"/>
    <dgm:cxn modelId="{8A99B27C-74C9-4568-A38B-D904E57FAFD5}" srcId="{992625D3-28FE-4081-9BA1-D50E03753FE6}" destId="{C87AB9F9-05AC-45D1-82BE-8BF1CA628D54}" srcOrd="1" destOrd="0" parTransId="{D59333A3-91A2-4828-B7B1-2792B9834249}" sibTransId="{EB0D6734-CD49-42A2-A0B1-F7E8A9F5EB03}"/>
    <dgm:cxn modelId="{BAF79C83-0BCB-4768-B7EE-7189A3732E87}" type="presOf" srcId="{41BE1F1D-A0D8-4369-8738-5070941F45BC}" destId="{1057BBCB-0804-40F6-8FC1-ED1E2A9B5323}" srcOrd="0" destOrd="0" presId="urn:microsoft.com/office/officeart/2005/8/layout/chevron2"/>
    <dgm:cxn modelId="{CA817A84-C801-4477-A7C3-9D33840BB34D}" type="presOf" srcId="{1615A44B-3F91-449E-B30E-18B535AA5558}" destId="{2719D522-86A5-477D-AA35-54CF80D419E4}" srcOrd="0" destOrd="3" presId="urn:microsoft.com/office/officeart/2005/8/layout/chevron2"/>
    <dgm:cxn modelId="{129FE98A-A59E-4102-9361-AE592B815E53}" srcId="{FE914A56-74F7-4162-86EC-6A1D17441A56}" destId="{DA886892-5B3D-4EC8-B09D-7C77BF67C062}" srcOrd="1" destOrd="0" parTransId="{5839EA2B-C9D1-4638-BA99-645E5AF97A97}" sibTransId="{2D2EC727-66F5-4FCC-A842-4AF60CE9ADA3}"/>
    <dgm:cxn modelId="{4D83FAB4-1280-4A07-A7B9-6DB683D8AD71}" type="presOf" srcId="{BF25CA1F-D3F6-47ED-8832-E68F84D5BF8D}" destId="{88C2220C-D27C-4B90-A72A-4370A6C03AAC}" srcOrd="0" destOrd="0" presId="urn:microsoft.com/office/officeart/2005/8/layout/chevron2"/>
    <dgm:cxn modelId="{EF0B0ABF-8D0B-4C07-8290-A7945A6AA677}" srcId="{992625D3-28FE-4081-9BA1-D50E03753FE6}" destId="{1CC58953-843A-44F9-92B7-D2EC4C4A9393}" srcOrd="2" destOrd="0" parTransId="{769F5B95-323F-4975-B481-C857331B953B}" sibTransId="{A292C762-8522-4D8D-A657-87037A7B905E}"/>
    <dgm:cxn modelId="{907F41C6-CBC7-4AC7-8ACD-1C389703DB04}" srcId="{992625D3-28FE-4081-9BA1-D50E03753FE6}" destId="{F98C56F3-BEDB-470F-9510-F42310D1F03F}" srcOrd="0" destOrd="0" parTransId="{56C03960-2FC3-49F5-A766-7CACB6E2C12F}" sibTransId="{811528EA-198C-4BB3-BA90-EEEAC97A8B57}"/>
    <dgm:cxn modelId="{1E1133CC-B713-404F-ACDE-495244A37196}" srcId="{DA886892-5B3D-4EC8-B09D-7C77BF67C062}" destId="{2D416D0D-0D39-4403-8086-2EECBA297E7D}" srcOrd="0" destOrd="0" parTransId="{FE321960-2090-41E0-B4A5-4D974E54E025}" sibTransId="{CF5597F4-4CEE-49B9-A2D2-79F19CA54512}"/>
    <dgm:cxn modelId="{FA9962E7-5B4F-4DE4-9E60-F7383ABB021A}" type="presOf" srcId="{FE914A56-74F7-4162-86EC-6A1D17441A56}" destId="{5FF35343-66BC-4B87-9018-6A5BD50219E0}" srcOrd="0" destOrd="0" presId="urn:microsoft.com/office/officeart/2005/8/layout/chevron2"/>
    <dgm:cxn modelId="{42D7ACE8-A421-443B-A4F6-6FFE4840E253}" type="presOf" srcId="{FA8B47E3-531A-4AE8-A771-98701F72755E}" destId="{2719D522-86A5-477D-AA35-54CF80D419E4}" srcOrd="0" destOrd="1" presId="urn:microsoft.com/office/officeart/2005/8/layout/chevron2"/>
    <dgm:cxn modelId="{5E83B9EC-606E-4F03-A97C-B759C84C165F}" srcId="{DA886892-5B3D-4EC8-B09D-7C77BF67C062}" destId="{F05650DE-14CA-4F94-B33E-B5B218A37E78}" srcOrd="2" destOrd="0" parTransId="{5029C1A9-00FD-4D88-9ECB-B02C2AE2B67A}" sibTransId="{D049B326-92E6-4B76-997B-90DDE0818588}"/>
    <dgm:cxn modelId="{E61C16F9-D423-47D7-95A8-15BAD51394E3}" type="presOf" srcId="{1CC58953-843A-44F9-92B7-D2EC4C4A9393}" destId="{77C4204B-2DAE-46FC-BCB8-16626A811AEC}" srcOrd="0" destOrd="2" presId="urn:microsoft.com/office/officeart/2005/8/layout/chevron2"/>
    <dgm:cxn modelId="{99F917FF-43B2-4B26-9BEF-174DF9A1E996}" type="presOf" srcId="{DA886892-5B3D-4EC8-B09D-7C77BF67C062}" destId="{39F0B890-2448-4721-BD3E-53282C27A314}" srcOrd="0" destOrd="0" presId="urn:microsoft.com/office/officeart/2005/8/layout/chevron2"/>
    <dgm:cxn modelId="{35DF43AD-8E6A-492F-A581-F81E5E3E7299}" type="presParOf" srcId="{5FF35343-66BC-4B87-9018-6A5BD50219E0}" destId="{9FDD57AF-B454-4586-B36E-31F17E461DAB}" srcOrd="0" destOrd="0" presId="urn:microsoft.com/office/officeart/2005/8/layout/chevron2"/>
    <dgm:cxn modelId="{390F6BAA-7C4A-43BF-A4F2-26A54379C421}" type="presParOf" srcId="{9FDD57AF-B454-4586-B36E-31F17E461DAB}" destId="{88C2220C-D27C-4B90-A72A-4370A6C03AAC}" srcOrd="0" destOrd="0" presId="urn:microsoft.com/office/officeart/2005/8/layout/chevron2"/>
    <dgm:cxn modelId="{60AC05FB-CAD0-471F-B6B4-9F110246B2E4}" type="presParOf" srcId="{9FDD57AF-B454-4586-B36E-31F17E461DAB}" destId="{1057BBCB-0804-40F6-8FC1-ED1E2A9B5323}" srcOrd="1" destOrd="0" presId="urn:microsoft.com/office/officeart/2005/8/layout/chevron2"/>
    <dgm:cxn modelId="{D2AA9B5E-FDB7-4BA1-97EB-0291F77A58E1}" type="presParOf" srcId="{5FF35343-66BC-4B87-9018-6A5BD50219E0}" destId="{CB98FF8C-2CD0-4917-A766-7E96994D1C58}" srcOrd="1" destOrd="0" presId="urn:microsoft.com/office/officeart/2005/8/layout/chevron2"/>
    <dgm:cxn modelId="{A19041FC-C266-4488-B29C-835A1E05415C}" type="presParOf" srcId="{5FF35343-66BC-4B87-9018-6A5BD50219E0}" destId="{EABA9668-A6C6-44C2-B1BB-F2498FC5B16A}" srcOrd="2" destOrd="0" presId="urn:microsoft.com/office/officeart/2005/8/layout/chevron2"/>
    <dgm:cxn modelId="{4F2CF73D-F3EE-4D5D-83B6-3F3479048CDC}" type="presParOf" srcId="{EABA9668-A6C6-44C2-B1BB-F2498FC5B16A}" destId="{39F0B890-2448-4721-BD3E-53282C27A314}" srcOrd="0" destOrd="0" presId="urn:microsoft.com/office/officeart/2005/8/layout/chevron2"/>
    <dgm:cxn modelId="{D3A620D0-061E-4C10-8BAA-4E3755D95F42}" type="presParOf" srcId="{EABA9668-A6C6-44C2-B1BB-F2498FC5B16A}" destId="{2719D522-86A5-477D-AA35-54CF80D419E4}" srcOrd="1" destOrd="0" presId="urn:microsoft.com/office/officeart/2005/8/layout/chevron2"/>
    <dgm:cxn modelId="{3AB972AD-1EF2-4B25-B9FD-224C6B47992E}" type="presParOf" srcId="{5FF35343-66BC-4B87-9018-6A5BD50219E0}" destId="{0C20B2E2-8D94-47BD-A368-4C92BFEA447F}" srcOrd="3" destOrd="0" presId="urn:microsoft.com/office/officeart/2005/8/layout/chevron2"/>
    <dgm:cxn modelId="{884C0566-875F-4AD0-A404-62B6FF6B623E}" type="presParOf" srcId="{5FF35343-66BC-4B87-9018-6A5BD50219E0}" destId="{48AD4363-797D-4DA5-B1E5-47D5EE79AC3F}" srcOrd="4" destOrd="0" presId="urn:microsoft.com/office/officeart/2005/8/layout/chevron2"/>
    <dgm:cxn modelId="{8AB0C324-E80E-408B-8E2C-7CF32CE19EAE}" type="presParOf" srcId="{48AD4363-797D-4DA5-B1E5-47D5EE79AC3F}" destId="{2BA029A3-AAE1-4347-BB97-35D0C98F9951}" srcOrd="0" destOrd="0" presId="urn:microsoft.com/office/officeart/2005/8/layout/chevron2"/>
    <dgm:cxn modelId="{F2B3192B-DE28-4260-BB50-686EA1DD3DE8}" type="presParOf" srcId="{48AD4363-797D-4DA5-B1E5-47D5EE79AC3F}" destId="{77C4204B-2DAE-46FC-BCB8-16626A811AE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F1C108-D25C-42F1-A6B2-DC7EE3A01850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EE76469-CD28-4957-83DE-17E39D2B54BE}">
      <dgm:prSet phldrT="[Text]" custT="1"/>
      <dgm:spPr/>
      <dgm:t>
        <a:bodyPr/>
        <a:lstStyle/>
        <a:p>
          <a:r>
            <a:rPr lang="en-US" sz="2800" b="1" i="0" u="none" dirty="0"/>
            <a:t>Business </a:t>
          </a:r>
          <a:r>
            <a:rPr lang="en-US" sz="2800" b="1" dirty="0"/>
            <a:t>Problem</a:t>
          </a:r>
        </a:p>
      </dgm:t>
    </dgm:pt>
    <dgm:pt modelId="{B7C2188F-5053-48FA-A7B3-87986E53B1D0}" type="parTrans" cxnId="{083E4B22-B824-4D47-B1B3-E64649F9C21B}">
      <dgm:prSet/>
      <dgm:spPr/>
      <dgm:t>
        <a:bodyPr/>
        <a:lstStyle/>
        <a:p>
          <a:endParaRPr lang="en-US"/>
        </a:p>
      </dgm:t>
    </dgm:pt>
    <dgm:pt modelId="{8B91F8F0-593C-448C-A16C-AB8AF8F28169}" type="sibTrans" cxnId="{083E4B22-B824-4D47-B1B3-E64649F9C21B}">
      <dgm:prSet/>
      <dgm:spPr/>
      <dgm:t>
        <a:bodyPr/>
        <a:lstStyle/>
        <a:p>
          <a:endParaRPr lang="en-US"/>
        </a:p>
      </dgm:t>
    </dgm:pt>
    <dgm:pt modelId="{8F499962-8D2F-46C0-841B-FD6E0A0A7C38}">
      <dgm:prSet phldrT="[Text]"/>
      <dgm:spPr/>
      <dgm:t>
        <a:bodyPr/>
        <a:lstStyle/>
        <a:p>
          <a:r>
            <a:rPr lang="en-US" b="1" dirty="0"/>
            <a:t>Analytical Solution</a:t>
          </a:r>
        </a:p>
      </dgm:t>
    </dgm:pt>
    <dgm:pt modelId="{BDE6793C-D711-46CA-A470-F7086A1D9873}" type="parTrans" cxnId="{34DA5270-B0A6-41F5-89D5-E97EDE7B409E}">
      <dgm:prSet/>
      <dgm:spPr/>
      <dgm:t>
        <a:bodyPr/>
        <a:lstStyle/>
        <a:p>
          <a:endParaRPr lang="en-US"/>
        </a:p>
      </dgm:t>
    </dgm:pt>
    <dgm:pt modelId="{F2101D3E-20F8-4F3A-ABED-267BCA148B8F}" type="sibTrans" cxnId="{34DA5270-B0A6-41F5-89D5-E97EDE7B409E}">
      <dgm:prSet/>
      <dgm:spPr/>
      <dgm:t>
        <a:bodyPr/>
        <a:lstStyle/>
        <a:p>
          <a:endParaRPr lang="en-US"/>
        </a:p>
      </dgm:t>
    </dgm:pt>
    <dgm:pt modelId="{54688A73-E9AB-43EE-B1DC-634BF00E879D}">
      <dgm:prSet phldrT="[Text]"/>
      <dgm:spPr/>
      <dgm:t>
        <a:bodyPr/>
        <a:lstStyle/>
        <a:p>
          <a:r>
            <a:rPr lang="en-US" b="1" dirty="0"/>
            <a:t>Impact</a:t>
          </a:r>
        </a:p>
      </dgm:t>
    </dgm:pt>
    <dgm:pt modelId="{D6214B0E-A93F-4F98-BD56-5136B4BC1948}" type="parTrans" cxnId="{9DD51FDA-544B-46D7-9C37-00F5D9CE2F23}">
      <dgm:prSet/>
      <dgm:spPr/>
      <dgm:t>
        <a:bodyPr/>
        <a:lstStyle/>
        <a:p>
          <a:endParaRPr lang="en-US"/>
        </a:p>
      </dgm:t>
    </dgm:pt>
    <dgm:pt modelId="{FAE2641D-AFA6-44DD-8EE1-098D18BDC3E8}" type="sibTrans" cxnId="{9DD51FDA-544B-46D7-9C37-00F5D9CE2F23}">
      <dgm:prSet/>
      <dgm:spPr/>
      <dgm:t>
        <a:bodyPr/>
        <a:lstStyle/>
        <a:p>
          <a:endParaRPr lang="en-US"/>
        </a:p>
      </dgm:t>
    </dgm:pt>
    <dgm:pt modelId="{9F659679-DF6C-4B6A-8090-A95E550434A9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100" dirty="0">
              <a:latin typeface="Calibri"/>
              <a:ea typeface="Calibri"/>
              <a:cs typeface="Calibri"/>
            </a:rPr>
            <a:t>Low Recurring Rate</a:t>
          </a:r>
          <a:endParaRPr lang="en-US" sz="2100" dirty="0"/>
        </a:p>
      </dgm:t>
    </dgm:pt>
    <dgm:pt modelId="{E5052D76-8B07-41E0-A64E-52C526280CA2}" type="sibTrans" cxnId="{FA4D8696-79EC-45A3-A6B5-F72D00AC1F4D}">
      <dgm:prSet/>
      <dgm:spPr/>
      <dgm:t>
        <a:bodyPr/>
        <a:lstStyle/>
        <a:p>
          <a:endParaRPr lang="en-US"/>
        </a:p>
      </dgm:t>
    </dgm:pt>
    <dgm:pt modelId="{DBDCA9B6-3120-44A5-9406-72C756C0E932}" type="parTrans" cxnId="{FA4D8696-79EC-45A3-A6B5-F72D00AC1F4D}">
      <dgm:prSet/>
      <dgm:spPr/>
      <dgm:t>
        <a:bodyPr/>
        <a:lstStyle/>
        <a:p>
          <a:endParaRPr lang="en-US"/>
        </a:p>
      </dgm:t>
    </dgm:pt>
    <dgm:pt modelId="{AF6D2586-9C9F-4833-9A40-C56756FB6E71}">
      <dgm:prSet phldrT="[Text]" custT="1"/>
      <dgm:spPr/>
      <dgm:t>
        <a:bodyPr/>
        <a:lstStyle/>
        <a:p>
          <a:r>
            <a:rPr lang="en-US" sz="2100">
              <a:latin typeface="Calibri"/>
              <a:ea typeface="Calibri"/>
              <a:cs typeface="Calibri"/>
              <a:sym typeface="Calibri"/>
            </a:rPr>
            <a:t>Increase retention rate and trip frequency</a:t>
          </a:r>
          <a:endParaRPr lang="en-US" sz="2100" b="0" dirty="0"/>
        </a:p>
      </dgm:t>
    </dgm:pt>
    <dgm:pt modelId="{0A37F77B-8EFE-405D-AA31-8FA1298860EE}" type="parTrans" cxnId="{8390F981-B4E1-449C-85FA-D7E8CC0DEAD2}">
      <dgm:prSet/>
      <dgm:spPr/>
      <dgm:t>
        <a:bodyPr/>
        <a:lstStyle/>
        <a:p>
          <a:endParaRPr lang="en-US"/>
        </a:p>
      </dgm:t>
    </dgm:pt>
    <dgm:pt modelId="{15E7591F-CF5B-46DF-BE20-D75097A0E5C3}" type="sibTrans" cxnId="{8390F981-B4E1-449C-85FA-D7E8CC0DEAD2}">
      <dgm:prSet/>
      <dgm:spPr/>
      <dgm:t>
        <a:bodyPr/>
        <a:lstStyle/>
        <a:p>
          <a:endParaRPr lang="en-US"/>
        </a:p>
      </dgm:t>
    </dgm:pt>
    <dgm:pt modelId="{63ED5549-211E-4E4B-B376-BA34DEFC1B56}">
      <dgm:prSet phldrT="[Text]" custT="1"/>
      <dgm:spPr/>
      <dgm:t>
        <a:bodyPr/>
        <a:lstStyle/>
        <a:p>
          <a:endParaRPr lang="en-US" sz="2000" dirty="0"/>
        </a:p>
      </dgm:t>
    </dgm:pt>
    <dgm:pt modelId="{29465679-0EDA-43FE-AA0D-062986572788}" type="parTrans" cxnId="{957F81B2-0B56-437B-AD2D-1332AD20F358}">
      <dgm:prSet/>
      <dgm:spPr/>
      <dgm:t>
        <a:bodyPr/>
        <a:lstStyle/>
        <a:p>
          <a:endParaRPr lang="en-US"/>
        </a:p>
      </dgm:t>
    </dgm:pt>
    <dgm:pt modelId="{485A3EC1-A72F-4B1B-B131-11240659A3C6}" type="sibTrans" cxnId="{957F81B2-0B56-437B-AD2D-1332AD20F358}">
      <dgm:prSet/>
      <dgm:spPr/>
      <dgm:t>
        <a:bodyPr/>
        <a:lstStyle/>
        <a:p>
          <a:endParaRPr lang="en-US"/>
        </a:p>
      </dgm:t>
    </dgm:pt>
    <dgm:pt modelId="{DCA4F95F-CF9F-416E-B281-0442B56EE6B9}">
      <dgm:prSet custT="1"/>
      <dgm:spPr/>
      <dgm:t>
        <a:bodyPr/>
        <a:lstStyle/>
        <a:p>
          <a:pPr>
            <a:buNone/>
          </a:pPr>
          <a:r>
            <a:rPr lang="en-US" sz="2100">
              <a:latin typeface="Calibri"/>
              <a:ea typeface="Calibri"/>
              <a:cs typeface="Calibri"/>
              <a:sym typeface="Calibri"/>
            </a:rPr>
            <a:t>One time customer</a:t>
          </a:r>
          <a:endParaRPr lang="en-US" sz="2100" dirty="0">
            <a:latin typeface="Calibri"/>
            <a:ea typeface="Calibri"/>
            <a:cs typeface="Calibri"/>
          </a:endParaRPr>
        </a:p>
      </dgm:t>
    </dgm:pt>
    <dgm:pt modelId="{1D448374-8DFB-4144-8D7F-1E6AFB16A25E}" type="parTrans" cxnId="{1B5F2ECB-0B81-498A-9D5B-6F87BE2447E8}">
      <dgm:prSet/>
      <dgm:spPr/>
      <dgm:t>
        <a:bodyPr/>
        <a:lstStyle/>
        <a:p>
          <a:endParaRPr lang="en-US"/>
        </a:p>
      </dgm:t>
    </dgm:pt>
    <dgm:pt modelId="{FFEB6BB1-ECFA-499C-8BF3-9AC2961BB1A4}" type="sibTrans" cxnId="{1B5F2ECB-0B81-498A-9D5B-6F87BE2447E8}">
      <dgm:prSet/>
      <dgm:spPr/>
      <dgm:t>
        <a:bodyPr/>
        <a:lstStyle/>
        <a:p>
          <a:endParaRPr lang="en-US"/>
        </a:p>
      </dgm:t>
    </dgm:pt>
    <dgm:pt modelId="{FB949959-F93F-45DA-809E-CE16DB7385B6}">
      <dgm:prSet custT="1"/>
      <dgm:spPr/>
      <dgm:t>
        <a:bodyPr/>
        <a:lstStyle/>
        <a:p>
          <a:pPr>
            <a:buNone/>
          </a:pPr>
          <a:r>
            <a:rPr lang="en-US" sz="2100" dirty="0">
              <a:latin typeface="Calibri"/>
              <a:ea typeface="Calibri"/>
              <a:cs typeface="Calibri"/>
              <a:sym typeface="Calibri"/>
            </a:rPr>
            <a:t>Advertising the wrong area of the product</a:t>
          </a:r>
          <a:endParaRPr lang="en-US" sz="2100" dirty="0">
            <a:latin typeface="Calibri"/>
            <a:ea typeface="Calibri"/>
            <a:cs typeface="Calibri"/>
          </a:endParaRPr>
        </a:p>
      </dgm:t>
    </dgm:pt>
    <dgm:pt modelId="{4ABDF517-8419-414F-B015-B87D06185F48}" type="parTrans" cxnId="{904B5C34-F9DF-44AB-858D-0AC9FB45DEA9}">
      <dgm:prSet/>
      <dgm:spPr/>
      <dgm:t>
        <a:bodyPr/>
        <a:lstStyle/>
        <a:p>
          <a:endParaRPr lang="en-US"/>
        </a:p>
      </dgm:t>
    </dgm:pt>
    <dgm:pt modelId="{12A22B96-6F22-4565-A00E-483D172A0AAC}" type="sibTrans" cxnId="{904B5C34-F9DF-44AB-858D-0AC9FB45DEA9}">
      <dgm:prSet/>
      <dgm:spPr/>
      <dgm:t>
        <a:bodyPr/>
        <a:lstStyle/>
        <a:p>
          <a:endParaRPr lang="en-US"/>
        </a:p>
      </dgm:t>
    </dgm:pt>
    <dgm:pt modelId="{61E91793-6CD6-488F-8510-9622E2351047}">
      <dgm:prSet custT="1"/>
      <dgm:spPr/>
      <dgm:t>
        <a:bodyPr/>
        <a:lstStyle/>
        <a:p>
          <a:pPr>
            <a:buNone/>
          </a:pPr>
          <a:r>
            <a:rPr lang="en-US" sz="2100">
              <a:latin typeface="Calibri"/>
              <a:ea typeface="Calibri"/>
              <a:cs typeface="Calibri"/>
              <a:sym typeface="Calibri"/>
            </a:rPr>
            <a:t>The customers want to explore competitors</a:t>
          </a:r>
          <a:endParaRPr lang="en-US" sz="2100" dirty="0">
            <a:latin typeface="Calibri"/>
            <a:ea typeface="Calibri"/>
            <a:cs typeface="Calibri"/>
          </a:endParaRPr>
        </a:p>
      </dgm:t>
    </dgm:pt>
    <dgm:pt modelId="{470B03CD-1177-42E9-84DF-57AD40509F29}" type="parTrans" cxnId="{4357F5F9-DFB6-4E7D-B8AF-9AD879863485}">
      <dgm:prSet/>
      <dgm:spPr/>
      <dgm:t>
        <a:bodyPr/>
        <a:lstStyle/>
        <a:p>
          <a:endParaRPr lang="en-US"/>
        </a:p>
      </dgm:t>
    </dgm:pt>
    <dgm:pt modelId="{8BB6C5F8-DE5D-419E-B740-ABB185130303}" type="sibTrans" cxnId="{4357F5F9-DFB6-4E7D-B8AF-9AD879863485}">
      <dgm:prSet/>
      <dgm:spPr/>
      <dgm:t>
        <a:bodyPr/>
        <a:lstStyle/>
        <a:p>
          <a:endParaRPr lang="en-US"/>
        </a:p>
      </dgm:t>
    </dgm:pt>
    <dgm:pt modelId="{FC751F00-BC22-41DD-821E-E5BB8BFACF90}">
      <dgm:prSet custT="1"/>
      <dgm:spPr/>
      <dgm:t>
        <a:bodyPr/>
        <a:lstStyle/>
        <a:p>
          <a:r>
            <a:rPr lang="en-US" sz="2100" dirty="0">
              <a:latin typeface="Calibri"/>
              <a:ea typeface="Calibri"/>
              <a:cs typeface="Calibri"/>
              <a:sym typeface="Calibri"/>
            </a:rPr>
            <a:t>Identify key factors for why customers come back</a:t>
          </a:r>
        </a:p>
      </dgm:t>
    </dgm:pt>
    <dgm:pt modelId="{6C1E5E37-D1E9-447F-BB86-9B0D58105901}" type="parTrans" cxnId="{B1CAD8EC-EA84-4C7F-82F3-E510AF8A394D}">
      <dgm:prSet/>
      <dgm:spPr/>
      <dgm:t>
        <a:bodyPr/>
        <a:lstStyle/>
        <a:p>
          <a:endParaRPr lang="en-US"/>
        </a:p>
      </dgm:t>
    </dgm:pt>
    <dgm:pt modelId="{0E53541E-5818-46FF-B382-CB855AFAFDF3}" type="sibTrans" cxnId="{B1CAD8EC-EA84-4C7F-82F3-E510AF8A394D}">
      <dgm:prSet/>
      <dgm:spPr/>
      <dgm:t>
        <a:bodyPr/>
        <a:lstStyle/>
        <a:p>
          <a:endParaRPr lang="en-US"/>
        </a:p>
      </dgm:t>
    </dgm:pt>
    <dgm:pt modelId="{C4FED674-50D3-4D8E-8021-EA66BF99B26B}">
      <dgm:prSet custT="1"/>
      <dgm:spPr/>
      <dgm:t>
        <a:bodyPr/>
        <a:lstStyle/>
        <a:p>
          <a:r>
            <a:rPr lang="en-US" sz="2100">
              <a:latin typeface="Calibri"/>
              <a:ea typeface="Calibri"/>
              <a:cs typeface="Calibri"/>
              <a:sym typeface="Calibri"/>
            </a:rPr>
            <a:t>Develop promotional package to target at risk (one time) customers and prospective customers</a:t>
          </a:r>
          <a:endParaRPr lang="en-US" sz="2100" dirty="0"/>
        </a:p>
      </dgm:t>
    </dgm:pt>
    <dgm:pt modelId="{9C1A2982-AF92-48CF-8132-6B0471E62AC7}" type="parTrans" cxnId="{0639054C-CF34-4C26-9F02-9F6A918C7B62}">
      <dgm:prSet/>
      <dgm:spPr/>
      <dgm:t>
        <a:bodyPr/>
        <a:lstStyle/>
        <a:p>
          <a:endParaRPr lang="en-US"/>
        </a:p>
      </dgm:t>
    </dgm:pt>
    <dgm:pt modelId="{5C2D5340-CBE8-4038-9363-85039774E8F4}" type="sibTrans" cxnId="{0639054C-CF34-4C26-9F02-9F6A918C7B62}">
      <dgm:prSet/>
      <dgm:spPr/>
      <dgm:t>
        <a:bodyPr/>
        <a:lstStyle/>
        <a:p>
          <a:endParaRPr lang="en-US"/>
        </a:p>
      </dgm:t>
    </dgm:pt>
    <dgm:pt modelId="{F229919C-3970-43EC-80E7-11B0B1308819}">
      <dgm:prSet custT="1"/>
      <dgm:spPr/>
      <dgm:t>
        <a:bodyPr/>
        <a:lstStyle/>
        <a:p>
          <a:r>
            <a:rPr lang="en-US" sz="2100">
              <a:latin typeface="Calibri"/>
              <a:ea typeface="Calibri"/>
              <a:cs typeface="Calibri"/>
              <a:sym typeface="Calibri"/>
            </a:rPr>
            <a:t>Improve customer satisfaction by knowing what matters </a:t>
          </a:r>
          <a:endParaRPr lang="en-US" sz="2100" dirty="0">
            <a:latin typeface="Calibri"/>
            <a:ea typeface="Calibri"/>
            <a:cs typeface="Calibri"/>
            <a:sym typeface="Calibri"/>
          </a:endParaRPr>
        </a:p>
      </dgm:t>
    </dgm:pt>
    <dgm:pt modelId="{A4BB8488-6D5B-4D21-B922-EAD15F190D32}" type="parTrans" cxnId="{B537BCA6-8DA6-49EA-8AA3-35BDB95115B8}">
      <dgm:prSet/>
      <dgm:spPr/>
      <dgm:t>
        <a:bodyPr/>
        <a:lstStyle/>
        <a:p>
          <a:endParaRPr lang="en-US"/>
        </a:p>
      </dgm:t>
    </dgm:pt>
    <dgm:pt modelId="{659BA7FD-9780-4C06-9DCB-158A02176E9A}" type="sibTrans" cxnId="{B537BCA6-8DA6-49EA-8AA3-35BDB95115B8}">
      <dgm:prSet/>
      <dgm:spPr/>
      <dgm:t>
        <a:bodyPr/>
        <a:lstStyle/>
        <a:p>
          <a:endParaRPr lang="en-US"/>
        </a:p>
      </dgm:t>
    </dgm:pt>
    <dgm:pt modelId="{58118DBB-1391-40F5-B42F-8B70CADE9BF3}">
      <dgm:prSet custT="1"/>
      <dgm:spPr/>
      <dgm:t>
        <a:bodyPr/>
        <a:lstStyle/>
        <a:p>
          <a:r>
            <a:rPr lang="en-US" sz="2100" dirty="0">
              <a:latin typeface="Calibri"/>
              <a:ea typeface="Calibri"/>
              <a:cs typeface="Calibri"/>
              <a:sym typeface="Calibri"/>
            </a:rPr>
            <a:t>Opportunity to increase brand value satisfaction</a:t>
          </a:r>
        </a:p>
      </dgm:t>
    </dgm:pt>
    <dgm:pt modelId="{8A618B46-B84A-41DA-958C-34E829A4BE26}" type="parTrans" cxnId="{C8CC7FAB-96A2-4CC3-8A04-FBEB57B7BD0C}">
      <dgm:prSet/>
      <dgm:spPr/>
      <dgm:t>
        <a:bodyPr/>
        <a:lstStyle/>
        <a:p>
          <a:endParaRPr lang="en-US"/>
        </a:p>
      </dgm:t>
    </dgm:pt>
    <dgm:pt modelId="{27FE7462-55B1-4DA4-90CB-6A3F80673C21}" type="sibTrans" cxnId="{C8CC7FAB-96A2-4CC3-8A04-FBEB57B7BD0C}">
      <dgm:prSet/>
      <dgm:spPr/>
      <dgm:t>
        <a:bodyPr/>
        <a:lstStyle/>
        <a:p>
          <a:endParaRPr lang="en-US"/>
        </a:p>
      </dgm:t>
    </dgm:pt>
    <dgm:pt modelId="{632B6FA3-72CD-4BEB-8685-5912578B3380}">
      <dgm:prSet phldrT="[Text]" custScaleX="111182" custScaleY="162230" custT="1" custLinFactNeighborX="3545" custLinFactNeighborY="22633"/>
      <dgm:spPr/>
      <dgm:t>
        <a:bodyPr/>
        <a:lstStyle/>
        <a:p>
          <a:r>
            <a:rPr lang="en-US" sz="2100" dirty="0">
              <a:latin typeface="Calibri"/>
              <a:ea typeface="Calibri"/>
              <a:cs typeface="Calibri"/>
              <a:sym typeface="Calibri"/>
            </a:rPr>
            <a:t>Predict customer likelihood to come back</a:t>
          </a:r>
        </a:p>
      </dgm:t>
    </dgm:pt>
    <dgm:pt modelId="{953A97AC-DD86-4D4D-A25C-69DB5DAD50F7}" type="parTrans" cxnId="{5B06B245-F0A5-41E9-AEA6-C3B771010881}">
      <dgm:prSet/>
      <dgm:spPr/>
      <dgm:t>
        <a:bodyPr/>
        <a:lstStyle/>
        <a:p>
          <a:endParaRPr lang="en-US"/>
        </a:p>
      </dgm:t>
    </dgm:pt>
    <dgm:pt modelId="{4824390E-C033-4C64-92D7-E6FFCB75D70D}" type="sibTrans" cxnId="{5B06B245-F0A5-41E9-AEA6-C3B771010881}">
      <dgm:prSet/>
      <dgm:spPr/>
      <dgm:t>
        <a:bodyPr/>
        <a:lstStyle/>
        <a:p>
          <a:endParaRPr lang="en-US"/>
        </a:p>
      </dgm:t>
    </dgm:pt>
    <dgm:pt modelId="{07729F22-1352-46E4-8DEC-5B60A6F37845}" type="pres">
      <dgm:prSet presAssocID="{1EF1C108-D25C-42F1-A6B2-DC7EE3A01850}" presName="Name0" presStyleCnt="0">
        <dgm:presLayoutVars>
          <dgm:dir/>
          <dgm:animLvl val="lvl"/>
          <dgm:resizeHandles val="exact"/>
        </dgm:presLayoutVars>
      </dgm:prSet>
      <dgm:spPr/>
    </dgm:pt>
    <dgm:pt modelId="{5BD43689-F679-46D4-A70D-27DF4E53C65B}" type="pres">
      <dgm:prSet presAssocID="{EEE76469-CD28-4957-83DE-17E39D2B54BE}" presName="composite" presStyleCnt="0"/>
      <dgm:spPr/>
    </dgm:pt>
    <dgm:pt modelId="{0CFD88BE-B1EE-4D81-815F-FBD2708118DC}" type="pres">
      <dgm:prSet presAssocID="{EEE76469-CD28-4957-83DE-17E39D2B54BE}" presName="parTx" presStyleLbl="alignNode1" presStyleIdx="0" presStyleCnt="3" custLinFactNeighborX="321" custLinFactNeighborY="-71903">
        <dgm:presLayoutVars>
          <dgm:chMax val="0"/>
          <dgm:chPref val="0"/>
        </dgm:presLayoutVars>
      </dgm:prSet>
      <dgm:spPr/>
    </dgm:pt>
    <dgm:pt modelId="{C1885486-DDDB-4E41-B574-B0F87F397A51}" type="pres">
      <dgm:prSet presAssocID="{EEE76469-CD28-4957-83DE-17E39D2B54BE}" presName="desTx" presStyleLbl="alignAccFollowNode1" presStyleIdx="0" presStyleCnt="3" custScaleX="100886" custScaleY="161348" custLinFactNeighborX="2800" custLinFactNeighborY="22563">
        <dgm:presLayoutVars/>
      </dgm:prSet>
      <dgm:spPr/>
    </dgm:pt>
    <dgm:pt modelId="{D4A3E14B-45FF-4E5B-AA79-60C924D5D5EF}" type="pres">
      <dgm:prSet presAssocID="{8B91F8F0-593C-448C-A16C-AB8AF8F28169}" presName="space" presStyleCnt="0"/>
      <dgm:spPr/>
    </dgm:pt>
    <dgm:pt modelId="{53F72749-16E8-4B44-98F6-ED1EC76B4523}" type="pres">
      <dgm:prSet presAssocID="{8F499962-8D2F-46C0-841B-FD6E0A0A7C38}" presName="composite" presStyleCnt="0"/>
      <dgm:spPr/>
    </dgm:pt>
    <dgm:pt modelId="{E3E6425B-A8FA-4A82-AE4E-09691316F7B7}" type="pres">
      <dgm:prSet presAssocID="{8F499962-8D2F-46C0-841B-FD6E0A0A7C38}" presName="parTx" presStyleLbl="alignNode1" presStyleIdx="1" presStyleCnt="3" custScaleX="103299" custScaleY="100298" custLinFactNeighborX="128" custLinFactNeighborY="-48403">
        <dgm:presLayoutVars>
          <dgm:chMax val="0"/>
          <dgm:chPref val="0"/>
        </dgm:presLayoutVars>
      </dgm:prSet>
      <dgm:spPr/>
    </dgm:pt>
    <dgm:pt modelId="{E1FD6350-D017-4093-9E9D-9A3EB4D7A847}" type="pres">
      <dgm:prSet presAssocID="{8F499962-8D2F-46C0-841B-FD6E0A0A7C38}" presName="desTx" presStyleLbl="alignAccFollowNode1" presStyleIdx="1" presStyleCnt="3" custScaleX="111182" custScaleY="162230" custLinFactNeighborX="3545" custLinFactNeighborY="22633">
        <dgm:presLayoutVars/>
      </dgm:prSet>
      <dgm:spPr/>
    </dgm:pt>
    <dgm:pt modelId="{4ABB31BD-99BD-4A81-948E-7CF7AB3089D8}" type="pres">
      <dgm:prSet presAssocID="{F2101D3E-20F8-4F3A-ABED-267BCA148B8F}" presName="space" presStyleCnt="0"/>
      <dgm:spPr/>
    </dgm:pt>
    <dgm:pt modelId="{A47A3FBD-8872-4FB1-9CAF-F43FE70D0612}" type="pres">
      <dgm:prSet presAssocID="{54688A73-E9AB-43EE-B1DC-634BF00E879D}" presName="composite" presStyleCnt="0"/>
      <dgm:spPr/>
    </dgm:pt>
    <dgm:pt modelId="{D6447037-E535-4DD6-8CFF-4F10B456FFBE}" type="pres">
      <dgm:prSet presAssocID="{54688A73-E9AB-43EE-B1DC-634BF00E879D}" presName="parTx" presStyleLbl="alignNode1" presStyleIdx="2" presStyleCnt="3" custScaleY="104993" custLinFactNeighborX="2338" custLinFactNeighborY="-74416">
        <dgm:presLayoutVars>
          <dgm:chMax val="0"/>
          <dgm:chPref val="0"/>
        </dgm:presLayoutVars>
      </dgm:prSet>
      <dgm:spPr/>
    </dgm:pt>
    <dgm:pt modelId="{421C1539-04C3-4264-9E50-4E583AFE853F}" type="pres">
      <dgm:prSet presAssocID="{54688A73-E9AB-43EE-B1DC-634BF00E879D}" presName="desTx" presStyleLbl="alignAccFollowNode1" presStyleIdx="2" presStyleCnt="3" custScaleX="99377" custScaleY="161914" custLinFactNeighborX="1058" custLinFactNeighborY="22093">
        <dgm:presLayoutVars/>
      </dgm:prSet>
      <dgm:spPr/>
    </dgm:pt>
  </dgm:ptLst>
  <dgm:cxnLst>
    <dgm:cxn modelId="{F5776305-F7C5-0346-9C69-AFDBC13AD4B2}" type="presOf" srcId="{1EF1C108-D25C-42F1-A6B2-DC7EE3A01850}" destId="{07729F22-1352-46E4-8DEC-5B60A6F37845}" srcOrd="0" destOrd="0" presId="urn:microsoft.com/office/officeart/2016/7/layout/ChevronBlockProcess"/>
    <dgm:cxn modelId="{36F8AB0D-774C-4A75-A3AB-B4FFDF508637}" type="presOf" srcId="{58118DBB-1391-40F5-B42F-8B70CADE9BF3}" destId="{421C1539-04C3-4264-9E50-4E583AFE853F}" srcOrd="0" destOrd="2" presId="urn:microsoft.com/office/officeart/2016/7/layout/ChevronBlockProcess"/>
    <dgm:cxn modelId="{083E4B22-B824-4D47-B1B3-E64649F9C21B}" srcId="{1EF1C108-D25C-42F1-A6B2-DC7EE3A01850}" destId="{EEE76469-CD28-4957-83DE-17E39D2B54BE}" srcOrd="0" destOrd="0" parTransId="{B7C2188F-5053-48FA-A7B3-87986E53B1D0}" sibTransId="{8B91F8F0-593C-448C-A16C-AB8AF8F28169}"/>
    <dgm:cxn modelId="{904B5C34-F9DF-44AB-858D-0AC9FB45DEA9}" srcId="{EEE76469-CD28-4957-83DE-17E39D2B54BE}" destId="{FB949959-F93F-45DA-809E-CE16DB7385B6}" srcOrd="2" destOrd="0" parTransId="{4ABDF517-8419-414F-B015-B87D06185F48}" sibTransId="{12A22B96-6F22-4565-A00E-483D172A0AAC}"/>
    <dgm:cxn modelId="{9E036235-A299-4AC9-9EAC-EC7120C7969D}" type="presOf" srcId="{DCA4F95F-CF9F-416E-B281-0442B56EE6B9}" destId="{C1885486-DDDB-4E41-B574-B0F87F397A51}" srcOrd="0" destOrd="1" presId="urn:microsoft.com/office/officeart/2016/7/layout/ChevronBlockProcess"/>
    <dgm:cxn modelId="{A065973B-EE73-4B3A-B341-0F10046BEDB4}" type="presOf" srcId="{632B6FA3-72CD-4BEB-8685-5912578B3380}" destId="{E1FD6350-D017-4093-9E9D-9A3EB4D7A847}" srcOrd="0" destOrd="1" presId="urn:microsoft.com/office/officeart/2016/7/layout/ChevronBlockProcess"/>
    <dgm:cxn modelId="{D1D5C163-5B88-40DC-ACCE-8A4EEBB629E9}" type="presOf" srcId="{F229919C-3970-43EC-80E7-11B0B1308819}" destId="{421C1539-04C3-4264-9E50-4E583AFE853F}" srcOrd="0" destOrd="1" presId="urn:microsoft.com/office/officeart/2016/7/layout/ChevronBlockProcess"/>
    <dgm:cxn modelId="{5B06B245-F0A5-41E9-AEA6-C3B771010881}" srcId="{8F499962-8D2F-46C0-841B-FD6E0A0A7C38}" destId="{632B6FA3-72CD-4BEB-8685-5912578B3380}" srcOrd="1" destOrd="0" parTransId="{953A97AC-DD86-4D4D-A25C-69DB5DAD50F7}" sibTransId="{4824390E-C033-4C64-92D7-E6FFCB75D70D}"/>
    <dgm:cxn modelId="{76A42647-2053-4A51-A705-D75914D7FC2C}" type="presOf" srcId="{FC751F00-BC22-41DD-821E-E5BB8BFACF90}" destId="{E1FD6350-D017-4093-9E9D-9A3EB4D7A847}" srcOrd="0" destOrd="0" presId="urn:microsoft.com/office/officeart/2016/7/layout/ChevronBlockProcess"/>
    <dgm:cxn modelId="{BC638F6B-3BBE-420C-A521-A38C195036D2}" type="presOf" srcId="{FB949959-F93F-45DA-809E-CE16DB7385B6}" destId="{C1885486-DDDB-4E41-B574-B0F87F397A51}" srcOrd="0" destOrd="2" presId="urn:microsoft.com/office/officeart/2016/7/layout/ChevronBlockProcess"/>
    <dgm:cxn modelId="{0639054C-CF34-4C26-9F02-9F6A918C7B62}" srcId="{8F499962-8D2F-46C0-841B-FD6E0A0A7C38}" destId="{C4FED674-50D3-4D8E-8021-EA66BF99B26B}" srcOrd="2" destOrd="0" parTransId="{9C1A2982-AF92-48CF-8132-6B0471E62AC7}" sibTransId="{5C2D5340-CBE8-4038-9363-85039774E8F4}"/>
    <dgm:cxn modelId="{6E83DC6E-D762-6A4B-BBAF-076D2E8CAB7F}" type="presOf" srcId="{EEE76469-CD28-4957-83DE-17E39D2B54BE}" destId="{0CFD88BE-B1EE-4D81-815F-FBD2708118DC}" srcOrd="0" destOrd="0" presId="urn:microsoft.com/office/officeart/2016/7/layout/ChevronBlockProcess"/>
    <dgm:cxn modelId="{997F3C50-0FF4-934F-84B7-7CB118BEF800}" type="presOf" srcId="{9F659679-DF6C-4B6A-8090-A95E550434A9}" destId="{C1885486-DDDB-4E41-B574-B0F87F397A51}" srcOrd="0" destOrd="0" presId="urn:microsoft.com/office/officeart/2016/7/layout/ChevronBlockProcess"/>
    <dgm:cxn modelId="{34DA5270-B0A6-41F5-89D5-E97EDE7B409E}" srcId="{1EF1C108-D25C-42F1-A6B2-DC7EE3A01850}" destId="{8F499962-8D2F-46C0-841B-FD6E0A0A7C38}" srcOrd="1" destOrd="0" parTransId="{BDE6793C-D711-46CA-A470-F7086A1D9873}" sibTransId="{F2101D3E-20F8-4F3A-ABED-267BCA148B8F}"/>
    <dgm:cxn modelId="{B64BC253-2FB1-4241-9CC3-A04A8FA67D58}" type="presOf" srcId="{AF6D2586-9C9F-4833-9A40-C56756FB6E71}" destId="{421C1539-04C3-4264-9E50-4E583AFE853F}" srcOrd="0" destOrd="0" presId="urn:microsoft.com/office/officeart/2016/7/layout/ChevronBlockProcess"/>
    <dgm:cxn modelId="{8390F981-B4E1-449C-85FA-D7E8CC0DEAD2}" srcId="{54688A73-E9AB-43EE-B1DC-634BF00E879D}" destId="{AF6D2586-9C9F-4833-9A40-C56756FB6E71}" srcOrd="0" destOrd="0" parTransId="{0A37F77B-8EFE-405D-AA31-8FA1298860EE}" sibTransId="{15E7591F-CF5B-46DF-BE20-D75097A0E5C3}"/>
    <dgm:cxn modelId="{FA4D8696-79EC-45A3-A6B5-F72D00AC1F4D}" srcId="{EEE76469-CD28-4957-83DE-17E39D2B54BE}" destId="{9F659679-DF6C-4B6A-8090-A95E550434A9}" srcOrd="0" destOrd="0" parTransId="{DBDCA9B6-3120-44A5-9406-72C756C0E932}" sibTransId="{E5052D76-8B07-41E0-A64E-52C526280CA2}"/>
    <dgm:cxn modelId="{0F9838A6-193A-F447-B8F0-BD4027BBB32D}" type="presOf" srcId="{54688A73-E9AB-43EE-B1DC-634BF00E879D}" destId="{D6447037-E535-4DD6-8CFF-4F10B456FFBE}" srcOrd="0" destOrd="0" presId="urn:microsoft.com/office/officeart/2016/7/layout/ChevronBlockProcess"/>
    <dgm:cxn modelId="{B537BCA6-8DA6-49EA-8AA3-35BDB95115B8}" srcId="{54688A73-E9AB-43EE-B1DC-634BF00E879D}" destId="{F229919C-3970-43EC-80E7-11B0B1308819}" srcOrd="1" destOrd="0" parTransId="{A4BB8488-6D5B-4D21-B922-EAD15F190D32}" sibTransId="{659BA7FD-9780-4C06-9DCB-158A02176E9A}"/>
    <dgm:cxn modelId="{C8CC7FAB-96A2-4CC3-8A04-FBEB57B7BD0C}" srcId="{54688A73-E9AB-43EE-B1DC-634BF00E879D}" destId="{58118DBB-1391-40F5-B42F-8B70CADE9BF3}" srcOrd="2" destOrd="0" parTransId="{8A618B46-B84A-41DA-958C-34E829A4BE26}" sibTransId="{27FE7462-55B1-4DA4-90CB-6A3F80673C21}"/>
    <dgm:cxn modelId="{DB4DDFAB-0ECF-466B-ACE0-5E9EFC2E8C6D}" type="presOf" srcId="{C4FED674-50D3-4D8E-8021-EA66BF99B26B}" destId="{E1FD6350-D017-4093-9E9D-9A3EB4D7A847}" srcOrd="0" destOrd="2" presId="urn:microsoft.com/office/officeart/2016/7/layout/ChevronBlockProcess"/>
    <dgm:cxn modelId="{87AC30B2-5815-0341-8816-0C0DF765A2AD}" type="presOf" srcId="{63ED5549-211E-4E4B-B376-BA34DEFC1B56}" destId="{E1FD6350-D017-4093-9E9D-9A3EB4D7A847}" srcOrd="0" destOrd="3" presId="urn:microsoft.com/office/officeart/2016/7/layout/ChevronBlockProcess"/>
    <dgm:cxn modelId="{957F81B2-0B56-437B-AD2D-1332AD20F358}" srcId="{8F499962-8D2F-46C0-841B-FD6E0A0A7C38}" destId="{63ED5549-211E-4E4B-B376-BA34DEFC1B56}" srcOrd="3" destOrd="0" parTransId="{29465679-0EDA-43FE-AA0D-062986572788}" sibTransId="{485A3EC1-A72F-4B1B-B131-11240659A3C6}"/>
    <dgm:cxn modelId="{1B5F2ECB-0B81-498A-9D5B-6F87BE2447E8}" srcId="{EEE76469-CD28-4957-83DE-17E39D2B54BE}" destId="{DCA4F95F-CF9F-416E-B281-0442B56EE6B9}" srcOrd="1" destOrd="0" parTransId="{1D448374-8DFB-4144-8D7F-1E6AFB16A25E}" sibTransId="{FFEB6BB1-ECFA-499C-8BF3-9AC2961BB1A4}"/>
    <dgm:cxn modelId="{9DD51FDA-544B-46D7-9C37-00F5D9CE2F23}" srcId="{1EF1C108-D25C-42F1-A6B2-DC7EE3A01850}" destId="{54688A73-E9AB-43EE-B1DC-634BF00E879D}" srcOrd="2" destOrd="0" parTransId="{D6214B0E-A93F-4F98-BD56-5136B4BC1948}" sibTransId="{FAE2641D-AFA6-44DD-8EE1-098D18BDC3E8}"/>
    <dgm:cxn modelId="{38CAA7DE-42EF-487A-9BEF-61D2F439650B}" type="presOf" srcId="{61E91793-6CD6-488F-8510-9622E2351047}" destId="{C1885486-DDDB-4E41-B574-B0F87F397A51}" srcOrd="0" destOrd="3" presId="urn:microsoft.com/office/officeart/2016/7/layout/ChevronBlockProcess"/>
    <dgm:cxn modelId="{B1CAD8EC-EA84-4C7F-82F3-E510AF8A394D}" srcId="{8F499962-8D2F-46C0-841B-FD6E0A0A7C38}" destId="{FC751F00-BC22-41DD-821E-E5BB8BFACF90}" srcOrd="0" destOrd="0" parTransId="{6C1E5E37-D1E9-447F-BB86-9B0D58105901}" sibTransId="{0E53541E-5818-46FF-B382-CB855AFAFDF3}"/>
    <dgm:cxn modelId="{CAD1EFEE-BA00-9E43-91E2-90ED6E33296D}" type="presOf" srcId="{8F499962-8D2F-46C0-841B-FD6E0A0A7C38}" destId="{E3E6425B-A8FA-4A82-AE4E-09691316F7B7}" srcOrd="0" destOrd="0" presId="urn:microsoft.com/office/officeart/2016/7/layout/ChevronBlockProcess"/>
    <dgm:cxn modelId="{4357F5F9-DFB6-4E7D-B8AF-9AD879863485}" srcId="{EEE76469-CD28-4957-83DE-17E39D2B54BE}" destId="{61E91793-6CD6-488F-8510-9622E2351047}" srcOrd="3" destOrd="0" parTransId="{470B03CD-1177-42E9-84DF-57AD40509F29}" sibTransId="{8BB6C5F8-DE5D-419E-B740-ABB185130303}"/>
    <dgm:cxn modelId="{E2DDEA10-1FC8-5B43-B674-EF3A7B88600B}" type="presParOf" srcId="{07729F22-1352-46E4-8DEC-5B60A6F37845}" destId="{5BD43689-F679-46D4-A70D-27DF4E53C65B}" srcOrd="0" destOrd="0" presId="urn:microsoft.com/office/officeart/2016/7/layout/ChevronBlockProcess"/>
    <dgm:cxn modelId="{C6D83D65-F4F7-2D4C-B97F-4D3051CA0946}" type="presParOf" srcId="{5BD43689-F679-46D4-A70D-27DF4E53C65B}" destId="{0CFD88BE-B1EE-4D81-815F-FBD2708118DC}" srcOrd="0" destOrd="0" presId="urn:microsoft.com/office/officeart/2016/7/layout/ChevronBlockProcess"/>
    <dgm:cxn modelId="{9E9F1307-F5B0-AB4D-AEFB-B7DCB9F24AC6}" type="presParOf" srcId="{5BD43689-F679-46D4-A70D-27DF4E53C65B}" destId="{C1885486-DDDB-4E41-B574-B0F87F397A51}" srcOrd="1" destOrd="0" presId="urn:microsoft.com/office/officeart/2016/7/layout/ChevronBlockProcess"/>
    <dgm:cxn modelId="{8B848C34-5513-7F4C-9EE4-5453BFF93E44}" type="presParOf" srcId="{07729F22-1352-46E4-8DEC-5B60A6F37845}" destId="{D4A3E14B-45FF-4E5B-AA79-60C924D5D5EF}" srcOrd="1" destOrd="0" presId="urn:microsoft.com/office/officeart/2016/7/layout/ChevronBlockProcess"/>
    <dgm:cxn modelId="{74876F4C-0F17-0740-A9DE-8BAED7E3978F}" type="presParOf" srcId="{07729F22-1352-46E4-8DEC-5B60A6F37845}" destId="{53F72749-16E8-4B44-98F6-ED1EC76B4523}" srcOrd="2" destOrd="0" presId="urn:microsoft.com/office/officeart/2016/7/layout/ChevronBlockProcess"/>
    <dgm:cxn modelId="{05D7613C-5602-EA4B-BB26-407DD268838A}" type="presParOf" srcId="{53F72749-16E8-4B44-98F6-ED1EC76B4523}" destId="{E3E6425B-A8FA-4A82-AE4E-09691316F7B7}" srcOrd="0" destOrd="0" presId="urn:microsoft.com/office/officeart/2016/7/layout/ChevronBlockProcess"/>
    <dgm:cxn modelId="{1F57432D-BE9F-BD4E-BAA9-505571A4A04B}" type="presParOf" srcId="{53F72749-16E8-4B44-98F6-ED1EC76B4523}" destId="{E1FD6350-D017-4093-9E9D-9A3EB4D7A847}" srcOrd="1" destOrd="0" presId="urn:microsoft.com/office/officeart/2016/7/layout/ChevronBlockProcess"/>
    <dgm:cxn modelId="{71263896-BA61-404A-880A-B7E0B8DBE494}" type="presParOf" srcId="{07729F22-1352-46E4-8DEC-5B60A6F37845}" destId="{4ABB31BD-99BD-4A81-948E-7CF7AB3089D8}" srcOrd="3" destOrd="0" presId="urn:microsoft.com/office/officeart/2016/7/layout/ChevronBlockProcess"/>
    <dgm:cxn modelId="{C4ADA420-5DFC-B943-9F79-B702A0860363}" type="presParOf" srcId="{07729F22-1352-46E4-8DEC-5B60A6F37845}" destId="{A47A3FBD-8872-4FB1-9CAF-F43FE70D0612}" srcOrd="4" destOrd="0" presId="urn:microsoft.com/office/officeart/2016/7/layout/ChevronBlockProcess"/>
    <dgm:cxn modelId="{D3382868-EACB-5242-91A4-86554AF186B5}" type="presParOf" srcId="{A47A3FBD-8872-4FB1-9CAF-F43FE70D0612}" destId="{D6447037-E535-4DD6-8CFF-4F10B456FFBE}" srcOrd="0" destOrd="0" presId="urn:microsoft.com/office/officeart/2016/7/layout/ChevronBlockProcess"/>
    <dgm:cxn modelId="{68099BDC-69B8-2844-AF13-FD68A32799CC}" type="presParOf" srcId="{A47A3FBD-8872-4FB1-9CAF-F43FE70D0612}" destId="{421C1539-04C3-4264-9E50-4E583AFE853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F1C108-D25C-42F1-A6B2-DC7EE3A01850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EE76469-CD28-4957-83DE-17E39D2B54BE}">
      <dgm:prSet phldrT="[Text]"/>
      <dgm:spPr/>
      <dgm:t>
        <a:bodyPr/>
        <a:lstStyle/>
        <a:p>
          <a:r>
            <a:rPr lang="en-US" b="1" dirty="0"/>
            <a:t>Business Problem</a:t>
          </a:r>
        </a:p>
      </dgm:t>
    </dgm:pt>
    <dgm:pt modelId="{B7C2188F-5053-48FA-A7B3-87986E53B1D0}" type="parTrans" cxnId="{083E4B22-B824-4D47-B1B3-E64649F9C21B}">
      <dgm:prSet/>
      <dgm:spPr/>
      <dgm:t>
        <a:bodyPr/>
        <a:lstStyle/>
        <a:p>
          <a:endParaRPr lang="en-US"/>
        </a:p>
      </dgm:t>
    </dgm:pt>
    <dgm:pt modelId="{8B91F8F0-593C-448C-A16C-AB8AF8F28169}" type="sibTrans" cxnId="{083E4B22-B824-4D47-B1B3-E64649F9C21B}">
      <dgm:prSet/>
      <dgm:spPr/>
      <dgm:t>
        <a:bodyPr/>
        <a:lstStyle/>
        <a:p>
          <a:endParaRPr lang="en-US"/>
        </a:p>
      </dgm:t>
    </dgm:pt>
    <dgm:pt modelId="{8F499962-8D2F-46C0-841B-FD6E0A0A7C38}">
      <dgm:prSet phldrT="[Text]"/>
      <dgm:spPr/>
      <dgm:t>
        <a:bodyPr/>
        <a:lstStyle/>
        <a:p>
          <a:r>
            <a:rPr lang="en-US" b="1" dirty="0"/>
            <a:t>Analytical Solution</a:t>
          </a:r>
        </a:p>
      </dgm:t>
    </dgm:pt>
    <dgm:pt modelId="{BDE6793C-D711-46CA-A470-F7086A1D9873}" type="parTrans" cxnId="{34DA5270-B0A6-41F5-89D5-E97EDE7B409E}">
      <dgm:prSet/>
      <dgm:spPr/>
      <dgm:t>
        <a:bodyPr/>
        <a:lstStyle/>
        <a:p>
          <a:endParaRPr lang="en-US"/>
        </a:p>
      </dgm:t>
    </dgm:pt>
    <dgm:pt modelId="{F2101D3E-20F8-4F3A-ABED-267BCA148B8F}" type="sibTrans" cxnId="{34DA5270-B0A6-41F5-89D5-E97EDE7B409E}">
      <dgm:prSet/>
      <dgm:spPr/>
      <dgm:t>
        <a:bodyPr/>
        <a:lstStyle/>
        <a:p>
          <a:endParaRPr lang="en-US"/>
        </a:p>
      </dgm:t>
    </dgm:pt>
    <dgm:pt modelId="{0716A10A-F0CE-476B-856F-338C6FAD505E}">
      <dgm:prSet phldrT="[Text]"/>
      <dgm:spPr/>
      <dgm:t>
        <a:bodyPr/>
        <a:lstStyle/>
        <a:p>
          <a:r>
            <a:rPr lang="en-US" dirty="0"/>
            <a:t>Establish customer data collection process</a:t>
          </a:r>
        </a:p>
      </dgm:t>
    </dgm:pt>
    <dgm:pt modelId="{FB18A261-BB44-4FC2-B2AB-DE3DF3FA182F}" type="parTrans" cxnId="{ABC29E9A-C464-43FE-975F-46FD1B75C7DE}">
      <dgm:prSet/>
      <dgm:spPr/>
      <dgm:t>
        <a:bodyPr/>
        <a:lstStyle/>
        <a:p>
          <a:endParaRPr lang="en-US"/>
        </a:p>
      </dgm:t>
    </dgm:pt>
    <dgm:pt modelId="{AD58D87C-2D17-49C6-8C49-6479A59A66B1}" type="sibTrans" cxnId="{ABC29E9A-C464-43FE-975F-46FD1B75C7DE}">
      <dgm:prSet/>
      <dgm:spPr/>
      <dgm:t>
        <a:bodyPr/>
        <a:lstStyle/>
        <a:p>
          <a:endParaRPr lang="en-US"/>
        </a:p>
      </dgm:t>
    </dgm:pt>
    <dgm:pt modelId="{22EE255A-8C49-4790-9C93-C34FE5537BA6}">
      <dgm:prSet phldrT="[Text]"/>
      <dgm:spPr/>
      <dgm:t>
        <a:bodyPr/>
        <a:lstStyle/>
        <a:p>
          <a:r>
            <a:rPr lang="en-US" dirty="0"/>
            <a:t>Develop clustering algorithm</a:t>
          </a:r>
        </a:p>
      </dgm:t>
    </dgm:pt>
    <dgm:pt modelId="{76D9C6AD-E43E-44FB-A10D-B67349AA5B34}" type="parTrans" cxnId="{C72FDBD1-C708-4393-9BC7-D0C56AF61F77}">
      <dgm:prSet/>
      <dgm:spPr/>
      <dgm:t>
        <a:bodyPr/>
        <a:lstStyle/>
        <a:p>
          <a:endParaRPr lang="en-US"/>
        </a:p>
      </dgm:t>
    </dgm:pt>
    <dgm:pt modelId="{6DE4938E-84BA-4869-8BC7-A061CAC284AE}" type="sibTrans" cxnId="{C72FDBD1-C708-4393-9BC7-D0C56AF61F77}">
      <dgm:prSet/>
      <dgm:spPr/>
      <dgm:t>
        <a:bodyPr/>
        <a:lstStyle/>
        <a:p>
          <a:endParaRPr lang="en-US"/>
        </a:p>
      </dgm:t>
    </dgm:pt>
    <dgm:pt modelId="{83DC9198-2220-40B3-917D-3A84DF0D0205}">
      <dgm:prSet phldrT="[Text]"/>
      <dgm:spPr/>
      <dgm:t>
        <a:bodyPr/>
        <a:lstStyle/>
        <a:p>
          <a:r>
            <a:rPr lang="en-US" dirty="0"/>
            <a:t>Derive patterns from output clusters</a:t>
          </a:r>
        </a:p>
      </dgm:t>
    </dgm:pt>
    <dgm:pt modelId="{88E62860-D5CB-46C7-A871-93F0FCEAB2A2}" type="parTrans" cxnId="{73076EE5-8F8C-4B56-AB6A-01B3BDC6A333}">
      <dgm:prSet/>
      <dgm:spPr/>
      <dgm:t>
        <a:bodyPr/>
        <a:lstStyle/>
        <a:p>
          <a:endParaRPr lang="en-US"/>
        </a:p>
      </dgm:t>
    </dgm:pt>
    <dgm:pt modelId="{FE562567-5D21-4411-8549-F1F065D238E6}" type="sibTrans" cxnId="{73076EE5-8F8C-4B56-AB6A-01B3BDC6A333}">
      <dgm:prSet/>
      <dgm:spPr/>
      <dgm:t>
        <a:bodyPr/>
        <a:lstStyle/>
        <a:p>
          <a:endParaRPr lang="en-US"/>
        </a:p>
      </dgm:t>
    </dgm:pt>
    <dgm:pt modelId="{54688A73-E9AB-43EE-B1DC-634BF00E879D}">
      <dgm:prSet phldrT="[Text]"/>
      <dgm:spPr/>
      <dgm:t>
        <a:bodyPr/>
        <a:lstStyle/>
        <a:p>
          <a:r>
            <a:rPr lang="en-US" b="1" dirty="0"/>
            <a:t>Impact</a:t>
          </a:r>
        </a:p>
      </dgm:t>
    </dgm:pt>
    <dgm:pt modelId="{D6214B0E-A93F-4F98-BD56-5136B4BC1948}" type="parTrans" cxnId="{9DD51FDA-544B-46D7-9C37-00F5D9CE2F23}">
      <dgm:prSet/>
      <dgm:spPr/>
      <dgm:t>
        <a:bodyPr/>
        <a:lstStyle/>
        <a:p>
          <a:endParaRPr lang="en-US"/>
        </a:p>
      </dgm:t>
    </dgm:pt>
    <dgm:pt modelId="{FAE2641D-AFA6-44DD-8EE1-098D18BDC3E8}" type="sibTrans" cxnId="{9DD51FDA-544B-46D7-9C37-00F5D9CE2F23}">
      <dgm:prSet/>
      <dgm:spPr/>
      <dgm:t>
        <a:bodyPr/>
        <a:lstStyle/>
        <a:p>
          <a:endParaRPr lang="en-US"/>
        </a:p>
      </dgm:t>
    </dgm:pt>
    <dgm:pt modelId="{FFF397F2-1C4C-4E4F-851A-C08667C3AE96}">
      <dgm:prSet phldrT="[Text]"/>
      <dgm:spPr/>
      <dgm:t>
        <a:bodyPr/>
        <a:lstStyle/>
        <a:p>
          <a:r>
            <a:rPr lang="en-US" dirty="0"/>
            <a:t>Communication strategies that resonate with target audiences</a:t>
          </a:r>
        </a:p>
      </dgm:t>
    </dgm:pt>
    <dgm:pt modelId="{8F1CF601-C279-4F81-BC17-A6B5D295CEB5}" type="parTrans" cxnId="{75A67371-8209-43FB-ABBC-A5B6EC33F5C3}">
      <dgm:prSet/>
      <dgm:spPr/>
      <dgm:t>
        <a:bodyPr/>
        <a:lstStyle/>
        <a:p>
          <a:endParaRPr lang="en-US"/>
        </a:p>
      </dgm:t>
    </dgm:pt>
    <dgm:pt modelId="{B2F47CC9-7532-4E67-9215-917439FF28F9}" type="sibTrans" cxnId="{75A67371-8209-43FB-ABBC-A5B6EC33F5C3}">
      <dgm:prSet/>
      <dgm:spPr/>
      <dgm:t>
        <a:bodyPr/>
        <a:lstStyle/>
        <a:p>
          <a:endParaRPr lang="en-US"/>
        </a:p>
      </dgm:t>
    </dgm:pt>
    <dgm:pt modelId="{9F659679-DF6C-4B6A-8090-A95E550434A9}">
      <dgm:prSet phldrT="[Text]"/>
      <dgm:spPr/>
      <dgm:t>
        <a:bodyPr/>
        <a:lstStyle/>
        <a:p>
          <a:r>
            <a:rPr lang="en-US" dirty="0"/>
            <a:t>Divide market into workable customer segments</a:t>
          </a:r>
        </a:p>
        <a:p>
          <a:r>
            <a:rPr lang="en-US" dirty="0"/>
            <a:t>Better understanding of consumer data</a:t>
          </a:r>
        </a:p>
        <a:p>
          <a:r>
            <a:rPr lang="en-US" dirty="0"/>
            <a:t>Perform consumer assessment</a:t>
          </a:r>
        </a:p>
      </dgm:t>
    </dgm:pt>
    <dgm:pt modelId="{E5052D76-8B07-41E0-A64E-52C526280CA2}" type="sibTrans" cxnId="{FA4D8696-79EC-45A3-A6B5-F72D00AC1F4D}">
      <dgm:prSet/>
      <dgm:spPr/>
      <dgm:t>
        <a:bodyPr/>
        <a:lstStyle/>
        <a:p>
          <a:endParaRPr lang="en-US"/>
        </a:p>
      </dgm:t>
    </dgm:pt>
    <dgm:pt modelId="{DBDCA9B6-3120-44A5-9406-72C756C0E932}" type="parTrans" cxnId="{FA4D8696-79EC-45A3-A6B5-F72D00AC1F4D}">
      <dgm:prSet/>
      <dgm:spPr/>
      <dgm:t>
        <a:bodyPr/>
        <a:lstStyle/>
        <a:p>
          <a:endParaRPr lang="en-US"/>
        </a:p>
      </dgm:t>
    </dgm:pt>
    <dgm:pt modelId="{AF6D2586-9C9F-4833-9A40-C56756FB6E71}">
      <dgm:prSet phldrT="[Text]"/>
      <dgm:spPr/>
      <dgm:t>
        <a:bodyPr/>
        <a:lstStyle/>
        <a:p>
          <a:r>
            <a:rPr lang="en-US" dirty="0"/>
            <a:t>Develop Customer Insights</a:t>
          </a:r>
        </a:p>
      </dgm:t>
    </dgm:pt>
    <dgm:pt modelId="{0A37F77B-8EFE-405D-AA31-8FA1298860EE}" type="parTrans" cxnId="{8390F981-B4E1-449C-85FA-D7E8CC0DEAD2}">
      <dgm:prSet/>
      <dgm:spPr/>
      <dgm:t>
        <a:bodyPr/>
        <a:lstStyle/>
        <a:p>
          <a:endParaRPr lang="en-US"/>
        </a:p>
      </dgm:t>
    </dgm:pt>
    <dgm:pt modelId="{15E7591F-CF5B-46DF-BE20-D75097A0E5C3}" type="sibTrans" cxnId="{8390F981-B4E1-449C-85FA-D7E8CC0DEAD2}">
      <dgm:prSet/>
      <dgm:spPr/>
      <dgm:t>
        <a:bodyPr/>
        <a:lstStyle/>
        <a:p>
          <a:endParaRPr lang="en-US"/>
        </a:p>
      </dgm:t>
    </dgm:pt>
    <dgm:pt modelId="{5A86EFA9-6735-4093-9053-C26FF7A56BDE}">
      <dgm:prSet phldrT="[Text]"/>
      <dgm:spPr/>
      <dgm:t>
        <a:bodyPr/>
        <a:lstStyle/>
        <a:p>
          <a:r>
            <a:rPr lang="en-US" dirty="0"/>
            <a:t>Improve Customer Engagement </a:t>
          </a:r>
        </a:p>
      </dgm:t>
    </dgm:pt>
    <dgm:pt modelId="{700C6DF1-C841-4D60-ACB9-56D0FB89A50D}" type="parTrans" cxnId="{9F889DE6-A02E-4FB8-9C1B-4AB789B2325A}">
      <dgm:prSet/>
      <dgm:spPr/>
      <dgm:t>
        <a:bodyPr/>
        <a:lstStyle/>
        <a:p>
          <a:endParaRPr lang="en-US"/>
        </a:p>
      </dgm:t>
    </dgm:pt>
    <dgm:pt modelId="{CAF2ED70-4712-448C-AC58-008F9B940543}" type="sibTrans" cxnId="{9F889DE6-A02E-4FB8-9C1B-4AB789B2325A}">
      <dgm:prSet/>
      <dgm:spPr/>
      <dgm:t>
        <a:bodyPr/>
        <a:lstStyle/>
        <a:p>
          <a:endParaRPr lang="en-US"/>
        </a:p>
      </dgm:t>
    </dgm:pt>
    <dgm:pt modelId="{98166D02-0482-4805-887C-7ECD1BA45465}">
      <dgm:prSet phldrT="[Text]"/>
      <dgm:spPr/>
      <dgm:t>
        <a:bodyPr/>
        <a:lstStyle/>
        <a:p>
          <a:r>
            <a:rPr lang="en-US" dirty="0"/>
            <a:t>Improve Brand loyalty</a:t>
          </a:r>
        </a:p>
      </dgm:t>
    </dgm:pt>
    <dgm:pt modelId="{AC44D06B-C3E8-40A7-8B53-0CF8F52277C1}" type="parTrans" cxnId="{9C13117B-0F97-41C5-8289-860F18B19E2F}">
      <dgm:prSet/>
      <dgm:spPr/>
      <dgm:t>
        <a:bodyPr/>
        <a:lstStyle/>
        <a:p>
          <a:endParaRPr lang="en-US"/>
        </a:p>
      </dgm:t>
    </dgm:pt>
    <dgm:pt modelId="{5C385281-2ADF-48D5-BA2A-C26B6B885B64}" type="sibTrans" cxnId="{9C13117B-0F97-41C5-8289-860F18B19E2F}">
      <dgm:prSet/>
      <dgm:spPr/>
      <dgm:t>
        <a:bodyPr/>
        <a:lstStyle/>
        <a:p>
          <a:endParaRPr lang="en-US"/>
        </a:p>
      </dgm:t>
    </dgm:pt>
    <dgm:pt modelId="{A31BE828-668E-4BB6-AC39-5C63677C4B4B}">
      <dgm:prSet phldrT="[Text]"/>
      <dgm:spPr/>
      <dgm:t>
        <a:bodyPr/>
        <a:lstStyle/>
        <a:p>
          <a:r>
            <a:rPr lang="en-US" dirty="0"/>
            <a:t>Create popular service packages</a:t>
          </a:r>
        </a:p>
        <a:p>
          <a:r>
            <a:rPr lang="en-US" dirty="0"/>
            <a:t>Target high value customers</a:t>
          </a:r>
        </a:p>
      </dgm:t>
    </dgm:pt>
    <dgm:pt modelId="{F4B2CCA9-E966-42D5-A9C8-F6825B4A555E}" type="parTrans" cxnId="{793FF7D0-AFC9-4DE1-9F09-CB7297B723C3}">
      <dgm:prSet/>
      <dgm:spPr/>
      <dgm:t>
        <a:bodyPr/>
        <a:lstStyle/>
        <a:p>
          <a:endParaRPr lang="en-US"/>
        </a:p>
      </dgm:t>
    </dgm:pt>
    <dgm:pt modelId="{008B1521-8E51-415D-ABFB-08EEE98CD3FB}" type="sibTrans" cxnId="{793FF7D0-AFC9-4DE1-9F09-CB7297B723C3}">
      <dgm:prSet/>
      <dgm:spPr/>
      <dgm:t>
        <a:bodyPr/>
        <a:lstStyle/>
        <a:p>
          <a:endParaRPr lang="en-US"/>
        </a:p>
      </dgm:t>
    </dgm:pt>
    <dgm:pt modelId="{63ED5549-211E-4E4B-B376-BA34DEFC1B56}">
      <dgm:prSet phldrT="[Text]"/>
      <dgm:spPr/>
      <dgm:t>
        <a:bodyPr/>
        <a:lstStyle/>
        <a:p>
          <a:r>
            <a:rPr lang="en-US" dirty="0"/>
            <a:t>Use untraditional customer behavior characteristics </a:t>
          </a:r>
        </a:p>
      </dgm:t>
    </dgm:pt>
    <dgm:pt modelId="{29465679-0EDA-43FE-AA0D-062986572788}" type="parTrans" cxnId="{957F81B2-0B56-437B-AD2D-1332AD20F358}">
      <dgm:prSet/>
      <dgm:spPr/>
      <dgm:t>
        <a:bodyPr/>
        <a:lstStyle/>
        <a:p>
          <a:endParaRPr lang="en-US"/>
        </a:p>
      </dgm:t>
    </dgm:pt>
    <dgm:pt modelId="{485A3EC1-A72F-4B1B-B131-11240659A3C6}" type="sibTrans" cxnId="{957F81B2-0B56-437B-AD2D-1332AD20F358}">
      <dgm:prSet/>
      <dgm:spPr/>
      <dgm:t>
        <a:bodyPr/>
        <a:lstStyle/>
        <a:p>
          <a:endParaRPr lang="en-US"/>
        </a:p>
      </dgm:t>
    </dgm:pt>
    <dgm:pt modelId="{07729F22-1352-46E4-8DEC-5B60A6F37845}" type="pres">
      <dgm:prSet presAssocID="{1EF1C108-D25C-42F1-A6B2-DC7EE3A01850}" presName="Name0" presStyleCnt="0">
        <dgm:presLayoutVars>
          <dgm:dir/>
          <dgm:animLvl val="lvl"/>
          <dgm:resizeHandles val="exact"/>
        </dgm:presLayoutVars>
      </dgm:prSet>
      <dgm:spPr/>
    </dgm:pt>
    <dgm:pt modelId="{5BD43689-F679-46D4-A70D-27DF4E53C65B}" type="pres">
      <dgm:prSet presAssocID="{EEE76469-CD28-4957-83DE-17E39D2B54BE}" presName="composite" presStyleCnt="0"/>
      <dgm:spPr/>
    </dgm:pt>
    <dgm:pt modelId="{0CFD88BE-B1EE-4D81-815F-FBD2708118DC}" type="pres">
      <dgm:prSet presAssocID="{EEE76469-CD28-4957-83DE-17E39D2B54BE}" presName="parTx" presStyleLbl="alignNode1" presStyleIdx="0" presStyleCnt="3" custLinFactNeighborX="-253" custLinFactNeighborY="-5000">
        <dgm:presLayoutVars>
          <dgm:chMax val="0"/>
          <dgm:chPref val="0"/>
        </dgm:presLayoutVars>
      </dgm:prSet>
      <dgm:spPr/>
    </dgm:pt>
    <dgm:pt modelId="{C1885486-DDDB-4E41-B574-B0F87F397A51}" type="pres">
      <dgm:prSet presAssocID="{EEE76469-CD28-4957-83DE-17E39D2B54BE}" presName="desTx" presStyleLbl="alignAccFollowNode1" presStyleIdx="0" presStyleCnt="3">
        <dgm:presLayoutVars/>
      </dgm:prSet>
      <dgm:spPr/>
    </dgm:pt>
    <dgm:pt modelId="{D4A3E14B-45FF-4E5B-AA79-60C924D5D5EF}" type="pres">
      <dgm:prSet presAssocID="{8B91F8F0-593C-448C-A16C-AB8AF8F28169}" presName="space" presStyleCnt="0"/>
      <dgm:spPr/>
    </dgm:pt>
    <dgm:pt modelId="{53F72749-16E8-4B44-98F6-ED1EC76B4523}" type="pres">
      <dgm:prSet presAssocID="{8F499962-8D2F-46C0-841B-FD6E0A0A7C38}" presName="composite" presStyleCnt="0"/>
      <dgm:spPr/>
    </dgm:pt>
    <dgm:pt modelId="{E3E6425B-A8FA-4A82-AE4E-09691316F7B7}" type="pres">
      <dgm:prSet presAssocID="{8F499962-8D2F-46C0-841B-FD6E0A0A7C38}" presName="parTx" presStyleLbl="alignNode1" presStyleIdx="1" presStyleCnt="3" custLinFactNeighborX="-750" custLinFactNeighborY="-3750">
        <dgm:presLayoutVars>
          <dgm:chMax val="0"/>
          <dgm:chPref val="0"/>
        </dgm:presLayoutVars>
      </dgm:prSet>
      <dgm:spPr/>
    </dgm:pt>
    <dgm:pt modelId="{E1FD6350-D017-4093-9E9D-9A3EB4D7A847}" type="pres">
      <dgm:prSet presAssocID="{8F499962-8D2F-46C0-841B-FD6E0A0A7C38}" presName="desTx" presStyleLbl="alignAccFollowNode1" presStyleIdx="1" presStyleCnt="3" custLinFactNeighborX="1265" custLinFactNeighborY="1458">
        <dgm:presLayoutVars/>
      </dgm:prSet>
      <dgm:spPr/>
    </dgm:pt>
    <dgm:pt modelId="{4ABB31BD-99BD-4A81-948E-7CF7AB3089D8}" type="pres">
      <dgm:prSet presAssocID="{F2101D3E-20F8-4F3A-ABED-267BCA148B8F}" presName="space" presStyleCnt="0"/>
      <dgm:spPr/>
    </dgm:pt>
    <dgm:pt modelId="{A47A3FBD-8872-4FB1-9CAF-F43FE70D0612}" type="pres">
      <dgm:prSet presAssocID="{54688A73-E9AB-43EE-B1DC-634BF00E879D}" presName="composite" presStyleCnt="0"/>
      <dgm:spPr/>
    </dgm:pt>
    <dgm:pt modelId="{D6447037-E535-4DD6-8CFF-4F10B456FFBE}" type="pres">
      <dgm:prSet presAssocID="{54688A73-E9AB-43EE-B1DC-634BF00E879D}" presName="parTx" presStyleLbl="alignNode1" presStyleIdx="2" presStyleCnt="3" custLinFactNeighborX="-750" custLinFactNeighborY="-7500">
        <dgm:presLayoutVars>
          <dgm:chMax val="0"/>
          <dgm:chPref val="0"/>
        </dgm:presLayoutVars>
      </dgm:prSet>
      <dgm:spPr/>
    </dgm:pt>
    <dgm:pt modelId="{421C1539-04C3-4264-9E50-4E583AFE853F}" type="pres">
      <dgm:prSet presAssocID="{54688A73-E9AB-43EE-B1DC-634BF00E879D}" presName="desTx" presStyleLbl="alignAccFollowNode1" presStyleIdx="2" presStyleCnt="3" custLinFactNeighborX="1236" custLinFactNeighborY="1652">
        <dgm:presLayoutVars/>
      </dgm:prSet>
      <dgm:spPr/>
    </dgm:pt>
  </dgm:ptLst>
  <dgm:cxnLst>
    <dgm:cxn modelId="{F5776305-F7C5-0346-9C69-AFDBC13AD4B2}" type="presOf" srcId="{1EF1C108-D25C-42F1-A6B2-DC7EE3A01850}" destId="{07729F22-1352-46E4-8DEC-5B60A6F37845}" srcOrd="0" destOrd="0" presId="urn:microsoft.com/office/officeart/2016/7/layout/ChevronBlockProcess"/>
    <dgm:cxn modelId="{08E16215-0B12-3648-8579-B512B89BEA1E}" type="presOf" srcId="{A31BE828-668E-4BB6-AC39-5C63677C4B4B}" destId="{421C1539-04C3-4264-9E50-4E583AFE853F}" srcOrd="0" destOrd="3" presId="urn:microsoft.com/office/officeart/2016/7/layout/ChevronBlockProcess"/>
    <dgm:cxn modelId="{083E4B22-B824-4D47-B1B3-E64649F9C21B}" srcId="{1EF1C108-D25C-42F1-A6B2-DC7EE3A01850}" destId="{EEE76469-CD28-4957-83DE-17E39D2B54BE}" srcOrd="0" destOrd="0" parTransId="{B7C2188F-5053-48FA-A7B3-87986E53B1D0}" sibTransId="{8B91F8F0-593C-448C-A16C-AB8AF8F28169}"/>
    <dgm:cxn modelId="{FBE23523-1261-EF4B-BB31-AB8E742F9F9F}" type="presOf" srcId="{83DC9198-2220-40B3-917D-3A84DF0D0205}" destId="{E1FD6350-D017-4093-9E9D-9A3EB4D7A847}" srcOrd="0" destOrd="2" presId="urn:microsoft.com/office/officeart/2016/7/layout/ChevronBlockProcess"/>
    <dgm:cxn modelId="{DA2E663D-35AC-AF4D-B5D2-8BF9E230A302}" type="presOf" srcId="{22EE255A-8C49-4790-9C93-C34FE5537BA6}" destId="{E1FD6350-D017-4093-9E9D-9A3EB4D7A847}" srcOrd="0" destOrd="1" presId="urn:microsoft.com/office/officeart/2016/7/layout/ChevronBlockProcess"/>
    <dgm:cxn modelId="{6E83DC6E-D762-6A4B-BBAF-076D2E8CAB7F}" type="presOf" srcId="{EEE76469-CD28-4957-83DE-17E39D2B54BE}" destId="{0CFD88BE-B1EE-4D81-815F-FBD2708118DC}" srcOrd="0" destOrd="0" presId="urn:microsoft.com/office/officeart/2016/7/layout/ChevronBlockProcess"/>
    <dgm:cxn modelId="{997F3C50-0FF4-934F-84B7-7CB118BEF800}" type="presOf" srcId="{9F659679-DF6C-4B6A-8090-A95E550434A9}" destId="{C1885486-DDDB-4E41-B574-B0F87F397A51}" srcOrd="0" destOrd="0" presId="urn:microsoft.com/office/officeart/2016/7/layout/ChevronBlockProcess"/>
    <dgm:cxn modelId="{34DA5270-B0A6-41F5-89D5-E97EDE7B409E}" srcId="{1EF1C108-D25C-42F1-A6B2-DC7EE3A01850}" destId="{8F499962-8D2F-46C0-841B-FD6E0A0A7C38}" srcOrd="1" destOrd="0" parTransId="{BDE6793C-D711-46CA-A470-F7086A1D9873}" sibTransId="{F2101D3E-20F8-4F3A-ABED-267BCA148B8F}"/>
    <dgm:cxn modelId="{75A67371-8209-43FB-ABBC-A5B6EC33F5C3}" srcId="{EEE76469-CD28-4957-83DE-17E39D2B54BE}" destId="{FFF397F2-1C4C-4E4F-851A-C08667C3AE96}" srcOrd="1" destOrd="0" parTransId="{8F1CF601-C279-4F81-BC17-A6B5D295CEB5}" sibTransId="{B2F47CC9-7532-4E67-9215-917439FF28F9}"/>
    <dgm:cxn modelId="{B64BC253-2FB1-4241-9CC3-A04A8FA67D58}" type="presOf" srcId="{AF6D2586-9C9F-4833-9A40-C56756FB6E71}" destId="{421C1539-04C3-4264-9E50-4E583AFE853F}" srcOrd="0" destOrd="0" presId="urn:microsoft.com/office/officeart/2016/7/layout/ChevronBlockProcess"/>
    <dgm:cxn modelId="{B19EDE56-192B-0548-B075-8DA578CC38CD}" type="presOf" srcId="{98166D02-0482-4805-887C-7ECD1BA45465}" destId="{421C1539-04C3-4264-9E50-4E583AFE853F}" srcOrd="0" destOrd="2" presId="urn:microsoft.com/office/officeart/2016/7/layout/ChevronBlockProcess"/>
    <dgm:cxn modelId="{9C13117B-0F97-41C5-8289-860F18B19E2F}" srcId="{54688A73-E9AB-43EE-B1DC-634BF00E879D}" destId="{98166D02-0482-4805-887C-7ECD1BA45465}" srcOrd="2" destOrd="0" parTransId="{AC44D06B-C3E8-40A7-8B53-0CF8F52277C1}" sibTransId="{5C385281-2ADF-48D5-BA2A-C26B6B885B64}"/>
    <dgm:cxn modelId="{8390F981-B4E1-449C-85FA-D7E8CC0DEAD2}" srcId="{54688A73-E9AB-43EE-B1DC-634BF00E879D}" destId="{AF6D2586-9C9F-4833-9A40-C56756FB6E71}" srcOrd="0" destOrd="0" parTransId="{0A37F77B-8EFE-405D-AA31-8FA1298860EE}" sibTransId="{15E7591F-CF5B-46DF-BE20-D75097A0E5C3}"/>
    <dgm:cxn modelId="{FA4D8696-79EC-45A3-A6B5-F72D00AC1F4D}" srcId="{EEE76469-CD28-4957-83DE-17E39D2B54BE}" destId="{9F659679-DF6C-4B6A-8090-A95E550434A9}" srcOrd="0" destOrd="0" parTransId="{DBDCA9B6-3120-44A5-9406-72C756C0E932}" sibTransId="{E5052D76-8B07-41E0-A64E-52C526280CA2}"/>
    <dgm:cxn modelId="{ABC29E9A-C464-43FE-975F-46FD1B75C7DE}" srcId="{8F499962-8D2F-46C0-841B-FD6E0A0A7C38}" destId="{0716A10A-F0CE-476B-856F-338C6FAD505E}" srcOrd="0" destOrd="0" parTransId="{FB18A261-BB44-4FC2-B2AB-DE3DF3FA182F}" sibTransId="{AD58D87C-2D17-49C6-8C49-6479A59A66B1}"/>
    <dgm:cxn modelId="{0F9838A6-193A-F447-B8F0-BD4027BBB32D}" type="presOf" srcId="{54688A73-E9AB-43EE-B1DC-634BF00E879D}" destId="{D6447037-E535-4DD6-8CFF-4F10B456FFBE}" srcOrd="0" destOrd="0" presId="urn:microsoft.com/office/officeart/2016/7/layout/ChevronBlockProcess"/>
    <dgm:cxn modelId="{87AC30B2-5815-0341-8816-0C0DF765A2AD}" type="presOf" srcId="{63ED5549-211E-4E4B-B376-BA34DEFC1B56}" destId="{E1FD6350-D017-4093-9E9D-9A3EB4D7A847}" srcOrd="0" destOrd="3" presId="urn:microsoft.com/office/officeart/2016/7/layout/ChevronBlockProcess"/>
    <dgm:cxn modelId="{957F81B2-0B56-437B-AD2D-1332AD20F358}" srcId="{8F499962-8D2F-46C0-841B-FD6E0A0A7C38}" destId="{63ED5549-211E-4E4B-B376-BA34DEFC1B56}" srcOrd="3" destOrd="0" parTransId="{29465679-0EDA-43FE-AA0D-062986572788}" sibTransId="{485A3EC1-A72F-4B1B-B131-11240659A3C6}"/>
    <dgm:cxn modelId="{243CA9C4-EE39-AA40-9F7E-93A3A4BD86F9}" type="presOf" srcId="{5A86EFA9-6735-4093-9053-C26FF7A56BDE}" destId="{421C1539-04C3-4264-9E50-4E583AFE853F}" srcOrd="0" destOrd="1" presId="urn:microsoft.com/office/officeart/2016/7/layout/ChevronBlockProcess"/>
    <dgm:cxn modelId="{7D8CB3CE-F4BF-B444-88DA-F0167A76A8D4}" type="presOf" srcId="{FFF397F2-1C4C-4E4F-851A-C08667C3AE96}" destId="{C1885486-DDDB-4E41-B574-B0F87F397A51}" srcOrd="0" destOrd="1" presId="urn:microsoft.com/office/officeart/2016/7/layout/ChevronBlockProcess"/>
    <dgm:cxn modelId="{793FF7D0-AFC9-4DE1-9F09-CB7297B723C3}" srcId="{54688A73-E9AB-43EE-B1DC-634BF00E879D}" destId="{A31BE828-668E-4BB6-AC39-5C63677C4B4B}" srcOrd="3" destOrd="0" parTransId="{F4B2CCA9-E966-42D5-A9C8-F6825B4A555E}" sibTransId="{008B1521-8E51-415D-ABFB-08EEE98CD3FB}"/>
    <dgm:cxn modelId="{C72FDBD1-C708-4393-9BC7-D0C56AF61F77}" srcId="{8F499962-8D2F-46C0-841B-FD6E0A0A7C38}" destId="{22EE255A-8C49-4790-9C93-C34FE5537BA6}" srcOrd="1" destOrd="0" parTransId="{76D9C6AD-E43E-44FB-A10D-B67349AA5B34}" sibTransId="{6DE4938E-84BA-4869-8BC7-A061CAC284AE}"/>
    <dgm:cxn modelId="{9DD51FDA-544B-46D7-9C37-00F5D9CE2F23}" srcId="{1EF1C108-D25C-42F1-A6B2-DC7EE3A01850}" destId="{54688A73-E9AB-43EE-B1DC-634BF00E879D}" srcOrd="2" destOrd="0" parTransId="{D6214B0E-A93F-4F98-BD56-5136B4BC1948}" sibTransId="{FAE2641D-AFA6-44DD-8EE1-098D18BDC3E8}"/>
    <dgm:cxn modelId="{73076EE5-8F8C-4B56-AB6A-01B3BDC6A333}" srcId="{8F499962-8D2F-46C0-841B-FD6E0A0A7C38}" destId="{83DC9198-2220-40B3-917D-3A84DF0D0205}" srcOrd="2" destOrd="0" parTransId="{88E62860-D5CB-46C7-A871-93F0FCEAB2A2}" sibTransId="{FE562567-5D21-4411-8549-F1F065D238E6}"/>
    <dgm:cxn modelId="{9F889DE6-A02E-4FB8-9C1B-4AB789B2325A}" srcId="{54688A73-E9AB-43EE-B1DC-634BF00E879D}" destId="{5A86EFA9-6735-4093-9053-C26FF7A56BDE}" srcOrd="1" destOrd="0" parTransId="{700C6DF1-C841-4D60-ACB9-56D0FB89A50D}" sibTransId="{CAF2ED70-4712-448C-AC58-008F9B940543}"/>
    <dgm:cxn modelId="{CAD1EFEE-BA00-9E43-91E2-90ED6E33296D}" type="presOf" srcId="{8F499962-8D2F-46C0-841B-FD6E0A0A7C38}" destId="{E3E6425B-A8FA-4A82-AE4E-09691316F7B7}" srcOrd="0" destOrd="0" presId="urn:microsoft.com/office/officeart/2016/7/layout/ChevronBlockProcess"/>
    <dgm:cxn modelId="{E4BC53FC-6790-DF42-A3A4-30090EFF93D7}" type="presOf" srcId="{0716A10A-F0CE-476B-856F-338C6FAD505E}" destId="{E1FD6350-D017-4093-9E9D-9A3EB4D7A847}" srcOrd="0" destOrd="0" presId="urn:microsoft.com/office/officeart/2016/7/layout/ChevronBlockProcess"/>
    <dgm:cxn modelId="{E2DDEA10-1FC8-5B43-B674-EF3A7B88600B}" type="presParOf" srcId="{07729F22-1352-46E4-8DEC-5B60A6F37845}" destId="{5BD43689-F679-46D4-A70D-27DF4E53C65B}" srcOrd="0" destOrd="0" presId="urn:microsoft.com/office/officeart/2016/7/layout/ChevronBlockProcess"/>
    <dgm:cxn modelId="{C6D83D65-F4F7-2D4C-B97F-4D3051CA0946}" type="presParOf" srcId="{5BD43689-F679-46D4-A70D-27DF4E53C65B}" destId="{0CFD88BE-B1EE-4D81-815F-FBD2708118DC}" srcOrd="0" destOrd="0" presId="urn:microsoft.com/office/officeart/2016/7/layout/ChevronBlockProcess"/>
    <dgm:cxn modelId="{9E9F1307-F5B0-AB4D-AEFB-B7DCB9F24AC6}" type="presParOf" srcId="{5BD43689-F679-46D4-A70D-27DF4E53C65B}" destId="{C1885486-DDDB-4E41-B574-B0F87F397A51}" srcOrd="1" destOrd="0" presId="urn:microsoft.com/office/officeart/2016/7/layout/ChevronBlockProcess"/>
    <dgm:cxn modelId="{8B848C34-5513-7F4C-9EE4-5453BFF93E44}" type="presParOf" srcId="{07729F22-1352-46E4-8DEC-5B60A6F37845}" destId="{D4A3E14B-45FF-4E5B-AA79-60C924D5D5EF}" srcOrd="1" destOrd="0" presId="urn:microsoft.com/office/officeart/2016/7/layout/ChevronBlockProcess"/>
    <dgm:cxn modelId="{74876F4C-0F17-0740-A9DE-8BAED7E3978F}" type="presParOf" srcId="{07729F22-1352-46E4-8DEC-5B60A6F37845}" destId="{53F72749-16E8-4B44-98F6-ED1EC76B4523}" srcOrd="2" destOrd="0" presId="urn:microsoft.com/office/officeart/2016/7/layout/ChevronBlockProcess"/>
    <dgm:cxn modelId="{05D7613C-5602-EA4B-BB26-407DD268838A}" type="presParOf" srcId="{53F72749-16E8-4B44-98F6-ED1EC76B4523}" destId="{E3E6425B-A8FA-4A82-AE4E-09691316F7B7}" srcOrd="0" destOrd="0" presId="urn:microsoft.com/office/officeart/2016/7/layout/ChevronBlockProcess"/>
    <dgm:cxn modelId="{1F57432D-BE9F-BD4E-BAA9-505571A4A04B}" type="presParOf" srcId="{53F72749-16E8-4B44-98F6-ED1EC76B4523}" destId="{E1FD6350-D017-4093-9E9D-9A3EB4D7A847}" srcOrd="1" destOrd="0" presId="urn:microsoft.com/office/officeart/2016/7/layout/ChevronBlockProcess"/>
    <dgm:cxn modelId="{71263896-BA61-404A-880A-B7E0B8DBE494}" type="presParOf" srcId="{07729F22-1352-46E4-8DEC-5B60A6F37845}" destId="{4ABB31BD-99BD-4A81-948E-7CF7AB3089D8}" srcOrd="3" destOrd="0" presId="urn:microsoft.com/office/officeart/2016/7/layout/ChevronBlockProcess"/>
    <dgm:cxn modelId="{C4ADA420-5DFC-B943-9F79-B702A0860363}" type="presParOf" srcId="{07729F22-1352-46E4-8DEC-5B60A6F37845}" destId="{A47A3FBD-8872-4FB1-9CAF-F43FE70D0612}" srcOrd="4" destOrd="0" presId="urn:microsoft.com/office/officeart/2016/7/layout/ChevronBlockProcess"/>
    <dgm:cxn modelId="{D3382868-EACB-5242-91A4-86554AF186B5}" type="presParOf" srcId="{A47A3FBD-8872-4FB1-9CAF-F43FE70D0612}" destId="{D6447037-E535-4DD6-8CFF-4F10B456FFBE}" srcOrd="0" destOrd="0" presId="urn:microsoft.com/office/officeart/2016/7/layout/ChevronBlockProcess"/>
    <dgm:cxn modelId="{68099BDC-69B8-2844-AF13-FD68A32799CC}" type="presParOf" srcId="{A47A3FBD-8872-4FB1-9CAF-F43FE70D0612}" destId="{421C1539-04C3-4264-9E50-4E583AFE853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Business Case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Background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3" custLinFactNeighborX="-48095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3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3" custScaleX="78950" custLinFactNeighborX="-2745">
        <dgm:presLayoutVars>
          <dgm:bulletEnabled val="1"/>
        </dgm:presLayoutVars>
      </dgm:prSet>
      <dgm:spPr/>
    </dgm:pt>
  </dgm:ptLst>
  <dgm:cxnLst>
    <dgm:cxn modelId="{94E1933E-EC02-4A42-9368-680C3E9EE177}" type="presOf" srcId="{F979CA06-F03E-4EE8-BE27-1AB6198205C2}" destId="{116C1920-00CD-4625-BDD0-CFF1CD764AB6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077765C-8448-5F41-AF32-F020D06A9838}" type="presOf" srcId="{9298A3C3-56A0-405B-B912-B69F5F8418C9}" destId="{4CE974DC-5460-4B80-86D4-107D8B742A0B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442934F-FF3D-554A-A123-C8C1EFF75A2B}" type="presOf" srcId="{66CCC8AD-1909-4368-BC7E-1F1B53D81F8C}" destId="{90EAE561-0DFC-4168-8087-8CDE5821DD8B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8A1F96D2-D35E-C448-9094-340D27DD641D}" type="presOf" srcId="{8A6A2B89-8547-44AB-A95D-5A4192E83AB5}" destId="{046D829A-074A-4180-937D-C9380714454E}" srcOrd="0" destOrd="0" presId="urn:microsoft.com/office/officeart/2005/8/layout/hChevron3"/>
    <dgm:cxn modelId="{D0AF8EF4-F394-FA4C-A1E3-FE5E35BA34BF}" type="presParOf" srcId="{90EAE561-0DFC-4168-8087-8CDE5821DD8B}" destId="{046D829A-074A-4180-937D-C9380714454E}" srcOrd="0" destOrd="0" presId="urn:microsoft.com/office/officeart/2005/8/layout/hChevron3"/>
    <dgm:cxn modelId="{B7220511-BB8F-E54C-8D12-7D72DB761F78}" type="presParOf" srcId="{90EAE561-0DFC-4168-8087-8CDE5821DD8B}" destId="{E2956360-7F06-4F03-9822-82097ED58F2F}" srcOrd="1" destOrd="0" presId="urn:microsoft.com/office/officeart/2005/8/layout/hChevron3"/>
    <dgm:cxn modelId="{F2C63C3B-3D93-F64F-9845-C9FB6263A025}" type="presParOf" srcId="{90EAE561-0DFC-4168-8087-8CDE5821DD8B}" destId="{116C1920-00CD-4625-BDD0-CFF1CD764AB6}" srcOrd="2" destOrd="0" presId="urn:microsoft.com/office/officeart/2005/8/layout/hChevron3"/>
    <dgm:cxn modelId="{9E26585E-7F0D-B941-B05C-928F66DFEDD2}" type="presParOf" srcId="{90EAE561-0DFC-4168-8087-8CDE5821DD8B}" destId="{05EFA8EC-4C68-4B5E-9BD9-E67004B894D6}" srcOrd="3" destOrd="0" presId="urn:microsoft.com/office/officeart/2005/8/layout/hChevron3"/>
    <dgm:cxn modelId="{64D296F1-DC41-AF4C-B82D-20C6A075A3A9}" type="presParOf" srcId="{90EAE561-0DFC-4168-8087-8CDE5821DD8B}" destId="{4CE974DC-5460-4B80-86D4-107D8B742A0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F1C108-D25C-42F1-A6B2-DC7EE3A01850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EE76469-CD28-4957-83DE-17E39D2B54BE}">
      <dgm:prSet phldrT="[Text]"/>
      <dgm:spPr/>
      <dgm:t>
        <a:bodyPr/>
        <a:lstStyle/>
        <a:p>
          <a:r>
            <a:rPr lang="en-US" b="1" dirty="0"/>
            <a:t>Business Problem</a:t>
          </a:r>
        </a:p>
      </dgm:t>
    </dgm:pt>
    <dgm:pt modelId="{B7C2188F-5053-48FA-A7B3-87986E53B1D0}" type="parTrans" cxnId="{083E4B22-B824-4D47-B1B3-E64649F9C21B}">
      <dgm:prSet/>
      <dgm:spPr/>
      <dgm:t>
        <a:bodyPr/>
        <a:lstStyle/>
        <a:p>
          <a:endParaRPr lang="en-US"/>
        </a:p>
      </dgm:t>
    </dgm:pt>
    <dgm:pt modelId="{8B91F8F0-593C-448C-A16C-AB8AF8F28169}" type="sibTrans" cxnId="{083E4B22-B824-4D47-B1B3-E64649F9C21B}">
      <dgm:prSet/>
      <dgm:spPr/>
      <dgm:t>
        <a:bodyPr/>
        <a:lstStyle/>
        <a:p>
          <a:endParaRPr lang="en-US"/>
        </a:p>
      </dgm:t>
    </dgm:pt>
    <dgm:pt modelId="{9F659679-DF6C-4B6A-8090-A95E550434A9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The cruise industry has not been attracting younger vacationers as seen by a rising average customer age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052D76-8B07-41E0-A64E-52C526280CA2}" type="sibTrans" cxnId="{FA4D8696-79EC-45A3-A6B5-F72D00AC1F4D}">
      <dgm:prSet/>
      <dgm:spPr/>
      <dgm:t>
        <a:bodyPr/>
        <a:lstStyle/>
        <a:p>
          <a:endParaRPr lang="en-US"/>
        </a:p>
      </dgm:t>
    </dgm:pt>
    <dgm:pt modelId="{DBDCA9B6-3120-44A5-9406-72C756C0E932}" type="parTrans" cxnId="{FA4D8696-79EC-45A3-A6B5-F72D00AC1F4D}">
      <dgm:prSet/>
      <dgm:spPr/>
      <dgm:t>
        <a:bodyPr/>
        <a:lstStyle/>
        <a:p>
          <a:endParaRPr lang="en-US"/>
        </a:p>
      </dgm:t>
    </dgm:pt>
    <dgm:pt modelId="{395369EC-FBAC-4FA3-AB90-6E5B2DB36424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An older and shrinking clientele could someday be devastating given the large fixed costs of owning an ocean cruise vessel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052002-1065-4F1B-8FA6-282494A1C17F}" type="sibTrans" cxnId="{6DA091E8-B50E-4BE6-B35F-A22F66BE57ED}">
      <dgm:prSet/>
      <dgm:spPr/>
      <dgm:t>
        <a:bodyPr/>
        <a:lstStyle/>
        <a:p>
          <a:endParaRPr lang="en-US"/>
        </a:p>
      </dgm:t>
    </dgm:pt>
    <dgm:pt modelId="{0D1AB8F3-1C38-4E95-A770-CF3C1233D11A}" type="parTrans" cxnId="{6DA091E8-B50E-4BE6-B35F-A22F66BE57ED}">
      <dgm:prSet/>
      <dgm:spPr/>
      <dgm:t>
        <a:bodyPr/>
        <a:lstStyle/>
        <a:p>
          <a:endParaRPr lang="en-US"/>
        </a:p>
      </dgm:t>
    </dgm:pt>
    <dgm:pt modelId="{8F499962-8D2F-46C0-841B-FD6E0A0A7C38}">
      <dgm:prSet phldrT="[Text]"/>
      <dgm:spPr/>
      <dgm:t>
        <a:bodyPr/>
        <a:lstStyle/>
        <a:p>
          <a:r>
            <a:rPr lang="en-US" b="1" dirty="0"/>
            <a:t>Analytical Solution</a:t>
          </a:r>
        </a:p>
      </dgm:t>
    </dgm:pt>
    <dgm:pt modelId="{F2101D3E-20F8-4F3A-ABED-267BCA148B8F}" type="sibTrans" cxnId="{34DA5270-B0A6-41F5-89D5-E97EDE7B409E}">
      <dgm:prSet/>
      <dgm:spPr/>
      <dgm:t>
        <a:bodyPr/>
        <a:lstStyle/>
        <a:p>
          <a:endParaRPr lang="en-US"/>
        </a:p>
      </dgm:t>
    </dgm:pt>
    <dgm:pt modelId="{BDE6793C-D711-46CA-A470-F7086A1D9873}" type="parTrans" cxnId="{34DA5270-B0A6-41F5-89D5-E97EDE7B409E}">
      <dgm:prSet/>
      <dgm:spPr/>
      <dgm:t>
        <a:bodyPr/>
        <a:lstStyle/>
        <a:p>
          <a:endParaRPr lang="en-US"/>
        </a:p>
      </dgm:t>
    </dgm:pt>
    <dgm:pt modelId="{0716A10A-F0CE-476B-856F-338C6FAD505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Use targeted advertising on travel blogs and travel websites targeting this demographic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D58D87C-2D17-49C6-8C49-6479A59A66B1}" type="sibTrans" cxnId="{ABC29E9A-C464-43FE-975F-46FD1B75C7DE}">
      <dgm:prSet/>
      <dgm:spPr/>
      <dgm:t>
        <a:bodyPr/>
        <a:lstStyle/>
        <a:p>
          <a:endParaRPr lang="en-US"/>
        </a:p>
      </dgm:t>
    </dgm:pt>
    <dgm:pt modelId="{FB18A261-BB44-4FC2-B2AB-DE3DF3FA182F}" type="parTrans" cxnId="{ABC29E9A-C464-43FE-975F-46FD1B75C7DE}">
      <dgm:prSet/>
      <dgm:spPr/>
      <dgm:t>
        <a:bodyPr/>
        <a:lstStyle/>
        <a:p>
          <a:endParaRPr lang="en-US"/>
        </a:p>
      </dgm:t>
    </dgm:pt>
    <dgm:pt modelId="{1D2CE2EC-A044-492D-96A8-CB2F439A6702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Customize the ads to various subgroups, highlighting their likely preferences in a vacation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0F9000-4CD1-4505-A1C8-7474E4DB3D90}" type="sibTrans" cxnId="{4333B147-7E86-4A9B-9BE1-F47065EF2B36}">
      <dgm:prSet/>
      <dgm:spPr/>
      <dgm:t>
        <a:bodyPr/>
        <a:lstStyle/>
        <a:p>
          <a:endParaRPr lang="en-US"/>
        </a:p>
      </dgm:t>
    </dgm:pt>
    <dgm:pt modelId="{C4532337-795E-4F00-9488-731BAA464326}" type="parTrans" cxnId="{4333B147-7E86-4A9B-9BE1-F47065EF2B36}">
      <dgm:prSet/>
      <dgm:spPr/>
      <dgm:t>
        <a:bodyPr/>
        <a:lstStyle/>
        <a:p>
          <a:endParaRPr lang="en-US"/>
        </a:p>
      </dgm:t>
    </dgm:pt>
    <dgm:pt modelId="{54688A73-E9AB-43EE-B1DC-634BF00E879D}">
      <dgm:prSet phldrT="[Text]"/>
      <dgm:spPr/>
      <dgm:t>
        <a:bodyPr/>
        <a:lstStyle/>
        <a:p>
          <a:r>
            <a:rPr lang="en-US" b="1" dirty="0"/>
            <a:t>Impact</a:t>
          </a:r>
        </a:p>
      </dgm:t>
    </dgm:pt>
    <dgm:pt modelId="{FAE2641D-AFA6-44DD-8EE1-098D18BDC3E8}" type="sibTrans" cxnId="{9DD51FDA-544B-46D7-9C37-00F5D9CE2F23}">
      <dgm:prSet/>
      <dgm:spPr/>
      <dgm:t>
        <a:bodyPr/>
        <a:lstStyle/>
        <a:p>
          <a:endParaRPr lang="en-US"/>
        </a:p>
      </dgm:t>
    </dgm:pt>
    <dgm:pt modelId="{D6214B0E-A93F-4F98-BD56-5136B4BC1948}" type="parTrans" cxnId="{9DD51FDA-544B-46D7-9C37-00F5D9CE2F23}">
      <dgm:prSet/>
      <dgm:spPr/>
      <dgm:t>
        <a:bodyPr/>
        <a:lstStyle/>
        <a:p>
          <a:endParaRPr lang="en-US"/>
        </a:p>
      </dgm:t>
    </dgm:pt>
    <dgm:pt modelId="{AF6D2586-9C9F-4833-9A40-C56756FB6E71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Tapping into a large potential market has immediate revenue benefits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E7591F-CF5B-46DF-BE20-D75097A0E5C3}" type="sibTrans" cxnId="{8390F981-B4E1-449C-85FA-D7E8CC0DEAD2}">
      <dgm:prSet/>
      <dgm:spPr/>
      <dgm:t>
        <a:bodyPr/>
        <a:lstStyle/>
        <a:p>
          <a:endParaRPr lang="en-US"/>
        </a:p>
      </dgm:t>
    </dgm:pt>
    <dgm:pt modelId="{0A37F77B-8EFE-405D-AA31-8FA1298860EE}" type="parTrans" cxnId="{8390F981-B4E1-449C-85FA-D7E8CC0DEAD2}">
      <dgm:prSet/>
      <dgm:spPr/>
      <dgm:t>
        <a:bodyPr/>
        <a:lstStyle/>
        <a:p>
          <a:endParaRPr lang="en-US"/>
        </a:p>
      </dgm:t>
    </dgm:pt>
    <dgm:pt modelId="{5B5265F4-F98B-4BEE-8FDB-58E5D3AB3B73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With a good first experience, this younger generation may take many cruises over their longer lifetimes</a:t>
          </a:r>
        </a:p>
      </dgm:t>
    </dgm:pt>
    <dgm:pt modelId="{E7A58B7C-659D-4DD1-87AD-31C91C9C9911}" type="sibTrans" cxnId="{9BFBAD1F-CEA1-4E32-98A0-CBAEB13538B9}">
      <dgm:prSet/>
      <dgm:spPr/>
      <dgm:t>
        <a:bodyPr/>
        <a:lstStyle/>
        <a:p>
          <a:endParaRPr lang="en-US"/>
        </a:p>
      </dgm:t>
    </dgm:pt>
    <dgm:pt modelId="{F665D0ED-CD0F-4AF9-A36F-CD67C69C611A}" type="parTrans" cxnId="{9BFBAD1F-CEA1-4E32-98A0-CBAEB13538B9}">
      <dgm:prSet/>
      <dgm:spPr/>
      <dgm:t>
        <a:bodyPr/>
        <a:lstStyle/>
        <a:p>
          <a:endParaRPr lang="en-US"/>
        </a:p>
      </dgm:t>
    </dgm:pt>
    <dgm:pt modelId="{C52F2CDB-9624-4C1C-A3F5-2C71D952AB52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Being more active on social media, satisfied Millennials could be great ambassadors for our brand</a:t>
          </a:r>
        </a:p>
      </dgm:t>
    </dgm:pt>
    <dgm:pt modelId="{2B738490-3484-4CF1-9113-E6F4384B96F5}" type="sibTrans" cxnId="{A9EBC85B-F9BA-4775-9AE4-2D2BF0D1CBE6}">
      <dgm:prSet/>
      <dgm:spPr/>
      <dgm:t>
        <a:bodyPr/>
        <a:lstStyle/>
        <a:p>
          <a:endParaRPr lang="en-US"/>
        </a:p>
      </dgm:t>
    </dgm:pt>
    <dgm:pt modelId="{85BA371B-4A2E-482F-8BD2-62092BB0F5BF}" type="parTrans" cxnId="{A9EBC85B-F9BA-4775-9AE4-2D2BF0D1CBE6}">
      <dgm:prSet/>
      <dgm:spPr/>
      <dgm:t>
        <a:bodyPr/>
        <a:lstStyle/>
        <a:p>
          <a:endParaRPr lang="en-US"/>
        </a:p>
      </dgm:t>
    </dgm:pt>
    <dgm:pt modelId="{07729F22-1352-46E4-8DEC-5B60A6F37845}" type="pres">
      <dgm:prSet presAssocID="{1EF1C108-D25C-42F1-A6B2-DC7EE3A01850}" presName="Name0" presStyleCnt="0">
        <dgm:presLayoutVars>
          <dgm:dir/>
          <dgm:animLvl val="lvl"/>
          <dgm:resizeHandles val="exact"/>
        </dgm:presLayoutVars>
      </dgm:prSet>
      <dgm:spPr/>
    </dgm:pt>
    <dgm:pt modelId="{5BD43689-F679-46D4-A70D-27DF4E53C65B}" type="pres">
      <dgm:prSet presAssocID="{EEE76469-CD28-4957-83DE-17E39D2B54BE}" presName="composite" presStyleCnt="0"/>
      <dgm:spPr/>
    </dgm:pt>
    <dgm:pt modelId="{0CFD88BE-B1EE-4D81-815F-FBD2708118DC}" type="pres">
      <dgm:prSet presAssocID="{EEE76469-CD28-4957-83DE-17E39D2B54BE}" presName="parTx" presStyleLbl="alignNode1" presStyleIdx="0" presStyleCnt="3" custLinFactNeighborX="-253" custLinFactNeighborY="-5000">
        <dgm:presLayoutVars>
          <dgm:chMax val="0"/>
          <dgm:chPref val="0"/>
        </dgm:presLayoutVars>
      </dgm:prSet>
      <dgm:spPr/>
    </dgm:pt>
    <dgm:pt modelId="{C1885486-DDDB-4E41-B574-B0F87F397A51}" type="pres">
      <dgm:prSet presAssocID="{EEE76469-CD28-4957-83DE-17E39D2B54BE}" presName="desTx" presStyleLbl="alignAccFollowNode1" presStyleIdx="0" presStyleCnt="3">
        <dgm:presLayoutVars/>
      </dgm:prSet>
      <dgm:spPr/>
    </dgm:pt>
    <dgm:pt modelId="{D4A3E14B-45FF-4E5B-AA79-60C924D5D5EF}" type="pres">
      <dgm:prSet presAssocID="{8B91F8F0-593C-448C-A16C-AB8AF8F28169}" presName="space" presStyleCnt="0"/>
      <dgm:spPr/>
    </dgm:pt>
    <dgm:pt modelId="{53F72749-16E8-4B44-98F6-ED1EC76B4523}" type="pres">
      <dgm:prSet presAssocID="{8F499962-8D2F-46C0-841B-FD6E0A0A7C38}" presName="composite" presStyleCnt="0"/>
      <dgm:spPr/>
    </dgm:pt>
    <dgm:pt modelId="{E3E6425B-A8FA-4A82-AE4E-09691316F7B7}" type="pres">
      <dgm:prSet presAssocID="{8F499962-8D2F-46C0-841B-FD6E0A0A7C38}" presName="parTx" presStyleLbl="alignNode1" presStyleIdx="1" presStyleCnt="3" custLinFactNeighborX="-750" custLinFactNeighborY="-3750">
        <dgm:presLayoutVars>
          <dgm:chMax val="0"/>
          <dgm:chPref val="0"/>
        </dgm:presLayoutVars>
      </dgm:prSet>
      <dgm:spPr/>
    </dgm:pt>
    <dgm:pt modelId="{E1FD6350-D017-4093-9E9D-9A3EB4D7A847}" type="pres">
      <dgm:prSet presAssocID="{8F499962-8D2F-46C0-841B-FD6E0A0A7C38}" presName="desTx" presStyleLbl="alignAccFollowNode1" presStyleIdx="1" presStyleCnt="3" custLinFactNeighborX="-383" custLinFactNeighborY="588">
        <dgm:presLayoutVars/>
      </dgm:prSet>
      <dgm:spPr/>
    </dgm:pt>
    <dgm:pt modelId="{4ABB31BD-99BD-4A81-948E-7CF7AB3089D8}" type="pres">
      <dgm:prSet presAssocID="{F2101D3E-20F8-4F3A-ABED-267BCA148B8F}" presName="space" presStyleCnt="0"/>
      <dgm:spPr/>
    </dgm:pt>
    <dgm:pt modelId="{A47A3FBD-8872-4FB1-9CAF-F43FE70D0612}" type="pres">
      <dgm:prSet presAssocID="{54688A73-E9AB-43EE-B1DC-634BF00E879D}" presName="composite" presStyleCnt="0"/>
      <dgm:spPr/>
    </dgm:pt>
    <dgm:pt modelId="{D6447037-E535-4DD6-8CFF-4F10B456FFBE}" type="pres">
      <dgm:prSet presAssocID="{54688A73-E9AB-43EE-B1DC-634BF00E879D}" presName="parTx" presStyleLbl="alignNode1" presStyleIdx="2" presStyleCnt="3" custLinFactNeighborX="-750" custLinFactNeighborY="-7500">
        <dgm:presLayoutVars>
          <dgm:chMax val="0"/>
          <dgm:chPref val="0"/>
        </dgm:presLayoutVars>
      </dgm:prSet>
      <dgm:spPr/>
    </dgm:pt>
    <dgm:pt modelId="{421C1539-04C3-4264-9E50-4E583AFE853F}" type="pres">
      <dgm:prSet presAssocID="{54688A73-E9AB-43EE-B1DC-634BF00E879D}" presName="desTx" presStyleLbl="alignAccFollowNode1" presStyleIdx="2" presStyleCnt="3" custLinFactNeighborX="-1236" custLinFactNeighborY="347">
        <dgm:presLayoutVars/>
      </dgm:prSet>
      <dgm:spPr/>
    </dgm:pt>
  </dgm:ptLst>
  <dgm:cxnLst>
    <dgm:cxn modelId="{F5776305-F7C5-0346-9C69-AFDBC13AD4B2}" type="presOf" srcId="{1EF1C108-D25C-42F1-A6B2-DC7EE3A01850}" destId="{07729F22-1352-46E4-8DEC-5B60A6F37845}" srcOrd="0" destOrd="0" presId="urn:microsoft.com/office/officeart/2016/7/layout/ChevronBlockProcess"/>
    <dgm:cxn modelId="{9BFBAD1F-CEA1-4E32-98A0-CBAEB13538B9}" srcId="{54688A73-E9AB-43EE-B1DC-634BF00E879D}" destId="{5B5265F4-F98B-4BEE-8FDB-58E5D3AB3B73}" srcOrd="1" destOrd="0" parTransId="{F665D0ED-CD0F-4AF9-A36F-CD67C69C611A}" sibTransId="{E7A58B7C-659D-4DD1-87AD-31C91C9C9911}"/>
    <dgm:cxn modelId="{083E4B22-B824-4D47-B1B3-E64649F9C21B}" srcId="{1EF1C108-D25C-42F1-A6B2-DC7EE3A01850}" destId="{EEE76469-CD28-4957-83DE-17E39D2B54BE}" srcOrd="0" destOrd="0" parTransId="{B7C2188F-5053-48FA-A7B3-87986E53B1D0}" sibTransId="{8B91F8F0-593C-448C-A16C-AB8AF8F28169}"/>
    <dgm:cxn modelId="{A9EBC85B-F9BA-4775-9AE4-2D2BF0D1CBE6}" srcId="{54688A73-E9AB-43EE-B1DC-634BF00E879D}" destId="{C52F2CDB-9624-4C1C-A3F5-2C71D952AB52}" srcOrd="2" destOrd="0" parTransId="{85BA371B-4A2E-482F-8BD2-62092BB0F5BF}" sibTransId="{2B738490-3484-4CF1-9113-E6F4384B96F5}"/>
    <dgm:cxn modelId="{10C5DF5C-EAE8-419D-BD4A-F806A1BAB40A}" type="presOf" srcId="{5B5265F4-F98B-4BEE-8FDB-58E5D3AB3B73}" destId="{421C1539-04C3-4264-9E50-4E583AFE853F}" srcOrd="0" destOrd="1" presId="urn:microsoft.com/office/officeart/2016/7/layout/ChevronBlockProcess"/>
    <dgm:cxn modelId="{4333B147-7E86-4A9B-9BE1-F47065EF2B36}" srcId="{8F499962-8D2F-46C0-841B-FD6E0A0A7C38}" destId="{1D2CE2EC-A044-492D-96A8-CB2F439A6702}" srcOrd="1" destOrd="0" parTransId="{C4532337-795E-4F00-9488-731BAA464326}" sibTransId="{210F9000-4CD1-4505-A1C8-7474E4DB3D90}"/>
    <dgm:cxn modelId="{6E83DC6E-D762-6A4B-BBAF-076D2E8CAB7F}" type="presOf" srcId="{EEE76469-CD28-4957-83DE-17E39D2B54BE}" destId="{0CFD88BE-B1EE-4D81-815F-FBD2708118DC}" srcOrd="0" destOrd="0" presId="urn:microsoft.com/office/officeart/2016/7/layout/ChevronBlockProcess"/>
    <dgm:cxn modelId="{997F3C50-0FF4-934F-84B7-7CB118BEF800}" type="presOf" srcId="{9F659679-DF6C-4B6A-8090-A95E550434A9}" destId="{C1885486-DDDB-4E41-B574-B0F87F397A51}" srcOrd="0" destOrd="0" presId="urn:microsoft.com/office/officeart/2016/7/layout/ChevronBlockProcess"/>
    <dgm:cxn modelId="{34DA5270-B0A6-41F5-89D5-E97EDE7B409E}" srcId="{1EF1C108-D25C-42F1-A6B2-DC7EE3A01850}" destId="{8F499962-8D2F-46C0-841B-FD6E0A0A7C38}" srcOrd="1" destOrd="0" parTransId="{BDE6793C-D711-46CA-A470-F7086A1D9873}" sibTransId="{F2101D3E-20F8-4F3A-ABED-267BCA148B8F}"/>
    <dgm:cxn modelId="{B64BC253-2FB1-4241-9CC3-A04A8FA67D58}" type="presOf" srcId="{AF6D2586-9C9F-4833-9A40-C56756FB6E71}" destId="{421C1539-04C3-4264-9E50-4E583AFE853F}" srcOrd="0" destOrd="0" presId="urn:microsoft.com/office/officeart/2016/7/layout/ChevronBlockProcess"/>
    <dgm:cxn modelId="{8390F981-B4E1-449C-85FA-D7E8CC0DEAD2}" srcId="{54688A73-E9AB-43EE-B1DC-634BF00E879D}" destId="{AF6D2586-9C9F-4833-9A40-C56756FB6E71}" srcOrd="0" destOrd="0" parTransId="{0A37F77B-8EFE-405D-AA31-8FA1298860EE}" sibTransId="{15E7591F-CF5B-46DF-BE20-D75097A0E5C3}"/>
    <dgm:cxn modelId="{FA4D8696-79EC-45A3-A6B5-F72D00AC1F4D}" srcId="{EEE76469-CD28-4957-83DE-17E39D2B54BE}" destId="{9F659679-DF6C-4B6A-8090-A95E550434A9}" srcOrd="0" destOrd="0" parTransId="{DBDCA9B6-3120-44A5-9406-72C756C0E932}" sibTransId="{E5052D76-8B07-41E0-A64E-52C526280CA2}"/>
    <dgm:cxn modelId="{ABC29E9A-C464-43FE-975F-46FD1B75C7DE}" srcId="{8F499962-8D2F-46C0-841B-FD6E0A0A7C38}" destId="{0716A10A-F0CE-476B-856F-338C6FAD505E}" srcOrd="0" destOrd="0" parTransId="{FB18A261-BB44-4FC2-B2AB-DE3DF3FA182F}" sibTransId="{AD58D87C-2D17-49C6-8C49-6479A59A66B1}"/>
    <dgm:cxn modelId="{0F9838A6-193A-F447-B8F0-BD4027BBB32D}" type="presOf" srcId="{54688A73-E9AB-43EE-B1DC-634BF00E879D}" destId="{D6447037-E535-4DD6-8CFF-4F10B456FFBE}" srcOrd="0" destOrd="0" presId="urn:microsoft.com/office/officeart/2016/7/layout/ChevronBlockProcess"/>
    <dgm:cxn modelId="{504D84C5-999F-490E-A9C2-006720AC4020}" type="presOf" srcId="{C52F2CDB-9624-4C1C-A3F5-2C71D952AB52}" destId="{421C1539-04C3-4264-9E50-4E583AFE853F}" srcOrd="0" destOrd="2" presId="urn:microsoft.com/office/officeart/2016/7/layout/ChevronBlockProcess"/>
    <dgm:cxn modelId="{D47B2ECB-D4E2-44D5-A10E-1304477ACDAD}" type="presOf" srcId="{395369EC-FBAC-4FA3-AB90-6E5B2DB36424}" destId="{C1885486-DDDB-4E41-B574-B0F87F397A51}" srcOrd="0" destOrd="1" presId="urn:microsoft.com/office/officeart/2016/7/layout/ChevronBlockProcess"/>
    <dgm:cxn modelId="{9DD51FDA-544B-46D7-9C37-00F5D9CE2F23}" srcId="{1EF1C108-D25C-42F1-A6B2-DC7EE3A01850}" destId="{54688A73-E9AB-43EE-B1DC-634BF00E879D}" srcOrd="2" destOrd="0" parTransId="{D6214B0E-A93F-4F98-BD56-5136B4BC1948}" sibTransId="{FAE2641D-AFA6-44DD-8EE1-098D18BDC3E8}"/>
    <dgm:cxn modelId="{6DA091E8-B50E-4BE6-B35F-A22F66BE57ED}" srcId="{EEE76469-CD28-4957-83DE-17E39D2B54BE}" destId="{395369EC-FBAC-4FA3-AB90-6E5B2DB36424}" srcOrd="1" destOrd="0" parTransId="{0D1AB8F3-1C38-4E95-A770-CF3C1233D11A}" sibTransId="{58052002-1065-4F1B-8FA6-282494A1C17F}"/>
    <dgm:cxn modelId="{CAD1EFEE-BA00-9E43-91E2-90ED6E33296D}" type="presOf" srcId="{8F499962-8D2F-46C0-841B-FD6E0A0A7C38}" destId="{E3E6425B-A8FA-4A82-AE4E-09691316F7B7}" srcOrd="0" destOrd="0" presId="urn:microsoft.com/office/officeart/2016/7/layout/ChevronBlockProcess"/>
    <dgm:cxn modelId="{C17FBEF9-C27C-4795-AF66-7FE15DFCDBF3}" type="presOf" srcId="{1D2CE2EC-A044-492D-96A8-CB2F439A6702}" destId="{E1FD6350-D017-4093-9E9D-9A3EB4D7A847}" srcOrd="0" destOrd="1" presId="urn:microsoft.com/office/officeart/2016/7/layout/ChevronBlockProcess"/>
    <dgm:cxn modelId="{E4BC53FC-6790-DF42-A3A4-30090EFF93D7}" type="presOf" srcId="{0716A10A-F0CE-476B-856F-338C6FAD505E}" destId="{E1FD6350-D017-4093-9E9D-9A3EB4D7A847}" srcOrd="0" destOrd="0" presId="urn:microsoft.com/office/officeart/2016/7/layout/ChevronBlockProcess"/>
    <dgm:cxn modelId="{E2DDEA10-1FC8-5B43-B674-EF3A7B88600B}" type="presParOf" srcId="{07729F22-1352-46E4-8DEC-5B60A6F37845}" destId="{5BD43689-F679-46D4-A70D-27DF4E53C65B}" srcOrd="0" destOrd="0" presId="urn:microsoft.com/office/officeart/2016/7/layout/ChevronBlockProcess"/>
    <dgm:cxn modelId="{C6D83D65-F4F7-2D4C-B97F-4D3051CA0946}" type="presParOf" srcId="{5BD43689-F679-46D4-A70D-27DF4E53C65B}" destId="{0CFD88BE-B1EE-4D81-815F-FBD2708118DC}" srcOrd="0" destOrd="0" presId="urn:microsoft.com/office/officeart/2016/7/layout/ChevronBlockProcess"/>
    <dgm:cxn modelId="{9E9F1307-F5B0-AB4D-AEFB-B7DCB9F24AC6}" type="presParOf" srcId="{5BD43689-F679-46D4-A70D-27DF4E53C65B}" destId="{C1885486-DDDB-4E41-B574-B0F87F397A51}" srcOrd="1" destOrd="0" presId="urn:microsoft.com/office/officeart/2016/7/layout/ChevronBlockProcess"/>
    <dgm:cxn modelId="{8B848C34-5513-7F4C-9EE4-5453BFF93E44}" type="presParOf" srcId="{07729F22-1352-46E4-8DEC-5B60A6F37845}" destId="{D4A3E14B-45FF-4E5B-AA79-60C924D5D5EF}" srcOrd="1" destOrd="0" presId="urn:microsoft.com/office/officeart/2016/7/layout/ChevronBlockProcess"/>
    <dgm:cxn modelId="{74876F4C-0F17-0740-A9DE-8BAED7E3978F}" type="presParOf" srcId="{07729F22-1352-46E4-8DEC-5B60A6F37845}" destId="{53F72749-16E8-4B44-98F6-ED1EC76B4523}" srcOrd="2" destOrd="0" presId="urn:microsoft.com/office/officeart/2016/7/layout/ChevronBlockProcess"/>
    <dgm:cxn modelId="{05D7613C-5602-EA4B-BB26-407DD268838A}" type="presParOf" srcId="{53F72749-16E8-4B44-98F6-ED1EC76B4523}" destId="{E3E6425B-A8FA-4A82-AE4E-09691316F7B7}" srcOrd="0" destOrd="0" presId="urn:microsoft.com/office/officeart/2016/7/layout/ChevronBlockProcess"/>
    <dgm:cxn modelId="{1F57432D-BE9F-BD4E-BAA9-505571A4A04B}" type="presParOf" srcId="{53F72749-16E8-4B44-98F6-ED1EC76B4523}" destId="{E1FD6350-D017-4093-9E9D-9A3EB4D7A847}" srcOrd="1" destOrd="0" presId="urn:microsoft.com/office/officeart/2016/7/layout/ChevronBlockProcess"/>
    <dgm:cxn modelId="{71263896-BA61-404A-880A-B7E0B8DBE494}" type="presParOf" srcId="{07729F22-1352-46E4-8DEC-5B60A6F37845}" destId="{4ABB31BD-99BD-4A81-948E-7CF7AB3089D8}" srcOrd="3" destOrd="0" presId="urn:microsoft.com/office/officeart/2016/7/layout/ChevronBlockProcess"/>
    <dgm:cxn modelId="{C4ADA420-5DFC-B943-9F79-B702A0860363}" type="presParOf" srcId="{07729F22-1352-46E4-8DEC-5B60A6F37845}" destId="{A47A3FBD-8872-4FB1-9CAF-F43FE70D0612}" srcOrd="4" destOrd="0" presId="urn:microsoft.com/office/officeart/2016/7/layout/ChevronBlockProcess"/>
    <dgm:cxn modelId="{D3382868-EACB-5242-91A4-86554AF186B5}" type="presParOf" srcId="{A47A3FBD-8872-4FB1-9CAF-F43FE70D0612}" destId="{D6447037-E535-4DD6-8CFF-4F10B456FFBE}" srcOrd="0" destOrd="0" presId="urn:microsoft.com/office/officeart/2016/7/layout/ChevronBlockProcess"/>
    <dgm:cxn modelId="{68099BDC-69B8-2844-AF13-FD68A32799CC}" type="presParOf" srcId="{A47A3FBD-8872-4FB1-9CAF-F43FE70D0612}" destId="{421C1539-04C3-4264-9E50-4E583AFE853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2157208" y="0"/>
          <a:ext cx="2696119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Opportunity</a:t>
          </a:r>
        </a:p>
      </dsp:txBody>
      <dsp:txXfrm>
        <a:off x="2333834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2157208" y="0"/>
          <a:ext cx="2696119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333834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656F4-BC10-44A0-A64D-40AF49D3AD89}">
      <dsp:nvSpPr>
        <dsp:cNvPr id="0" name=""/>
        <dsp:cNvSpPr/>
      </dsp:nvSpPr>
      <dsp:spPr>
        <a:xfrm>
          <a:off x="3744408" y="2148237"/>
          <a:ext cx="3712583" cy="4571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22E7F-402F-4387-87B7-3A54813590A5}">
      <dsp:nvSpPr>
        <dsp:cNvPr id="0" name=""/>
        <dsp:cNvSpPr/>
      </dsp:nvSpPr>
      <dsp:spPr>
        <a:xfrm>
          <a:off x="3519" y="12384"/>
          <a:ext cx="3431255" cy="7019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1900" b="1" i="0" u="none" strike="noStrike" kern="1200" cap="none" dirty="0">
              <a:latin typeface="Calibri"/>
              <a:ea typeface="Calibri"/>
              <a:cs typeface="Calibri"/>
              <a:sym typeface="Calibri"/>
            </a:rPr>
            <a:t>Benefits</a:t>
          </a:r>
          <a:r>
            <a:rPr lang="en-US" sz="1900" b="1" i="0" u="none" strike="noStrike" kern="1200" cap="none" baseline="0" dirty="0">
              <a:latin typeface="Calibri"/>
              <a:ea typeface="Calibri"/>
              <a:cs typeface="Calibri"/>
              <a:sym typeface="Calibri"/>
            </a:rPr>
            <a:t>  of targeted marketing</a:t>
          </a:r>
          <a:endParaRPr lang="en-US" sz="1900" kern="1200" dirty="0"/>
        </a:p>
      </dsp:txBody>
      <dsp:txXfrm>
        <a:off x="3519" y="12384"/>
        <a:ext cx="3431255" cy="701944"/>
      </dsp:txXfrm>
    </dsp:sp>
    <dsp:sp modelId="{CB620A62-13A1-4697-9CB4-F77156D14A24}">
      <dsp:nvSpPr>
        <dsp:cNvPr id="0" name=""/>
        <dsp:cNvSpPr/>
      </dsp:nvSpPr>
      <dsp:spPr>
        <a:xfrm>
          <a:off x="3519" y="714328"/>
          <a:ext cx="3431255" cy="308040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endParaRPr lang="en-US" sz="1900" kern="1200" dirty="0"/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endParaRPr lang="en-US" sz="1900" kern="1200" dirty="0"/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endParaRPr lang="en-US" sz="1900" kern="1200" dirty="0"/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r>
            <a:rPr lang="en-US" sz="1900" kern="1200" dirty="0"/>
            <a:t>More Cost effective than traditional marketing campaigns</a:t>
          </a:r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None/>
            <a:tabLst/>
            <a:defRPr/>
          </a:pPr>
          <a:endParaRPr lang="en-US" sz="1900" kern="1200" dirty="0"/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900" kern="1200" dirty="0"/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900" kern="1200" dirty="0"/>
        </a:p>
      </dsp:txBody>
      <dsp:txXfrm>
        <a:off x="3519" y="714328"/>
        <a:ext cx="3431255" cy="3080404"/>
      </dsp:txXfrm>
    </dsp:sp>
    <dsp:sp modelId="{D51FD981-B778-492E-8C94-592404C2923A}">
      <dsp:nvSpPr>
        <dsp:cNvPr id="0" name=""/>
        <dsp:cNvSpPr/>
      </dsp:nvSpPr>
      <dsp:spPr>
        <a:xfrm>
          <a:off x="3915151" y="12384"/>
          <a:ext cx="3431255" cy="7019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1900" kern="1200" dirty="0"/>
            <a:t>Number of Resources Needed </a:t>
          </a:r>
        </a:p>
      </dsp:txBody>
      <dsp:txXfrm>
        <a:off x="3915151" y="12384"/>
        <a:ext cx="3431255" cy="701944"/>
      </dsp:txXfrm>
    </dsp:sp>
    <dsp:sp modelId="{64361AA8-1AD2-46F9-946A-FBE671E9C653}">
      <dsp:nvSpPr>
        <dsp:cNvPr id="0" name=""/>
        <dsp:cNvSpPr/>
      </dsp:nvSpPr>
      <dsp:spPr>
        <a:xfrm>
          <a:off x="3915151" y="714328"/>
          <a:ext cx="3431255" cy="308040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Char char="•"/>
          </a:pPr>
          <a:endParaRPr lang="en-US" sz="1900" kern="1200" dirty="0">
            <a:latin typeface="Calibri"/>
            <a:ea typeface="Calibri"/>
            <a:cs typeface="Calibri"/>
            <a:sym typeface="Calibri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Char char="•"/>
          </a:pPr>
          <a:endParaRPr lang="en-US" sz="1900" kern="1200" dirty="0">
            <a:latin typeface="Calibri"/>
            <a:ea typeface="Calibri"/>
            <a:cs typeface="Calibri"/>
            <a:sym typeface="Calibri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Char char="•"/>
          </a:pPr>
          <a:r>
            <a:rPr lang="en-US" sz="1900" kern="1200" baseline="0" dirty="0">
              <a:latin typeface="Calibri"/>
              <a:ea typeface="Calibri"/>
              <a:cs typeface="Calibri"/>
              <a:sym typeface="Calibri"/>
            </a:rPr>
            <a:t>3 Full Time Employees (2 for model development and 1 Manager)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Char char="•"/>
          </a:pPr>
          <a:r>
            <a:rPr lang="en-US" sz="1900" kern="1200" baseline="0" dirty="0">
              <a:latin typeface="Calibri"/>
              <a:ea typeface="Calibri"/>
              <a:cs typeface="Calibri"/>
              <a:sym typeface="Calibri"/>
            </a:rPr>
            <a:t>8 Consultants (2 per Requirement Gathering, Data Engineering, Testing phase 1 and phase 2) </a:t>
          </a:r>
          <a:endParaRPr lang="en-US" sz="1900" kern="1200" dirty="0">
            <a:latin typeface="Calibri"/>
            <a:ea typeface="Calibri"/>
            <a:cs typeface="Calibri"/>
            <a:sym typeface="Calibri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3915151" y="714328"/>
        <a:ext cx="3431255" cy="3080404"/>
      </dsp:txXfrm>
    </dsp:sp>
    <dsp:sp modelId="{A13D71C0-1FD6-4488-9F66-823EA905ED65}">
      <dsp:nvSpPr>
        <dsp:cNvPr id="0" name=""/>
        <dsp:cNvSpPr/>
      </dsp:nvSpPr>
      <dsp:spPr>
        <a:xfrm>
          <a:off x="7826782" y="12384"/>
          <a:ext cx="3431255" cy="7019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1900" b="1" i="0" u="none" strike="noStrike" kern="1200" cap="none" dirty="0">
              <a:latin typeface="Calibri"/>
              <a:ea typeface="Calibri"/>
              <a:cs typeface="Calibri"/>
              <a:sym typeface="Calibri"/>
            </a:rPr>
            <a:t>Implementation and Go live Schedule</a:t>
          </a:r>
          <a:endParaRPr lang="en-US" sz="1900" kern="1200" dirty="0"/>
        </a:p>
      </dsp:txBody>
      <dsp:txXfrm>
        <a:off x="7826782" y="12384"/>
        <a:ext cx="3431255" cy="701944"/>
      </dsp:txXfrm>
    </dsp:sp>
    <dsp:sp modelId="{7F734EA6-A326-4CA5-80EA-D6D15BB998EE}">
      <dsp:nvSpPr>
        <dsp:cNvPr id="0" name=""/>
        <dsp:cNvSpPr/>
      </dsp:nvSpPr>
      <dsp:spPr>
        <a:xfrm>
          <a:off x="7826782" y="714328"/>
          <a:ext cx="3431255" cy="308040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Char char="•"/>
          </a:pPr>
          <a:endParaRPr lang="en-US" sz="1900" kern="1200" dirty="0"/>
        </a:p>
        <a:p>
          <a:pPr marL="228600" marR="0" lvl="1" indent="-228600" algn="l" defTabSz="8890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900" kern="1200" dirty="0">
            <a:latin typeface="Calibri"/>
            <a:ea typeface="Calibri"/>
            <a:cs typeface="Calibri"/>
            <a:sym typeface="Calibri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900" kern="1200" dirty="0">
            <a:latin typeface="Calibri"/>
            <a:ea typeface="Calibri"/>
            <a:cs typeface="Calibri"/>
            <a:sym typeface="Calibri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>
              <a:latin typeface="Calibri"/>
              <a:ea typeface="Calibri"/>
              <a:cs typeface="Calibri"/>
              <a:sym typeface="Calibri"/>
            </a:rPr>
            <a:t>11</a:t>
          </a:r>
          <a:r>
            <a:rPr lang="en-US" sz="1900" kern="1200" baseline="0" dirty="0">
              <a:latin typeface="Calibri"/>
              <a:ea typeface="Calibri"/>
              <a:cs typeface="Calibri"/>
              <a:sym typeface="Calibri"/>
            </a:rPr>
            <a:t> months (August 2018 </a:t>
          </a:r>
          <a:r>
            <a:rPr lang="mr-IN" sz="1900" kern="1200" baseline="0" dirty="0">
              <a:latin typeface="Calibri"/>
              <a:ea typeface="Calibri"/>
              <a:cs typeface="Calibri"/>
              <a:sym typeface="Calibri"/>
            </a:rPr>
            <a:t>–</a:t>
          </a:r>
          <a:r>
            <a:rPr lang="en-US" sz="1900" kern="1200" baseline="0" dirty="0">
              <a:latin typeface="Calibri"/>
              <a:ea typeface="Calibri"/>
              <a:cs typeface="Calibri"/>
              <a:sym typeface="Calibri"/>
            </a:rPr>
            <a:t> June 2019)</a:t>
          </a:r>
          <a:endParaRPr lang="en-US" sz="1900" kern="1200" dirty="0">
            <a:latin typeface="Calibri"/>
            <a:ea typeface="Calibri"/>
            <a:cs typeface="Calibri"/>
            <a:sym typeface="Calibri"/>
          </a:endParaRPr>
        </a:p>
      </dsp:txBody>
      <dsp:txXfrm>
        <a:off x="7826782" y="714328"/>
        <a:ext cx="3431255" cy="308040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2157208" y="0"/>
          <a:ext cx="2696119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333834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55AF0-E72A-D04A-8916-06E8F704699F}">
      <dsp:nvSpPr>
        <dsp:cNvPr id="0" name=""/>
        <dsp:cNvSpPr/>
      </dsp:nvSpPr>
      <dsp:spPr>
        <a:xfrm>
          <a:off x="0" y="1308097"/>
          <a:ext cx="11400692" cy="1744130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01A505-8C90-1142-A8B9-A924EBFDB7AE}">
      <dsp:nvSpPr>
        <dsp:cNvPr id="0" name=""/>
        <dsp:cNvSpPr/>
      </dsp:nvSpPr>
      <dsp:spPr>
        <a:xfrm>
          <a:off x="2404" y="0"/>
          <a:ext cx="1597914" cy="174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 Analysis   </a:t>
          </a:r>
          <a:r>
            <a:rPr lang="en-US" sz="1800" b="1" kern="1200" dirty="0">
              <a:solidFill>
                <a:srgbClr val="FF9900"/>
              </a:solidFill>
            </a:rPr>
            <a:t>(Aug 2018 </a:t>
          </a:r>
          <a:r>
            <a:rPr lang="mr-IN" sz="1800" b="1" kern="1200" dirty="0">
              <a:solidFill>
                <a:srgbClr val="FF9900"/>
              </a:solidFill>
            </a:rPr>
            <a:t>–</a:t>
          </a:r>
          <a:r>
            <a:rPr lang="en-US" sz="1800" b="1" kern="1200" dirty="0">
              <a:solidFill>
                <a:srgbClr val="FF9900"/>
              </a:solidFill>
            </a:rPr>
            <a:t> Sep 2018)</a:t>
          </a:r>
        </a:p>
      </dsp:txBody>
      <dsp:txXfrm>
        <a:off x="2404" y="0"/>
        <a:ext cx="1597914" cy="1744130"/>
      </dsp:txXfrm>
    </dsp:sp>
    <dsp:sp modelId="{C202A8AF-1250-CB42-A039-5990116A8FC5}">
      <dsp:nvSpPr>
        <dsp:cNvPr id="0" name=""/>
        <dsp:cNvSpPr/>
      </dsp:nvSpPr>
      <dsp:spPr>
        <a:xfrm>
          <a:off x="583345" y="1962146"/>
          <a:ext cx="436032" cy="4360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8261B-E6FB-D04B-8047-DE74E97CAC42}">
      <dsp:nvSpPr>
        <dsp:cNvPr id="0" name=""/>
        <dsp:cNvSpPr/>
      </dsp:nvSpPr>
      <dsp:spPr>
        <a:xfrm>
          <a:off x="1663759" y="2616195"/>
          <a:ext cx="1553404" cy="174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Engineering </a:t>
          </a:r>
          <a:r>
            <a:rPr lang="en-US" sz="1800" b="1" kern="1200" dirty="0">
              <a:solidFill>
                <a:srgbClr val="FF9900"/>
              </a:solidFill>
            </a:rPr>
            <a:t>(Oct 2018 </a:t>
          </a:r>
          <a:r>
            <a:rPr lang="mr-IN" sz="1800" b="1" kern="1200" dirty="0">
              <a:solidFill>
                <a:srgbClr val="FF9900"/>
              </a:solidFill>
            </a:rPr>
            <a:t>–</a:t>
          </a:r>
          <a:r>
            <a:rPr lang="en-US" sz="1800" b="1" kern="1200" dirty="0">
              <a:solidFill>
                <a:srgbClr val="FF9900"/>
              </a:solidFill>
            </a:rPr>
            <a:t> Nov 2018)</a:t>
          </a:r>
        </a:p>
      </dsp:txBody>
      <dsp:txXfrm>
        <a:off x="1663759" y="2616195"/>
        <a:ext cx="1553404" cy="1744130"/>
      </dsp:txXfrm>
    </dsp:sp>
    <dsp:sp modelId="{B0C8184D-CE0F-A946-8B8E-5A80B1518B79}">
      <dsp:nvSpPr>
        <dsp:cNvPr id="0" name=""/>
        <dsp:cNvSpPr/>
      </dsp:nvSpPr>
      <dsp:spPr>
        <a:xfrm>
          <a:off x="2222445" y="1962146"/>
          <a:ext cx="436032" cy="436032"/>
        </a:xfrm>
        <a:prstGeom prst="ellipse">
          <a:avLst/>
        </a:prstGeom>
        <a:gradFill rotWithShape="0">
          <a:gsLst>
            <a:gs pos="0">
              <a:schemeClr val="accent4">
                <a:hueOff val="-138104"/>
                <a:satOff val="8535"/>
                <a:lumOff val="-353"/>
                <a:alphaOff val="0"/>
                <a:tint val="98000"/>
                <a:lumMod val="110000"/>
              </a:schemeClr>
            </a:gs>
            <a:gs pos="84000">
              <a:schemeClr val="accent4">
                <a:hueOff val="-138104"/>
                <a:satOff val="8535"/>
                <a:lumOff val="-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06D99-7AE8-2645-8B4F-BAB6B35A69D6}">
      <dsp:nvSpPr>
        <dsp:cNvPr id="0" name=""/>
        <dsp:cNvSpPr/>
      </dsp:nvSpPr>
      <dsp:spPr>
        <a:xfrm>
          <a:off x="3280603" y="0"/>
          <a:ext cx="1738954" cy="174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  <a:r>
            <a:rPr lang="en-US" sz="1800" kern="1200" baseline="0" dirty="0"/>
            <a:t> </a:t>
          </a:r>
          <a:r>
            <a:rPr lang="en-US" sz="1800" kern="1200" dirty="0"/>
            <a:t>Development </a:t>
          </a:r>
          <a:r>
            <a:rPr lang="en-US" sz="1800" b="1" kern="1200" dirty="0">
              <a:solidFill>
                <a:srgbClr val="FF9900"/>
              </a:solidFill>
            </a:rPr>
            <a:t>(Dec 2018 </a:t>
          </a:r>
          <a:r>
            <a:rPr lang="mr-IN" sz="1800" b="1" kern="1200" dirty="0">
              <a:solidFill>
                <a:srgbClr val="FF9900"/>
              </a:solidFill>
            </a:rPr>
            <a:t>–</a:t>
          </a:r>
          <a:r>
            <a:rPr lang="en-US" sz="1800" b="1" kern="1200" dirty="0">
              <a:solidFill>
                <a:srgbClr val="FF9900"/>
              </a:solidFill>
            </a:rPr>
            <a:t> Jan 2019)</a:t>
          </a:r>
        </a:p>
      </dsp:txBody>
      <dsp:txXfrm>
        <a:off x="3280603" y="0"/>
        <a:ext cx="1738954" cy="1744130"/>
      </dsp:txXfrm>
    </dsp:sp>
    <dsp:sp modelId="{14316B9E-A55B-0E41-9740-D4B0F64A38BB}">
      <dsp:nvSpPr>
        <dsp:cNvPr id="0" name=""/>
        <dsp:cNvSpPr/>
      </dsp:nvSpPr>
      <dsp:spPr>
        <a:xfrm>
          <a:off x="3932064" y="1962146"/>
          <a:ext cx="436032" cy="436032"/>
        </a:xfrm>
        <a:prstGeom prst="ellipse">
          <a:avLst/>
        </a:prstGeom>
        <a:gradFill rotWithShape="0">
          <a:gsLst>
            <a:gs pos="0">
              <a:schemeClr val="accent4">
                <a:hueOff val="-276208"/>
                <a:satOff val="17071"/>
                <a:lumOff val="-706"/>
                <a:alphaOff val="0"/>
                <a:tint val="98000"/>
                <a:lumMod val="110000"/>
              </a:schemeClr>
            </a:gs>
            <a:gs pos="84000">
              <a:schemeClr val="accent4">
                <a:hueOff val="-276208"/>
                <a:satOff val="17071"/>
                <a:lumOff val="-70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4F4329-6B49-E64B-B2CA-758E1CDF9569}">
      <dsp:nvSpPr>
        <dsp:cNvPr id="0" name=""/>
        <dsp:cNvSpPr/>
      </dsp:nvSpPr>
      <dsp:spPr>
        <a:xfrm>
          <a:off x="5082997" y="2616195"/>
          <a:ext cx="1555752" cy="174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Testing  </a:t>
          </a:r>
          <a:r>
            <a:rPr lang="en-US" sz="1800" b="1" kern="1200" dirty="0">
              <a:solidFill>
                <a:srgbClr val="FF9900"/>
              </a:solidFill>
            </a:rPr>
            <a:t>(Feb 2019</a:t>
          </a:r>
          <a:r>
            <a:rPr lang="en-US" sz="1800" b="1" kern="1200" baseline="0" dirty="0">
              <a:solidFill>
                <a:srgbClr val="FF9900"/>
              </a:solidFill>
            </a:rPr>
            <a:t> </a:t>
          </a:r>
          <a:r>
            <a:rPr lang="mr-IN" sz="1800" b="1" kern="1200" baseline="0" dirty="0">
              <a:solidFill>
                <a:srgbClr val="FF9900"/>
              </a:solidFill>
            </a:rPr>
            <a:t>–</a:t>
          </a:r>
          <a:r>
            <a:rPr lang="en-US" sz="1800" b="1" kern="1200" baseline="0" dirty="0">
              <a:solidFill>
                <a:srgbClr val="FF9900"/>
              </a:solidFill>
            </a:rPr>
            <a:t> Mar 2019)</a:t>
          </a:r>
          <a:endParaRPr lang="en-US" sz="1800" b="1" kern="1200" dirty="0">
            <a:solidFill>
              <a:srgbClr val="FF9900"/>
            </a:solidFill>
          </a:endParaRPr>
        </a:p>
      </dsp:txBody>
      <dsp:txXfrm>
        <a:off x="5082997" y="2616195"/>
        <a:ext cx="1555752" cy="1744130"/>
      </dsp:txXfrm>
    </dsp:sp>
    <dsp:sp modelId="{AF54F10F-BA8B-774B-9BB2-8202BE290FE9}">
      <dsp:nvSpPr>
        <dsp:cNvPr id="0" name=""/>
        <dsp:cNvSpPr/>
      </dsp:nvSpPr>
      <dsp:spPr>
        <a:xfrm>
          <a:off x="5642857" y="1962146"/>
          <a:ext cx="436032" cy="436032"/>
        </a:xfrm>
        <a:prstGeom prst="ellipse">
          <a:avLst/>
        </a:prstGeom>
        <a:gradFill rotWithShape="0">
          <a:gsLst>
            <a:gs pos="0">
              <a:schemeClr val="accent4">
                <a:hueOff val="-414313"/>
                <a:satOff val="25606"/>
                <a:lumOff val="-1059"/>
                <a:alphaOff val="0"/>
                <a:tint val="98000"/>
                <a:lumMod val="110000"/>
              </a:schemeClr>
            </a:gs>
            <a:gs pos="84000">
              <a:schemeClr val="accent4">
                <a:hueOff val="-414313"/>
                <a:satOff val="25606"/>
                <a:lumOff val="-105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1AE302-F499-9C41-8794-03F3CD8A75E0}">
      <dsp:nvSpPr>
        <dsp:cNvPr id="0" name=""/>
        <dsp:cNvSpPr/>
      </dsp:nvSpPr>
      <dsp:spPr>
        <a:xfrm>
          <a:off x="6702189" y="0"/>
          <a:ext cx="1679269" cy="174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  <a:r>
            <a:rPr lang="en-US" sz="1800" kern="1200" baseline="0" dirty="0"/>
            <a:t> Dev &amp; Testing </a:t>
          </a:r>
          <a:r>
            <a:rPr lang="mr-IN" sz="1800" kern="1200" baseline="0" dirty="0"/>
            <a:t>–</a:t>
          </a:r>
          <a:r>
            <a:rPr lang="en-US" sz="1800" kern="1200" baseline="0" dirty="0"/>
            <a:t> Iteration 2 </a:t>
          </a:r>
          <a:r>
            <a:rPr lang="en-US" sz="1800" b="1" kern="1200" baseline="0" dirty="0">
              <a:solidFill>
                <a:srgbClr val="FF9900"/>
              </a:solidFill>
            </a:rPr>
            <a:t>(April 2019 </a:t>
          </a:r>
          <a:r>
            <a:rPr lang="mr-IN" sz="1800" b="1" kern="1200" baseline="0" dirty="0">
              <a:solidFill>
                <a:srgbClr val="FF9900"/>
              </a:solidFill>
            </a:rPr>
            <a:t>–</a:t>
          </a:r>
          <a:r>
            <a:rPr lang="en-US" sz="1800" b="1" kern="1200" baseline="0" dirty="0">
              <a:solidFill>
                <a:srgbClr val="FF9900"/>
              </a:solidFill>
            </a:rPr>
            <a:t> May 2019)</a:t>
          </a:r>
          <a:endParaRPr lang="en-US" sz="1800" b="1" kern="1200" dirty="0">
            <a:solidFill>
              <a:srgbClr val="FF9900"/>
            </a:solidFill>
          </a:endParaRPr>
        </a:p>
      </dsp:txBody>
      <dsp:txXfrm>
        <a:off x="6702189" y="0"/>
        <a:ext cx="1679269" cy="1744130"/>
      </dsp:txXfrm>
    </dsp:sp>
    <dsp:sp modelId="{A1B5C401-FC65-B44E-889C-61B8A60F623A}">
      <dsp:nvSpPr>
        <dsp:cNvPr id="0" name=""/>
        <dsp:cNvSpPr/>
      </dsp:nvSpPr>
      <dsp:spPr>
        <a:xfrm>
          <a:off x="7323808" y="1962146"/>
          <a:ext cx="436032" cy="436032"/>
        </a:xfrm>
        <a:prstGeom prst="ellipse">
          <a:avLst/>
        </a:prstGeom>
        <a:gradFill rotWithShape="0">
          <a:gsLst>
            <a:gs pos="0">
              <a:schemeClr val="accent4">
                <a:hueOff val="-552417"/>
                <a:satOff val="34142"/>
                <a:lumOff val="-1412"/>
                <a:alphaOff val="0"/>
                <a:tint val="98000"/>
                <a:lumMod val="110000"/>
              </a:schemeClr>
            </a:gs>
            <a:gs pos="84000">
              <a:schemeClr val="accent4">
                <a:hueOff val="-552417"/>
                <a:satOff val="34142"/>
                <a:lumOff val="-141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1EE06F-BBA5-8E46-B5EB-F52194CEBABA}">
      <dsp:nvSpPr>
        <dsp:cNvPr id="0" name=""/>
        <dsp:cNvSpPr/>
      </dsp:nvSpPr>
      <dsp:spPr>
        <a:xfrm>
          <a:off x="8444899" y="2616195"/>
          <a:ext cx="1813318" cy="174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Implementation </a:t>
          </a:r>
          <a:r>
            <a:rPr lang="en-US" sz="1800" b="1" kern="1200" dirty="0">
              <a:solidFill>
                <a:srgbClr val="FF9900"/>
              </a:solidFill>
            </a:rPr>
            <a:t>(June 2019)</a:t>
          </a:r>
        </a:p>
      </dsp:txBody>
      <dsp:txXfrm>
        <a:off x="8444899" y="2616195"/>
        <a:ext cx="1813318" cy="1744130"/>
      </dsp:txXfrm>
    </dsp:sp>
    <dsp:sp modelId="{15756325-5420-8648-817C-22F05E6C918F}">
      <dsp:nvSpPr>
        <dsp:cNvPr id="0" name=""/>
        <dsp:cNvSpPr/>
      </dsp:nvSpPr>
      <dsp:spPr>
        <a:xfrm>
          <a:off x="9133542" y="1962146"/>
          <a:ext cx="436032" cy="436032"/>
        </a:xfrm>
        <a:prstGeom prst="ellipse">
          <a:avLst/>
        </a:prstGeom>
        <a:gradFill rotWithShape="0">
          <a:gsLst>
            <a:gs pos="0">
              <a:schemeClr val="accent4">
                <a:hueOff val="-690521"/>
                <a:satOff val="42677"/>
                <a:lumOff val="-1765"/>
                <a:alphaOff val="0"/>
                <a:tint val="98000"/>
                <a:lumMod val="110000"/>
              </a:schemeClr>
            </a:gs>
            <a:gs pos="84000">
              <a:schemeClr val="accent4">
                <a:hueOff val="-690521"/>
                <a:satOff val="42677"/>
                <a:lumOff val="-176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2157208" y="0"/>
          <a:ext cx="2696119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333834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2157208" y="0"/>
          <a:ext cx="2696119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333834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1918056" y="0"/>
          <a:ext cx="2696119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094682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1918056" y="0"/>
          <a:ext cx="2696119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094682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3A316-BC98-430A-8455-807615BD68F7}">
      <dsp:nvSpPr>
        <dsp:cNvPr id="0" name=""/>
        <dsp:cNvSpPr/>
      </dsp:nvSpPr>
      <dsp:spPr>
        <a:xfrm>
          <a:off x="0" y="3515"/>
          <a:ext cx="11132506" cy="54552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CFCA38-02E6-4513-9C31-F117A85D99DA}">
      <dsp:nvSpPr>
        <dsp:cNvPr id="0" name=""/>
        <dsp:cNvSpPr/>
      </dsp:nvSpPr>
      <dsp:spPr>
        <a:xfrm>
          <a:off x="165020" y="126258"/>
          <a:ext cx="300330" cy="300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E00F16-2830-4A5F-8494-9DC1BB0403F4}">
      <dsp:nvSpPr>
        <dsp:cNvPr id="0" name=""/>
        <dsp:cNvSpPr/>
      </dsp:nvSpPr>
      <dsp:spPr>
        <a:xfrm>
          <a:off x="630370" y="3515"/>
          <a:ext cx="10473656" cy="59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47" tIns="63147" rIns="63147" bIns="631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Evolving</a:t>
          </a:r>
          <a:r>
            <a:rPr lang="en-US" sz="1600" kern="1200" dirty="0"/>
            <a:t> our marketing strategies to specifically target a new generation of passengers will grow our business in the long term and allow us to remain competitive</a:t>
          </a:r>
        </a:p>
      </dsp:txBody>
      <dsp:txXfrm>
        <a:off x="630370" y="3515"/>
        <a:ext cx="10473656" cy="596664"/>
      </dsp:txXfrm>
    </dsp:sp>
    <dsp:sp modelId="{C33B4FB6-DCE5-490A-B25C-79B07426A5E9}">
      <dsp:nvSpPr>
        <dsp:cNvPr id="0" name=""/>
        <dsp:cNvSpPr/>
      </dsp:nvSpPr>
      <dsp:spPr>
        <a:xfrm>
          <a:off x="0" y="749346"/>
          <a:ext cx="11132506" cy="54552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ABD8A6-36D5-4A7B-B2DB-35DFFDC61C03}">
      <dsp:nvSpPr>
        <dsp:cNvPr id="0" name=""/>
        <dsp:cNvSpPr/>
      </dsp:nvSpPr>
      <dsp:spPr>
        <a:xfrm>
          <a:off x="165020" y="872088"/>
          <a:ext cx="300330" cy="300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F1B37-725E-4AEF-9348-FCC532619A28}">
      <dsp:nvSpPr>
        <dsp:cNvPr id="0" name=""/>
        <dsp:cNvSpPr/>
      </dsp:nvSpPr>
      <dsp:spPr>
        <a:xfrm>
          <a:off x="630370" y="749346"/>
          <a:ext cx="10473656" cy="59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47" tIns="63147" rIns="63147" bIns="631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Targeted marketing is more effective than traditional mass marketing campaigns and will generate $3.1M NPV over 4 years</a:t>
          </a:r>
        </a:p>
      </dsp:txBody>
      <dsp:txXfrm>
        <a:off x="630370" y="749346"/>
        <a:ext cx="10473656" cy="596664"/>
      </dsp:txXfrm>
    </dsp:sp>
    <dsp:sp modelId="{1429B257-E72B-4ECB-AB41-30D24813474F}">
      <dsp:nvSpPr>
        <dsp:cNvPr id="0" name=""/>
        <dsp:cNvSpPr/>
      </dsp:nvSpPr>
      <dsp:spPr>
        <a:xfrm>
          <a:off x="0" y="1495176"/>
          <a:ext cx="11132506" cy="54552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508F48-8D1E-4818-AEDC-54E9D81D874D}">
      <dsp:nvSpPr>
        <dsp:cNvPr id="0" name=""/>
        <dsp:cNvSpPr/>
      </dsp:nvSpPr>
      <dsp:spPr>
        <a:xfrm>
          <a:off x="165020" y="1617919"/>
          <a:ext cx="300330" cy="300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A9D986-9699-493F-9B97-2C8D3D188358}">
      <dsp:nvSpPr>
        <dsp:cNvPr id="0" name=""/>
        <dsp:cNvSpPr/>
      </dsp:nvSpPr>
      <dsp:spPr>
        <a:xfrm>
          <a:off x="630370" y="1495176"/>
          <a:ext cx="10473656" cy="59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47" tIns="63147" rIns="63147" bIns="631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Targeted marketing is more efficient because it will not waste  money advertising to people outside the targeted segment.</a:t>
          </a:r>
        </a:p>
      </dsp:txBody>
      <dsp:txXfrm>
        <a:off x="630370" y="1495176"/>
        <a:ext cx="10473656" cy="596664"/>
      </dsp:txXfrm>
    </dsp:sp>
    <dsp:sp modelId="{42DCFE48-1924-4609-AEDE-D973D0D4E69C}">
      <dsp:nvSpPr>
        <dsp:cNvPr id="0" name=""/>
        <dsp:cNvSpPr/>
      </dsp:nvSpPr>
      <dsp:spPr>
        <a:xfrm>
          <a:off x="0" y="2241007"/>
          <a:ext cx="11132506" cy="54552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BF6795-0822-4E02-9B50-D36B2CB2FBE6}">
      <dsp:nvSpPr>
        <dsp:cNvPr id="0" name=""/>
        <dsp:cNvSpPr/>
      </dsp:nvSpPr>
      <dsp:spPr>
        <a:xfrm>
          <a:off x="165020" y="2363749"/>
          <a:ext cx="300330" cy="3000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822DB1-AE5D-40E2-AC04-87E6143CB71F}">
      <dsp:nvSpPr>
        <dsp:cNvPr id="0" name=""/>
        <dsp:cNvSpPr/>
      </dsp:nvSpPr>
      <dsp:spPr>
        <a:xfrm>
          <a:off x="630370" y="2241007"/>
          <a:ext cx="10473656" cy="59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47" tIns="63147" rIns="63147" bIns="631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Targeted advertising will yield tangible benefits and are an efficient use of our advertising budget.  The time to act is now!</a:t>
          </a:r>
        </a:p>
      </dsp:txBody>
      <dsp:txXfrm>
        <a:off x="630370" y="2241007"/>
        <a:ext cx="10473656" cy="596664"/>
      </dsp:txXfrm>
    </dsp:sp>
    <dsp:sp modelId="{1E28C1AD-5C53-4BE8-9E55-D7AC08CFE2A4}">
      <dsp:nvSpPr>
        <dsp:cNvPr id="0" name=""/>
        <dsp:cNvSpPr/>
      </dsp:nvSpPr>
      <dsp:spPr>
        <a:xfrm>
          <a:off x="0" y="2986837"/>
          <a:ext cx="11132506" cy="54552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47F4B9-08B3-41C5-BA6E-8AA89D995FB3}">
      <dsp:nvSpPr>
        <dsp:cNvPr id="0" name=""/>
        <dsp:cNvSpPr/>
      </dsp:nvSpPr>
      <dsp:spPr>
        <a:xfrm>
          <a:off x="165020" y="3109579"/>
          <a:ext cx="300330" cy="3000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CFE5C3-0CFF-4AB2-A76E-95D75977405C}">
      <dsp:nvSpPr>
        <dsp:cNvPr id="0" name=""/>
        <dsp:cNvSpPr/>
      </dsp:nvSpPr>
      <dsp:spPr>
        <a:xfrm>
          <a:off x="630370" y="2986837"/>
          <a:ext cx="10473656" cy="59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47" tIns="63147" rIns="63147" bIns="631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Anticipated implementation schedule is 11 months</a:t>
          </a:r>
        </a:p>
      </dsp:txBody>
      <dsp:txXfrm>
        <a:off x="630370" y="2986837"/>
        <a:ext cx="10473656" cy="596664"/>
      </dsp:txXfrm>
    </dsp:sp>
    <dsp:sp modelId="{7634F62A-4A0B-499B-B83A-F12A026BA940}">
      <dsp:nvSpPr>
        <dsp:cNvPr id="0" name=""/>
        <dsp:cNvSpPr/>
      </dsp:nvSpPr>
      <dsp:spPr>
        <a:xfrm>
          <a:off x="0" y="3732667"/>
          <a:ext cx="11132506" cy="54552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B2DC2E-E70A-4327-B186-34494867F3A9}">
      <dsp:nvSpPr>
        <dsp:cNvPr id="0" name=""/>
        <dsp:cNvSpPr/>
      </dsp:nvSpPr>
      <dsp:spPr>
        <a:xfrm>
          <a:off x="165020" y="3855410"/>
          <a:ext cx="300330" cy="3000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37613F-27D7-4A21-98E7-D45872B3F2B7}">
      <dsp:nvSpPr>
        <dsp:cNvPr id="0" name=""/>
        <dsp:cNvSpPr/>
      </dsp:nvSpPr>
      <dsp:spPr>
        <a:xfrm>
          <a:off x="630370" y="3732667"/>
          <a:ext cx="10473656" cy="59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47" tIns="63147" rIns="63147" bIns="631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Resources needed: 9 FTEs </a:t>
          </a:r>
        </a:p>
      </dsp:txBody>
      <dsp:txXfrm>
        <a:off x="630370" y="3732667"/>
        <a:ext cx="10473656" cy="596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72789-CBF9-49B5-A4F4-C4C417A585AD}">
      <dsp:nvSpPr>
        <dsp:cNvPr id="0" name=""/>
        <dsp:cNvSpPr/>
      </dsp:nvSpPr>
      <dsp:spPr>
        <a:xfrm>
          <a:off x="8482462" y="2904119"/>
          <a:ext cx="1084500" cy="51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23"/>
              </a:lnTo>
              <a:lnTo>
                <a:pt x="1084500" y="351723"/>
              </a:lnTo>
              <a:lnTo>
                <a:pt x="1084500" y="516123"/>
              </a:lnTo>
            </a:path>
          </a:pathLst>
        </a:cu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6AF53-921E-4390-8A9B-21DA18D22505}">
      <dsp:nvSpPr>
        <dsp:cNvPr id="0" name=""/>
        <dsp:cNvSpPr/>
      </dsp:nvSpPr>
      <dsp:spPr>
        <a:xfrm>
          <a:off x="7397962" y="2904119"/>
          <a:ext cx="1084500" cy="516123"/>
        </a:xfrm>
        <a:custGeom>
          <a:avLst/>
          <a:gdLst/>
          <a:ahLst/>
          <a:cxnLst/>
          <a:rect l="0" t="0" r="0" b="0"/>
          <a:pathLst>
            <a:path>
              <a:moveTo>
                <a:pt x="1084500" y="0"/>
              </a:moveTo>
              <a:lnTo>
                <a:pt x="1084500" y="351723"/>
              </a:lnTo>
              <a:lnTo>
                <a:pt x="0" y="351723"/>
              </a:lnTo>
              <a:lnTo>
                <a:pt x="0" y="516123"/>
              </a:lnTo>
            </a:path>
          </a:pathLst>
        </a:cu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ED6C1-79C3-4A9D-97FE-5E05934FBDEA}">
      <dsp:nvSpPr>
        <dsp:cNvPr id="0" name=""/>
        <dsp:cNvSpPr/>
      </dsp:nvSpPr>
      <dsp:spPr>
        <a:xfrm>
          <a:off x="5771211" y="1261101"/>
          <a:ext cx="2711250" cy="51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23"/>
              </a:lnTo>
              <a:lnTo>
                <a:pt x="2711250" y="351723"/>
              </a:lnTo>
              <a:lnTo>
                <a:pt x="2711250" y="516123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5DB7F-D543-4D79-AFAD-A98D18898D0C}">
      <dsp:nvSpPr>
        <dsp:cNvPr id="0" name=""/>
        <dsp:cNvSpPr/>
      </dsp:nvSpPr>
      <dsp:spPr>
        <a:xfrm>
          <a:off x="3059960" y="2904119"/>
          <a:ext cx="2169000" cy="51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23"/>
              </a:lnTo>
              <a:lnTo>
                <a:pt x="2169000" y="351723"/>
              </a:lnTo>
              <a:lnTo>
                <a:pt x="2169000" y="516123"/>
              </a:lnTo>
            </a:path>
          </a:pathLst>
        </a:cu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DCE9C-8FC2-4FBC-B059-858F0FF5B3D4}">
      <dsp:nvSpPr>
        <dsp:cNvPr id="0" name=""/>
        <dsp:cNvSpPr/>
      </dsp:nvSpPr>
      <dsp:spPr>
        <a:xfrm>
          <a:off x="3014240" y="2904119"/>
          <a:ext cx="91440" cy="5161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6123"/>
              </a:lnTo>
            </a:path>
          </a:pathLst>
        </a:cu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4D3BC-43AB-4278-ACF8-FA1062A6458C}">
      <dsp:nvSpPr>
        <dsp:cNvPr id="0" name=""/>
        <dsp:cNvSpPr/>
      </dsp:nvSpPr>
      <dsp:spPr>
        <a:xfrm>
          <a:off x="890960" y="2904119"/>
          <a:ext cx="2169000" cy="516123"/>
        </a:xfrm>
        <a:custGeom>
          <a:avLst/>
          <a:gdLst/>
          <a:ahLst/>
          <a:cxnLst/>
          <a:rect l="0" t="0" r="0" b="0"/>
          <a:pathLst>
            <a:path>
              <a:moveTo>
                <a:pt x="2169000" y="0"/>
              </a:moveTo>
              <a:lnTo>
                <a:pt x="2169000" y="351723"/>
              </a:lnTo>
              <a:lnTo>
                <a:pt x="0" y="351723"/>
              </a:lnTo>
              <a:lnTo>
                <a:pt x="0" y="516123"/>
              </a:lnTo>
            </a:path>
          </a:pathLst>
        </a:cu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0460C-C9B0-4F35-B9DE-CCB6AB7C2A85}">
      <dsp:nvSpPr>
        <dsp:cNvPr id="0" name=""/>
        <dsp:cNvSpPr/>
      </dsp:nvSpPr>
      <dsp:spPr>
        <a:xfrm>
          <a:off x="3059960" y="1261101"/>
          <a:ext cx="2711250" cy="516123"/>
        </a:xfrm>
        <a:custGeom>
          <a:avLst/>
          <a:gdLst/>
          <a:ahLst/>
          <a:cxnLst/>
          <a:rect l="0" t="0" r="0" b="0"/>
          <a:pathLst>
            <a:path>
              <a:moveTo>
                <a:pt x="2711250" y="0"/>
              </a:moveTo>
              <a:lnTo>
                <a:pt x="2711250" y="351723"/>
              </a:lnTo>
              <a:lnTo>
                <a:pt x="0" y="351723"/>
              </a:lnTo>
              <a:lnTo>
                <a:pt x="0" y="516123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7BC9E-560A-4F85-90AA-0568848F09BC}">
      <dsp:nvSpPr>
        <dsp:cNvPr id="0" name=""/>
        <dsp:cNvSpPr/>
      </dsp:nvSpPr>
      <dsp:spPr>
        <a:xfrm>
          <a:off x="4883893" y="134207"/>
          <a:ext cx="1774636" cy="11268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08B3-8DF7-4264-84B3-66684D0A7595}">
      <dsp:nvSpPr>
        <dsp:cNvPr id="0" name=""/>
        <dsp:cNvSpPr/>
      </dsp:nvSpPr>
      <dsp:spPr>
        <a:xfrm>
          <a:off x="5081075" y="321530"/>
          <a:ext cx="1774636" cy="1126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Profit</a:t>
          </a:r>
        </a:p>
      </dsp:txBody>
      <dsp:txXfrm>
        <a:off x="5114081" y="354536"/>
        <a:ext cx="1708624" cy="1060882"/>
      </dsp:txXfrm>
    </dsp:sp>
    <dsp:sp modelId="{5595748B-98E3-4061-8E42-8690C0208E2E}">
      <dsp:nvSpPr>
        <dsp:cNvPr id="0" name=""/>
        <dsp:cNvSpPr/>
      </dsp:nvSpPr>
      <dsp:spPr>
        <a:xfrm>
          <a:off x="2172642" y="1777225"/>
          <a:ext cx="1774636" cy="11268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8DB8-215E-4CE1-B35B-687FCFF564EC}">
      <dsp:nvSpPr>
        <dsp:cNvPr id="0" name=""/>
        <dsp:cNvSpPr/>
      </dsp:nvSpPr>
      <dsp:spPr>
        <a:xfrm>
          <a:off x="2369824" y="1964548"/>
          <a:ext cx="1774636" cy="1126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 Revenue </a:t>
          </a:r>
        </a:p>
      </dsp:txBody>
      <dsp:txXfrm>
        <a:off x="2402830" y="1997554"/>
        <a:ext cx="1708624" cy="1060882"/>
      </dsp:txXfrm>
    </dsp:sp>
    <dsp:sp modelId="{8B33F38C-710D-4493-9AA5-8CD51957908B}">
      <dsp:nvSpPr>
        <dsp:cNvPr id="0" name=""/>
        <dsp:cNvSpPr/>
      </dsp:nvSpPr>
      <dsp:spPr>
        <a:xfrm>
          <a:off x="3641" y="3420243"/>
          <a:ext cx="1774636" cy="11268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1AC15-4B4F-4A99-BEA2-1C4E2FFC9EF5}">
      <dsp:nvSpPr>
        <dsp:cNvPr id="0" name=""/>
        <dsp:cNvSpPr/>
      </dsp:nvSpPr>
      <dsp:spPr>
        <a:xfrm>
          <a:off x="200823" y="3607566"/>
          <a:ext cx="1774636" cy="1126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Likelihood of Returning Customers </a:t>
          </a:r>
        </a:p>
      </dsp:txBody>
      <dsp:txXfrm>
        <a:off x="233829" y="3640572"/>
        <a:ext cx="1708624" cy="1060882"/>
      </dsp:txXfrm>
    </dsp:sp>
    <dsp:sp modelId="{A079C6CC-FF7B-45F6-9517-05242251E172}">
      <dsp:nvSpPr>
        <dsp:cNvPr id="0" name=""/>
        <dsp:cNvSpPr/>
      </dsp:nvSpPr>
      <dsp:spPr>
        <a:xfrm>
          <a:off x="2172642" y="3420243"/>
          <a:ext cx="1774636" cy="11268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ED9CB-9F3F-47E9-9650-828085DF6E86}">
      <dsp:nvSpPr>
        <dsp:cNvPr id="0" name=""/>
        <dsp:cNvSpPr/>
      </dsp:nvSpPr>
      <dsp:spPr>
        <a:xfrm>
          <a:off x="2369824" y="3607566"/>
          <a:ext cx="1774636" cy="1126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Segmentation</a:t>
          </a:r>
        </a:p>
      </dsp:txBody>
      <dsp:txXfrm>
        <a:off x="2402830" y="3640572"/>
        <a:ext cx="1708624" cy="1060882"/>
      </dsp:txXfrm>
    </dsp:sp>
    <dsp:sp modelId="{A4222D1F-EA2D-4383-A2EC-91317B84D272}">
      <dsp:nvSpPr>
        <dsp:cNvPr id="0" name=""/>
        <dsp:cNvSpPr/>
      </dsp:nvSpPr>
      <dsp:spPr>
        <a:xfrm>
          <a:off x="4341643" y="3420243"/>
          <a:ext cx="1774636" cy="11268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2BC5D-31F1-4EFE-88F9-47EB95D70A5F}">
      <dsp:nvSpPr>
        <dsp:cNvPr id="0" name=""/>
        <dsp:cNvSpPr/>
      </dsp:nvSpPr>
      <dsp:spPr>
        <a:xfrm>
          <a:off x="4538825" y="3607566"/>
          <a:ext cx="1774636" cy="1126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Targeted Advertisement</a:t>
          </a:r>
        </a:p>
      </dsp:txBody>
      <dsp:txXfrm>
        <a:off x="4571831" y="3640572"/>
        <a:ext cx="1708624" cy="1060882"/>
      </dsp:txXfrm>
    </dsp:sp>
    <dsp:sp modelId="{F46A3BAE-E222-4DB9-99E4-0B3C2C9EF50F}">
      <dsp:nvSpPr>
        <dsp:cNvPr id="0" name=""/>
        <dsp:cNvSpPr/>
      </dsp:nvSpPr>
      <dsp:spPr>
        <a:xfrm>
          <a:off x="7595144" y="1777225"/>
          <a:ext cx="1774636" cy="11268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FBD8C-223B-42EF-83AA-7980467EB070}">
      <dsp:nvSpPr>
        <dsp:cNvPr id="0" name=""/>
        <dsp:cNvSpPr/>
      </dsp:nvSpPr>
      <dsp:spPr>
        <a:xfrm>
          <a:off x="7792325" y="1964548"/>
          <a:ext cx="1774636" cy="1126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 Cost</a:t>
          </a:r>
        </a:p>
      </dsp:txBody>
      <dsp:txXfrm>
        <a:off x="7825331" y="1997554"/>
        <a:ext cx="1708624" cy="1060882"/>
      </dsp:txXfrm>
    </dsp:sp>
    <dsp:sp modelId="{B33704B3-F0ED-42B0-B468-732168CCDF51}">
      <dsp:nvSpPr>
        <dsp:cNvPr id="0" name=""/>
        <dsp:cNvSpPr/>
      </dsp:nvSpPr>
      <dsp:spPr>
        <a:xfrm>
          <a:off x="6510643" y="3420243"/>
          <a:ext cx="1774636" cy="1126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2F1FB-0D9B-484C-9D9E-F5184F156C5F}">
      <dsp:nvSpPr>
        <dsp:cNvPr id="0" name=""/>
        <dsp:cNvSpPr/>
      </dsp:nvSpPr>
      <dsp:spPr>
        <a:xfrm>
          <a:off x="6707825" y="3607566"/>
          <a:ext cx="1774636" cy="1126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Predictive Maintenance</a:t>
          </a:r>
        </a:p>
      </dsp:txBody>
      <dsp:txXfrm>
        <a:off x="6740831" y="3640572"/>
        <a:ext cx="1708624" cy="1060882"/>
      </dsp:txXfrm>
    </dsp:sp>
    <dsp:sp modelId="{0F9EC06B-563B-4F22-AF55-F3772C3C7B16}">
      <dsp:nvSpPr>
        <dsp:cNvPr id="0" name=""/>
        <dsp:cNvSpPr/>
      </dsp:nvSpPr>
      <dsp:spPr>
        <a:xfrm>
          <a:off x="8679644" y="3420243"/>
          <a:ext cx="1774636" cy="1126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F7E5-40C3-4E11-879F-BB2E3CF08E6B}">
      <dsp:nvSpPr>
        <dsp:cNvPr id="0" name=""/>
        <dsp:cNvSpPr/>
      </dsp:nvSpPr>
      <dsp:spPr>
        <a:xfrm>
          <a:off x="8876826" y="3607566"/>
          <a:ext cx="1774636" cy="1126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Energy Efficient Ships</a:t>
          </a:r>
        </a:p>
      </dsp:txBody>
      <dsp:txXfrm>
        <a:off x="8909832" y="3640572"/>
        <a:ext cx="1708624" cy="106088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1918056" y="0"/>
          <a:ext cx="2696119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094682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D0D67-E986-4452-969C-3BE23778F28D}">
      <dsp:nvSpPr>
        <dsp:cNvPr id="0" name=""/>
        <dsp:cNvSpPr/>
      </dsp:nvSpPr>
      <dsp:spPr>
        <a:xfrm rot="16200000">
          <a:off x="-461132" y="462504"/>
          <a:ext cx="4491371" cy="356636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3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2300" b="1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Business Problem</a:t>
          </a:r>
          <a:endParaRPr lang="en-US" sz="23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ts val="2100"/>
            <a:buFont typeface="Arial" panose="020B0604020202020204" pitchFamily="34" charset="0"/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Unplanned equipment failure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Causes delays and discomfort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Negative press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Lawsuits and declining sales</a:t>
          </a:r>
        </a:p>
      </dsp:txBody>
      <dsp:txXfrm rot="5400000">
        <a:off x="1373" y="898273"/>
        <a:ext cx="3566362" cy="2694823"/>
      </dsp:txXfrm>
    </dsp:sp>
    <dsp:sp modelId="{48D1A311-A565-46C6-AFEE-37E7CE543662}">
      <dsp:nvSpPr>
        <dsp:cNvPr id="0" name=""/>
        <dsp:cNvSpPr/>
      </dsp:nvSpPr>
      <dsp:spPr>
        <a:xfrm rot="16200000">
          <a:off x="3372707" y="462504"/>
          <a:ext cx="4491371" cy="3566362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3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2300" b="1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Analytical Solution</a:t>
          </a:r>
          <a:endParaRPr lang="en-US" sz="23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ts val="2100"/>
            <a:buFont typeface="Calibri"/>
            <a:buChar char="•"/>
          </a:pPr>
          <a:r>
            <a:rPr lang="en-US" sz="1800" kern="1200" dirty="0">
              <a:solidFill>
                <a:schemeClr val="bg1"/>
              </a:solidFill>
            </a:rPr>
            <a:t>Install sensors on critical equipment to monitor data in real time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ts val="2100"/>
            <a:buFont typeface="Calibri"/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Predict Remaining Useful Life (RUL) with regression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Optimize the periodic maintenance operations</a:t>
          </a:r>
          <a:endParaRPr lang="en-US" sz="1800" kern="1200" dirty="0">
            <a:solidFill>
              <a:schemeClr val="bg1"/>
            </a:solidFill>
          </a:endParaRPr>
        </a:p>
      </dsp:txBody>
      <dsp:txXfrm rot="5400000">
        <a:off x="3835212" y="898273"/>
        <a:ext cx="3566362" cy="2694823"/>
      </dsp:txXfrm>
    </dsp:sp>
    <dsp:sp modelId="{E9AD7C7E-7425-4415-83C0-EC5934032728}">
      <dsp:nvSpPr>
        <dsp:cNvPr id="0" name=""/>
        <dsp:cNvSpPr/>
      </dsp:nvSpPr>
      <dsp:spPr>
        <a:xfrm rot="16200000">
          <a:off x="7206547" y="462504"/>
          <a:ext cx="4491371" cy="356636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3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2300" b="1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Impact</a:t>
          </a:r>
          <a:endParaRPr lang="en-US" sz="23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ts val="2100"/>
            <a:buFont typeface="Calibri"/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Increased passenger safety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Major cost savings: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Reduces the frequency of maintenance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Minimizes the time spent maintaining equipment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Minimizes the cost of maintenance</a:t>
          </a:r>
          <a:endParaRPr lang="en-US" sz="1800" kern="1200" dirty="0">
            <a:solidFill>
              <a:schemeClr val="bg1"/>
            </a:solidFill>
          </a:endParaRPr>
        </a:p>
      </dsp:txBody>
      <dsp:txXfrm rot="5400000">
        <a:off x="7669052" y="898273"/>
        <a:ext cx="3566362" cy="26948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2220C-D27C-4B90-A72A-4370A6C03AAC}">
      <dsp:nvSpPr>
        <dsp:cNvPr id="0" name=""/>
        <dsp:cNvSpPr/>
      </dsp:nvSpPr>
      <dsp:spPr>
        <a:xfrm rot="5400000">
          <a:off x="-248379" y="249497"/>
          <a:ext cx="1655861" cy="11591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Problem</a:t>
          </a:r>
        </a:p>
      </dsp:txBody>
      <dsp:txXfrm rot="-5400000">
        <a:off x="1" y="580670"/>
        <a:ext cx="1159103" cy="496758"/>
      </dsp:txXfrm>
    </dsp:sp>
    <dsp:sp modelId="{1057BBCB-0804-40F6-8FC1-ED1E2A9B5323}">
      <dsp:nvSpPr>
        <dsp:cNvPr id="0" name=""/>
        <dsp:cNvSpPr/>
      </dsp:nvSpPr>
      <dsp:spPr>
        <a:xfrm rot="5400000">
          <a:off x="4105396" y="-2945175"/>
          <a:ext cx="1076310" cy="6968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sz="1100" kern="1200" dirty="0"/>
            <a:t> The need for an innovative and energy efficient cruising technique </a:t>
          </a:r>
          <a:r>
            <a:rPr lang="en-US" sz="1100" kern="1200" dirty="0" err="1"/>
            <a:t>binded</a:t>
          </a:r>
          <a:r>
            <a:rPr lang="en-US" sz="1100" kern="1200" dirty="0"/>
            <a:t> with consumption </a:t>
          </a:r>
          <a:r>
            <a:rPr lang="en-US" sz="1100" kern="1200" dirty="0">
              <a:solidFill>
                <a:schemeClr val="dk1"/>
              </a:solidFill>
            </a:rPr>
            <a:t>optimization</a:t>
          </a:r>
          <a:r>
            <a:rPr lang="en-US" sz="1100" kern="1200" dirty="0"/>
            <a:t>. </a:t>
          </a:r>
        </a:p>
      </dsp:txBody>
      <dsp:txXfrm rot="-5400000">
        <a:off x="1159104" y="53658"/>
        <a:ext cx="6916355" cy="971228"/>
      </dsp:txXfrm>
    </dsp:sp>
    <dsp:sp modelId="{39F0B890-2448-4721-BD3E-53282C27A314}">
      <dsp:nvSpPr>
        <dsp:cNvPr id="0" name=""/>
        <dsp:cNvSpPr/>
      </dsp:nvSpPr>
      <dsp:spPr>
        <a:xfrm rot="5400000">
          <a:off x="-248379" y="1711802"/>
          <a:ext cx="1655861" cy="11591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Analytical Solution</a:t>
          </a:r>
        </a:p>
      </dsp:txBody>
      <dsp:txXfrm rot="-5400000">
        <a:off x="1" y="2042975"/>
        <a:ext cx="1159103" cy="496758"/>
      </dsp:txXfrm>
    </dsp:sp>
    <dsp:sp modelId="{2719D522-86A5-477D-AA35-54CF80D419E4}">
      <dsp:nvSpPr>
        <dsp:cNvPr id="0" name=""/>
        <dsp:cNvSpPr/>
      </dsp:nvSpPr>
      <dsp:spPr>
        <a:xfrm rot="5400000">
          <a:off x="4105396" y="-1482869"/>
          <a:ext cx="1076310" cy="6968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schemeClr val="dk1"/>
              </a:solidFill>
            </a:rPr>
            <a:t>Predictive modelling to find a route based energy efficient cruising technique.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schemeClr val="dk1"/>
              </a:solidFill>
            </a:rPr>
            <a:t>Major factors taken into consideration are bunkering availability, location specific fuel cost, governmental initiatives* and ease of use.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schemeClr val="dk1"/>
              </a:solidFill>
            </a:rPr>
            <a:t>Create optimization models to minimize the amount of energy use*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schemeClr val="dk1"/>
              </a:solidFill>
            </a:rPr>
            <a:t>Balance between choice of energy to increase power and propulsion Vs energy saving waste reduction techniques.</a:t>
          </a:r>
          <a:endParaRPr lang="en-US" sz="1100" kern="1200" dirty="0"/>
        </a:p>
      </dsp:txBody>
      <dsp:txXfrm rot="-5400000">
        <a:off x="1159104" y="1515964"/>
        <a:ext cx="6916355" cy="971228"/>
      </dsp:txXfrm>
    </dsp:sp>
    <dsp:sp modelId="{2BA029A3-AAE1-4347-BB97-35D0C98F9951}">
      <dsp:nvSpPr>
        <dsp:cNvPr id="0" name=""/>
        <dsp:cNvSpPr/>
      </dsp:nvSpPr>
      <dsp:spPr>
        <a:xfrm rot="5400000">
          <a:off x="-248379" y="3174108"/>
          <a:ext cx="1655861" cy="11591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Impact</a:t>
          </a:r>
        </a:p>
      </dsp:txBody>
      <dsp:txXfrm rot="-5400000">
        <a:off x="1" y="3505281"/>
        <a:ext cx="1159103" cy="496758"/>
      </dsp:txXfrm>
    </dsp:sp>
    <dsp:sp modelId="{77C4204B-2DAE-46FC-BCB8-16626A811AEC}">
      <dsp:nvSpPr>
        <dsp:cNvPr id="0" name=""/>
        <dsp:cNvSpPr/>
      </dsp:nvSpPr>
      <dsp:spPr>
        <a:xfrm rot="5400000">
          <a:off x="4105396" y="-20564"/>
          <a:ext cx="1076310" cy="6968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ct val="100000"/>
            <a:buFont typeface="Arial"/>
            <a:buChar char="•"/>
          </a:pPr>
          <a:r>
            <a:rPr lang="en-US" sz="1100" kern="1200" dirty="0">
              <a:solidFill>
                <a:schemeClr val="dk1"/>
              </a:solidFill>
            </a:rPr>
            <a:t>Clean fuel and simpler machinery means less machine maintenance. This in turn contributes to major cost saving by reducing the number of days in drydock.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dk1"/>
              </a:solidFill>
            </a:rPr>
            <a:t>Enables additional energy saving possibilities through efficient use and reuse of resources.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dk1"/>
              </a:solidFill>
            </a:rPr>
            <a:t>Route specific energy cruising technique would greatly lessen the cost spent on fuel. </a:t>
          </a:r>
        </a:p>
      </dsp:txBody>
      <dsp:txXfrm rot="-5400000">
        <a:off x="1159104" y="2978270"/>
        <a:ext cx="6916355" cy="97122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2157208" y="0"/>
          <a:ext cx="2696119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333834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2157208" y="0"/>
          <a:ext cx="2696119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333834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D88BE-B1EE-4D81-815F-FBD2708118DC}">
      <dsp:nvSpPr>
        <dsp:cNvPr id="0" name=""/>
        <dsp:cNvSpPr/>
      </dsp:nvSpPr>
      <dsp:spPr>
        <a:xfrm>
          <a:off x="30024" y="0"/>
          <a:ext cx="3617512" cy="1085253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999" tIns="133999" rIns="133999" bIns="1339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none" kern="1200" dirty="0"/>
            <a:t>Business </a:t>
          </a:r>
          <a:r>
            <a:rPr lang="en-US" sz="2800" b="1" kern="1200" dirty="0"/>
            <a:t>Problem</a:t>
          </a:r>
        </a:p>
      </dsp:txBody>
      <dsp:txXfrm>
        <a:off x="355600" y="0"/>
        <a:ext cx="2966360" cy="1085253"/>
      </dsp:txXfrm>
    </dsp:sp>
    <dsp:sp modelId="{C1885486-DDDB-4E41-B574-B0F87F397A51}">
      <dsp:nvSpPr>
        <dsp:cNvPr id="0" name=""/>
        <dsp:cNvSpPr/>
      </dsp:nvSpPr>
      <dsp:spPr>
        <a:xfrm>
          <a:off x="96003" y="1204458"/>
          <a:ext cx="3321102" cy="35894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36" tIns="260136" rIns="260136" bIns="52027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>
              <a:latin typeface="Calibri"/>
              <a:ea typeface="Calibri"/>
              <a:cs typeface="Calibri"/>
            </a:rPr>
            <a:t>Low Recurring Rate</a:t>
          </a: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"/>
              <a:ea typeface="Calibri"/>
              <a:cs typeface="Calibri"/>
              <a:sym typeface="Calibri"/>
            </a:rPr>
            <a:t>One time customer</a:t>
          </a:r>
          <a:endParaRPr lang="en-US" sz="2100" kern="1200" dirty="0">
            <a:latin typeface="Calibri"/>
            <a:ea typeface="Calibri"/>
            <a:cs typeface="Calibri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  <a:ea typeface="Calibri"/>
              <a:cs typeface="Calibri"/>
              <a:sym typeface="Calibri"/>
            </a:rPr>
            <a:t>Advertising the wrong area of the product</a:t>
          </a:r>
          <a:endParaRPr lang="en-US" sz="2100" kern="1200" dirty="0">
            <a:latin typeface="Calibri"/>
            <a:ea typeface="Calibri"/>
            <a:cs typeface="Calibri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"/>
              <a:ea typeface="Calibri"/>
              <a:cs typeface="Calibri"/>
              <a:sym typeface="Calibri"/>
            </a:rPr>
            <a:t>The customers want to explore competitors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96003" y="1204458"/>
        <a:ext cx="3321102" cy="3589410"/>
      </dsp:txXfrm>
    </dsp:sp>
    <dsp:sp modelId="{E3E6425B-A8FA-4A82-AE4E-09691316F7B7}">
      <dsp:nvSpPr>
        <dsp:cNvPr id="0" name=""/>
        <dsp:cNvSpPr/>
      </dsp:nvSpPr>
      <dsp:spPr>
        <a:xfrm>
          <a:off x="3709894" y="0"/>
          <a:ext cx="3736853" cy="1085253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999" tIns="133999" rIns="133999" bIns="1339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Analytical Solution</a:t>
          </a:r>
        </a:p>
      </dsp:txBody>
      <dsp:txXfrm>
        <a:off x="4035470" y="0"/>
        <a:ext cx="3085701" cy="1085253"/>
      </dsp:txXfrm>
    </dsp:sp>
    <dsp:sp modelId="{E1FD6350-D017-4093-9E9D-9A3EB4D7A847}">
      <dsp:nvSpPr>
        <dsp:cNvPr id="0" name=""/>
        <dsp:cNvSpPr/>
      </dsp:nvSpPr>
      <dsp:spPr>
        <a:xfrm>
          <a:off x="3697581" y="1191564"/>
          <a:ext cx="3660040" cy="360903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36" tIns="260136" rIns="260136" bIns="52027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  <a:ea typeface="Calibri"/>
              <a:cs typeface="Calibri"/>
              <a:sym typeface="Calibri"/>
            </a:rPr>
            <a:t>Identify key factors for why customers come back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  <a:ea typeface="Calibri"/>
              <a:cs typeface="Calibri"/>
              <a:sym typeface="Calibri"/>
            </a:rPr>
            <a:t>Predict customer likelihood to come back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"/>
              <a:ea typeface="Calibri"/>
              <a:cs typeface="Calibri"/>
              <a:sym typeface="Calibri"/>
            </a:rPr>
            <a:t>Develop promotional package to target at risk (one time) customers and prospective customers</a:t>
          </a:r>
          <a:endParaRPr lang="en-US" sz="21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697581" y="1191564"/>
        <a:ext cx="3660040" cy="3609031"/>
      </dsp:txXfrm>
    </dsp:sp>
    <dsp:sp modelId="{D6447037-E535-4DD6-8CFF-4F10B456FFBE}">
      <dsp:nvSpPr>
        <dsp:cNvPr id="0" name=""/>
        <dsp:cNvSpPr/>
      </dsp:nvSpPr>
      <dsp:spPr>
        <a:xfrm>
          <a:off x="7412437" y="0"/>
          <a:ext cx="3617512" cy="1085253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999" tIns="133999" rIns="133999" bIns="1339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Impact</a:t>
          </a:r>
        </a:p>
      </dsp:txBody>
      <dsp:txXfrm>
        <a:off x="7738013" y="0"/>
        <a:ext cx="2966360" cy="1085253"/>
      </dsp:txXfrm>
    </dsp:sp>
    <dsp:sp modelId="{421C1539-04C3-4264-9E50-4E583AFE853F}">
      <dsp:nvSpPr>
        <dsp:cNvPr id="0" name=""/>
        <dsp:cNvSpPr/>
      </dsp:nvSpPr>
      <dsp:spPr>
        <a:xfrm>
          <a:off x="7431921" y="1184811"/>
          <a:ext cx="3254224" cy="360200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768" tIns="258768" rIns="258768" bIns="51753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"/>
              <a:ea typeface="Calibri"/>
              <a:cs typeface="Calibri"/>
              <a:sym typeface="Calibri"/>
            </a:rPr>
            <a:t>Increase retention rate and trip frequency</a:t>
          </a:r>
          <a:endParaRPr lang="en-US" sz="2100" b="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"/>
              <a:ea typeface="Calibri"/>
              <a:cs typeface="Calibri"/>
              <a:sym typeface="Calibri"/>
            </a:rPr>
            <a:t>Improve customer satisfaction by knowing what matters </a:t>
          </a:r>
          <a:endParaRPr lang="en-US" sz="2100" kern="1200" dirty="0">
            <a:latin typeface="Calibri"/>
            <a:ea typeface="Calibri"/>
            <a:cs typeface="Calibri"/>
            <a:sym typeface="Calibri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  <a:ea typeface="Calibri"/>
              <a:cs typeface="Calibri"/>
              <a:sym typeface="Calibri"/>
            </a:rPr>
            <a:t>Opportunity to increase brand value satisfaction</a:t>
          </a:r>
        </a:p>
      </dsp:txBody>
      <dsp:txXfrm>
        <a:off x="7431921" y="1184811"/>
        <a:ext cx="3254224" cy="3602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2157208" y="0"/>
          <a:ext cx="2696119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333834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D88BE-B1EE-4D81-815F-FBD2708118DC}">
      <dsp:nvSpPr>
        <dsp:cNvPr id="0" name=""/>
        <dsp:cNvSpPr/>
      </dsp:nvSpPr>
      <dsp:spPr>
        <a:xfrm>
          <a:off x="0" y="218483"/>
          <a:ext cx="3707023" cy="1112107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314" tIns="137314" rIns="137314" bIns="1373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Business Problem</a:t>
          </a:r>
        </a:p>
      </dsp:txBody>
      <dsp:txXfrm>
        <a:off x="333632" y="218483"/>
        <a:ext cx="3039759" cy="1112107"/>
      </dsp:txXfrm>
    </dsp:sp>
    <dsp:sp modelId="{C1885486-DDDB-4E41-B574-B0F87F397A51}">
      <dsp:nvSpPr>
        <dsp:cNvPr id="0" name=""/>
        <dsp:cNvSpPr/>
      </dsp:nvSpPr>
      <dsp:spPr>
        <a:xfrm>
          <a:off x="9366" y="1386195"/>
          <a:ext cx="3373391" cy="300380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573" tIns="266573" rIns="266573" bIns="53314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Divide market into workable customer segments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Better understanding of consumer data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 consumer assessment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 strategies that resonate with target audiences</a:t>
          </a:r>
        </a:p>
      </dsp:txBody>
      <dsp:txXfrm>
        <a:off x="9366" y="1386195"/>
        <a:ext cx="3373391" cy="3003804"/>
      </dsp:txXfrm>
    </dsp:sp>
    <dsp:sp modelId="{E3E6425B-A8FA-4A82-AE4E-09691316F7B7}">
      <dsp:nvSpPr>
        <dsp:cNvPr id="0" name=""/>
        <dsp:cNvSpPr/>
      </dsp:nvSpPr>
      <dsp:spPr>
        <a:xfrm>
          <a:off x="3633493" y="232384"/>
          <a:ext cx="3707023" cy="1112107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314" tIns="137314" rIns="137314" bIns="1373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Analytical Solution</a:t>
          </a:r>
        </a:p>
      </dsp:txBody>
      <dsp:txXfrm>
        <a:off x="3967125" y="232384"/>
        <a:ext cx="3039759" cy="1112107"/>
      </dsp:txXfrm>
    </dsp:sp>
    <dsp:sp modelId="{E1FD6350-D017-4093-9E9D-9A3EB4D7A847}">
      <dsp:nvSpPr>
        <dsp:cNvPr id="0" name=""/>
        <dsp:cNvSpPr/>
      </dsp:nvSpPr>
      <dsp:spPr>
        <a:xfrm>
          <a:off x="3703969" y="1429991"/>
          <a:ext cx="3373391" cy="300380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573" tIns="266573" rIns="266573" bIns="53314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Establish customer data collection process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clustering algorithm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Derive patterns from output clusters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untraditional customer behavior characteristics </a:t>
          </a:r>
        </a:p>
      </dsp:txBody>
      <dsp:txXfrm>
        <a:off x="3703969" y="1429991"/>
        <a:ext cx="3373391" cy="3003804"/>
      </dsp:txXfrm>
    </dsp:sp>
    <dsp:sp modelId="{D6447037-E535-4DD6-8CFF-4F10B456FFBE}">
      <dsp:nvSpPr>
        <dsp:cNvPr id="0" name=""/>
        <dsp:cNvSpPr/>
      </dsp:nvSpPr>
      <dsp:spPr>
        <a:xfrm>
          <a:off x="7285423" y="190680"/>
          <a:ext cx="3707023" cy="1112107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314" tIns="137314" rIns="137314" bIns="1373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Impact</a:t>
          </a:r>
        </a:p>
      </dsp:txBody>
      <dsp:txXfrm>
        <a:off x="7619055" y="190680"/>
        <a:ext cx="3039759" cy="1112107"/>
      </dsp:txXfrm>
    </dsp:sp>
    <dsp:sp modelId="{421C1539-04C3-4264-9E50-4E583AFE853F}">
      <dsp:nvSpPr>
        <dsp:cNvPr id="0" name=""/>
        <dsp:cNvSpPr/>
      </dsp:nvSpPr>
      <dsp:spPr>
        <a:xfrm>
          <a:off x="7354921" y="1435818"/>
          <a:ext cx="3373391" cy="300380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573" tIns="266573" rIns="266573" bIns="53314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Customer Insights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Improve Customer Engagement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Improve Brand loyalty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popular service packages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Target high value customers</a:t>
          </a:r>
        </a:p>
      </dsp:txBody>
      <dsp:txXfrm>
        <a:off x="7354921" y="1435818"/>
        <a:ext cx="3373391" cy="3003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0" y="0"/>
          <a:ext cx="2696119" cy="353251"/>
        </a:xfrm>
        <a:prstGeom prst="homePlate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Background</a:t>
          </a:r>
        </a:p>
      </dsp:txBody>
      <dsp:txXfrm>
        <a:off x="0" y="0"/>
        <a:ext cx="2607806" cy="353251"/>
      </dsp:txXfrm>
    </dsp:sp>
    <dsp:sp modelId="{116C1920-00CD-4625-BDD0-CFF1CD764AB6}">
      <dsp:nvSpPr>
        <dsp:cNvPr id="0" name=""/>
        <dsp:cNvSpPr/>
      </dsp:nvSpPr>
      <dsp:spPr>
        <a:xfrm>
          <a:off x="2157208" y="0"/>
          <a:ext cx="2696119" cy="35325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Opportunity</a:t>
          </a:r>
        </a:p>
      </dsp:txBody>
      <dsp:txXfrm>
        <a:off x="2333834" y="0"/>
        <a:ext cx="2342868" cy="353251"/>
      </dsp:txXfrm>
    </dsp:sp>
    <dsp:sp modelId="{4CE974DC-5460-4B80-86D4-107D8B742A0B}">
      <dsp:nvSpPr>
        <dsp:cNvPr id="0" name=""/>
        <dsp:cNvSpPr/>
      </dsp:nvSpPr>
      <dsp:spPr>
        <a:xfrm>
          <a:off x="4299302" y="0"/>
          <a:ext cx="2128586" cy="353251"/>
        </a:xfrm>
        <a:prstGeom prst="chevron">
          <a:avLst/>
        </a:prstGeom>
        <a:solidFill>
          <a:schemeClr val="bg2">
            <a:lumMod val="90000"/>
          </a:schemeClr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Business Case</a:t>
          </a:r>
        </a:p>
      </dsp:txBody>
      <dsp:txXfrm>
        <a:off x="4475928" y="0"/>
        <a:ext cx="1775335" cy="3532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D88BE-B1EE-4D81-815F-FBD2708118DC}">
      <dsp:nvSpPr>
        <dsp:cNvPr id="0" name=""/>
        <dsp:cNvSpPr/>
      </dsp:nvSpPr>
      <dsp:spPr>
        <a:xfrm>
          <a:off x="0" y="98747"/>
          <a:ext cx="3752282" cy="1125684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991" tIns="138991" rIns="138991" bIns="1389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Business Problem</a:t>
          </a:r>
        </a:p>
      </dsp:txBody>
      <dsp:txXfrm>
        <a:off x="337705" y="98747"/>
        <a:ext cx="3076872" cy="1125684"/>
      </dsp:txXfrm>
    </dsp:sp>
    <dsp:sp modelId="{C1885486-DDDB-4E41-B574-B0F87F397A51}">
      <dsp:nvSpPr>
        <dsp:cNvPr id="0" name=""/>
        <dsp:cNvSpPr/>
      </dsp:nvSpPr>
      <dsp:spPr>
        <a:xfrm>
          <a:off x="9481" y="1280716"/>
          <a:ext cx="3414576" cy="323257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827" tIns="269827" rIns="269827" bIns="5396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The cruise industry has not been attracting younger vacationers as seen by a rising average customer age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An older and shrinking clientele could someday be devastating given the large fixed costs of owning an ocean cruise vessel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481" y="1280716"/>
        <a:ext cx="3414576" cy="3232578"/>
      </dsp:txXfrm>
    </dsp:sp>
    <dsp:sp modelId="{E3E6425B-A8FA-4A82-AE4E-09691316F7B7}">
      <dsp:nvSpPr>
        <dsp:cNvPr id="0" name=""/>
        <dsp:cNvSpPr/>
      </dsp:nvSpPr>
      <dsp:spPr>
        <a:xfrm>
          <a:off x="3677854" y="112818"/>
          <a:ext cx="3752282" cy="1125684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991" tIns="138991" rIns="138991" bIns="1389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Analytical Solution</a:t>
          </a:r>
        </a:p>
      </dsp:txBody>
      <dsp:txXfrm>
        <a:off x="4015559" y="112818"/>
        <a:ext cx="3076872" cy="1125684"/>
      </dsp:txXfrm>
    </dsp:sp>
    <dsp:sp modelId="{E1FD6350-D017-4093-9E9D-9A3EB4D7A847}">
      <dsp:nvSpPr>
        <dsp:cNvPr id="0" name=""/>
        <dsp:cNvSpPr/>
      </dsp:nvSpPr>
      <dsp:spPr>
        <a:xfrm>
          <a:off x="3692918" y="1299724"/>
          <a:ext cx="3414576" cy="323257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827" tIns="269827" rIns="269827" bIns="5396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Use targeted advertising on travel blogs and travel websites targeting this demographic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Customize the ads to various subgroups, highlighting their likely preferences in a vacation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92918" y="1299724"/>
        <a:ext cx="3414576" cy="3232578"/>
      </dsp:txXfrm>
    </dsp:sp>
    <dsp:sp modelId="{D6447037-E535-4DD6-8CFF-4F10B456FFBE}">
      <dsp:nvSpPr>
        <dsp:cNvPr id="0" name=""/>
        <dsp:cNvSpPr/>
      </dsp:nvSpPr>
      <dsp:spPr>
        <a:xfrm>
          <a:off x="7374370" y="70605"/>
          <a:ext cx="3752282" cy="1125684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991" tIns="138991" rIns="138991" bIns="1389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Impact</a:t>
          </a:r>
        </a:p>
      </dsp:txBody>
      <dsp:txXfrm>
        <a:off x="7712075" y="70605"/>
        <a:ext cx="3076872" cy="1125684"/>
      </dsp:txXfrm>
    </dsp:sp>
    <dsp:sp modelId="{421C1539-04C3-4264-9E50-4E583AFE853F}">
      <dsp:nvSpPr>
        <dsp:cNvPr id="0" name=""/>
        <dsp:cNvSpPr/>
      </dsp:nvSpPr>
      <dsp:spPr>
        <a:xfrm>
          <a:off x="7360308" y="1291933"/>
          <a:ext cx="3414576" cy="323257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827" tIns="269827" rIns="269827" bIns="5396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Tapping into a large potential market has immediate revenue benefits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With a good first experience, this younger generation may take many cruises over their longer lifetimes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  <a:sym typeface="Calibri"/>
            </a:rPr>
            <a:t>Being more active on social media, satisfied Millennials could be great ambassadors for our brand</a:t>
          </a:r>
        </a:p>
      </dsp:txBody>
      <dsp:txXfrm>
        <a:off x="7360308" y="1291933"/>
        <a:ext cx="3414576" cy="3232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975854-5E73-492B-BD23-8245C815DF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31D7F-E7D5-441B-82A8-D474D9D94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D194E-593E-42CD-BA46-8CF1024454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3A8A5-AC2E-4616-8F0A-BBF5D4308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524EF-037A-4F9C-8916-BBEC73F137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1D517-D755-4C8D-8782-25533D42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0EA51D9C-F892-1F4F-A2A4-A7B1D3E8039F}" type="datetimeFigureOut">
              <a:rPr lang="en-US" smtClean="0">
                <a:uFillTx/>
              </a:rPr>
              <a:t>8/24/2018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0AF84937-61C6-0144-A2F9-156889D283F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uFillTx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uFillTx/>
              </a:rPr>
              <a:t>6</a:t>
            </a:fld>
            <a:endParaRPr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uFillTx/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84937-61C6-0144-A2F9-156889D283FB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217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4f94327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4f943277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e4f943277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Carnival Triumph, with over 4,000 passengers aboard, idled for nearly a week in the Gulf of Mexico following an engine room fire and was being towed to port in Mobile, Ala. As passengers came within sight of land and a cellphone signal, a clearer picture of the scene aboard the ship began to emerge. They described overflowing toilets, sewage backed up in showers, scarce food, people getting sick and a tent city on what was supposed to be a tanning deck.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4f9432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4f94327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Government initiatives* - Singaporean government, for instance, has provided several promotions for LNG fueled ships such as </a:t>
            </a:r>
            <a:r>
              <a:rPr lang="en-US" sz="1000" b="1">
                <a:latin typeface="Arial"/>
                <a:ea typeface="Arial"/>
                <a:cs typeface="Arial"/>
                <a:sym typeface="Arial"/>
              </a:rPr>
              <a:t>exemption of port fee for 5 years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and a 2 million Singapore dollars loan (Wong, 2017). The Korean Government has started to take similar initiatives as well.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Minimize energy use* - 1. Switching to LED (less power required without reducing brightness; less heat - saves energy for air-conditioning)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2. Shape of the propulsion system to maximize performance that would result in energy savings.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3. Waste cooking oil could be used as a lubrication for machinery, thereby reducing cost. 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e4f94327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875E62-D906-4C45-B3B2-DC1CF62120A3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448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A4BA-A98C-4407-887C-EBE41CA62BF7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4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67E398-D618-4FDA-AA0C-AF83207D825A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4DE1-D544-4BF4-9B17-07B76890E54A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2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AC0575-197A-49C0-BFB5-985A418B1A29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007A-0859-45A5-AD54-9199ABCAA129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8D4F-E351-4D12-A030-EF8CCCC5EC5E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B354-8559-43CE-A9D6-89E81836809D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85C6-641D-4756-99B4-9E4D84F6846E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35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B7D55-9F7E-4E14-82F3-4D45A6CB09D2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790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B8FD-E65F-4891-B399-31580675658D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EDD789-7D9E-4E04-8786-F979EBDDE147}" type="datetime1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74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microsoft.com/office/2007/relationships/diagramDrawing" Target="../diagrams/drawing12.xml"/><Relationship Id="rId18" Type="http://schemas.microsoft.com/office/2007/relationships/diagramDrawing" Target="../diagrams/drawing13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11.png"/><Relationship Id="rId12" Type="http://schemas.openxmlformats.org/officeDocument/2006/relationships/diagramColors" Target="../diagrams/colors12.xml"/><Relationship Id="rId17" Type="http://schemas.openxmlformats.org/officeDocument/2006/relationships/diagramColors" Target="../diagrams/colors13.xml"/><Relationship Id="rId2" Type="http://schemas.openxmlformats.org/officeDocument/2006/relationships/diagramData" Target="../diagrams/data11.xml"/><Relationship Id="rId16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openxmlformats.org/officeDocument/2006/relationships/diagramQuickStyle" Target="../diagrams/quickStyle12.xml"/><Relationship Id="rId5" Type="http://schemas.openxmlformats.org/officeDocument/2006/relationships/diagramColors" Target="../diagrams/colors11.xml"/><Relationship Id="rId15" Type="http://schemas.openxmlformats.org/officeDocument/2006/relationships/diagramLayout" Target="../diagrams/layout13.xml"/><Relationship Id="rId10" Type="http://schemas.openxmlformats.org/officeDocument/2006/relationships/diagramLayout" Target="../diagrams/layout12.xml"/><Relationship Id="rId4" Type="http://schemas.openxmlformats.org/officeDocument/2006/relationships/diagramQuickStyle" Target="../diagrams/quickStyle11.xml"/><Relationship Id="rId9" Type="http://schemas.openxmlformats.org/officeDocument/2006/relationships/diagramData" Target="../diagrams/data12.xml"/><Relationship Id="rId14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hyperlink" Target="http://www.rclcorporate.com/rcl-steps-to-the-fore-with-plans-for-fuel-cell-technology/" TargetMode="External"/><Relationship Id="rId7" Type="http://schemas.openxmlformats.org/officeDocument/2006/relationships/diagramData" Target="../diagrams/data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2405896317314362" TargetMode="External"/><Relationship Id="rId11" Type="http://schemas.microsoft.com/office/2007/relationships/diagramDrawing" Target="../diagrams/drawing21.xml"/><Relationship Id="rId5" Type="http://schemas.openxmlformats.org/officeDocument/2006/relationships/hyperlink" Target="https://www.veristar.com/portal/rest/jcr/repository/collaboration/sites/veristarinfo/web%20contents/bv-content/generalinfo/publications/bulletintechnique/BT_2012/Ship_12/modelling/documents/5464.2.Marty-IMDC2012.pdf" TargetMode="External"/><Relationship Id="rId10" Type="http://schemas.openxmlformats.org/officeDocument/2006/relationships/diagramColors" Target="../diagrams/colors21.xml"/><Relationship Id="rId4" Type="http://schemas.openxmlformats.org/officeDocument/2006/relationships/hyperlink" Target="https://www.greenbiz.com/blog/2014/10/06/carnival-cruises-towards-25-billion-fuel-savings" TargetMode="External"/><Relationship Id="rId9" Type="http://schemas.openxmlformats.org/officeDocument/2006/relationships/diagramQuickStyle" Target="../diagrams/quickStyle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positioncruises.com/cruise-industry/" TargetMode="External"/><Relationship Id="rId7" Type="http://schemas.openxmlformats.org/officeDocument/2006/relationships/hyperlink" Target="https://finance.yahoo.com/quote/RCL/chart?p=RCL" TargetMode="External"/><Relationship Id="rId2" Type="http://schemas.openxmlformats.org/officeDocument/2006/relationships/hyperlink" Target="http://www.rclcorporat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uisemarketwatch.com/market-share/" TargetMode="External"/><Relationship Id="rId5" Type="http://schemas.openxmlformats.org/officeDocument/2006/relationships/hyperlink" Target="https://www.cruisemarketwatch.com/capacity/" TargetMode="External"/><Relationship Id="rId4" Type="http://schemas.openxmlformats.org/officeDocument/2006/relationships/hyperlink" Target="https://www.statista.com/statistics/204572/revenue-of-the-cruise-line-industry-worldwide-since-2008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ising.org/docs/default-source/research/clia-2018-consumer-research.pdf?sfvrsn=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diagramColors" Target="../diagrams/colors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openxmlformats.org/officeDocument/2006/relationships/diagramQuickStyle" Target="../diagrams/quickStyle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Layout" Target="../diagrams/layout23.xml"/><Relationship Id="rId5" Type="http://schemas.openxmlformats.org/officeDocument/2006/relationships/diagramQuickStyle" Target="../diagrams/quickStyle22.xml"/><Relationship Id="rId10" Type="http://schemas.openxmlformats.org/officeDocument/2006/relationships/diagramData" Target="../diagrams/data23.xml"/><Relationship Id="rId4" Type="http://schemas.openxmlformats.org/officeDocument/2006/relationships/diagramLayout" Target="../diagrams/layout22.xml"/><Relationship Id="rId9" Type="http://schemas.openxmlformats.org/officeDocument/2006/relationships/image" Target="../media/image30.png"/><Relationship Id="rId14" Type="http://schemas.microsoft.com/office/2007/relationships/diagramDrawing" Target="../diagrams/drawing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4.xml"/><Relationship Id="rId13" Type="http://schemas.openxmlformats.org/officeDocument/2006/relationships/diagramColors" Target="../diagrams/colors25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24.xml"/><Relationship Id="rId12" Type="http://schemas.openxmlformats.org/officeDocument/2006/relationships/diagramQuickStyle" Target="../diagrams/quickStyle2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4.xml"/><Relationship Id="rId11" Type="http://schemas.openxmlformats.org/officeDocument/2006/relationships/diagramLayout" Target="../diagrams/layout25.xml"/><Relationship Id="rId5" Type="http://schemas.openxmlformats.org/officeDocument/2006/relationships/diagramData" Target="../diagrams/data24.xml"/><Relationship Id="rId10" Type="http://schemas.openxmlformats.org/officeDocument/2006/relationships/diagramData" Target="../diagrams/data25.xml"/><Relationship Id="rId4" Type="http://schemas.openxmlformats.org/officeDocument/2006/relationships/image" Target="../media/image32.png"/><Relationship Id="rId9" Type="http://schemas.microsoft.com/office/2007/relationships/diagramDrawing" Target="../diagrams/drawing24.xml"/><Relationship Id="rId14" Type="http://schemas.microsoft.com/office/2007/relationships/diagramDrawing" Target="../diagrams/drawin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893B82E-854C-4EBE-9181-3233D76DE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2D338C-33B8-4AD2-95E1-F78D10F83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38175"/>
            <a:ext cx="7485542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12AEB-C22F-46FF-A75E-72D8E10C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2" y="1419225"/>
            <a:ext cx="6995497" cy="1618435"/>
          </a:xfrm>
        </p:spPr>
        <p:txBody>
          <a:bodyPr>
            <a:normAutofit fontScale="90000"/>
          </a:bodyPr>
          <a:lstStyle/>
          <a:p>
            <a:r>
              <a:rPr lang="en-US" sz="4800" b="1" cap="none" dirty="0">
                <a:solidFill>
                  <a:srgbClr val="FFFFFF"/>
                </a:solidFill>
              </a:rPr>
              <a:t>Leveraging Targeted Marketing to Deliver Sustained Growth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D654-40A4-4670-9DBF-83473DAA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cap="none" dirty="0">
                <a:solidFill>
                  <a:schemeClr val="bg2"/>
                </a:solidFill>
              </a:rPr>
              <a:t>By: Royal Caribbean Analytics Center of  Excellence</a:t>
            </a:r>
            <a:r>
              <a:rPr lang="en-US" sz="2000" cap="none" dirty="0">
                <a:solidFill>
                  <a:schemeClr val="bg2"/>
                </a:solidFill>
              </a:rPr>
              <a:t> </a:t>
            </a:r>
          </a:p>
          <a:p>
            <a:r>
              <a:rPr lang="en-US" sz="1900" cap="none" dirty="0">
                <a:solidFill>
                  <a:schemeClr val="bg2"/>
                </a:solidFill>
              </a:rPr>
              <a:t>Team Members: Venkat Gopalakrishnan, Justin Kroenert, Ashish Mahadik, Dan Olmsted, Sammazo Plamin, </a:t>
            </a:r>
            <a:r>
              <a:rPr lang="en-US" sz="1900" cap="none" dirty="0" err="1">
                <a:solidFill>
                  <a:schemeClr val="bg2"/>
                </a:solidFill>
              </a:rPr>
              <a:t>Anupriya</a:t>
            </a:r>
            <a:r>
              <a:rPr lang="en-US" sz="1900" cap="none" dirty="0">
                <a:solidFill>
                  <a:schemeClr val="bg2"/>
                </a:solidFill>
              </a:rPr>
              <a:t> Thirumurthy</a:t>
            </a:r>
          </a:p>
          <a:p>
            <a:r>
              <a:rPr lang="en-US" sz="1900" cap="none" dirty="0">
                <a:solidFill>
                  <a:schemeClr val="bg2"/>
                </a:solidFill>
              </a:rPr>
              <a:t>Prepared For: Roger Moore , CFO</a:t>
            </a:r>
          </a:p>
          <a:p>
            <a:r>
              <a:rPr lang="en-US" sz="1900" cap="none" dirty="0">
                <a:solidFill>
                  <a:schemeClr val="bg2"/>
                </a:solidFill>
              </a:rPr>
              <a:t>August 25, 2018</a:t>
            </a:r>
          </a:p>
        </p:txBody>
      </p:sp>
      <p:pic>
        <p:nvPicPr>
          <p:cNvPr id="1026" name="Picture 2" descr="Image result for royal caribbean">
            <a:extLst>
              <a:ext uri="{FF2B5EF4-FFF2-40B4-BE49-F238E27FC236}">
                <a16:creationId xmlns:a16="http://schemas.microsoft.com/office/drawing/2014/main" id="{B8A4F180-BAB6-4FD5-9B2A-DDBF50CF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0" y="1683193"/>
            <a:ext cx="3032063" cy="7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9E7C66B9-3219-4743-A8FC-126889285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C1AFF3-F2FF-40D8-90BB-FBEF2745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55C08-33A1-4A70-AA18-A774E8A1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  <a:prstGeom prst="ellipse">
            <a:avLst/>
          </a:prstGeom>
        </p:spPr>
        <p:txBody>
          <a:bodyPr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8A0F62C-F525-4F9E-932E-3B0D97A3C3E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D1434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1434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32" name="Picture 8" descr="Image result for royal caribbean">
            <a:extLst>
              <a:ext uri="{FF2B5EF4-FFF2-40B4-BE49-F238E27FC236}">
                <a16:creationId xmlns:a16="http://schemas.microsoft.com/office/drawing/2014/main" id="{8F361AB6-250A-43B8-93CC-4FA04B28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0" y="3557673"/>
            <a:ext cx="2211241" cy="28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E5661-E8A2-4842-98E6-2F220F437357}"/>
              </a:ext>
            </a:extLst>
          </p:cNvPr>
          <p:cNvSpPr txBox="1"/>
          <p:nvPr/>
        </p:nvSpPr>
        <p:spPr>
          <a:xfrm>
            <a:off x="1229910" y="3557672"/>
            <a:ext cx="22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ADVENTURE WITH A SMILE</a:t>
            </a:r>
          </a:p>
        </p:txBody>
      </p:sp>
    </p:spTree>
    <p:extLst>
      <p:ext uri="{BB962C8B-B14F-4D97-AF65-F5344CB8AC3E}">
        <p14:creationId xmlns:p14="http://schemas.microsoft.com/office/powerpoint/2010/main" val="269958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9" y="874182"/>
            <a:ext cx="11029616" cy="9917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cap="none" dirty="0"/>
              <a:t>Attract New Customers And Increase Recurring Customer Rate</a:t>
            </a:r>
            <a:endParaRPr lang="en-US" sz="4800" b="1" cap="none" dirty="0">
              <a:solidFill>
                <a:srgbClr val="FFFE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8300" y="633134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z="1400" kern="1200" dirty="0">
                <a:solidFill>
                  <a:schemeClr val="accent2"/>
                </a:solidFill>
                <a:uFillTx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400" kern="1200" dirty="0">
              <a:solidFill>
                <a:schemeClr val="accent2"/>
              </a:solidFill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5721712"/>
              </p:ext>
            </p:extLst>
          </p:nvPr>
        </p:nvGraphicFramePr>
        <p:xfrm>
          <a:off x="581025" y="2026799"/>
          <a:ext cx="11029950" cy="4805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8C989E9-59B2-4635-B2D2-58B6515C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364802"/>
              </p:ext>
            </p:extLst>
          </p:nvPr>
        </p:nvGraphicFramePr>
        <p:xfrm>
          <a:off x="5748997" y="2657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9551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96500"/>
            <a:ext cx="11029616" cy="9917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cap="none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rPr>
              <a:t>Better Customer Insights by Segmentation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8300" y="633134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z="1400" kern="1200" dirty="0">
                <a:solidFill>
                  <a:schemeClr val="accent2"/>
                </a:solidFill>
                <a:uFillTx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400" kern="1200" dirty="0">
              <a:solidFill>
                <a:schemeClr val="accent2"/>
              </a:solidFill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8718741"/>
              </p:ext>
            </p:extLst>
          </p:nvPr>
        </p:nvGraphicFramePr>
        <p:xfrm>
          <a:off x="553056" y="1835185"/>
          <a:ext cx="11029617" cy="466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15CA977-CAD4-40D4-AF73-4D262B0D3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862000"/>
              </p:ext>
            </p:extLst>
          </p:nvPr>
        </p:nvGraphicFramePr>
        <p:xfrm>
          <a:off x="5748997" y="2657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8300" y="633134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z="1400" kern="1200" dirty="0">
                <a:solidFill>
                  <a:schemeClr val="accent2"/>
                </a:solidFill>
                <a:uFillTx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400" kern="1200" dirty="0">
              <a:solidFill>
                <a:schemeClr val="accent2"/>
              </a:solidFill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7387404"/>
              </p:ext>
            </p:extLst>
          </p:nvPr>
        </p:nvGraphicFramePr>
        <p:xfrm>
          <a:off x="581191" y="2000002"/>
          <a:ext cx="11164276" cy="466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Google Shape;106;p14">
            <a:extLst>
              <a:ext uri="{FF2B5EF4-FFF2-40B4-BE49-F238E27FC236}">
                <a16:creationId xmlns:a16="http://schemas.microsoft.com/office/drawing/2014/main" id="{4F2031BB-79F9-4C17-BAF5-C49057CC75AB}"/>
              </a:ext>
            </a:extLst>
          </p:cNvPr>
          <p:cNvSpPr txBox="1">
            <a:spLocks/>
          </p:cNvSpPr>
          <p:nvPr/>
        </p:nvSpPr>
        <p:spPr>
          <a:xfrm>
            <a:off x="838200" y="810705"/>
            <a:ext cx="10515600" cy="8801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en-US" sz="4000" b="1" cap="none" dirty="0"/>
              <a:t>Targeted Advertising Can Tap Into Underserved Markets &amp; Grow Revenue</a:t>
            </a:r>
            <a:endParaRPr lang="en-US" sz="3200" b="1" cap="non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7475016-965F-4829-B410-900D6FAB7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021807"/>
              </p:ext>
            </p:extLst>
          </p:nvPr>
        </p:nvGraphicFramePr>
        <p:xfrm>
          <a:off x="5748997" y="2657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953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50A975-4808-4C54-A261-1CE82F71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49965"/>
            <a:ext cx="11029616" cy="988332"/>
          </a:xfrm>
        </p:spPr>
        <p:txBody>
          <a:bodyPr>
            <a:noAutofit/>
          </a:bodyPr>
          <a:lstStyle/>
          <a:p>
            <a:r>
              <a:rPr lang="en-US" sz="4000" b="1" cap="none" dirty="0"/>
              <a:t>Implementation Will Require 11 Resources In 11 Months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676081-7813-47C5-BD1E-689AA53A6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C082100D-0FF1-4E46-806A-B419162FA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68115"/>
              </p:ext>
            </p:extLst>
          </p:nvPr>
        </p:nvGraphicFramePr>
        <p:xfrm>
          <a:off x="419100" y="2279925"/>
          <a:ext cx="11201400" cy="434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phic 18">
            <a:extLst>
              <a:ext uri="{FF2B5EF4-FFF2-40B4-BE49-F238E27FC236}">
                <a16:creationId xmlns:a16="http://schemas.microsoft.com/office/drawing/2014/main" id="{B1323E72-C424-4872-A186-1BB59951C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7090" y="2806332"/>
            <a:ext cx="1487731" cy="99015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8325987"/>
              </p:ext>
            </p:extLst>
          </p:nvPr>
        </p:nvGraphicFramePr>
        <p:xfrm>
          <a:off x="481263" y="2240177"/>
          <a:ext cx="11261558" cy="380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CF5976-22EA-4B66-9ED0-0F9CF7EFB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937781"/>
              </p:ext>
            </p:extLst>
          </p:nvPr>
        </p:nvGraphicFramePr>
        <p:xfrm>
          <a:off x="5748997" y="2657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7B4BF-C715-4DF6-8170-EE0A7BC8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9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cap="none" dirty="0"/>
              <a:t>Project Implementation Timeline Spans 11 Months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0555709"/>
              </p:ext>
            </p:extLst>
          </p:nvPr>
        </p:nvGraphicFramePr>
        <p:xfrm>
          <a:off x="570914" y="1997612"/>
          <a:ext cx="11400692" cy="436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17C69-1644-40A6-9806-AC83F8724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750803"/>
              </p:ext>
            </p:extLst>
          </p:nvPr>
        </p:nvGraphicFramePr>
        <p:xfrm>
          <a:off x="5748997" y="2657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9A5B7E-179E-4654-AC49-6BE8B812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cap="none" dirty="0"/>
              <a:t>Targeted Advertising Project Risks will be Offset by Mitigating Factors, Making them Manageable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264294"/>
              </p:ext>
            </p:extLst>
          </p:nvPr>
        </p:nvGraphicFramePr>
        <p:xfrm>
          <a:off x="457200" y="1859949"/>
          <a:ext cx="11294076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Legal &amp; Reputational Risk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dirty="0"/>
                        <a:t>Strict government regulations about data privacy</a:t>
                      </a:r>
                      <a:r>
                        <a:rPr lang="en-US" sz="1400" b="0" baseline="0" dirty="0"/>
                        <a:t> (EU GDPR)</a:t>
                      </a:r>
                      <a:endParaRPr lang="en-US" sz="1400" b="0" dirty="0"/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dirty="0"/>
                        <a:t>Many consumers</a:t>
                      </a:r>
                      <a:r>
                        <a:rPr lang="en-US" sz="1400" b="0" baseline="0" dirty="0"/>
                        <a:t> value privacy and may not do business with firms viewed as being intrusive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285750" marR="0" lvl="2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Follow the</a:t>
                      </a:r>
                      <a:r>
                        <a:rPr lang="en-US" sz="1400" baseline="0" dirty="0"/>
                        <a:t> law, be </a:t>
                      </a:r>
                      <a:r>
                        <a:rPr lang="en-US" sz="1400" dirty="0"/>
                        <a:t>transparent regarding data usage with customers</a:t>
                      </a:r>
                    </a:p>
                    <a:p>
                      <a:pPr marL="285750" marR="0" lvl="2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Use</a:t>
                      </a:r>
                      <a:r>
                        <a:rPr lang="en-US" sz="1400" baseline="0" dirty="0"/>
                        <a:t> a reputable data provider</a:t>
                      </a:r>
                      <a:endParaRPr lang="en-US" sz="14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 Quality Risk</a:t>
                      </a:r>
                      <a:endParaRPr lang="en-US" sz="1400" b="0" dirty="0"/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Poor data quality yields</a:t>
                      </a:r>
                      <a:r>
                        <a:rPr lang="en-US" sz="1400" baseline="0" dirty="0"/>
                        <a:t> a poor model and will </a:t>
                      </a:r>
                      <a:r>
                        <a:rPr lang="en-US" sz="1400" dirty="0"/>
                        <a:t>decrease the model 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2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Partner with a trustworthy data vendor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761">
                <a:tc>
                  <a:txBody>
                    <a:bodyPr/>
                    <a:lstStyle/>
                    <a:p>
                      <a:r>
                        <a:rPr lang="en-US" sz="1600" dirty="0"/>
                        <a:t>Customer Risk </a:t>
                      </a:r>
                      <a:endParaRPr lang="en-US" sz="1400" dirty="0"/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sz="1400" dirty="0"/>
                        <a:t>Customers avoid</a:t>
                      </a:r>
                      <a:r>
                        <a:rPr lang="en-US" sz="1400" baseline="0" dirty="0"/>
                        <a:t> and/or </a:t>
                      </a:r>
                      <a:r>
                        <a:rPr lang="en-US" sz="1400" dirty="0"/>
                        <a:t>ignore ads.</a:t>
                      </a:r>
                      <a:r>
                        <a:rPr lang="en-US" sz="1400" baseline="0" dirty="0"/>
                        <a:t> They want the actual page content.</a:t>
                      </a:r>
                      <a:endParaRPr lang="en-US" sz="1400" dirty="0"/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sz="1400" dirty="0"/>
                        <a:t>Ads may be overshadowed by other advertisements on the same 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2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attractive, tasteful,</a:t>
                      </a:r>
                      <a:r>
                        <a:rPr lang="en-US" sz="1400" baseline="0" dirty="0"/>
                        <a:t> and </a:t>
                      </a:r>
                      <a:r>
                        <a:rPr lang="en-US" sz="1400" dirty="0"/>
                        <a:t>age sensitive ad can effective draw customer attention</a:t>
                      </a:r>
                    </a:p>
                    <a:p>
                      <a:pPr marL="285750" marR="0" lvl="2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Ads will</a:t>
                      </a:r>
                      <a:r>
                        <a:rPr lang="en-US" sz="1400" baseline="0" dirty="0"/>
                        <a:t> be tastefully designed to account for competing ads</a:t>
                      </a:r>
                      <a:endParaRPr lang="en-US" sz="14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Operational Risk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Ads must be compatible across all viewing platforms.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Non-compatible devices and software/browser complications can reduce the customer</a:t>
                      </a:r>
                      <a:r>
                        <a:rPr lang="en-US" sz="1400" baseline="0" dirty="0"/>
                        <a:t> click ratio.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2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Hire a third party software consultant which can help create light weight ads which will work across multiple software</a:t>
                      </a:r>
                      <a:r>
                        <a:rPr lang="en-US" sz="1400" baseline="0" dirty="0"/>
                        <a:t> and hardware combinations</a:t>
                      </a:r>
                      <a:endParaRPr lang="en-US" sz="14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DBE59C-F22B-45E5-BE2D-56D567DDA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200028"/>
              </p:ext>
            </p:extLst>
          </p:nvPr>
        </p:nvGraphicFramePr>
        <p:xfrm>
          <a:off x="5748997" y="2657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59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58FFB-2A2C-4138-B344-88046BA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946037"/>
            <a:ext cx="3171905" cy="2602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1" cap="none" dirty="0">
                <a:solidFill>
                  <a:srgbClr val="FFFFFF"/>
                </a:solidFill>
              </a:rPr>
              <a:t>Financials:  Baseline </a:t>
            </a:r>
            <a:br>
              <a:rPr lang="en-US" sz="3200" b="1" cap="none" dirty="0">
                <a:solidFill>
                  <a:srgbClr val="FFFFFF"/>
                </a:solidFill>
              </a:rPr>
            </a:br>
            <a:r>
              <a:rPr lang="en-US" sz="3200" b="1" cap="none" dirty="0">
                <a:solidFill>
                  <a:srgbClr val="FFFFFF"/>
                </a:solidFill>
              </a:rPr>
              <a:t>NPV Analysis</a:t>
            </a:r>
            <a:br>
              <a:rPr lang="en-US" sz="3200" b="1" cap="none" dirty="0">
                <a:solidFill>
                  <a:srgbClr val="FFFFFF"/>
                </a:solidFill>
              </a:rPr>
            </a:br>
            <a:r>
              <a:rPr lang="en-US" sz="3200" b="1" cap="none" dirty="0">
                <a:solidFill>
                  <a:srgbClr val="FFFFFF"/>
                </a:solidFill>
              </a:rPr>
              <a:t>Reveals The Project To Be Profitable And Attractive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110" y="3812345"/>
            <a:ext cx="3033249" cy="2095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Baseline NPV is driven by experiences of past digital ad campaigns and estimates of vendor/provider costs – a positive $3.1 million meets our corporate goals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48" y="1055078"/>
            <a:ext cx="7750442" cy="462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74F3B-353A-4C41-BC68-0B53C5A3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B428A055-019A-4F96-8E43-A392FC004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07820"/>
              </p:ext>
            </p:extLst>
          </p:nvPr>
        </p:nvGraphicFramePr>
        <p:xfrm>
          <a:off x="5657092" y="4789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22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58FFB-2A2C-4138-B344-88046BA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27468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1" cap="none" dirty="0">
                <a:solidFill>
                  <a:srgbClr val="FFFFFF"/>
                </a:solidFill>
              </a:rPr>
              <a:t>Financials:</a:t>
            </a:r>
            <a:br>
              <a:rPr lang="en-US" sz="3200" b="1" cap="none" dirty="0">
                <a:solidFill>
                  <a:srgbClr val="FFFFFF"/>
                </a:solidFill>
              </a:rPr>
            </a:br>
            <a:r>
              <a:rPr lang="en-US" sz="3200" b="1" cap="none" dirty="0">
                <a:solidFill>
                  <a:srgbClr val="FFFFFF"/>
                </a:solidFill>
              </a:rPr>
              <a:t>Adverse NPV Analysis Reveals The Project To Still Be Modestly Profitable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110" y="4417907"/>
            <a:ext cx="3033249" cy="183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>
                <a:solidFill>
                  <a:srgbClr val="FFFFFF"/>
                </a:solidFill>
              </a:rPr>
              <a:t>Worst case NPV is driven by higher costs across the board and lower revenues – yet still yields a positive NPV of $0.6 million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00" y="1378154"/>
            <a:ext cx="6866506" cy="410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74F3B-353A-4C41-BC68-0B53C5A3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A412A29E-0752-46F4-BC4E-309FFA26E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664037"/>
              </p:ext>
            </p:extLst>
          </p:nvPr>
        </p:nvGraphicFramePr>
        <p:xfrm>
          <a:off x="5657092" y="4789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480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885-9ECD-4F0F-9598-7D6A9837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FEFF"/>
                </a:solidFill>
              </a:rPr>
              <a:t>Marketing To Millennials Offers The Greatest Financial Benefits With Minimal Risk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C5CA9F0E-1237-45FC-98E3-99E767684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40752"/>
              </p:ext>
            </p:extLst>
          </p:nvPr>
        </p:nvGraphicFramePr>
        <p:xfrm>
          <a:off x="478302" y="1983546"/>
          <a:ext cx="11132506" cy="4332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BF97782C-3B8E-4EF6-B1FC-F488986E9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664037"/>
              </p:ext>
            </p:extLst>
          </p:nvPr>
        </p:nvGraphicFramePr>
        <p:xfrm>
          <a:off x="5657092" y="4789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DB9C2-A68E-4A59-AE72-E79F6466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0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6550" indent="-285750">
              <a:spcBef>
                <a:spcPts val="1000"/>
              </a:spcBef>
              <a:spcAft>
                <a:spcPts val="0"/>
              </a:spcAft>
              <a:buSzPts val="2800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http://www.rclcorporate.com/rcl-steps-to-the-fore-with-plans-for-fuel-cell-technology/</a:t>
            </a:r>
            <a:endParaRPr sz="2400" dirty="0"/>
          </a:p>
          <a:p>
            <a:pPr marL="336550" indent="-28575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https://www.greenbiz.com/blog/2014/10/06/carnival-cruises-towards-25-billion-fuel-savings</a:t>
            </a:r>
            <a:endParaRPr sz="2400" dirty="0"/>
          </a:p>
          <a:p>
            <a:pPr marL="336550" indent="-28575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400" u="sng" dirty="0">
                <a:solidFill>
                  <a:schemeClr val="hlink"/>
                </a:solidFill>
                <a:hlinkClick r:id="rId5"/>
              </a:rPr>
              <a:t>https://www.veristar.com/portal/rest/jcr/repository/collaboration/sites/veristarinfo/web%20contents/bv-content/generalinfo/publications/bulletintechnique/BT_2012/Ship_12/modelling/documents/5464.2.Marty-IMDC2012.pdf</a:t>
            </a:r>
            <a:endParaRPr sz="2400" dirty="0"/>
          </a:p>
          <a:p>
            <a:pPr marL="336550" indent="-28575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400" u="sng" dirty="0">
                <a:solidFill>
                  <a:schemeClr val="hlink"/>
                </a:solidFill>
                <a:hlinkClick r:id="rId6"/>
              </a:rPr>
              <a:t>https://www.sciencedirect.com/science/article/pii/S2405896317314362</a:t>
            </a:r>
            <a:endParaRPr sz="2400"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/>
              <a:t>19</a:t>
            </a:fld>
            <a:endParaRPr sz="1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53756B-E014-43C2-88FE-446403579581}"/>
              </a:ext>
            </a:extLst>
          </p:cNvPr>
          <p:cNvGraphicFramePr/>
          <p:nvPr>
            <p:extLst/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DD89EB7-5635-411E-B365-C70E8CB667F3}"/>
              </a:ext>
            </a:extLst>
          </p:cNvPr>
          <p:cNvSpPr txBox="1">
            <a:spLocks/>
          </p:cNvSpPr>
          <p:nvPr/>
        </p:nvSpPr>
        <p:spPr>
          <a:xfrm>
            <a:off x="733592" y="8545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/>
              <a:t>Appendix - 1 (Sources)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0F72-468F-43E0-9A85-CD9E5A11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9F02-9A06-40DE-BBB9-64D6D936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2052084"/>
            <a:ext cx="3559304" cy="3856229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Industry &amp; Company Background</a:t>
            </a:r>
          </a:p>
          <a:p>
            <a:r>
              <a:rPr lang="en-US" sz="2800" dirty="0">
                <a:solidFill>
                  <a:srgbClr val="FFFFFF"/>
                </a:solidFill>
              </a:rPr>
              <a:t>Analytical Opportunities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Business Case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12" descr="Related image">
            <a:extLst>
              <a:ext uri="{FF2B5EF4-FFF2-40B4-BE49-F238E27FC236}">
                <a16:creationId xmlns:a16="http://schemas.microsoft.com/office/drawing/2014/main" id="{E0A4D52C-FF0E-4C84-B650-278967708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202" y="1148581"/>
            <a:ext cx="8052798" cy="4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3EA6-CB4E-415C-A2DB-94CA80C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  <a:prstGeom prst="ellipse">
            <a:avLst/>
          </a:prstGeom>
        </p:spPr>
        <p:txBody>
          <a:bodyPr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8A0F62C-F525-4F9E-932E-3B0D97A3C3EA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00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4016-E270-4968-99DC-9EFC6F80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/>
              <a:t>Appendix - 2 (Sources)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C385-C5E9-4BF2-992A-A0F817F4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Shape 214">
            <a:extLst>
              <a:ext uri="{FF2B5EF4-FFF2-40B4-BE49-F238E27FC236}">
                <a16:creationId xmlns:a16="http://schemas.microsoft.com/office/drawing/2014/main" id="{A81A0626-E670-49BC-A1A8-B23A80232FA4}"/>
              </a:ext>
            </a:extLst>
          </p:cNvPr>
          <p:cNvSpPr txBox="1">
            <a:spLocks/>
          </p:cNvSpPr>
          <p:nvPr/>
        </p:nvSpPr>
        <p:spPr>
          <a:xfrm>
            <a:off x="838200" y="1970062"/>
            <a:ext cx="10515600" cy="4351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hlinkClick r:id="rId2"/>
              </a:rPr>
              <a:t>http://www.rclcorporate.com</a:t>
            </a:r>
            <a:endParaRPr lang="en-US" sz="2800" u="sng" dirty="0">
              <a:solidFill>
                <a:schemeClr val="hlink"/>
              </a:solidFill>
              <a:hlinkClick r:id="" action="ppaction://noaction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800" u="sng" dirty="0">
                <a:solidFill>
                  <a:schemeClr val="hlink"/>
                </a:solidFill>
                <a:hlinkClick r:id="" action="ppaction://noaction"/>
              </a:rPr>
              <a:t>https://www.cruiseindustrynews.com</a:t>
            </a:r>
            <a:endParaRPr lang="en-US" sz="28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http://www.repositioncruises.com/cruise-industry/</a:t>
            </a:r>
            <a:endParaRPr lang="en-US" sz="28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800" u="sng" dirty="0">
                <a:solidFill>
                  <a:schemeClr val="hlink"/>
                </a:solidFill>
                <a:hlinkClick r:id="rId4"/>
              </a:rPr>
              <a:t>https://www.statista.com/statistics/204572/revenue-of-the-cruise-line-industry-worldwide-since-2008/</a:t>
            </a:r>
            <a:endParaRPr lang="en-US" sz="28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hlink"/>
                </a:solidFill>
                <a:hlinkClick r:id="rId5"/>
              </a:rPr>
              <a:t>https://www.cruisemarketwatch.com/capacity/</a:t>
            </a:r>
            <a:endParaRPr lang="en-US" sz="2800" u="sng" dirty="0">
              <a:solidFill>
                <a:schemeClr val="hlink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800" u="sng" dirty="0">
                <a:solidFill>
                  <a:schemeClr val="hlink"/>
                </a:solidFill>
                <a:hlinkClick r:id="rId6"/>
              </a:rPr>
              <a:t>https://www.cruisemarketwatch.com/market-share/</a:t>
            </a:r>
            <a:endParaRPr lang="en-US" sz="2800" u="sng" dirty="0">
              <a:solidFill>
                <a:schemeClr val="hlink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800" u="sng" dirty="0">
                <a:solidFill>
                  <a:schemeClr val="hlink"/>
                </a:solidFill>
                <a:hlinkClick r:id="rId7"/>
              </a:rPr>
              <a:t>https://finance.yahoo.com/quote/RCL/chart?p=RCL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97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4016-E270-4968-99DC-9EFC6F80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/>
              <a:t>Appendix - 3 (Sources)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C385-C5E9-4BF2-992A-A0F817F4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Shape 214">
            <a:extLst>
              <a:ext uri="{FF2B5EF4-FFF2-40B4-BE49-F238E27FC236}">
                <a16:creationId xmlns:a16="http://schemas.microsoft.com/office/drawing/2014/main" id="{A81A0626-E670-49BC-A1A8-B23A80232FA4}"/>
              </a:ext>
            </a:extLst>
          </p:cNvPr>
          <p:cNvSpPr txBox="1">
            <a:spLocks/>
          </p:cNvSpPr>
          <p:nvPr/>
        </p:nvSpPr>
        <p:spPr>
          <a:xfrm>
            <a:off x="838200" y="1970062"/>
            <a:ext cx="10515600" cy="4351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285750">
              <a:buSzPts val="2800"/>
            </a:pPr>
            <a:r>
              <a:rPr lang="en-US" sz="2800" u="sng" dirty="0">
                <a:solidFill>
                  <a:schemeClr val="hlink"/>
                </a:solidFill>
              </a:rPr>
              <a:t>https://www.businessinsider.com/royal-caribbean-ceo-says-millennials-not-a-problem-for-cruise-line-2018-4</a:t>
            </a:r>
          </a:p>
          <a:p>
            <a:pPr marL="336550" indent="-285750">
              <a:buSzPts val="2800"/>
            </a:pPr>
            <a:r>
              <a:rPr lang="en-US" sz="2800" u="sng" dirty="0">
                <a:solidFill>
                  <a:schemeClr val="hlink"/>
                </a:solidFill>
              </a:rPr>
              <a:t>https://cruisearabiaonline.com/2017/07/11/industry-focus-how-cruise-lines-will-attract-millennials/</a:t>
            </a:r>
          </a:p>
          <a:p>
            <a:pPr marL="336550" indent="-285750">
              <a:spcBef>
                <a:spcPts val="0"/>
              </a:spcBef>
              <a:buSzPts val="2800"/>
            </a:pPr>
            <a:r>
              <a:rPr lang="en-US" sz="2800" u="sng" dirty="0">
                <a:solidFill>
                  <a:schemeClr val="hlink"/>
                </a:solidFill>
              </a:rPr>
              <a:t>https://www.maritime-executive.com/article/attracting-millennials-to-cruising#gs.bmO=Cgw</a:t>
            </a:r>
          </a:p>
          <a:p>
            <a:pPr marL="336550" indent="-285750"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accent1"/>
                </a:solidFill>
                <a:hlinkClick r:id="rId2"/>
              </a:rPr>
              <a:t>https://www.cruising.org/docs/default-source/research/clia-2018-consumer-research.pdf?sfvrsn=0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8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214C-6B16-47D3-BA28-F327DE9D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/>
              <a:t>Appendix - 4 (Porter’s Five Forces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8A9BA-BA03-4F6B-91E8-FD40E09C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Shape 220">
            <a:extLst>
              <a:ext uri="{FF2B5EF4-FFF2-40B4-BE49-F238E27FC236}">
                <a16:creationId xmlns:a16="http://schemas.microsoft.com/office/drawing/2014/main" id="{6D615D80-11A2-460E-AA2F-8981D7D2E8E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74055" y="2181224"/>
            <a:ext cx="7441809" cy="41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9082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1">
            <a:extLst>
              <a:ext uri="{FF2B5EF4-FFF2-40B4-BE49-F238E27FC236}">
                <a16:creationId xmlns:a16="http://schemas.microsoft.com/office/drawing/2014/main" id="{DB697E60-DE2F-47D3-A05F-63046697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48" y="2250917"/>
            <a:ext cx="10267997" cy="446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33FDF-CF39-4D56-A91A-23F551CA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55" y="376291"/>
            <a:ext cx="10063090" cy="136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cap="none" dirty="0"/>
              <a:t>Appendix - 4 (Value Chain )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2369C-4C3C-423B-AEA4-7F04F74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81E0E-33A9-48E9-BD77-70B62F9C1BB0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8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654181"/>
            <a:ext cx="10515600" cy="103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000" i="0" u="none" strike="noStrike" cap="none" dirty="0">
                <a:latin typeface="+mn-lt"/>
                <a:ea typeface="Calibri"/>
                <a:cs typeface="Calibri"/>
                <a:sym typeface="Calibri"/>
              </a:rPr>
              <a:t>Predictive</a:t>
            </a:r>
            <a:r>
              <a:rPr lang="en-US" sz="4000" i="0" u="none" strike="noStrike" cap="none" dirty="0">
                <a:latin typeface="Calibri"/>
                <a:ea typeface="Calibri"/>
                <a:cs typeface="Calibri"/>
                <a:sym typeface="Calibri"/>
              </a:rPr>
              <a:t> Maintenance Can Drastically Reduce Costs and Improve Customer Experience </a:t>
            </a:r>
            <a:endParaRPr sz="4000"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accent3"/>
                </a:solidFill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 dirty="0">
              <a:solidFill>
                <a:schemeClr val="accent3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150117" y="6538912"/>
            <a:ext cx="5924133" cy="27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https://www.infoq.com/articles/machine-learning-techniques-predictive-maintenance</a:t>
            </a:r>
            <a:endParaRPr sz="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A1DEFF-7EDE-4E1B-88AB-6C91C7272EA7}"/>
              </a:ext>
            </a:extLst>
          </p:cNvPr>
          <p:cNvGraphicFramePr/>
          <p:nvPr>
            <p:extLst/>
          </p:nvPr>
        </p:nvGraphicFramePr>
        <p:xfrm>
          <a:off x="419292" y="1835000"/>
          <a:ext cx="11236786" cy="4491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Google Shape;99;p13">
            <a:extLst>
              <a:ext uri="{FF2B5EF4-FFF2-40B4-BE49-F238E27FC236}">
                <a16:creationId xmlns:a16="http://schemas.microsoft.com/office/drawing/2014/main" id="{7B766DB6-357C-4575-B7EB-C10C22EF6014}"/>
              </a:ext>
            </a:extLst>
          </p:cNvPr>
          <p:cNvPicPr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42305" y="4658025"/>
            <a:ext cx="2030284" cy="1698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" name="Google Shape;100;p13">
            <a:extLst>
              <a:ext uri="{FF2B5EF4-FFF2-40B4-BE49-F238E27FC236}">
                <a16:creationId xmlns:a16="http://schemas.microsoft.com/office/drawing/2014/main" id="{91D3E18C-8096-4E28-9773-92D0651F8D10}"/>
              </a:ext>
            </a:extLst>
          </p:cNvPr>
          <p:cNvPicPr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12226" y="4953158"/>
            <a:ext cx="2767548" cy="15860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97BA65FE-4423-47DC-91DF-1B8DA2993981}"/>
              </a:ext>
            </a:extLst>
          </p:cNvPr>
          <p:cNvGraphicFramePr/>
          <p:nvPr>
            <p:extLst/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527901" y="501599"/>
            <a:ext cx="11227324" cy="11893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Energy Efficient Optimization modelling can Reduce Fuel Costs</a:t>
            </a:r>
            <a:endParaRPr sz="3200" dirty="0"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accent3"/>
                </a:solidFill>
              </a:rPr>
              <a:t>25</a:t>
            </a:fld>
            <a:endParaRPr sz="1200" dirty="0">
              <a:solidFill>
                <a:schemeClr val="accent3"/>
              </a:solidFill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219" y="2026770"/>
            <a:ext cx="1407350" cy="20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216" y="4247545"/>
            <a:ext cx="2446100" cy="20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134025" y="6492900"/>
            <a:ext cx="1199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http://publications.lib.chalmers.se/records/fulltext/234063/234063.pdf</a:t>
            </a:r>
            <a:endParaRPr sz="11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DDFAA5D-B80B-406B-ABD3-B291B626DE3A}"/>
              </a:ext>
            </a:extLst>
          </p:cNvPr>
          <p:cNvGraphicFramePr/>
          <p:nvPr>
            <p:extLst/>
          </p:nvPr>
        </p:nvGraphicFramePr>
        <p:xfrm>
          <a:off x="838200" y="1956191"/>
          <a:ext cx="8128000" cy="458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FF9291F-DB53-4E30-B950-23EC43173898}"/>
              </a:ext>
            </a:extLst>
          </p:cNvPr>
          <p:cNvGraphicFramePr/>
          <p:nvPr>
            <p:extLst/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6343-467A-477A-A74A-28B236B1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/>
              <a:t>Executive Summary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A45C7-56D3-479E-A564-92716767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Bookings are at an all-time high</a:t>
            </a:r>
          </a:p>
          <a:p>
            <a:r>
              <a:rPr lang="en-US" sz="2400" dirty="0"/>
              <a:t>Costs have been well managed</a:t>
            </a:r>
          </a:p>
          <a:p>
            <a:r>
              <a:rPr lang="en-US" sz="2400" dirty="0"/>
              <a:t>Guest satisfaction has improved significantly</a:t>
            </a:r>
          </a:p>
          <a:p>
            <a:r>
              <a:rPr lang="en-US" sz="2400" dirty="0"/>
              <a:t>To help achieve our long-term 20/20 strategic vision we identified five key analytical opportunities </a:t>
            </a:r>
          </a:p>
          <a:p>
            <a:r>
              <a:rPr lang="en-US" sz="2400" dirty="0"/>
              <a:t>Millennials represent the fastest growing consumer segment </a:t>
            </a:r>
          </a:p>
          <a:p>
            <a:r>
              <a:rPr lang="en-US" sz="2400" dirty="0"/>
              <a:t>Engaging Millennials through targeted marketing will result in $3.1M NPV over 4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BE791-3EDE-4CCC-9DA6-5E62DEF3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0BCC-779C-4ACE-B6DA-FCF99B0A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688088"/>
            <a:ext cx="11146574" cy="1013800"/>
          </a:xfrm>
        </p:spPr>
        <p:txBody>
          <a:bodyPr>
            <a:normAutofit fontScale="90000"/>
          </a:bodyPr>
          <a:lstStyle/>
          <a:p>
            <a:r>
              <a:rPr lang="en-US" sz="4000" b="1" cap="none" dirty="0"/>
              <a:t>Global Cruise Industry Poised To Break More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575D-12B7-4687-885D-E4355CC2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Demand for cruising has increased </a:t>
            </a:r>
            <a:r>
              <a:rPr lang="en-US" sz="2000" b="1" dirty="0"/>
              <a:t>20.5%</a:t>
            </a:r>
            <a:r>
              <a:rPr lang="en-US" sz="2000" dirty="0"/>
              <a:t> in the past five years</a:t>
            </a:r>
          </a:p>
          <a:p>
            <a:r>
              <a:rPr lang="en-US" sz="2000" dirty="0"/>
              <a:t>Fastest growing category in the leisure travel market</a:t>
            </a:r>
          </a:p>
          <a:p>
            <a:r>
              <a:rPr lang="en-US" sz="2000" b="1" dirty="0"/>
              <a:t>25.8</a:t>
            </a:r>
            <a:r>
              <a:rPr lang="en-US" sz="2000" dirty="0"/>
              <a:t> million passengers cruised globally in 2017</a:t>
            </a:r>
          </a:p>
          <a:p>
            <a:r>
              <a:rPr lang="en-US" sz="2000" dirty="0"/>
              <a:t>Generated </a:t>
            </a:r>
            <a:r>
              <a:rPr lang="en-US" sz="2000" b="1" dirty="0"/>
              <a:t>$35.5</a:t>
            </a:r>
            <a:r>
              <a:rPr lang="en-US" sz="2000" dirty="0"/>
              <a:t> billion revenue in 2016</a:t>
            </a:r>
          </a:p>
          <a:p>
            <a:r>
              <a:rPr lang="en-US" sz="2000" dirty="0"/>
              <a:t>Almost all levels of income enjoy cruise vacations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5F7D5D-A5B6-4817-8353-CFDADE9B6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416695"/>
              </p:ext>
            </p:extLst>
          </p:nvPr>
        </p:nvGraphicFramePr>
        <p:xfrm>
          <a:off x="7924801" y="2320488"/>
          <a:ext cx="3952708" cy="4193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6E7A97-A62C-48EB-9D5D-7E5A72FC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54DA08B-0C0A-471B-A920-EFB0984F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96918"/>
              </p:ext>
            </p:extLst>
          </p:nvPr>
        </p:nvGraphicFramePr>
        <p:xfrm>
          <a:off x="5748997" y="2657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457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D28CB-5597-4957-A140-F5F93418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cap="none" dirty="0"/>
              <a:t>Strength And Diversity Of Brands And Itineraries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42EC1-E09B-48ED-B7A6-887BC3E34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2228004"/>
            <a:ext cx="6038850" cy="29120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9B482B-9455-4957-9C9E-E7264C4D2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785" y="4783337"/>
            <a:ext cx="5945009" cy="1537925"/>
          </a:xfrm>
        </p:spPr>
        <p:txBody>
          <a:bodyPr/>
          <a:lstStyle/>
          <a:p>
            <a:r>
              <a:rPr lang="en-US" dirty="0"/>
              <a:t>Operate a combined total of </a:t>
            </a:r>
            <a:r>
              <a:rPr lang="en-US" b="1" dirty="0"/>
              <a:t>50 ships</a:t>
            </a:r>
          </a:p>
          <a:p>
            <a:r>
              <a:rPr lang="en-US" dirty="0"/>
              <a:t>Aggregate capacity of </a:t>
            </a:r>
            <a:r>
              <a:rPr lang="en-US" b="1" dirty="0"/>
              <a:t>123,270</a:t>
            </a:r>
            <a:r>
              <a:rPr lang="en-US" dirty="0"/>
              <a:t> </a:t>
            </a:r>
            <a:r>
              <a:rPr lang="en-US" b="1" dirty="0"/>
              <a:t>berths</a:t>
            </a:r>
            <a:r>
              <a:rPr lang="en-US" dirty="0"/>
              <a:t> as of Dec. 31, 2016</a:t>
            </a:r>
          </a:p>
          <a:p>
            <a:r>
              <a:rPr lang="en-US" dirty="0"/>
              <a:t>540 destinations in 105 countries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0BA5C-103C-4B1C-8999-771C66E3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Image result for celebrity cruises logo">
            <a:extLst>
              <a:ext uri="{FF2B5EF4-FFF2-40B4-BE49-F238E27FC236}">
                <a16:creationId xmlns:a16="http://schemas.microsoft.com/office/drawing/2014/main" id="{D078A6F4-863E-4725-87DD-6D2D92A4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1" y="2122434"/>
            <a:ext cx="5108137" cy="17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ullmantur logo">
            <a:extLst>
              <a:ext uri="{FF2B5EF4-FFF2-40B4-BE49-F238E27FC236}">
                <a16:creationId xmlns:a16="http://schemas.microsoft.com/office/drawing/2014/main" id="{66E443D2-B889-4D95-8756-0F57DCCB4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37692" b="37692"/>
          <a:stretch/>
        </p:blipFill>
        <p:spPr bwMode="auto">
          <a:xfrm>
            <a:off x="484303" y="4098168"/>
            <a:ext cx="1609571" cy="4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ui cruises logo">
            <a:extLst>
              <a:ext uri="{FF2B5EF4-FFF2-40B4-BE49-F238E27FC236}">
                <a16:creationId xmlns:a16="http://schemas.microsoft.com/office/drawing/2014/main" id="{A5D0A157-AFF0-4B4B-A6A4-913861851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7" b="32126"/>
          <a:stretch/>
        </p:blipFill>
        <p:spPr bwMode="auto">
          <a:xfrm>
            <a:off x="2276522" y="4038342"/>
            <a:ext cx="1796013" cy="4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kysea cruise line">
            <a:extLst>
              <a:ext uri="{FF2B5EF4-FFF2-40B4-BE49-F238E27FC236}">
                <a16:creationId xmlns:a16="http://schemas.microsoft.com/office/drawing/2014/main" id="{7A393479-E445-47C1-A5F8-9B839921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56" y="4091515"/>
            <a:ext cx="1521542" cy="4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C3BAFDB-4E7E-46DD-8455-06A3C8890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429755"/>
              </p:ext>
            </p:extLst>
          </p:nvPr>
        </p:nvGraphicFramePr>
        <p:xfrm>
          <a:off x="6825093" y="1995948"/>
          <a:ext cx="5322834" cy="444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F570B-9DE1-4C5B-B86A-3A72DBB451D9}"/>
              </a:ext>
            </a:extLst>
          </p:cNvPr>
          <p:cNvGrpSpPr/>
          <p:nvPr/>
        </p:nvGrpSpPr>
        <p:grpSpPr>
          <a:xfrm>
            <a:off x="5578547" y="38076"/>
            <a:ext cx="2696119" cy="353251"/>
            <a:chOff x="0" y="0"/>
            <a:chExt cx="2696119" cy="353251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E7730DA2-89A3-4B9E-B5BC-2D640DF951E9}"/>
                </a:ext>
              </a:extLst>
            </p:cNvPr>
            <p:cNvSpPr/>
            <p:nvPr/>
          </p:nvSpPr>
          <p:spPr>
            <a:xfrm>
              <a:off x="0" y="0"/>
              <a:ext cx="2696119" cy="353251"/>
            </a:xfrm>
            <a:prstGeom prst="homePlate">
              <a:avLst/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6BE7F810-C0DA-41FB-A1D0-826BEA304E1D}"/>
                </a:ext>
              </a:extLst>
            </p:cNvPr>
            <p:cNvSpPr txBox="1"/>
            <p:nvPr/>
          </p:nvSpPr>
          <p:spPr>
            <a:xfrm>
              <a:off x="0" y="0"/>
              <a:ext cx="2607806" cy="3532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Background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53F68F-70D7-4169-8BE1-C89FD150CCF5}"/>
              </a:ext>
            </a:extLst>
          </p:cNvPr>
          <p:cNvGrpSpPr/>
          <p:nvPr/>
        </p:nvGrpSpPr>
        <p:grpSpPr>
          <a:xfrm>
            <a:off x="7735755" y="38076"/>
            <a:ext cx="2696119" cy="353251"/>
            <a:chOff x="2157208" y="0"/>
            <a:chExt cx="2696119" cy="353251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B10894FE-D0B4-42F0-9E6E-3F322CACD778}"/>
                </a:ext>
              </a:extLst>
            </p:cNvPr>
            <p:cNvSpPr/>
            <p:nvPr/>
          </p:nvSpPr>
          <p:spPr>
            <a:xfrm>
              <a:off x="2157208" y="0"/>
              <a:ext cx="2696119" cy="35325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rrow: Chevron 6">
              <a:extLst>
                <a:ext uri="{FF2B5EF4-FFF2-40B4-BE49-F238E27FC236}">
                  <a16:creationId xmlns:a16="http://schemas.microsoft.com/office/drawing/2014/main" id="{039DFF15-9E8A-4113-B653-AC8ED4294088}"/>
                </a:ext>
              </a:extLst>
            </p:cNvPr>
            <p:cNvSpPr txBox="1"/>
            <p:nvPr/>
          </p:nvSpPr>
          <p:spPr>
            <a:xfrm>
              <a:off x="2333834" y="0"/>
              <a:ext cx="2342868" cy="35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Opportunity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C52BCC-06C0-48F2-8604-E9C40BCB52DB}"/>
              </a:ext>
            </a:extLst>
          </p:cNvPr>
          <p:cNvGrpSpPr/>
          <p:nvPr/>
        </p:nvGrpSpPr>
        <p:grpSpPr>
          <a:xfrm>
            <a:off x="9877849" y="38076"/>
            <a:ext cx="2128586" cy="353251"/>
            <a:chOff x="4299302" y="0"/>
            <a:chExt cx="2128586" cy="353251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B12400D8-4CF4-4DCF-B479-7AF92D3CEBC9}"/>
                </a:ext>
              </a:extLst>
            </p:cNvPr>
            <p:cNvSpPr/>
            <p:nvPr/>
          </p:nvSpPr>
          <p:spPr>
            <a:xfrm>
              <a:off x="4299302" y="0"/>
              <a:ext cx="2128586" cy="35325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Arrow: Chevron 8">
              <a:extLst>
                <a:ext uri="{FF2B5EF4-FFF2-40B4-BE49-F238E27FC236}">
                  <a16:creationId xmlns:a16="http://schemas.microsoft.com/office/drawing/2014/main" id="{5AADBFF1-7D66-4805-9227-7AC0705631E5}"/>
                </a:ext>
              </a:extLst>
            </p:cNvPr>
            <p:cNvSpPr txBox="1"/>
            <p:nvPr/>
          </p:nvSpPr>
          <p:spPr>
            <a:xfrm>
              <a:off x="4475928" y="0"/>
              <a:ext cx="1775335" cy="35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Business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29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504826" y="837752"/>
            <a:ext cx="111061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cap="none" dirty="0"/>
              <a:t>Financial Reports Of Royal</a:t>
            </a:r>
            <a:r>
              <a:rPr lang="en-US" sz="4000" b="1" dirty="0"/>
              <a:t> </a:t>
            </a:r>
            <a:r>
              <a:rPr lang="en-US" sz="4000" b="1" cap="none" dirty="0"/>
              <a:t>Caribbean Shows Only A Small Portion Of The Revenue Per </a:t>
            </a:r>
            <a:r>
              <a:rPr lang="en-US" sz="4300" cap="none" dirty="0"/>
              <a:t>Passenger Becomes Profit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5267325" cy="34321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spcBef>
                <a:spcPts val="800"/>
              </a:spcBef>
              <a:buSzPts val="2800"/>
              <a:buFont typeface="Wingdings" pitchFamily="2" charset="2"/>
              <a:buChar char="§"/>
            </a:pPr>
            <a:r>
              <a:rPr lang="en-US" sz="1800" dirty="0"/>
              <a:t>Example Year – 2015</a:t>
            </a: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sz="1800" dirty="0"/>
              <a:t>Total 5.4 million passenger spent $8.4 billion</a:t>
            </a: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sz="1800" dirty="0"/>
              <a:t>In other words, for every passenger Royal Caribbean carried, they spent </a:t>
            </a:r>
            <a:r>
              <a:rPr lang="en-US" sz="1800" b="1" dirty="0"/>
              <a:t>$1,536</a:t>
            </a: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1800" dirty="0"/>
              <a:t>Of that $1,536, </a:t>
            </a:r>
            <a:r>
              <a:rPr lang="en-US" sz="1800" b="1" dirty="0"/>
              <a:t>73%</a:t>
            </a:r>
            <a:r>
              <a:rPr lang="en-US" sz="1800" dirty="0"/>
              <a:t> ($1,121 per passenger) was spent on cruise fares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-US" sz="1800" b="1" dirty="0"/>
              <a:t>$415 per passenger</a:t>
            </a:r>
            <a:r>
              <a:rPr lang="en-US" sz="1800" dirty="0"/>
              <a:t> was spent on board for everything from booze to t-shirts in the gift shop. </a:t>
            </a:r>
            <a:endParaRPr lang="en-US" sz="1800" dirty="0">
              <a:uFillTx/>
            </a:endParaRPr>
          </a:p>
          <a:p>
            <a:pPr marL="457200" lvl="0" indent="-355600">
              <a:buSzPts val="2000"/>
              <a:buFont typeface="Wingdings" pitchFamily="2" charset="2"/>
              <a:buChar char="§"/>
            </a:pPr>
            <a:r>
              <a:rPr lang="en-US" sz="1800" dirty="0"/>
              <a:t>Of the $1,536 in revenue generated from each passenger, only 8% — </a:t>
            </a:r>
            <a:r>
              <a:rPr lang="en-US" sz="1800" b="1" dirty="0"/>
              <a:t>$123</a:t>
            </a:r>
            <a:r>
              <a:rPr lang="en-US" sz="1800" dirty="0"/>
              <a:t> — ends up as profit.</a:t>
            </a:r>
            <a:endParaRPr sz="1800" dirty="0">
              <a:uFillTx/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uFillTx/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endParaRPr sz="1800" dirty="0">
              <a:uFillTx/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endParaRPr sz="1800" dirty="0">
              <a:uFillTx/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endParaRPr sz="1800" dirty="0">
              <a:uFillTx/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endParaRPr sz="1800" dirty="0">
              <a:uFillTx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uFillTx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uFillTx/>
              </a:rPr>
              <a:t>6</a:t>
            </a:fld>
            <a:endParaRPr dirty="0"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97F98-EC06-0B44-BADF-CE441C26EE2F}"/>
              </a:ext>
            </a:extLst>
          </p:cNvPr>
          <p:cNvSpPr txBox="1"/>
          <p:nvPr/>
        </p:nvSpPr>
        <p:spPr>
          <a:xfrm>
            <a:off x="100013" y="6296704"/>
            <a:ext cx="578643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www.cruzely.com</a:t>
            </a:r>
            <a:r>
              <a:rPr lang="en-US" sz="1400" dirty="0"/>
              <a:t>/heres-how-much-money-cruise-ships-make-off-every-passenger-infographic/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420D2AE7-54B6-B346-89D0-89CDAFA723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00998441"/>
                  </p:ext>
                </p:extLst>
              </p:nvPr>
            </p:nvGraphicFramePr>
            <p:xfrm>
              <a:off x="6143625" y="2146209"/>
              <a:ext cx="5543549" cy="35941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420D2AE7-54B6-B346-89D0-89CDAFA723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3625" y="2146209"/>
                <a:ext cx="5543549" cy="35941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9B643EE-AD63-4F93-9222-4E234A047A1D}"/>
              </a:ext>
            </a:extLst>
          </p:cNvPr>
          <p:cNvGrpSpPr/>
          <p:nvPr/>
        </p:nvGrpSpPr>
        <p:grpSpPr>
          <a:xfrm>
            <a:off x="5578547" y="38076"/>
            <a:ext cx="2696119" cy="353251"/>
            <a:chOff x="0" y="0"/>
            <a:chExt cx="2696119" cy="353251"/>
          </a:xfrm>
        </p:grpSpPr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5AA024D8-98F6-47EC-993E-E492B8952545}"/>
                </a:ext>
              </a:extLst>
            </p:cNvPr>
            <p:cNvSpPr/>
            <p:nvPr/>
          </p:nvSpPr>
          <p:spPr>
            <a:xfrm>
              <a:off x="0" y="0"/>
              <a:ext cx="2696119" cy="353251"/>
            </a:xfrm>
            <a:prstGeom prst="homePlate">
              <a:avLst/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Arrow: Pentagon 4">
              <a:extLst>
                <a:ext uri="{FF2B5EF4-FFF2-40B4-BE49-F238E27FC236}">
                  <a16:creationId xmlns:a16="http://schemas.microsoft.com/office/drawing/2014/main" id="{D46BB085-BEB7-4751-94D9-FC8D3EF0E478}"/>
                </a:ext>
              </a:extLst>
            </p:cNvPr>
            <p:cNvSpPr txBox="1"/>
            <p:nvPr/>
          </p:nvSpPr>
          <p:spPr>
            <a:xfrm>
              <a:off x="0" y="0"/>
              <a:ext cx="2607806" cy="3532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Background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F4CD17-5591-491D-92FF-15E189514FED}"/>
              </a:ext>
            </a:extLst>
          </p:cNvPr>
          <p:cNvGrpSpPr/>
          <p:nvPr/>
        </p:nvGrpSpPr>
        <p:grpSpPr>
          <a:xfrm>
            <a:off x="7735755" y="38076"/>
            <a:ext cx="2696119" cy="353251"/>
            <a:chOff x="2157208" y="0"/>
            <a:chExt cx="2696119" cy="353251"/>
          </a:xfrm>
        </p:grpSpPr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391BB74C-98FA-46FC-BB75-9356D14A1949}"/>
                </a:ext>
              </a:extLst>
            </p:cNvPr>
            <p:cNvSpPr/>
            <p:nvPr/>
          </p:nvSpPr>
          <p:spPr>
            <a:xfrm>
              <a:off x="2157208" y="0"/>
              <a:ext cx="2696119" cy="35325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rrow: Chevron 6">
              <a:extLst>
                <a:ext uri="{FF2B5EF4-FFF2-40B4-BE49-F238E27FC236}">
                  <a16:creationId xmlns:a16="http://schemas.microsoft.com/office/drawing/2014/main" id="{D506E5BB-6646-4352-A735-268C3BA4D96D}"/>
                </a:ext>
              </a:extLst>
            </p:cNvPr>
            <p:cNvSpPr txBox="1"/>
            <p:nvPr/>
          </p:nvSpPr>
          <p:spPr>
            <a:xfrm>
              <a:off x="2333834" y="0"/>
              <a:ext cx="2342868" cy="35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Opportunity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6C61A-2C04-400B-AB9E-D9CFEF2D0672}"/>
              </a:ext>
            </a:extLst>
          </p:cNvPr>
          <p:cNvGrpSpPr/>
          <p:nvPr/>
        </p:nvGrpSpPr>
        <p:grpSpPr>
          <a:xfrm>
            <a:off x="9877849" y="38076"/>
            <a:ext cx="2128586" cy="353251"/>
            <a:chOff x="4299302" y="0"/>
            <a:chExt cx="2128586" cy="353251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E23CBED0-4457-4E4B-9CF3-09E7257BC3E6}"/>
                </a:ext>
              </a:extLst>
            </p:cNvPr>
            <p:cNvSpPr/>
            <p:nvPr/>
          </p:nvSpPr>
          <p:spPr>
            <a:xfrm>
              <a:off x="4299302" y="0"/>
              <a:ext cx="2128586" cy="35325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Arrow: Chevron 8">
              <a:extLst>
                <a:ext uri="{FF2B5EF4-FFF2-40B4-BE49-F238E27FC236}">
                  <a16:creationId xmlns:a16="http://schemas.microsoft.com/office/drawing/2014/main" id="{9E5A6EF3-96ED-4B3F-A860-2467C162D6F9}"/>
                </a:ext>
              </a:extLst>
            </p:cNvPr>
            <p:cNvSpPr txBox="1"/>
            <p:nvPr/>
          </p:nvSpPr>
          <p:spPr>
            <a:xfrm>
              <a:off x="4475928" y="0"/>
              <a:ext cx="1775335" cy="35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Business Case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66"/>
          <p:cNvSpPr txBox="1">
            <a:spLocks noGrp="1"/>
          </p:cNvSpPr>
          <p:nvPr>
            <p:ph idx="1"/>
          </p:nvPr>
        </p:nvSpPr>
        <p:spPr>
          <a:xfrm>
            <a:off x="385292" y="2236925"/>
            <a:ext cx="6266044" cy="3803841"/>
          </a:xfrm>
          <a:prstGeom prst="rect">
            <a:avLst/>
          </a:prstGeom>
        </p:spPr>
        <p:txBody>
          <a:bodyPr spcFirstLastPara="1" vert="horz" lIns="91425" tIns="45700" rIns="91425" bIns="45700" rtlCol="0" anchorCtr="0">
            <a:noAutofit/>
          </a:bodyPr>
          <a:lstStyle/>
          <a:p>
            <a:pPr>
              <a:spcBef>
                <a:spcPts val="400"/>
              </a:spcBef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>
                <a:uFillTx/>
              </a:rPr>
              <a:t>The cruise industry is characterized by three large public companies (Carnival, Royal Caribbean, and Norwegian), one large privately held company (MSC Cruises), and a host of smaller competitors.</a:t>
            </a:r>
          </a:p>
          <a:p>
            <a:pPr>
              <a:spcBef>
                <a:spcPts val="400"/>
              </a:spcBef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>
                <a:uFillTx/>
              </a:rPr>
              <a:t>Due to the size, scale, and experience of the ships, the larger cruise lines listed here are </a:t>
            </a:r>
            <a:r>
              <a:rPr lang="en-US" sz="2000" dirty="0"/>
              <a:t>Royal Caribbean Cruise Lines(RCCL)</a:t>
            </a:r>
            <a:r>
              <a:rPr lang="en-US" sz="2000" dirty="0">
                <a:uFillTx/>
              </a:rPr>
              <a:t> main competitors</a:t>
            </a:r>
          </a:p>
          <a:p>
            <a:pPr>
              <a:spcBef>
                <a:spcPts val="400"/>
              </a:spcBef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>
                <a:uFillTx/>
              </a:rPr>
              <a:t>Most of these cruise lines compete directly with RCCL for an upper casual to premium vacation experience.</a:t>
            </a:r>
          </a:p>
          <a:p>
            <a:pPr>
              <a:spcBef>
                <a:spcPts val="400"/>
              </a:spcBef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>
                <a:uFillTx/>
              </a:rPr>
              <a:t>The exception would be Carnival, which brands itself “The Fun Ships” and caters to a younger, less sophisticated clientele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2"/>
          </p:nvPr>
        </p:nvSpPr>
        <p:spPr>
          <a:xfrm>
            <a:off x="11113476" y="6538755"/>
            <a:ext cx="1014933" cy="319246"/>
          </a:xfrm>
          <a:prstGeom prst="rect">
            <a:avLst/>
          </a:prstGeom>
        </p:spPr>
        <p:txBody>
          <a:bodyPr spcFirstLastPara="1" vert="horz" lIns="91425" tIns="45700" rIns="91425" bIns="45700" rtlCol="0" anchor="ctr" anchorCtr="0">
            <a:normAutofit/>
          </a:bodyPr>
          <a:lstStyle/>
          <a:p>
            <a:pPr algn="l">
              <a:spcAft>
                <a:spcPts val="600"/>
              </a:spcAft>
            </a:pPr>
            <a:fld id="{00000000-1234-1234-1234-123412341234}" type="slidenum">
              <a:rPr lang="en-US" b="0" i="0" u="none" strike="noStrike" cap="none">
                <a:solidFill>
                  <a:srgbClr val="40404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pPr algn="l">
                <a:spcAft>
                  <a:spcPts val="600"/>
                </a:spcAft>
              </a:pPr>
              <a:t>7</a:t>
            </a:fld>
            <a:endParaRPr lang="en-US" b="0" i="0" u="none" strike="noStrike" cap="none" dirty="0">
              <a:solidFill>
                <a:srgbClr val="40404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965" y="609461"/>
            <a:ext cx="5064117" cy="3264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965" y="3998970"/>
            <a:ext cx="5064117" cy="27342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A0941B1-2D84-724A-9517-FFE47DC5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68" y="724964"/>
            <a:ext cx="5862638" cy="1081227"/>
          </a:xfrm>
        </p:spPr>
        <p:txBody>
          <a:bodyPr>
            <a:normAutofit fontScale="90000"/>
          </a:bodyPr>
          <a:lstStyle/>
          <a:p>
            <a:r>
              <a:rPr lang="en-US" b="1" cap="none" dirty="0">
                <a:ea typeface="Calibri"/>
                <a:cs typeface="Calibri"/>
                <a:sym typeface="Calibri"/>
              </a:rPr>
              <a:t>As One Single Entity Royal Caribbean Stands Massive While Carnival Is Huge With Lot Of Brands. </a:t>
            </a:r>
            <a:endParaRPr lang="en-US" b="1" cap="none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A66D2-C433-0D46-A725-75981A38A971}"/>
              </a:ext>
            </a:extLst>
          </p:cNvPr>
          <p:cNvSpPr txBox="1"/>
          <p:nvPr/>
        </p:nvSpPr>
        <p:spPr>
          <a:xfrm>
            <a:off x="256980" y="6352970"/>
            <a:ext cx="619472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b="1" dirty="0"/>
              <a:t>Source: https://</a:t>
            </a:r>
            <a:r>
              <a:rPr lang="en-US" sz="1100" b="1" dirty="0" err="1"/>
              <a:t>www.statista.com</a:t>
            </a:r>
            <a:r>
              <a:rPr lang="en-US" sz="1100" b="1" dirty="0"/>
              <a:t>/statistics/269134/passenger-capacity-of-the-cruise-industry-worldwide-by-cruise-line/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2D212F-79E5-4847-A96E-C55C1858A189}"/>
              </a:ext>
            </a:extLst>
          </p:cNvPr>
          <p:cNvGrpSpPr/>
          <p:nvPr/>
        </p:nvGrpSpPr>
        <p:grpSpPr>
          <a:xfrm>
            <a:off x="5700521" y="74143"/>
            <a:ext cx="2696119" cy="353251"/>
            <a:chOff x="0" y="0"/>
            <a:chExt cx="2696119" cy="353251"/>
          </a:xfrm>
        </p:grpSpPr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0062140B-AA65-4BD7-911C-373F259A448A}"/>
                </a:ext>
              </a:extLst>
            </p:cNvPr>
            <p:cNvSpPr/>
            <p:nvPr/>
          </p:nvSpPr>
          <p:spPr>
            <a:xfrm>
              <a:off x="0" y="0"/>
              <a:ext cx="2696119" cy="353251"/>
            </a:xfrm>
            <a:prstGeom prst="homePlate">
              <a:avLst/>
            </a:prstGeom>
            <a:solidFill>
              <a:srgbClr val="66CCFF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Arrow: Pentagon 4">
              <a:extLst>
                <a:ext uri="{FF2B5EF4-FFF2-40B4-BE49-F238E27FC236}">
                  <a16:creationId xmlns:a16="http://schemas.microsoft.com/office/drawing/2014/main" id="{E87E7AA6-7BA4-4DAD-B40A-C33EF24490B5}"/>
                </a:ext>
              </a:extLst>
            </p:cNvPr>
            <p:cNvSpPr txBox="1"/>
            <p:nvPr/>
          </p:nvSpPr>
          <p:spPr>
            <a:xfrm>
              <a:off x="0" y="0"/>
              <a:ext cx="2607806" cy="3532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Background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D3A202-A543-48A5-BFC5-EF002E31E055}"/>
              </a:ext>
            </a:extLst>
          </p:cNvPr>
          <p:cNvGrpSpPr/>
          <p:nvPr/>
        </p:nvGrpSpPr>
        <p:grpSpPr>
          <a:xfrm>
            <a:off x="7857729" y="74143"/>
            <a:ext cx="2696119" cy="353251"/>
            <a:chOff x="2157208" y="0"/>
            <a:chExt cx="2696119" cy="353251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0C7E5BC1-E64F-414A-813B-728AB50CF924}"/>
                </a:ext>
              </a:extLst>
            </p:cNvPr>
            <p:cNvSpPr/>
            <p:nvPr/>
          </p:nvSpPr>
          <p:spPr>
            <a:xfrm>
              <a:off x="2157208" y="0"/>
              <a:ext cx="2696119" cy="35325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Arrow: Chevron 6">
              <a:extLst>
                <a:ext uri="{FF2B5EF4-FFF2-40B4-BE49-F238E27FC236}">
                  <a16:creationId xmlns:a16="http://schemas.microsoft.com/office/drawing/2014/main" id="{0D845FD2-7AC8-4589-87E4-59C1F0DD3381}"/>
                </a:ext>
              </a:extLst>
            </p:cNvPr>
            <p:cNvSpPr txBox="1"/>
            <p:nvPr/>
          </p:nvSpPr>
          <p:spPr>
            <a:xfrm>
              <a:off x="2333834" y="0"/>
              <a:ext cx="2342868" cy="35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Opportunity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CC1ED0-415A-4740-BE9E-37B892F902E5}"/>
              </a:ext>
            </a:extLst>
          </p:cNvPr>
          <p:cNvGrpSpPr/>
          <p:nvPr/>
        </p:nvGrpSpPr>
        <p:grpSpPr>
          <a:xfrm>
            <a:off x="9999823" y="74143"/>
            <a:ext cx="2128586" cy="353251"/>
            <a:chOff x="4299302" y="0"/>
            <a:chExt cx="2128586" cy="353251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328A2773-223A-44AF-8AFB-6A9C9B328769}"/>
                </a:ext>
              </a:extLst>
            </p:cNvPr>
            <p:cNvSpPr/>
            <p:nvPr/>
          </p:nvSpPr>
          <p:spPr>
            <a:xfrm>
              <a:off x="4299302" y="0"/>
              <a:ext cx="2128586" cy="35325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Arrow: Chevron 8">
              <a:extLst>
                <a:ext uri="{FF2B5EF4-FFF2-40B4-BE49-F238E27FC236}">
                  <a16:creationId xmlns:a16="http://schemas.microsoft.com/office/drawing/2014/main" id="{78D6F1DA-7AFA-44C6-9108-F1391E772811}"/>
                </a:ext>
              </a:extLst>
            </p:cNvPr>
            <p:cNvSpPr txBox="1"/>
            <p:nvPr/>
          </p:nvSpPr>
          <p:spPr>
            <a:xfrm>
              <a:off x="4475928" y="0"/>
              <a:ext cx="1775335" cy="35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Business Case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977704" y="361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Driver Tree Reveals Five Opportunities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>
                <a:uFillTx/>
              </a:rPr>
              <a:pPr>
                <a:spcAft>
                  <a:spcPts val="600"/>
                </a:spcAft>
              </a:pPr>
              <a:t>8</a:t>
            </a:fld>
            <a:endParaRPr lang="en-US">
              <a:uFillTx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12134403"/>
              </p:ext>
            </p:extLst>
          </p:nvPr>
        </p:nvGraphicFramePr>
        <p:xfrm>
          <a:off x="838199" y="1336430"/>
          <a:ext cx="10655105" cy="486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8B586DE-18C5-41E0-B0B8-0B681F6ED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645110"/>
              </p:ext>
            </p:extLst>
          </p:nvPr>
        </p:nvGraphicFramePr>
        <p:xfrm>
          <a:off x="5748997" y="2657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cap="none" dirty="0">
                <a:uFillTx/>
              </a:rPr>
              <a:t>Targeted </a:t>
            </a:r>
            <a:r>
              <a:rPr lang="en-US" sz="3600" b="1" cap="none" dirty="0"/>
              <a:t>A</a:t>
            </a:r>
            <a:r>
              <a:rPr lang="en-US" sz="3600" b="1" cap="none" dirty="0">
                <a:uFillTx/>
              </a:rPr>
              <a:t>dvertisement </a:t>
            </a:r>
            <a:r>
              <a:rPr lang="en-US" sz="3600" b="1" cap="none" dirty="0"/>
              <a:t>W</a:t>
            </a:r>
            <a:r>
              <a:rPr lang="en-US" sz="3600" b="1" cap="none" dirty="0">
                <a:uFillTx/>
              </a:rPr>
              <a:t>ins Across All Three Evaluation Criteria</a:t>
            </a:r>
            <a:r>
              <a:rPr lang="en-US" sz="3600" cap="none" dirty="0">
                <a:uFillTx/>
              </a:rPr>
              <a:t>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BA97D7B-CD05-496B-80F5-64FD0E33F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68633"/>
              </p:ext>
            </p:extLst>
          </p:nvPr>
        </p:nvGraphicFramePr>
        <p:xfrm>
          <a:off x="450166" y="2042816"/>
          <a:ext cx="11420621" cy="375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051">
                  <a:extLst>
                    <a:ext uri="{9D8B030D-6E8A-4147-A177-3AD203B41FA5}">
                      <a16:colId xmlns:a16="http://schemas.microsoft.com/office/drawing/2014/main" val="1245423755"/>
                    </a:ext>
                  </a:extLst>
                </a:gridCol>
                <a:gridCol w="2017318">
                  <a:extLst>
                    <a:ext uri="{9D8B030D-6E8A-4147-A177-3AD203B41FA5}">
                      <a16:colId xmlns:a16="http://schemas.microsoft.com/office/drawing/2014/main" val="1877697182"/>
                    </a:ext>
                  </a:extLst>
                </a:gridCol>
                <a:gridCol w="2122425">
                  <a:extLst>
                    <a:ext uri="{9D8B030D-6E8A-4147-A177-3AD203B41FA5}">
                      <a16:colId xmlns:a16="http://schemas.microsoft.com/office/drawing/2014/main" val="2558311001"/>
                    </a:ext>
                  </a:extLst>
                </a:gridCol>
                <a:gridCol w="2489982">
                  <a:extLst>
                    <a:ext uri="{9D8B030D-6E8A-4147-A177-3AD203B41FA5}">
                      <a16:colId xmlns:a16="http://schemas.microsoft.com/office/drawing/2014/main" val="1376057601"/>
                    </a:ext>
                  </a:extLst>
                </a:gridCol>
                <a:gridCol w="1699845">
                  <a:extLst>
                    <a:ext uri="{9D8B030D-6E8A-4147-A177-3AD203B41FA5}">
                      <a16:colId xmlns:a16="http://schemas.microsoft.com/office/drawing/2014/main" val="2577288366"/>
                    </a:ext>
                  </a:extLst>
                </a:gridCol>
              </a:tblGrid>
              <a:tr h="10802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Opportunity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Profit Potential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Ease of Obtaining Data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Ease of Implementation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Average Score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6094585"/>
                  </a:ext>
                </a:extLst>
              </a:tr>
              <a:tr h="5424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Recurring Customers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6659298"/>
                  </a:ext>
                </a:extLst>
              </a:tr>
              <a:tr h="5260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Customer Segmentation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946629"/>
                  </a:ext>
                </a:extLst>
              </a:tr>
              <a:tr h="5260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Targeted Advertisement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4731114"/>
                  </a:ext>
                </a:extLst>
              </a:tr>
              <a:tr h="5260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</a:rPr>
                        <a:t>Predictive Maintenance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2.33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833644"/>
                  </a:ext>
                </a:extLst>
              </a:tr>
              <a:tr h="5260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Energy Efficient Ships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62796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z="1400" smtClean="0">
                <a:solidFill>
                  <a:schemeClr val="accent3"/>
                </a:solidFill>
                <a:uFillTx/>
              </a:rPr>
              <a:t>9</a:t>
            </a:fld>
            <a:endParaRPr lang="en-US" dirty="0">
              <a:solidFill>
                <a:schemeClr val="accent3"/>
              </a:solidFill>
              <a:uFillTx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8181473" y="5861553"/>
            <a:ext cx="2376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uFillTx/>
              </a:rPr>
              <a:t>1 = least impactful</a:t>
            </a:r>
          </a:p>
          <a:p>
            <a:r>
              <a:rPr lang="en-US" sz="1400" dirty="0">
                <a:uFillTx/>
              </a:rPr>
              <a:t>5 = most impactful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D708C-4A37-4B65-B36F-351702E36384}"/>
              </a:ext>
            </a:extLst>
          </p:cNvPr>
          <p:cNvSpPr/>
          <p:nvPr/>
        </p:nvSpPr>
        <p:spPr>
          <a:xfrm>
            <a:off x="450166" y="4160520"/>
            <a:ext cx="11420621" cy="50643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10FC73-8E19-40A8-8EFE-806437D1C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613258"/>
              </p:ext>
            </p:extLst>
          </p:nvPr>
        </p:nvGraphicFramePr>
        <p:xfrm>
          <a:off x="5748997" y="26577"/>
          <a:ext cx="6443003" cy="3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8D6EE7-AD59-451B-A8DA-0DD0C69E2082}"/>
              </a:ext>
            </a:extLst>
          </p:cNvPr>
          <p:cNvSpPr txBox="1"/>
          <p:nvPr/>
        </p:nvSpPr>
        <p:spPr>
          <a:xfrm>
            <a:off x="450166" y="6415329"/>
            <a:ext cx="472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– Reading packet 4 – Leadership class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2111</Words>
  <Application>Microsoft Office PowerPoint</Application>
  <PresentationFormat>Widescreen</PresentationFormat>
  <Paragraphs>333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Wingdings</vt:lpstr>
      <vt:lpstr>Wingdings 2</vt:lpstr>
      <vt:lpstr>Dividend</vt:lpstr>
      <vt:lpstr>Leveraging Targeted Marketing to Deliver Sustained Growth </vt:lpstr>
      <vt:lpstr>Agenda</vt:lpstr>
      <vt:lpstr>Executive Summary </vt:lpstr>
      <vt:lpstr>Global Cruise Industry Poised To Break More Records</vt:lpstr>
      <vt:lpstr>Strength And Diversity Of Brands And Itineraries </vt:lpstr>
      <vt:lpstr>Financial Reports Of Royal Caribbean Shows Only A Small Portion Of The Revenue Per Passenger Becomes Profit</vt:lpstr>
      <vt:lpstr>As One Single Entity Royal Caribbean Stands Massive While Carnival Is Huge With Lot Of Brands. </vt:lpstr>
      <vt:lpstr>PowerPoint Presentation</vt:lpstr>
      <vt:lpstr>Targeted Advertisement Wins Across All Three Evaluation Criteria </vt:lpstr>
      <vt:lpstr>Attract New Customers And Increase Recurring Customer Rate</vt:lpstr>
      <vt:lpstr>Better Customer Insights by Segmentation </vt:lpstr>
      <vt:lpstr>PowerPoint Presentation</vt:lpstr>
      <vt:lpstr>Implementation Will Require 11 Resources In 11 Months</vt:lpstr>
      <vt:lpstr>Project Implementation Timeline Spans 11 Months </vt:lpstr>
      <vt:lpstr>Targeted Advertising Project Risks will be Offset by Mitigating Factors, Making them Manageable</vt:lpstr>
      <vt:lpstr>Financials:  Baseline  NPV Analysis Reveals The Project To Be Profitable And Attractive</vt:lpstr>
      <vt:lpstr>Financials: Adverse NPV Analysis Reveals The Project To Still Be Modestly Profitable</vt:lpstr>
      <vt:lpstr>Marketing To Millennials Offers The Greatest Financial Benefits With Minimal Risk</vt:lpstr>
      <vt:lpstr>PowerPoint Presentation</vt:lpstr>
      <vt:lpstr>Appendix - 2 (Sources)</vt:lpstr>
      <vt:lpstr>Appendix - 3 (Sources)</vt:lpstr>
      <vt:lpstr>Appendix - 4 (Porter’s Five Forces )</vt:lpstr>
      <vt:lpstr>Appendix - 4 (Value Chain )</vt:lpstr>
      <vt:lpstr>Predictive Maintenance Can Drastically Reduce Costs and Improve Customer Experience </vt:lpstr>
      <vt:lpstr>Energy Efficient Optimization modelling can Reduce Fuel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Targeted Marketing to Deliver Sustained Growth</dc:title>
  <dc:creator>Ashish Mahadik</dc:creator>
  <cp:lastModifiedBy>Ashish Mahadik</cp:lastModifiedBy>
  <cp:revision>77</cp:revision>
  <dcterms:created xsi:type="dcterms:W3CDTF">2018-08-25T00:30:58Z</dcterms:created>
  <dcterms:modified xsi:type="dcterms:W3CDTF">2018-08-25T13:01:35Z</dcterms:modified>
</cp:coreProperties>
</file>