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4" r:id="rId5"/>
    <p:sldId id="276" r:id="rId6"/>
    <p:sldId id="273" r:id="rId7"/>
    <p:sldId id="261" r:id="rId8"/>
    <p:sldId id="279" r:id="rId9"/>
    <p:sldId id="262" r:id="rId10"/>
    <p:sldId id="263" r:id="rId11"/>
    <p:sldId id="281" r:id="rId12"/>
    <p:sldId id="264" r:id="rId13"/>
    <p:sldId id="266" r:id="rId14"/>
    <p:sldId id="267" r:id="rId15"/>
    <p:sldId id="269" r:id="rId16"/>
    <p:sldId id="270" r:id="rId17"/>
    <p:sldId id="271" r:id="rId18"/>
    <p:sldId id="280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1FEA-F934-4BCC-B4FC-396CF8195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BFAB9-3339-4116-B7EA-ECD4058D6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2935C-3243-4534-846B-1048C9B3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63EB-1386-4CA4-BCBF-0CC810E41EB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E7DD5-0C8D-47C0-8A09-D850A1F4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F8FAB-F295-4F56-95EB-AE9F9C31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5B0-28FE-4067-8878-983A0D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A2FE-69A7-4101-8F0F-D5E73F20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38D10-A5C2-414B-B581-06B42D4B2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40898-E03A-47C2-A257-7168A200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63EB-1386-4CA4-BCBF-0CC810E41EB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216BC-0443-49A9-8812-1A1EC126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5C7EE-20BF-403B-8E02-4376840A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5B0-28FE-4067-8878-983A0D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2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83F97-1783-4E9F-895B-B5BAD3E90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6500F-082A-413F-A4F1-D4D00A599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DCAA8-58AB-412C-8C94-31C7A328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63EB-1386-4CA4-BCBF-0CC810E41EB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D248B-071F-48D8-984F-6F46307C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6359-40BC-44D8-9176-2ED72F38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5B0-28FE-4067-8878-983A0D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2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FF74-2DDA-4E1E-A29D-74FECAA3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23F7-B595-4AB4-BA0C-292367222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F6992-92F3-4853-BD3E-2106804C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63EB-1386-4CA4-BCBF-0CC810E41EB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3AED9-A870-4CCA-8C2E-6F83C673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D0114-F2F7-4DC2-9FD3-DAC52D7B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5B0-28FE-4067-8878-983A0D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0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9B5C-83DD-41AF-8E11-7525319F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34D2E-8336-491E-9C08-C784D9D7A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3E5B7-466F-4959-8F1E-E0495936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63EB-1386-4CA4-BCBF-0CC810E41EB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032A0-F8C0-45CC-8E79-B9EBB1B9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13610-AD31-42E7-A80C-B9FEF77E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5B0-28FE-4067-8878-983A0D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3B47-5909-498C-B605-73836FB3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A0F3B-C253-41F3-9672-8E85A2059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1542F-A1B6-43A6-8D40-792AC1D89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D4E1E-0BDB-40F3-BBE9-A82CB4C0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63EB-1386-4CA4-BCBF-0CC810E41EB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C6277-E07A-4CC3-B82E-73EDC77F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67221-0D29-432B-B9FA-B875E2B6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5B0-28FE-4067-8878-983A0D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0C4D-7CE6-4FE9-B5C6-43F6A070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924AE-2F1B-4B45-BF32-46E3DC869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5D814-60EE-484A-9406-7ACBF85D9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D212D-AF54-42C6-AD44-BD87D0CE6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6CFB6-8671-48B1-A93F-7465D816D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0A0A1-950F-482F-AD6B-AC8644480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63EB-1386-4CA4-BCBF-0CC810E41EB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EBE11-DD88-4DBC-AED2-B2FC78FD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D185B-846F-4D8E-8376-B51C6555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5B0-28FE-4067-8878-983A0D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5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8655-9246-454F-B5FB-180A26B5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6ACE4-876B-401C-80A7-07388213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63EB-1386-4CA4-BCBF-0CC810E41EB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BDF49-0932-4C74-8C64-845EEBBF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54C9D-31E1-462C-BBD8-EAE60BEE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5B0-28FE-4067-8878-983A0D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9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80A665-E219-4DAC-9A26-A1C27746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63EB-1386-4CA4-BCBF-0CC810E41EB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989CE-27C8-4B2E-AA32-35BECBB7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8CA4-3FEE-4F5B-91AA-86A88F66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5B0-28FE-4067-8878-983A0D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2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742-FDF7-473F-AEBF-9AB38522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3B0FA-4172-40B6-9384-456D8BE7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C1146-47CB-489D-AA32-5E2F2B19A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9F8B2-5B71-4B34-8DD7-ABD40617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63EB-1386-4CA4-BCBF-0CC810E41EB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D673C-0B00-4567-B76E-4FFBE3F9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DC1BE-807B-41BA-90AF-15C0DACE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5B0-28FE-4067-8878-983A0D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9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DDD4-28C0-4A51-A134-472509A1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DEC54A-9712-43DB-AA32-48AC79C01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6ACDF-1014-4CEA-8C11-C6F6E77E7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D68B5-AB39-480B-96FF-D892FFF3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63EB-1386-4CA4-BCBF-0CC810E41EB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1AB01-DEE5-4AD9-B6C6-4CE8A7C7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C4D27-0966-49E9-8267-FB8EA7D8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5B0-28FE-4067-8878-983A0D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3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03120-758E-40DA-9EF6-8FADFDA0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C1FE-5A92-4255-9788-9769C503A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B8E9-425F-49F8-9B7F-F099A62AC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963EB-1386-4CA4-BCBF-0CC810E41EBB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BED9B-A2DE-4026-B49B-674674248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E6A3D-B80C-4562-B827-AE67FB9F4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F5B0-28FE-4067-8878-983A0D66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8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46D9-B42C-4401-AE2A-8C2E433C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52940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A28D-0B4F-4FA9-9FD3-DE78282AC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977" y="-391432"/>
            <a:ext cx="9144000" cy="1562686"/>
          </a:xfrm>
        </p:spPr>
        <p:txBody>
          <a:bodyPr/>
          <a:lstStyle/>
          <a:p>
            <a:pPr algn="l"/>
            <a:r>
              <a:rPr lang="en-US" dirty="0"/>
              <a:t>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86582-8F43-44A8-9E89-D77E0E0A6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977" y="1132301"/>
            <a:ext cx="9144000" cy="3116897"/>
          </a:xfrm>
        </p:spPr>
        <p:txBody>
          <a:bodyPr/>
          <a:lstStyle/>
          <a:p>
            <a:pPr algn="l"/>
            <a:r>
              <a:rPr lang="en-US" dirty="0"/>
              <a:t>Gantt chart</a:t>
            </a:r>
          </a:p>
          <a:p>
            <a:pPr algn="l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2A9655-D722-4679-BECB-2EBF42FEA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3" y="1457851"/>
            <a:ext cx="5392006" cy="416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D174A5-5DB6-434C-99FB-7DB3E322A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19" y="1516927"/>
            <a:ext cx="5849704" cy="187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8704-965C-4D76-A704-8D226E90E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550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Planning</a:t>
            </a:r>
            <a:br>
              <a:rPr lang="en-US" dirty="0"/>
            </a:br>
            <a:r>
              <a:rPr lang="en-US" sz="3600" dirty="0"/>
              <a:t>Gantt chart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5E6A0-8619-4519-AFD8-DC7701215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164" y="1449895"/>
            <a:ext cx="9144000" cy="3738553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D9DA4E-3053-4FE4-9AEA-1BED13136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64" y="1449895"/>
            <a:ext cx="3257271" cy="256730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1E7F31-0847-405F-A017-531F74064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35" y="1449895"/>
            <a:ext cx="5935038" cy="2567301"/>
          </a:xfrm>
          <a:prstGeom prst="rect">
            <a:avLst/>
          </a:prstGeom>
        </p:spPr>
      </p:pic>
      <p:pic>
        <p:nvPicPr>
          <p:cNvPr id="9" name="Picture 8" descr="A picture containing clock, object&#10;&#10;Description automatically generated">
            <a:extLst>
              <a:ext uri="{FF2B5EF4-FFF2-40B4-BE49-F238E27FC236}">
                <a16:creationId xmlns:a16="http://schemas.microsoft.com/office/drawing/2014/main" id="{6EB05655-BDB7-422B-AB9D-EEF678264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889" y="1425700"/>
            <a:ext cx="15811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8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B7A28-5314-4EF0-B1A7-EC9394E9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70" y="1022688"/>
            <a:ext cx="3961101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Flowchart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chart of Online Examination System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age0" title="Page-1">
            <a:extLst>
              <a:ext uri="{FF2B5EF4-FFF2-40B4-BE49-F238E27FC236}">
                <a16:creationId xmlns:a16="http://schemas.microsoft.com/office/drawing/2014/main" id="{18539A73-8568-4640-9291-E208AD2D11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b0a4c49e-a673-4bae-8e8e-ec70c7b1e5d4"/>
            </a:extLst>
          </a:blip>
          <a:stretch>
            <a:fillRect/>
          </a:stretch>
        </p:blipFill>
        <p:spPr>
          <a:xfrm>
            <a:off x="6270286" y="492573"/>
            <a:ext cx="432061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06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7A28-5314-4EF0-B1A7-EC9394E9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</a:t>
            </a:r>
            <a:br>
              <a:rPr lang="en-US" dirty="0"/>
            </a:br>
            <a:r>
              <a:rPr lang="en-US" sz="3600" dirty="0"/>
              <a:t>Entity relationship diagram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E92BD-E124-4D89-BF67-52AFE2B32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3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7A28-5314-4EF0-B1A7-EC9394E9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</a:t>
            </a:r>
            <a:br>
              <a:rPr lang="en-US" dirty="0"/>
            </a:br>
            <a:r>
              <a:rPr lang="en-US" sz="3600" dirty="0"/>
              <a:t>Use case diagram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4AF328-5B24-49FA-BC5F-366170510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06" y="1181412"/>
            <a:ext cx="8411010" cy="4351338"/>
          </a:xfrm>
        </p:spPr>
      </p:pic>
    </p:spTree>
    <p:extLst>
      <p:ext uri="{BB962C8B-B14F-4D97-AF65-F5344CB8AC3E}">
        <p14:creationId xmlns:p14="http://schemas.microsoft.com/office/powerpoint/2010/main" val="113070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7A28-5314-4EF0-B1A7-EC9394E9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</a:t>
            </a:r>
            <a:br>
              <a:rPr lang="en-US"/>
            </a:br>
            <a:r>
              <a:rPr lang="en-US"/>
              <a:t>Level 0 </a:t>
            </a:r>
            <a:r>
              <a:rPr lang="en-US" sz="3600"/>
              <a:t>Data </a:t>
            </a:r>
            <a:r>
              <a:rPr lang="en-US" sz="3600" dirty="0"/>
              <a:t>flow diagram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40F339-01E7-42AD-BFE6-9990D2EACFB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64" y="1304817"/>
            <a:ext cx="7905750" cy="3959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3269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7A28-5314-4EF0-B1A7-EC9394E9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</a:t>
            </a:r>
            <a:br>
              <a:rPr lang="en-US" dirty="0"/>
            </a:br>
            <a:r>
              <a:rPr lang="en-US" sz="3600" dirty="0"/>
              <a:t>Data flow level 1 diagram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863D58-C91B-477A-B088-4AF16C599AC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47" y="967409"/>
            <a:ext cx="8017566" cy="579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5397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7A28-5314-4EF0-B1A7-EC9394E9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73"/>
            <a:ext cx="10515600" cy="1442715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  <a:br>
              <a:rPr lang="en-US" dirty="0"/>
            </a:br>
            <a:r>
              <a:rPr lang="en-US" sz="2700" dirty="0"/>
              <a:t>Home page</a:t>
            </a:r>
            <a:br>
              <a:rPr lang="en-US" dirty="0"/>
            </a:b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9B757B-28FC-432E-BD1D-13B4BD5B06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53" y="1562153"/>
            <a:ext cx="9190494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8272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ED24-E91B-42DC-9021-3E98DB5C5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3D012-DE37-4890-8916-219AB25A1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White box testing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Need skillful tester.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Check the internal functionality of the system</a:t>
            </a:r>
          </a:p>
        </p:txBody>
      </p:sp>
    </p:spTree>
    <p:extLst>
      <p:ext uri="{BB962C8B-B14F-4D97-AF65-F5344CB8AC3E}">
        <p14:creationId xmlns:p14="http://schemas.microsoft.com/office/powerpoint/2010/main" val="2820880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8055-3E50-41F4-82FE-E4300800B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Future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EA210-0DEF-4BD8-9448-A248150655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E-payment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Delivery and GPS tracking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Mobile application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Include assistive technology (Screen readers, screen magnification software)</a:t>
            </a:r>
          </a:p>
        </p:txBody>
      </p:sp>
    </p:spTree>
    <p:extLst>
      <p:ext uri="{BB962C8B-B14F-4D97-AF65-F5344CB8AC3E}">
        <p14:creationId xmlns:p14="http://schemas.microsoft.com/office/powerpoint/2010/main" val="185122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5922-AA38-48A4-8923-7A37B5A0A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Examination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7E177-3535-4EFF-8ED7-55CADBD857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prepared by : Anup pokhrel</a:t>
            </a:r>
          </a:p>
        </p:txBody>
      </p:sp>
    </p:spTree>
    <p:extLst>
      <p:ext uri="{BB962C8B-B14F-4D97-AF65-F5344CB8AC3E}">
        <p14:creationId xmlns:p14="http://schemas.microsoft.com/office/powerpoint/2010/main" val="887838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4E12-B463-42D2-B8DF-C4872EA61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26B5C-3AD7-424F-BB39-A2CD2BDC6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73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EB1C-479C-4BA4-9996-228808E84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DCA78-F033-4A75-A327-E340D9971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4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0575-7C52-4CDD-8761-4F77574A2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37C36-5E5F-4F87-A6E9-2598D0043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2891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Online examination system is a computer system which is used to take exam by using computer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It is a web-based application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It can be conducted through internet and intranet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It can replace a paper-based exam in future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D259-7EEE-44C1-8793-F0FD3DC5F4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7785B-E732-446A-8D6D-2FCA72BB19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 web-based application which can be used to take online exam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 replace a paper-based examination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MySQL I database server to create secure database for the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1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3E3D-DB7D-4FF1-935F-D2FD747B0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0562"/>
            <a:ext cx="9144000" cy="218839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Scope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43D19-79C0-421B-BB35-306FF8230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5799"/>
            <a:ext cx="9144000" cy="387873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Online Examination System is designed for educational institutes to conduct logical test.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It is a web-based application so, it can be used from anywhere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Easy to conduct examination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No need of examiner to conduct exam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It saves money and time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EB96-4ED2-4AE6-BA3F-0687B90C1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37EAD-A099-4FA4-A991-9B064F8F5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65023"/>
          </a:xfrm>
        </p:spPr>
        <p:txBody>
          <a:bodyPr>
            <a:normAutofit fontScale="85000" lnSpcReduction="20000"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To develop an E-commerce web application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To study about the E-commerce market in our country.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 To study and follow the principals of System development lifecycle.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To design and developed a user-friendly system.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To allows a user to perform a CRUD function properly.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To provide an easy service to the customers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To increase the market and revenue.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To increase usability and customer experience</a:t>
            </a:r>
          </a:p>
        </p:txBody>
      </p:sp>
    </p:spTree>
    <p:extLst>
      <p:ext uri="{BB962C8B-B14F-4D97-AF65-F5344CB8AC3E}">
        <p14:creationId xmlns:p14="http://schemas.microsoft.com/office/powerpoint/2010/main" val="58928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AFE6-8D79-4AA3-8262-072883524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091" y="0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C04F8-7DB6-4FD2-9C75-A92CC0BC0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1" y="2814639"/>
            <a:ext cx="9144000" cy="253321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Secure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Easy to use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Accurate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Need less human resource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Generate result automatically and quickly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8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B90A-8A92-4140-A8D7-0134968E1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System Development life 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C0609-AB71-42E5-A787-EA76F571CB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Agile Development 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E9C78-55DA-49F0-B449-5152084298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342" y="4124960"/>
            <a:ext cx="4067175" cy="2733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95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AB77-AB02-4AF0-9EB1-8CA0DC9B7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419" y="291090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EF99A-778B-4F60-B5F4-EDD3CC703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19" y="2678690"/>
            <a:ext cx="9144000" cy="2387600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5100" dirty="0"/>
              <a:t>PHP (Object oriented programming language)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5100" dirty="0"/>
              <a:t>MySQL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5100" dirty="0"/>
              <a:t>HTML/CSS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5100" dirty="0"/>
              <a:t>JavaScript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5100" dirty="0"/>
              <a:t>Bootstrap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5100" dirty="0"/>
          </a:p>
        </p:txBody>
      </p:sp>
    </p:spTree>
    <p:extLst>
      <p:ext uri="{BB962C8B-B14F-4D97-AF65-F5344CB8AC3E}">
        <p14:creationId xmlns:p14="http://schemas.microsoft.com/office/powerpoint/2010/main" val="393047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272</Words>
  <Application>Microsoft Office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WELCOME</vt:lpstr>
      <vt:lpstr>Online Examination system</vt:lpstr>
      <vt:lpstr>Introduction</vt:lpstr>
      <vt:lpstr>Objectives</vt:lpstr>
      <vt:lpstr>Scope  </vt:lpstr>
      <vt:lpstr>Objectives</vt:lpstr>
      <vt:lpstr>Features</vt:lpstr>
      <vt:lpstr>System Development life cycle</vt:lpstr>
      <vt:lpstr>Programming language</vt:lpstr>
      <vt:lpstr>Planning</vt:lpstr>
      <vt:lpstr>Planning Gantt chart </vt:lpstr>
      <vt:lpstr>Design Flowchart Flow chart of Online Examination System</vt:lpstr>
      <vt:lpstr>Design Entity relationship diagram </vt:lpstr>
      <vt:lpstr>Design Use case diagram  </vt:lpstr>
      <vt:lpstr>Design Level 0 Data flow diagram  </vt:lpstr>
      <vt:lpstr>Design Data flow level 1 diagram  </vt:lpstr>
      <vt:lpstr>Implementation Home page   </vt:lpstr>
      <vt:lpstr>Testing</vt:lpstr>
      <vt:lpstr>Future work</vt:lpstr>
      <vt:lpstr>Any question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Anup Pokherl</dc:creator>
  <cp:lastModifiedBy>Anup Pokherl</cp:lastModifiedBy>
  <cp:revision>5</cp:revision>
  <dcterms:created xsi:type="dcterms:W3CDTF">2019-07-21T16:39:15Z</dcterms:created>
  <dcterms:modified xsi:type="dcterms:W3CDTF">2019-07-21T17:15:44Z</dcterms:modified>
</cp:coreProperties>
</file>