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3"/>
  </p:normalViewPr>
  <p:slideViewPr>
    <p:cSldViewPr>
      <p:cViewPr varScale="1">
        <p:scale>
          <a:sx n="71" d="100"/>
          <a:sy n="71" d="100"/>
        </p:scale>
        <p:origin x="68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500" y="7346956"/>
            <a:ext cx="14630400" cy="0"/>
          </a:xfrm>
          <a:custGeom>
            <a:avLst/>
            <a:gdLst/>
            <a:ahLst/>
            <a:cxnLst/>
            <a:rect l="l" t="t" r="r" b="b"/>
            <a:pathLst>
              <a:path w="14630400">
                <a:moveTo>
                  <a:pt x="0" y="0"/>
                </a:moveTo>
                <a:lnTo>
                  <a:pt x="14630352" y="0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5500" y="1403350"/>
            <a:ext cx="14630400" cy="0"/>
          </a:xfrm>
          <a:custGeom>
            <a:avLst/>
            <a:gdLst/>
            <a:ahLst/>
            <a:cxnLst/>
            <a:rect l="l" t="t" r="r" b="b"/>
            <a:pathLst>
              <a:path w="14630400">
                <a:moveTo>
                  <a:pt x="0" y="0"/>
                </a:moveTo>
                <a:lnTo>
                  <a:pt x="14630352" y="0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0440" y="3465283"/>
            <a:ext cx="9315119" cy="853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5859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859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67636" y="2481038"/>
            <a:ext cx="3709670" cy="550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79797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887599" y="2467318"/>
            <a:ext cx="4766309" cy="564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463" y="775589"/>
            <a:ext cx="14193072" cy="853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7320" y="3732136"/>
            <a:ext cx="8941358" cy="215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859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3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6840">
              <a:lnSpc>
                <a:spcPct val="100000"/>
              </a:lnSpc>
            </a:pPr>
            <a:r>
              <a:rPr spc="20" dirty="0"/>
              <a:t>Microservices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0496" y="4578362"/>
            <a:ext cx="1026414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F26722"/>
                </a:solidFill>
                <a:latin typeface="Calibri"/>
                <a:cs typeface="Calibri"/>
              </a:rPr>
              <a:t>What </a:t>
            </a:r>
            <a:r>
              <a:rPr sz="4000" spc="15" dirty="0">
                <a:solidFill>
                  <a:srgbClr val="F26722"/>
                </a:solidFill>
                <a:latin typeface="Calibri"/>
                <a:cs typeface="Calibri"/>
              </a:rPr>
              <a:t>is </a:t>
            </a:r>
            <a:r>
              <a:rPr sz="4000" spc="10" dirty="0">
                <a:solidFill>
                  <a:srgbClr val="F26722"/>
                </a:solidFill>
                <a:latin typeface="Calibri"/>
                <a:cs typeface="Calibri"/>
              </a:rPr>
              <a:t>a </a:t>
            </a:r>
            <a:r>
              <a:rPr sz="4000" spc="20" dirty="0">
                <a:solidFill>
                  <a:srgbClr val="F26722"/>
                </a:solidFill>
                <a:latin typeface="Calibri"/>
                <a:cs typeface="Calibri"/>
              </a:rPr>
              <a:t>Service? </a:t>
            </a:r>
            <a:r>
              <a:rPr sz="4000" spc="-890" dirty="0">
                <a:solidFill>
                  <a:srgbClr val="F26722"/>
                </a:solidFill>
                <a:latin typeface="Calibri"/>
                <a:cs typeface="Calibri"/>
              </a:rPr>
              <a:t>|                                                           </a:t>
            </a:r>
            <a:r>
              <a:rPr sz="4000" spc="50" dirty="0">
                <a:solidFill>
                  <a:srgbClr val="F26722"/>
                </a:solidFill>
                <a:latin typeface="Calibri"/>
                <a:cs typeface="Calibri"/>
              </a:rPr>
              <a:t>Introduction </a:t>
            </a:r>
            <a:r>
              <a:rPr sz="4000" spc="-890" dirty="0">
                <a:solidFill>
                  <a:srgbClr val="F26722"/>
                </a:solidFill>
                <a:latin typeface="Calibri"/>
                <a:cs typeface="Calibri"/>
              </a:rPr>
              <a:t>|                                                </a:t>
            </a:r>
            <a:r>
              <a:rPr sz="4000" spc="45" dirty="0">
                <a:solidFill>
                  <a:srgbClr val="F26722"/>
                </a:solidFill>
                <a:latin typeface="Calibri"/>
                <a:cs typeface="Calibri"/>
              </a:rPr>
              <a:t>The</a:t>
            </a:r>
            <a:r>
              <a:rPr sz="4000" spc="-4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4000" spc="35" dirty="0">
                <a:solidFill>
                  <a:srgbClr val="F26722"/>
                </a:solidFill>
                <a:latin typeface="Calibri"/>
                <a:cs typeface="Calibri"/>
              </a:rPr>
              <a:t>Monolithic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5605">
              <a:lnSpc>
                <a:spcPct val="100000"/>
              </a:lnSpc>
            </a:pPr>
            <a:r>
              <a:rPr spc="95" dirty="0">
                <a:solidFill>
                  <a:srgbClr val="58595B"/>
                </a:solidFill>
              </a:rPr>
              <a:t>Emergence </a:t>
            </a:r>
            <a:r>
              <a:rPr spc="20" dirty="0">
                <a:solidFill>
                  <a:srgbClr val="58595B"/>
                </a:solidFill>
              </a:rPr>
              <a:t>of Microservices </a:t>
            </a:r>
            <a:r>
              <a:rPr spc="-340" dirty="0">
                <a:solidFill>
                  <a:srgbClr val="58595B"/>
                </a:solidFill>
              </a:rPr>
              <a:t>:</a:t>
            </a:r>
            <a:r>
              <a:rPr spc="-484" dirty="0">
                <a:solidFill>
                  <a:srgbClr val="58595B"/>
                </a:solidFill>
              </a:rPr>
              <a:t> </a:t>
            </a:r>
            <a:r>
              <a:rPr spc="2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8597" y="1942058"/>
            <a:ext cx="414909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spc="-30" baseline="722222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00" spc="40" dirty="0">
                <a:solidFill>
                  <a:srgbClr val="58595B"/>
                </a:solidFill>
                <a:latin typeface="Calibri"/>
                <a:cs typeface="Calibri"/>
              </a:rPr>
              <a:t>Sho</a:t>
            </a:r>
            <a:r>
              <a:rPr sz="2800" spc="9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800" spc="-30" dirty="0">
                <a:solidFill>
                  <a:srgbClr val="58595B"/>
                </a:solidFill>
                <a:latin typeface="Calibri"/>
                <a:cs typeface="Calibri"/>
              </a:rPr>
              <a:t>er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60" dirty="0">
                <a:solidFill>
                  <a:srgbClr val="58595B"/>
                </a:solidFill>
                <a:latin typeface="Calibri"/>
                <a:cs typeface="Calibri"/>
              </a:rPr>
              <a:t>de</a:t>
            </a:r>
            <a:r>
              <a:rPr sz="2800" spc="25" dirty="0">
                <a:solidFill>
                  <a:srgbClr val="58595B"/>
                </a:solidFill>
                <a:latin typeface="Calibri"/>
                <a:cs typeface="Calibri"/>
              </a:rPr>
              <a:t>v</a:t>
            </a:r>
            <a:r>
              <a:rPr sz="2800" spc="50" dirty="0">
                <a:solidFill>
                  <a:srgbClr val="58595B"/>
                </a:solidFill>
                <a:latin typeface="Calibri"/>
                <a:cs typeface="Calibri"/>
              </a:rPr>
              <a:t>elopme</a:t>
            </a:r>
            <a:r>
              <a:rPr sz="2800" spc="35" dirty="0">
                <a:solidFill>
                  <a:srgbClr val="58595B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20" dirty="0">
                <a:solidFill>
                  <a:srgbClr val="58595B"/>
                </a:solidFill>
                <a:latin typeface="Calibri"/>
                <a:cs typeface="Calibri"/>
              </a:rPr>
              <a:t>times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8597" y="2518130"/>
            <a:ext cx="5967095" cy="563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spc="-30" baseline="722222" dirty="0">
                <a:solidFill>
                  <a:srgbClr val="F26723"/>
                </a:solidFill>
                <a:latin typeface="Calibri"/>
                <a:cs typeface="Calibri"/>
              </a:rPr>
              <a:t>•</a:t>
            </a:r>
            <a:r>
              <a:rPr sz="2800" spc="-10" dirty="0">
                <a:solidFill>
                  <a:srgbClr val="F26723"/>
                </a:solidFill>
                <a:latin typeface="Calibri"/>
                <a:cs typeface="Calibri"/>
              </a:rPr>
              <a:t>R</a:t>
            </a:r>
            <a:r>
              <a:rPr sz="2800" spc="20" dirty="0">
                <a:solidFill>
                  <a:srgbClr val="F26723"/>
                </a:solidFill>
                <a:latin typeface="Calibri"/>
                <a:cs typeface="Calibri"/>
              </a:rPr>
              <a:t>eliable</a:t>
            </a:r>
            <a:r>
              <a:rPr sz="2800" spc="-35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800" spc="60" dirty="0">
                <a:solidFill>
                  <a:srgbClr val="F26723"/>
                </a:solidFill>
                <a:latin typeface="Calibri"/>
                <a:cs typeface="Calibri"/>
              </a:rPr>
              <a:t>and</a:t>
            </a:r>
            <a:r>
              <a:rPr sz="2800" spc="-35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26723"/>
                </a:solidFill>
                <a:latin typeface="Calibri"/>
                <a:cs typeface="Calibri"/>
              </a:rPr>
              <a:t>fas</a:t>
            </a:r>
            <a:r>
              <a:rPr sz="2800" spc="-30" dirty="0">
                <a:solidFill>
                  <a:srgbClr val="F26723"/>
                </a:solidFill>
                <a:latin typeface="Calibri"/>
                <a:cs typeface="Calibri"/>
              </a:rPr>
              <a:t>ter</a:t>
            </a:r>
            <a:r>
              <a:rPr sz="2800" spc="-35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800" spc="55" dirty="0">
                <a:solidFill>
                  <a:srgbClr val="F26723"/>
                </a:solidFill>
                <a:latin typeface="Calibri"/>
                <a:cs typeface="Calibri"/>
              </a:rPr>
              <a:t>depl</a:t>
            </a:r>
            <a:r>
              <a:rPr sz="2800" spc="45" dirty="0">
                <a:solidFill>
                  <a:srgbClr val="F26723"/>
                </a:solidFill>
                <a:latin typeface="Calibri"/>
                <a:cs typeface="Calibri"/>
              </a:rPr>
              <a:t>o</a:t>
            </a:r>
            <a:r>
              <a:rPr sz="2800" spc="55" dirty="0">
                <a:solidFill>
                  <a:srgbClr val="F26723"/>
                </a:solidFill>
                <a:latin typeface="Calibri"/>
                <a:cs typeface="Calibri"/>
              </a:rPr>
              <a:t>yme</a:t>
            </a:r>
            <a:r>
              <a:rPr sz="2800" spc="35" dirty="0">
                <a:solidFill>
                  <a:srgbClr val="F26723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26723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00" spc="-30" baseline="722222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00" spc="30" dirty="0">
                <a:solidFill>
                  <a:srgbClr val="58595B"/>
                </a:solidFill>
                <a:latin typeface="Calibri"/>
                <a:cs typeface="Calibri"/>
              </a:rPr>
              <a:t>Enables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58595B"/>
                </a:solidFill>
                <a:latin typeface="Calibri"/>
                <a:cs typeface="Calibri"/>
              </a:rPr>
              <a:t>f</a:t>
            </a:r>
            <a:r>
              <a:rPr sz="2800" spc="-9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800" spc="50" dirty="0">
                <a:solidFill>
                  <a:srgbClr val="58595B"/>
                </a:solidFill>
                <a:latin typeface="Calibri"/>
                <a:cs typeface="Calibri"/>
              </a:rPr>
              <a:t>eque</a:t>
            </a:r>
            <a:r>
              <a:rPr sz="2800" spc="35" dirty="0">
                <a:solidFill>
                  <a:srgbClr val="58595B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70" dirty="0">
                <a:solidFill>
                  <a:srgbClr val="58595B"/>
                </a:solidFill>
                <a:latin typeface="Calibri"/>
                <a:cs typeface="Calibri"/>
              </a:rPr>
              <a:t>upd</a:t>
            </a:r>
            <a:r>
              <a:rPr sz="2800" spc="50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58595B"/>
                </a:solidFill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00" spc="-30" baseline="722222" dirty="0">
                <a:solidFill>
                  <a:srgbClr val="F26723"/>
                </a:solidFill>
                <a:latin typeface="Calibri"/>
                <a:cs typeface="Calibri"/>
              </a:rPr>
              <a:t>•</a:t>
            </a:r>
            <a:r>
              <a:rPr sz="2800" spc="175" dirty="0">
                <a:solidFill>
                  <a:srgbClr val="F26723"/>
                </a:solidFill>
                <a:latin typeface="Calibri"/>
                <a:cs typeface="Calibri"/>
              </a:rPr>
              <a:t>D</a:t>
            </a:r>
            <a:r>
              <a:rPr sz="2800" spc="60" dirty="0">
                <a:solidFill>
                  <a:srgbClr val="F26723"/>
                </a:solidFill>
                <a:latin typeface="Calibri"/>
                <a:cs typeface="Calibri"/>
              </a:rPr>
              <a:t>e</a:t>
            </a:r>
            <a:r>
              <a:rPr sz="2800" spc="30" dirty="0">
                <a:solidFill>
                  <a:srgbClr val="F26723"/>
                </a:solidFill>
                <a:latin typeface="Calibri"/>
                <a:cs typeface="Calibri"/>
              </a:rPr>
              <a:t>c</a:t>
            </a:r>
            <a:r>
              <a:rPr sz="2800" spc="75" dirty="0">
                <a:solidFill>
                  <a:srgbClr val="F26723"/>
                </a:solidFill>
                <a:latin typeface="Calibri"/>
                <a:cs typeface="Calibri"/>
              </a:rPr>
              <a:t>ouple</a:t>
            </a:r>
            <a:r>
              <a:rPr sz="2800" spc="-35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800" spc="45" dirty="0">
                <a:solidFill>
                  <a:srgbClr val="F26723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800" spc="85" dirty="0">
                <a:solidFill>
                  <a:srgbClr val="F26723"/>
                </a:solidFill>
                <a:latin typeface="Calibri"/>
                <a:cs typeface="Calibri"/>
              </a:rPr>
              <a:t>changeable</a:t>
            </a:r>
            <a:r>
              <a:rPr sz="2800" spc="-35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800" spc="45" dirty="0">
                <a:solidFill>
                  <a:srgbClr val="F26723"/>
                </a:solidFill>
                <a:latin typeface="Calibri"/>
                <a:cs typeface="Calibri"/>
              </a:rPr>
              <a:t>pa</a:t>
            </a:r>
            <a:r>
              <a:rPr sz="2800" spc="95" dirty="0">
                <a:solidFill>
                  <a:srgbClr val="F26723"/>
                </a:solidFill>
                <a:latin typeface="Calibri"/>
                <a:cs typeface="Calibri"/>
              </a:rPr>
              <a:t>r</a:t>
            </a:r>
            <a:r>
              <a:rPr sz="2800" spc="15" dirty="0">
                <a:solidFill>
                  <a:srgbClr val="F26723"/>
                </a:solidFill>
                <a:latin typeface="Calibri"/>
                <a:cs typeface="Calibri"/>
              </a:rPr>
              <a:t>ts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00" spc="-30" baseline="722222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00" spc="100" dirty="0">
                <a:solidFill>
                  <a:srgbClr val="58595B"/>
                </a:solidFill>
                <a:latin typeface="Calibri"/>
                <a:cs typeface="Calibri"/>
              </a:rPr>
              <a:t>S</a:t>
            </a:r>
            <a:r>
              <a:rPr sz="2800" spc="15" dirty="0">
                <a:solidFill>
                  <a:srgbClr val="58595B"/>
                </a:solidFill>
                <a:latin typeface="Calibri"/>
                <a:cs typeface="Calibri"/>
              </a:rPr>
              <a:t>ecu</a:t>
            </a:r>
            <a:r>
              <a:rPr sz="2800" spc="2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58595B"/>
                </a:solidFill>
                <a:latin typeface="Calibri"/>
                <a:cs typeface="Calibri"/>
              </a:rPr>
              <a:t>i</a:t>
            </a:r>
            <a:r>
              <a:rPr sz="2800" spc="2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800" spc="45" dirty="0">
                <a:solidFill>
                  <a:srgbClr val="58595B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00" spc="-30" baseline="722222" dirty="0">
                <a:solidFill>
                  <a:srgbClr val="F26723"/>
                </a:solidFill>
                <a:latin typeface="Calibri"/>
                <a:cs typeface="Calibri"/>
              </a:rPr>
              <a:t>•</a:t>
            </a:r>
            <a:r>
              <a:rPr sz="2800" spc="-5" dirty="0">
                <a:solidFill>
                  <a:srgbClr val="F26723"/>
                </a:solidFill>
                <a:latin typeface="Calibri"/>
                <a:cs typeface="Calibri"/>
              </a:rPr>
              <a:t>I</a:t>
            </a:r>
            <a:r>
              <a:rPr sz="2800" spc="50" dirty="0">
                <a:solidFill>
                  <a:srgbClr val="F26723"/>
                </a:solidFill>
                <a:latin typeface="Calibri"/>
                <a:cs typeface="Calibri"/>
              </a:rPr>
              <a:t>nc</a:t>
            </a:r>
            <a:r>
              <a:rPr sz="2800" spc="5" dirty="0">
                <a:solidFill>
                  <a:srgbClr val="F26723"/>
                </a:solidFill>
                <a:latin typeface="Calibri"/>
                <a:cs typeface="Calibri"/>
              </a:rPr>
              <a:t>r</a:t>
            </a:r>
            <a:r>
              <a:rPr sz="2800" spc="45" dirty="0">
                <a:solidFill>
                  <a:srgbClr val="F26723"/>
                </a:solidFill>
                <a:latin typeface="Calibri"/>
                <a:cs typeface="Calibri"/>
              </a:rPr>
              <a:t>eased</a:t>
            </a:r>
            <a:r>
              <a:rPr sz="2800" spc="-35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800" spc="70" dirty="0">
                <a:solidFill>
                  <a:srgbClr val="F26723"/>
                </a:solidFill>
                <a:latin typeface="Calibri"/>
                <a:cs typeface="Calibri"/>
              </a:rPr>
              <a:t>uptime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00" spc="-30" baseline="722222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00" spc="-60" dirty="0">
                <a:solidFill>
                  <a:srgbClr val="58595B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58595B"/>
                </a:solidFill>
                <a:latin typeface="Calibri"/>
                <a:cs typeface="Calibri"/>
              </a:rPr>
              <a:t>ast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20" dirty="0">
                <a:solidFill>
                  <a:srgbClr val="58595B"/>
                </a:solidFill>
                <a:latin typeface="Calibri"/>
                <a:cs typeface="Calibri"/>
              </a:rPr>
              <a:t>issue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-9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800" spc="30" dirty="0">
                <a:solidFill>
                  <a:srgbClr val="58595B"/>
                </a:solidFill>
                <a:latin typeface="Calibri"/>
                <a:cs typeface="Calibri"/>
              </a:rPr>
              <a:t>esolution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00" spc="-30" baseline="722222" dirty="0">
                <a:solidFill>
                  <a:srgbClr val="F26F32"/>
                </a:solidFill>
                <a:latin typeface="Calibri"/>
                <a:cs typeface="Calibri"/>
              </a:rPr>
              <a:t>•</a:t>
            </a:r>
            <a:r>
              <a:rPr sz="2800" spc="95" dirty="0">
                <a:solidFill>
                  <a:srgbClr val="F26F32"/>
                </a:solidFill>
                <a:latin typeface="Calibri"/>
                <a:cs typeface="Calibri"/>
              </a:rPr>
              <a:t>H</a:t>
            </a:r>
            <a:r>
              <a:rPr sz="2800" spc="75" dirty="0">
                <a:solidFill>
                  <a:srgbClr val="F26F32"/>
                </a:solidFill>
                <a:latin typeface="Calibri"/>
                <a:cs typeface="Calibri"/>
              </a:rPr>
              <a:t>ighly</a:t>
            </a:r>
            <a:r>
              <a:rPr sz="2800" spc="-35" dirty="0">
                <a:solidFill>
                  <a:srgbClr val="F26F32"/>
                </a:solidFill>
                <a:latin typeface="Calibri"/>
                <a:cs typeface="Calibri"/>
              </a:rPr>
              <a:t> </a:t>
            </a:r>
            <a:r>
              <a:rPr sz="2800" spc="25" dirty="0">
                <a:solidFill>
                  <a:srgbClr val="F26F32"/>
                </a:solidFill>
                <a:latin typeface="Calibri"/>
                <a:cs typeface="Calibri"/>
              </a:rPr>
              <a:t>scalable</a:t>
            </a:r>
            <a:r>
              <a:rPr sz="2800" spc="-35" dirty="0">
                <a:solidFill>
                  <a:srgbClr val="F26F32"/>
                </a:solidFill>
                <a:latin typeface="Calibri"/>
                <a:cs typeface="Calibri"/>
              </a:rPr>
              <a:t> </a:t>
            </a:r>
            <a:r>
              <a:rPr sz="2800" spc="60" dirty="0">
                <a:solidFill>
                  <a:srgbClr val="F26F32"/>
                </a:solidFill>
                <a:latin typeface="Calibri"/>
                <a:cs typeface="Calibri"/>
              </a:rPr>
              <a:t>and</a:t>
            </a:r>
            <a:r>
              <a:rPr sz="2800" spc="-35" dirty="0">
                <a:solidFill>
                  <a:srgbClr val="F26F32"/>
                </a:solidFill>
                <a:latin typeface="Calibri"/>
                <a:cs typeface="Calibri"/>
              </a:rPr>
              <a:t> </a:t>
            </a:r>
            <a:r>
              <a:rPr sz="2800" spc="20" dirty="0">
                <a:solidFill>
                  <a:srgbClr val="F26F32"/>
                </a:solidFill>
                <a:latin typeface="Calibri"/>
                <a:cs typeface="Calibri"/>
              </a:rPr>
              <a:t>bet</a:t>
            </a:r>
            <a:r>
              <a:rPr sz="2800" spc="-5" dirty="0">
                <a:solidFill>
                  <a:srgbClr val="F26F32"/>
                </a:solidFill>
                <a:latin typeface="Calibri"/>
                <a:cs typeface="Calibri"/>
              </a:rPr>
              <a:t>t</a:t>
            </a:r>
            <a:r>
              <a:rPr sz="2800" spc="-30" dirty="0">
                <a:solidFill>
                  <a:srgbClr val="F26F32"/>
                </a:solidFill>
                <a:latin typeface="Calibri"/>
                <a:cs typeface="Calibri"/>
              </a:rPr>
              <a:t>er</a:t>
            </a:r>
            <a:r>
              <a:rPr sz="2800" spc="-35" dirty="0">
                <a:solidFill>
                  <a:srgbClr val="F26F32"/>
                </a:solidFill>
                <a:latin typeface="Calibri"/>
                <a:cs typeface="Calibri"/>
              </a:rPr>
              <a:t> </a:t>
            </a:r>
            <a:r>
              <a:rPr sz="2800" spc="20" dirty="0">
                <a:solidFill>
                  <a:srgbClr val="F26F32"/>
                </a:solidFill>
                <a:latin typeface="Calibri"/>
                <a:cs typeface="Calibri"/>
              </a:rPr>
              <a:t>pe</a:t>
            </a:r>
            <a:r>
              <a:rPr sz="2800" spc="95" dirty="0">
                <a:solidFill>
                  <a:srgbClr val="F26F32"/>
                </a:solidFill>
                <a:latin typeface="Calibri"/>
                <a:cs typeface="Calibri"/>
              </a:rPr>
              <a:t>r</a:t>
            </a:r>
            <a:r>
              <a:rPr sz="2800" spc="-80" dirty="0">
                <a:solidFill>
                  <a:srgbClr val="F26F32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F26F32"/>
                </a:solidFill>
                <a:latin typeface="Calibri"/>
                <a:cs typeface="Calibri"/>
              </a:rPr>
              <a:t>o</a:t>
            </a:r>
            <a:r>
              <a:rPr sz="2800" spc="0" dirty="0">
                <a:solidFill>
                  <a:srgbClr val="F26F32"/>
                </a:solidFill>
                <a:latin typeface="Calibri"/>
                <a:cs typeface="Calibri"/>
              </a:rPr>
              <a:t>r</a:t>
            </a:r>
            <a:r>
              <a:rPr sz="2800" spc="60" dirty="0">
                <a:solidFill>
                  <a:srgbClr val="F26F32"/>
                </a:solidFill>
                <a:latin typeface="Calibri"/>
                <a:cs typeface="Calibri"/>
              </a:rPr>
              <a:t>man</a:t>
            </a:r>
            <a:r>
              <a:rPr sz="2800" spc="25" dirty="0">
                <a:solidFill>
                  <a:srgbClr val="F26F32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F26F32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00" spc="-30" baseline="722222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00" spc="-5" dirty="0">
                <a:solidFill>
                  <a:srgbClr val="58595B"/>
                </a:solidFill>
                <a:latin typeface="Calibri"/>
                <a:cs typeface="Calibri"/>
              </a:rPr>
              <a:t>B</a:t>
            </a:r>
            <a:r>
              <a:rPr sz="2800" spc="-10" dirty="0">
                <a:solidFill>
                  <a:srgbClr val="58595B"/>
                </a:solidFill>
                <a:latin typeface="Calibri"/>
                <a:cs typeface="Calibri"/>
              </a:rPr>
              <a:t>et</a:t>
            </a:r>
            <a:r>
              <a:rPr sz="2800" spc="-30" dirty="0">
                <a:solidFill>
                  <a:srgbClr val="58595B"/>
                </a:solidFill>
                <a:latin typeface="Calibri"/>
                <a:cs typeface="Calibri"/>
              </a:rPr>
              <a:t>ter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35" dirty="0">
                <a:solidFill>
                  <a:srgbClr val="58595B"/>
                </a:solidFill>
                <a:latin typeface="Calibri"/>
                <a:cs typeface="Calibri"/>
              </a:rPr>
              <a:t>ownership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60" dirty="0">
                <a:solidFill>
                  <a:srgbClr val="58595B"/>
                </a:solidFill>
                <a:latin typeface="Calibri"/>
                <a:cs typeface="Calibri"/>
              </a:rPr>
              <a:t>and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75" dirty="0">
                <a:solidFill>
                  <a:srgbClr val="58595B"/>
                </a:solidFill>
                <a:latin typeface="Calibri"/>
                <a:cs typeface="Calibri"/>
              </a:rPr>
              <a:t>k</a:t>
            </a:r>
            <a:r>
              <a:rPr sz="2800" spc="65" dirty="0">
                <a:solidFill>
                  <a:srgbClr val="58595B"/>
                </a:solidFill>
                <a:latin typeface="Calibri"/>
                <a:cs typeface="Calibri"/>
              </a:rPr>
              <a:t>n</a:t>
            </a:r>
            <a:r>
              <a:rPr sz="2800" spc="45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800" spc="70" dirty="0">
                <a:solidFill>
                  <a:srgbClr val="58595B"/>
                </a:solidFill>
                <a:latin typeface="Calibri"/>
                <a:cs typeface="Calibri"/>
              </a:rPr>
              <a:t>wledge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00" spc="-30" baseline="722222" dirty="0">
                <a:solidFill>
                  <a:srgbClr val="F26723"/>
                </a:solidFill>
                <a:latin typeface="Calibri"/>
                <a:cs typeface="Calibri"/>
              </a:rPr>
              <a:t>•</a:t>
            </a:r>
            <a:r>
              <a:rPr sz="2800" spc="5" dirty="0">
                <a:solidFill>
                  <a:srgbClr val="F26723"/>
                </a:solidFill>
                <a:latin typeface="Calibri"/>
                <a:cs typeface="Calibri"/>
              </a:rPr>
              <a:t>R</a:t>
            </a:r>
            <a:r>
              <a:rPr sz="2800" spc="90" dirty="0">
                <a:solidFill>
                  <a:srgbClr val="F26723"/>
                </a:solidFill>
                <a:latin typeface="Calibri"/>
                <a:cs typeface="Calibri"/>
              </a:rPr>
              <a:t>ig</a:t>
            </a:r>
            <a:r>
              <a:rPr sz="2800" spc="125" dirty="0">
                <a:solidFill>
                  <a:srgbClr val="F26723"/>
                </a:solidFill>
                <a:latin typeface="Calibri"/>
                <a:cs typeface="Calibri"/>
              </a:rPr>
              <a:t>h</a:t>
            </a:r>
            <a:r>
              <a:rPr sz="2800" spc="-15" dirty="0">
                <a:solidFill>
                  <a:srgbClr val="F26723"/>
                </a:solidFill>
                <a:latin typeface="Calibri"/>
                <a:cs typeface="Calibri"/>
              </a:rPr>
              <a:t>t</a:t>
            </a:r>
            <a:r>
              <a:rPr sz="2800" spc="-35" dirty="0">
                <a:solidFill>
                  <a:srgbClr val="F26723"/>
                </a:solidFill>
                <a:latin typeface="Calibri"/>
                <a:cs typeface="Calibri"/>
              </a:rPr>
              <a:t> t</a:t>
            </a:r>
            <a:r>
              <a:rPr sz="2800" spc="70" dirty="0">
                <a:solidFill>
                  <a:srgbClr val="F26723"/>
                </a:solidFill>
                <a:latin typeface="Calibri"/>
                <a:cs typeface="Calibri"/>
              </a:rPr>
              <a:t>echnology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00" spc="-30" baseline="722222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00" spc="55" dirty="0">
                <a:solidFill>
                  <a:srgbClr val="58595B"/>
                </a:solidFill>
                <a:latin typeface="Calibri"/>
                <a:cs typeface="Calibri"/>
              </a:rPr>
              <a:t>Enables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25" dirty="0">
                <a:solidFill>
                  <a:srgbClr val="58595B"/>
                </a:solidFill>
                <a:latin typeface="Calibri"/>
                <a:cs typeface="Calibri"/>
              </a:rPr>
              <a:t>dist</a:t>
            </a:r>
            <a:r>
              <a:rPr sz="2800" spc="3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800" spc="65" dirty="0">
                <a:solidFill>
                  <a:srgbClr val="58595B"/>
                </a:solidFill>
                <a:latin typeface="Calibri"/>
                <a:cs typeface="Calibri"/>
              </a:rPr>
              <a:t>ibu</a:t>
            </a:r>
            <a:r>
              <a:rPr sz="2800" spc="3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800" spc="80" dirty="0">
                <a:solidFill>
                  <a:srgbClr val="58595B"/>
                </a:solidFill>
                <a:latin typeface="Calibri"/>
                <a:cs typeface="Calibri"/>
              </a:rPr>
              <a:t>ed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800" spc="50" dirty="0">
                <a:solidFill>
                  <a:srgbClr val="58595B"/>
                </a:solidFill>
                <a:latin typeface="Calibri"/>
                <a:cs typeface="Calibri"/>
              </a:rPr>
              <a:t>eams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6024" y="3902024"/>
            <a:ext cx="426763" cy="42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6024" y="6849757"/>
            <a:ext cx="426763" cy="42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8741" y="6161951"/>
            <a:ext cx="426758" cy="42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8741" y="4688078"/>
            <a:ext cx="426758" cy="42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6024" y="5375884"/>
            <a:ext cx="426763" cy="42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26837" y="3257880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1083322" y="0"/>
                </a:moveTo>
                <a:lnTo>
                  <a:pt x="98488" y="0"/>
                </a:lnTo>
                <a:lnTo>
                  <a:pt x="60152" y="7721"/>
                </a:lnTo>
                <a:lnTo>
                  <a:pt x="28846" y="28779"/>
                </a:lnTo>
                <a:lnTo>
                  <a:pt x="7739" y="60012"/>
                </a:lnTo>
                <a:lnTo>
                  <a:pt x="0" y="98259"/>
                </a:lnTo>
                <a:lnTo>
                  <a:pt x="0" y="786066"/>
                </a:lnTo>
                <a:lnTo>
                  <a:pt x="7739" y="824313"/>
                </a:lnTo>
                <a:lnTo>
                  <a:pt x="28846" y="855546"/>
                </a:lnTo>
                <a:lnTo>
                  <a:pt x="60152" y="876604"/>
                </a:lnTo>
                <a:lnTo>
                  <a:pt x="98488" y="884326"/>
                </a:lnTo>
                <a:lnTo>
                  <a:pt x="1083322" y="884326"/>
                </a:lnTo>
                <a:lnTo>
                  <a:pt x="1121659" y="876604"/>
                </a:lnTo>
                <a:lnTo>
                  <a:pt x="1152964" y="855546"/>
                </a:lnTo>
                <a:lnTo>
                  <a:pt x="1174071" y="824313"/>
                </a:lnTo>
                <a:lnTo>
                  <a:pt x="1181811" y="786066"/>
                </a:lnTo>
                <a:lnTo>
                  <a:pt x="1181811" y="98259"/>
                </a:lnTo>
                <a:lnTo>
                  <a:pt x="1174071" y="60012"/>
                </a:lnTo>
                <a:lnTo>
                  <a:pt x="1152964" y="28779"/>
                </a:lnTo>
                <a:lnTo>
                  <a:pt x="1121659" y="7721"/>
                </a:lnTo>
                <a:lnTo>
                  <a:pt x="1083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6843" y="3257882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98483" y="0"/>
                </a:moveTo>
                <a:lnTo>
                  <a:pt x="1083322" y="0"/>
                </a:lnTo>
                <a:lnTo>
                  <a:pt x="1121658" y="7720"/>
                </a:lnTo>
                <a:lnTo>
                  <a:pt x="1152962" y="28777"/>
                </a:lnTo>
                <a:lnTo>
                  <a:pt x="1174067" y="60009"/>
                </a:lnTo>
                <a:lnTo>
                  <a:pt x="1181806" y="98257"/>
                </a:lnTo>
                <a:lnTo>
                  <a:pt x="1181806" y="786063"/>
                </a:lnTo>
                <a:lnTo>
                  <a:pt x="1174067" y="824311"/>
                </a:lnTo>
                <a:lnTo>
                  <a:pt x="1152962" y="855543"/>
                </a:lnTo>
                <a:lnTo>
                  <a:pt x="1121658" y="876600"/>
                </a:lnTo>
                <a:lnTo>
                  <a:pt x="1083322" y="884320"/>
                </a:lnTo>
                <a:lnTo>
                  <a:pt x="98483" y="884320"/>
                </a:lnTo>
                <a:lnTo>
                  <a:pt x="60147" y="876600"/>
                </a:lnTo>
                <a:lnTo>
                  <a:pt x="28843" y="855543"/>
                </a:lnTo>
                <a:lnTo>
                  <a:pt x="7738" y="824311"/>
                </a:lnTo>
                <a:lnTo>
                  <a:pt x="0" y="786063"/>
                </a:lnTo>
                <a:lnTo>
                  <a:pt x="0" y="98257"/>
                </a:lnTo>
                <a:lnTo>
                  <a:pt x="7738" y="60009"/>
                </a:lnTo>
                <a:lnTo>
                  <a:pt x="28843" y="28777"/>
                </a:lnTo>
                <a:lnTo>
                  <a:pt x="60147" y="7720"/>
                </a:lnTo>
                <a:lnTo>
                  <a:pt x="98483" y="0"/>
                </a:lnTo>
                <a:close/>
              </a:path>
            </a:pathLst>
          </a:custGeom>
          <a:ln w="218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66958" y="3450524"/>
            <a:ext cx="701675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" marR="5080" indent="-74930">
              <a:lnSpc>
                <a:spcPct val="100800"/>
              </a:lnSpc>
            </a:pPr>
            <a:r>
              <a:rPr sz="1350" spc="4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350" spc="35" dirty="0">
                <a:solidFill>
                  <a:srgbClr val="797979"/>
                </a:solidFill>
                <a:latin typeface="Calibri"/>
                <a:cs typeface="Calibri"/>
              </a:rPr>
              <a:t>cc</a:t>
            </a:r>
            <a:r>
              <a:rPr sz="1350" spc="50" dirty="0">
                <a:solidFill>
                  <a:srgbClr val="797979"/>
                </a:solidFill>
                <a:latin typeface="Calibri"/>
                <a:cs typeface="Calibri"/>
              </a:rPr>
              <a:t>ou</a:t>
            </a:r>
            <a:r>
              <a:rPr sz="1350" spc="40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sz="1350" spc="5" dirty="0">
                <a:solidFill>
                  <a:srgbClr val="797979"/>
                </a:solidFill>
                <a:latin typeface="Calibri"/>
                <a:cs typeface="Calibri"/>
              </a:rPr>
              <a:t>ts  </a:t>
            </a:r>
            <a:r>
              <a:rPr sz="1350" spc="30" dirty="0">
                <a:solidFill>
                  <a:srgbClr val="797979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17157" y="3945686"/>
            <a:ext cx="295910" cy="295275"/>
          </a:xfrm>
          <a:custGeom>
            <a:avLst/>
            <a:gdLst/>
            <a:ahLst/>
            <a:cxnLst/>
            <a:rect l="l" t="t" r="r" b="b"/>
            <a:pathLst>
              <a:path w="295909" h="295275">
                <a:moveTo>
                  <a:pt x="142252" y="0"/>
                </a:moveTo>
                <a:lnTo>
                  <a:pt x="85623" y="2317"/>
                </a:lnTo>
                <a:lnTo>
                  <a:pt x="40546" y="8637"/>
                </a:lnTo>
                <a:lnTo>
                  <a:pt x="10759" y="18007"/>
                </a:lnTo>
                <a:lnTo>
                  <a:pt x="0" y="29476"/>
                </a:lnTo>
                <a:lnTo>
                  <a:pt x="0" y="265302"/>
                </a:lnTo>
                <a:lnTo>
                  <a:pt x="10759" y="276772"/>
                </a:lnTo>
                <a:lnTo>
                  <a:pt x="40546" y="286142"/>
                </a:lnTo>
                <a:lnTo>
                  <a:pt x="85623" y="292461"/>
                </a:lnTo>
                <a:lnTo>
                  <a:pt x="142252" y="294779"/>
                </a:lnTo>
                <a:lnTo>
                  <a:pt x="200592" y="292461"/>
                </a:lnTo>
                <a:lnTo>
                  <a:pt x="249432" y="286142"/>
                </a:lnTo>
                <a:lnTo>
                  <a:pt x="282982" y="276772"/>
                </a:lnTo>
                <a:lnTo>
                  <a:pt x="295452" y="265302"/>
                </a:lnTo>
                <a:lnTo>
                  <a:pt x="295452" y="29476"/>
                </a:lnTo>
                <a:lnTo>
                  <a:pt x="282982" y="18007"/>
                </a:lnTo>
                <a:lnTo>
                  <a:pt x="249432" y="8637"/>
                </a:lnTo>
                <a:lnTo>
                  <a:pt x="200592" y="2317"/>
                </a:lnTo>
                <a:lnTo>
                  <a:pt x="142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11681" y="3945687"/>
            <a:ext cx="300990" cy="295275"/>
          </a:xfrm>
          <a:custGeom>
            <a:avLst/>
            <a:gdLst/>
            <a:ahLst/>
            <a:cxnLst/>
            <a:rect l="l" t="t" r="r" b="b"/>
            <a:pathLst>
              <a:path w="300990" h="295275">
                <a:moveTo>
                  <a:pt x="5471" y="265296"/>
                </a:moveTo>
                <a:lnTo>
                  <a:pt x="5471" y="29477"/>
                </a:lnTo>
                <a:lnTo>
                  <a:pt x="16231" y="18008"/>
                </a:lnTo>
                <a:lnTo>
                  <a:pt x="46019" y="8638"/>
                </a:lnTo>
                <a:lnTo>
                  <a:pt x="91096" y="2318"/>
                </a:lnTo>
                <a:lnTo>
                  <a:pt x="147725" y="0"/>
                </a:lnTo>
                <a:lnTo>
                  <a:pt x="206064" y="2318"/>
                </a:lnTo>
                <a:lnTo>
                  <a:pt x="254903" y="8638"/>
                </a:lnTo>
                <a:lnTo>
                  <a:pt x="288453" y="18008"/>
                </a:lnTo>
                <a:lnTo>
                  <a:pt x="300922" y="29477"/>
                </a:lnTo>
                <a:lnTo>
                  <a:pt x="300922" y="265296"/>
                </a:lnTo>
                <a:lnTo>
                  <a:pt x="288453" y="276764"/>
                </a:lnTo>
                <a:lnTo>
                  <a:pt x="254903" y="286135"/>
                </a:lnTo>
                <a:lnTo>
                  <a:pt x="206064" y="292455"/>
                </a:lnTo>
                <a:lnTo>
                  <a:pt x="147725" y="294773"/>
                </a:lnTo>
                <a:lnTo>
                  <a:pt x="90241" y="292455"/>
                </a:lnTo>
                <a:lnTo>
                  <a:pt x="43283" y="286135"/>
                </a:lnTo>
                <a:lnTo>
                  <a:pt x="11614" y="276764"/>
                </a:lnTo>
                <a:lnTo>
                  <a:pt x="0" y="265296"/>
                </a:lnTo>
              </a:path>
            </a:pathLst>
          </a:custGeom>
          <a:ln w="1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1681" y="3975164"/>
            <a:ext cx="295910" cy="29845"/>
          </a:xfrm>
          <a:custGeom>
            <a:avLst/>
            <a:gdLst/>
            <a:ahLst/>
            <a:cxnLst/>
            <a:rect l="l" t="t" r="r" b="b"/>
            <a:pathLst>
              <a:path w="295909" h="29845">
                <a:moveTo>
                  <a:pt x="0" y="0"/>
                </a:moveTo>
                <a:lnTo>
                  <a:pt x="11614" y="11468"/>
                </a:lnTo>
                <a:lnTo>
                  <a:pt x="43283" y="20838"/>
                </a:lnTo>
                <a:lnTo>
                  <a:pt x="90241" y="27159"/>
                </a:lnTo>
                <a:lnTo>
                  <a:pt x="147725" y="29477"/>
                </a:lnTo>
                <a:lnTo>
                  <a:pt x="205209" y="27159"/>
                </a:lnTo>
                <a:lnTo>
                  <a:pt x="252167" y="20838"/>
                </a:lnTo>
                <a:lnTo>
                  <a:pt x="283836" y="11468"/>
                </a:lnTo>
                <a:lnTo>
                  <a:pt x="295451" y="0"/>
                </a:lnTo>
              </a:path>
            </a:pathLst>
          </a:custGeom>
          <a:ln w="10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26837" y="6205626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1083322" y="0"/>
                </a:moveTo>
                <a:lnTo>
                  <a:pt x="98488" y="0"/>
                </a:lnTo>
                <a:lnTo>
                  <a:pt x="60152" y="7719"/>
                </a:lnTo>
                <a:lnTo>
                  <a:pt x="28846" y="28773"/>
                </a:lnTo>
                <a:lnTo>
                  <a:pt x="7739" y="60002"/>
                </a:lnTo>
                <a:lnTo>
                  <a:pt x="0" y="98247"/>
                </a:lnTo>
                <a:lnTo>
                  <a:pt x="0" y="786053"/>
                </a:lnTo>
                <a:lnTo>
                  <a:pt x="7739" y="824300"/>
                </a:lnTo>
                <a:lnTo>
                  <a:pt x="28846" y="855533"/>
                </a:lnTo>
                <a:lnTo>
                  <a:pt x="60152" y="876591"/>
                </a:lnTo>
                <a:lnTo>
                  <a:pt x="98488" y="884313"/>
                </a:lnTo>
                <a:lnTo>
                  <a:pt x="1083322" y="884313"/>
                </a:lnTo>
                <a:lnTo>
                  <a:pt x="1121659" y="876591"/>
                </a:lnTo>
                <a:lnTo>
                  <a:pt x="1152964" y="855533"/>
                </a:lnTo>
                <a:lnTo>
                  <a:pt x="1174071" y="824300"/>
                </a:lnTo>
                <a:lnTo>
                  <a:pt x="1181811" y="786053"/>
                </a:lnTo>
                <a:lnTo>
                  <a:pt x="1181811" y="98247"/>
                </a:lnTo>
                <a:lnTo>
                  <a:pt x="1174071" y="60002"/>
                </a:lnTo>
                <a:lnTo>
                  <a:pt x="1152964" y="28773"/>
                </a:lnTo>
                <a:lnTo>
                  <a:pt x="1121659" y="7719"/>
                </a:lnTo>
                <a:lnTo>
                  <a:pt x="1083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26843" y="6205618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98483" y="0"/>
                </a:moveTo>
                <a:lnTo>
                  <a:pt x="1083322" y="0"/>
                </a:lnTo>
                <a:lnTo>
                  <a:pt x="1121658" y="7720"/>
                </a:lnTo>
                <a:lnTo>
                  <a:pt x="1152962" y="28777"/>
                </a:lnTo>
                <a:lnTo>
                  <a:pt x="1174067" y="60009"/>
                </a:lnTo>
                <a:lnTo>
                  <a:pt x="1181806" y="98257"/>
                </a:lnTo>
                <a:lnTo>
                  <a:pt x="1181806" y="786063"/>
                </a:lnTo>
                <a:lnTo>
                  <a:pt x="1174067" y="824311"/>
                </a:lnTo>
                <a:lnTo>
                  <a:pt x="1152962" y="855543"/>
                </a:lnTo>
                <a:lnTo>
                  <a:pt x="1121658" y="876600"/>
                </a:lnTo>
                <a:lnTo>
                  <a:pt x="1083322" y="884320"/>
                </a:lnTo>
                <a:lnTo>
                  <a:pt x="98483" y="884320"/>
                </a:lnTo>
                <a:lnTo>
                  <a:pt x="60147" y="876600"/>
                </a:lnTo>
                <a:lnTo>
                  <a:pt x="28843" y="855543"/>
                </a:lnTo>
                <a:lnTo>
                  <a:pt x="7738" y="824311"/>
                </a:lnTo>
                <a:lnTo>
                  <a:pt x="0" y="786063"/>
                </a:lnTo>
                <a:lnTo>
                  <a:pt x="0" y="98257"/>
                </a:lnTo>
                <a:lnTo>
                  <a:pt x="7738" y="60009"/>
                </a:lnTo>
                <a:lnTo>
                  <a:pt x="28843" y="28777"/>
                </a:lnTo>
                <a:lnTo>
                  <a:pt x="60147" y="7720"/>
                </a:lnTo>
                <a:lnTo>
                  <a:pt x="98483" y="0"/>
                </a:lnTo>
                <a:close/>
              </a:path>
            </a:pathLst>
          </a:custGeom>
          <a:ln w="218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82453" y="6398258"/>
            <a:ext cx="671195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 marR="5080" indent="-59690">
              <a:lnSpc>
                <a:spcPct val="100800"/>
              </a:lnSpc>
            </a:pPr>
            <a:r>
              <a:rPr sz="1350" spc="10" dirty="0">
                <a:solidFill>
                  <a:srgbClr val="797979"/>
                </a:solidFill>
                <a:latin typeface="Calibri"/>
                <a:cs typeface="Calibri"/>
              </a:rPr>
              <a:t>P</a:t>
            </a:r>
            <a:r>
              <a:rPr sz="1350" spc="-35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350" spc="55" dirty="0">
                <a:solidFill>
                  <a:srgbClr val="797979"/>
                </a:solidFill>
                <a:latin typeface="Calibri"/>
                <a:cs typeface="Calibri"/>
              </a:rPr>
              <a:t>odu</a:t>
            </a:r>
            <a:r>
              <a:rPr sz="1350" spc="50" dirty="0">
                <a:solidFill>
                  <a:srgbClr val="797979"/>
                </a:solidFill>
                <a:latin typeface="Calibri"/>
                <a:cs typeface="Calibri"/>
              </a:rPr>
              <a:t>c</a:t>
            </a:r>
            <a:r>
              <a:rPr sz="1350" spc="5" dirty="0">
                <a:solidFill>
                  <a:srgbClr val="797979"/>
                </a:solidFill>
                <a:latin typeface="Calibri"/>
                <a:cs typeface="Calibri"/>
              </a:rPr>
              <a:t>ts  </a:t>
            </a:r>
            <a:r>
              <a:rPr sz="1350" spc="30" dirty="0">
                <a:solidFill>
                  <a:srgbClr val="797979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17157" y="6893432"/>
            <a:ext cx="295910" cy="295275"/>
          </a:xfrm>
          <a:custGeom>
            <a:avLst/>
            <a:gdLst/>
            <a:ahLst/>
            <a:cxnLst/>
            <a:rect l="l" t="t" r="r" b="b"/>
            <a:pathLst>
              <a:path w="295909" h="295275">
                <a:moveTo>
                  <a:pt x="142252" y="0"/>
                </a:moveTo>
                <a:lnTo>
                  <a:pt x="85623" y="2315"/>
                </a:lnTo>
                <a:lnTo>
                  <a:pt x="40546" y="8631"/>
                </a:lnTo>
                <a:lnTo>
                  <a:pt x="10759" y="17996"/>
                </a:lnTo>
                <a:lnTo>
                  <a:pt x="0" y="29464"/>
                </a:lnTo>
                <a:lnTo>
                  <a:pt x="0" y="265290"/>
                </a:lnTo>
                <a:lnTo>
                  <a:pt x="10759" y="276759"/>
                </a:lnTo>
                <a:lnTo>
                  <a:pt x="40546" y="286129"/>
                </a:lnTo>
                <a:lnTo>
                  <a:pt x="85623" y="292449"/>
                </a:lnTo>
                <a:lnTo>
                  <a:pt x="142252" y="294767"/>
                </a:lnTo>
                <a:lnTo>
                  <a:pt x="200592" y="292449"/>
                </a:lnTo>
                <a:lnTo>
                  <a:pt x="249432" y="286129"/>
                </a:lnTo>
                <a:lnTo>
                  <a:pt x="282982" y="276759"/>
                </a:lnTo>
                <a:lnTo>
                  <a:pt x="295452" y="265290"/>
                </a:lnTo>
                <a:lnTo>
                  <a:pt x="295452" y="29464"/>
                </a:lnTo>
                <a:lnTo>
                  <a:pt x="282982" y="17996"/>
                </a:lnTo>
                <a:lnTo>
                  <a:pt x="249432" y="8631"/>
                </a:lnTo>
                <a:lnTo>
                  <a:pt x="200592" y="2315"/>
                </a:lnTo>
                <a:lnTo>
                  <a:pt x="142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11681" y="6893423"/>
            <a:ext cx="300990" cy="295275"/>
          </a:xfrm>
          <a:custGeom>
            <a:avLst/>
            <a:gdLst/>
            <a:ahLst/>
            <a:cxnLst/>
            <a:rect l="l" t="t" r="r" b="b"/>
            <a:pathLst>
              <a:path w="300990" h="295275">
                <a:moveTo>
                  <a:pt x="5471" y="265296"/>
                </a:moveTo>
                <a:lnTo>
                  <a:pt x="5471" y="29477"/>
                </a:lnTo>
                <a:lnTo>
                  <a:pt x="16231" y="18008"/>
                </a:lnTo>
                <a:lnTo>
                  <a:pt x="46019" y="8638"/>
                </a:lnTo>
                <a:lnTo>
                  <a:pt x="91096" y="2318"/>
                </a:lnTo>
                <a:lnTo>
                  <a:pt x="147725" y="0"/>
                </a:lnTo>
                <a:lnTo>
                  <a:pt x="206064" y="2318"/>
                </a:lnTo>
                <a:lnTo>
                  <a:pt x="254903" y="8638"/>
                </a:lnTo>
                <a:lnTo>
                  <a:pt x="288453" y="18008"/>
                </a:lnTo>
                <a:lnTo>
                  <a:pt x="300922" y="29477"/>
                </a:lnTo>
                <a:lnTo>
                  <a:pt x="300922" y="265296"/>
                </a:lnTo>
                <a:lnTo>
                  <a:pt x="288453" y="276764"/>
                </a:lnTo>
                <a:lnTo>
                  <a:pt x="254903" y="286135"/>
                </a:lnTo>
                <a:lnTo>
                  <a:pt x="206064" y="292455"/>
                </a:lnTo>
                <a:lnTo>
                  <a:pt x="147725" y="294773"/>
                </a:lnTo>
                <a:lnTo>
                  <a:pt x="90241" y="292455"/>
                </a:lnTo>
                <a:lnTo>
                  <a:pt x="43283" y="286135"/>
                </a:lnTo>
                <a:lnTo>
                  <a:pt x="11614" y="276764"/>
                </a:lnTo>
                <a:lnTo>
                  <a:pt x="0" y="265296"/>
                </a:lnTo>
              </a:path>
            </a:pathLst>
          </a:custGeom>
          <a:ln w="1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11681" y="6922900"/>
            <a:ext cx="295910" cy="29845"/>
          </a:xfrm>
          <a:custGeom>
            <a:avLst/>
            <a:gdLst/>
            <a:ahLst/>
            <a:cxnLst/>
            <a:rect l="l" t="t" r="r" b="b"/>
            <a:pathLst>
              <a:path w="295909" h="29845">
                <a:moveTo>
                  <a:pt x="0" y="0"/>
                </a:moveTo>
                <a:lnTo>
                  <a:pt x="11614" y="11468"/>
                </a:lnTo>
                <a:lnTo>
                  <a:pt x="43283" y="20838"/>
                </a:lnTo>
                <a:lnTo>
                  <a:pt x="90241" y="27159"/>
                </a:lnTo>
                <a:lnTo>
                  <a:pt x="147725" y="29477"/>
                </a:lnTo>
                <a:lnTo>
                  <a:pt x="205209" y="27159"/>
                </a:lnTo>
                <a:lnTo>
                  <a:pt x="252167" y="20838"/>
                </a:lnTo>
                <a:lnTo>
                  <a:pt x="283836" y="11468"/>
                </a:lnTo>
                <a:lnTo>
                  <a:pt x="295451" y="0"/>
                </a:lnTo>
              </a:path>
            </a:pathLst>
          </a:custGeom>
          <a:ln w="10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99554" y="5517819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1083322" y="0"/>
                </a:moveTo>
                <a:lnTo>
                  <a:pt x="98488" y="0"/>
                </a:lnTo>
                <a:lnTo>
                  <a:pt x="60152" y="7721"/>
                </a:lnTo>
                <a:lnTo>
                  <a:pt x="28846" y="28779"/>
                </a:lnTo>
                <a:lnTo>
                  <a:pt x="7739" y="60012"/>
                </a:lnTo>
                <a:lnTo>
                  <a:pt x="0" y="98259"/>
                </a:lnTo>
                <a:lnTo>
                  <a:pt x="0" y="786053"/>
                </a:lnTo>
                <a:lnTo>
                  <a:pt x="7739" y="824300"/>
                </a:lnTo>
                <a:lnTo>
                  <a:pt x="28846" y="855533"/>
                </a:lnTo>
                <a:lnTo>
                  <a:pt x="60152" y="876591"/>
                </a:lnTo>
                <a:lnTo>
                  <a:pt x="98488" y="884313"/>
                </a:lnTo>
                <a:lnTo>
                  <a:pt x="1083322" y="884313"/>
                </a:lnTo>
                <a:lnTo>
                  <a:pt x="1121659" y="876591"/>
                </a:lnTo>
                <a:lnTo>
                  <a:pt x="1152964" y="855533"/>
                </a:lnTo>
                <a:lnTo>
                  <a:pt x="1174071" y="824300"/>
                </a:lnTo>
                <a:lnTo>
                  <a:pt x="1181811" y="786053"/>
                </a:lnTo>
                <a:lnTo>
                  <a:pt x="1181811" y="98259"/>
                </a:lnTo>
                <a:lnTo>
                  <a:pt x="1174071" y="60012"/>
                </a:lnTo>
                <a:lnTo>
                  <a:pt x="1152964" y="28779"/>
                </a:lnTo>
                <a:lnTo>
                  <a:pt x="1121659" y="7721"/>
                </a:lnTo>
                <a:lnTo>
                  <a:pt x="1083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99551" y="5517813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98483" y="0"/>
                </a:moveTo>
                <a:lnTo>
                  <a:pt x="1083322" y="0"/>
                </a:lnTo>
                <a:lnTo>
                  <a:pt x="1121658" y="7720"/>
                </a:lnTo>
                <a:lnTo>
                  <a:pt x="1152962" y="28777"/>
                </a:lnTo>
                <a:lnTo>
                  <a:pt x="1174067" y="60009"/>
                </a:lnTo>
                <a:lnTo>
                  <a:pt x="1181806" y="98257"/>
                </a:lnTo>
                <a:lnTo>
                  <a:pt x="1181806" y="786063"/>
                </a:lnTo>
                <a:lnTo>
                  <a:pt x="1174067" y="824311"/>
                </a:lnTo>
                <a:lnTo>
                  <a:pt x="1152962" y="855543"/>
                </a:lnTo>
                <a:lnTo>
                  <a:pt x="1121658" y="876600"/>
                </a:lnTo>
                <a:lnTo>
                  <a:pt x="1083322" y="884320"/>
                </a:lnTo>
                <a:lnTo>
                  <a:pt x="98483" y="884320"/>
                </a:lnTo>
                <a:lnTo>
                  <a:pt x="60147" y="876600"/>
                </a:lnTo>
                <a:lnTo>
                  <a:pt x="28843" y="855543"/>
                </a:lnTo>
                <a:lnTo>
                  <a:pt x="7738" y="824311"/>
                </a:lnTo>
                <a:lnTo>
                  <a:pt x="0" y="786063"/>
                </a:lnTo>
                <a:lnTo>
                  <a:pt x="0" y="98257"/>
                </a:lnTo>
                <a:lnTo>
                  <a:pt x="7738" y="60009"/>
                </a:lnTo>
                <a:lnTo>
                  <a:pt x="28843" y="28777"/>
                </a:lnTo>
                <a:lnTo>
                  <a:pt x="60147" y="7720"/>
                </a:lnTo>
                <a:lnTo>
                  <a:pt x="98483" y="0"/>
                </a:lnTo>
                <a:close/>
              </a:path>
            </a:pathLst>
          </a:custGeom>
          <a:ln w="218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26631" y="5710464"/>
            <a:ext cx="727710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 marR="5080" indent="-87630">
              <a:lnSpc>
                <a:spcPct val="100800"/>
              </a:lnSpc>
            </a:pPr>
            <a:r>
              <a:rPr sz="1350" spc="-5" dirty="0">
                <a:solidFill>
                  <a:srgbClr val="797979"/>
                </a:solidFill>
                <a:latin typeface="Calibri"/>
                <a:cs typeface="Calibri"/>
              </a:rPr>
              <a:t>I</a:t>
            </a:r>
            <a:r>
              <a:rPr sz="1350" spc="35" dirty="0">
                <a:solidFill>
                  <a:srgbClr val="797979"/>
                </a:solidFill>
                <a:latin typeface="Calibri"/>
                <a:cs typeface="Calibri"/>
              </a:rPr>
              <a:t>nve</a:t>
            </a:r>
            <a:r>
              <a:rPr sz="1350" spc="25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sz="1350" spc="-10" dirty="0">
                <a:solidFill>
                  <a:srgbClr val="797979"/>
                </a:solidFill>
                <a:latin typeface="Calibri"/>
                <a:cs typeface="Calibri"/>
              </a:rPr>
              <a:t>t</a:t>
            </a:r>
            <a:r>
              <a:rPr sz="1350" spc="15" dirty="0">
                <a:solidFill>
                  <a:srgbClr val="797979"/>
                </a:solidFill>
                <a:latin typeface="Calibri"/>
                <a:cs typeface="Calibri"/>
              </a:rPr>
              <a:t>o</a:t>
            </a:r>
            <a:r>
              <a:rPr sz="1350" spc="40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350" spc="25" dirty="0">
                <a:solidFill>
                  <a:srgbClr val="797979"/>
                </a:solidFill>
                <a:latin typeface="Calibri"/>
                <a:cs typeface="Calibri"/>
              </a:rPr>
              <a:t>y  </a:t>
            </a:r>
            <a:r>
              <a:rPr sz="1350" spc="30" dirty="0">
                <a:solidFill>
                  <a:srgbClr val="797979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89862" y="6205626"/>
            <a:ext cx="295910" cy="295275"/>
          </a:xfrm>
          <a:custGeom>
            <a:avLst/>
            <a:gdLst/>
            <a:ahLst/>
            <a:cxnLst/>
            <a:rect l="l" t="t" r="r" b="b"/>
            <a:pathLst>
              <a:path w="295909" h="295275">
                <a:moveTo>
                  <a:pt x="142252" y="0"/>
                </a:moveTo>
                <a:lnTo>
                  <a:pt x="85623" y="2316"/>
                </a:lnTo>
                <a:lnTo>
                  <a:pt x="40546" y="8632"/>
                </a:lnTo>
                <a:lnTo>
                  <a:pt x="10759" y="18002"/>
                </a:lnTo>
                <a:lnTo>
                  <a:pt x="0" y="29476"/>
                </a:lnTo>
                <a:lnTo>
                  <a:pt x="0" y="265290"/>
                </a:lnTo>
                <a:lnTo>
                  <a:pt x="10759" y="276759"/>
                </a:lnTo>
                <a:lnTo>
                  <a:pt x="40546" y="286129"/>
                </a:lnTo>
                <a:lnTo>
                  <a:pt x="85623" y="292449"/>
                </a:lnTo>
                <a:lnTo>
                  <a:pt x="142252" y="294767"/>
                </a:lnTo>
                <a:lnTo>
                  <a:pt x="200592" y="292449"/>
                </a:lnTo>
                <a:lnTo>
                  <a:pt x="249432" y="286129"/>
                </a:lnTo>
                <a:lnTo>
                  <a:pt x="282982" y="276759"/>
                </a:lnTo>
                <a:lnTo>
                  <a:pt x="295452" y="265290"/>
                </a:lnTo>
                <a:lnTo>
                  <a:pt x="295452" y="29476"/>
                </a:lnTo>
                <a:lnTo>
                  <a:pt x="282982" y="18002"/>
                </a:lnTo>
                <a:lnTo>
                  <a:pt x="249432" y="8632"/>
                </a:lnTo>
                <a:lnTo>
                  <a:pt x="200592" y="2316"/>
                </a:lnTo>
                <a:lnTo>
                  <a:pt x="142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84391" y="6205618"/>
            <a:ext cx="300990" cy="295275"/>
          </a:xfrm>
          <a:custGeom>
            <a:avLst/>
            <a:gdLst/>
            <a:ahLst/>
            <a:cxnLst/>
            <a:rect l="l" t="t" r="r" b="b"/>
            <a:pathLst>
              <a:path w="300990" h="295275">
                <a:moveTo>
                  <a:pt x="5471" y="265296"/>
                </a:moveTo>
                <a:lnTo>
                  <a:pt x="5471" y="29477"/>
                </a:lnTo>
                <a:lnTo>
                  <a:pt x="16231" y="18008"/>
                </a:lnTo>
                <a:lnTo>
                  <a:pt x="46019" y="8638"/>
                </a:lnTo>
                <a:lnTo>
                  <a:pt x="91096" y="2318"/>
                </a:lnTo>
                <a:lnTo>
                  <a:pt x="147725" y="0"/>
                </a:lnTo>
                <a:lnTo>
                  <a:pt x="206064" y="2318"/>
                </a:lnTo>
                <a:lnTo>
                  <a:pt x="254903" y="8638"/>
                </a:lnTo>
                <a:lnTo>
                  <a:pt x="288453" y="18008"/>
                </a:lnTo>
                <a:lnTo>
                  <a:pt x="300922" y="29477"/>
                </a:lnTo>
                <a:lnTo>
                  <a:pt x="300922" y="265296"/>
                </a:lnTo>
                <a:lnTo>
                  <a:pt x="288453" y="276764"/>
                </a:lnTo>
                <a:lnTo>
                  <a:pt x="254903" y="286135"/>
                </a:lnTo>
                <a:lnTo>
                  <a:pt x="206064" y="292455"/>
                </a:lnTo>
                <a:lnTo>
                  <a:pt x="147725" y="294773"/>
                </a:lnTo>
                <a:lnTo>
                  <a:pt x="90241" y="292455"/>
                </a:lnTo>
                <a:lnTo>
                  <a:pt x="43283" y="286135"/>
                </a:lnTo>
                <a:lnTo>
                  <a:pt x="11614" y="276764"/>
                </a:lnTo>
                <a:lnTo>
                  <a:pt x="0" y="265296"/>
                </a:lnTo>
              </a:path>
            </a:pathLst>
          </a:custGeom>
          <a:ln w="1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84391" y="6235095"/>
            <a:ext cx="295910" cy="29845"/>
          </a:xfrm>
          <a:custGeom>
            <a:avLst/>
            <a:gdLst/>
            <a:ahLst/>
            <a:cxnLst/>
            <a:rect l="l" t="t" r="r" b="b"/>
            <a:pathLst>
              <a:path w="295909" h="29845">
                <a:moveTo>
                  <a:pt x="0" y="0"/>
                </a:moveTo>
                <a:lnTo>
                  <a:pt x="11614" y="11468"/>
                </a:lnTo>
                <a:lnTo>
                  <a:pt x="43283" y="20838"/>
                </a:lnTo>
                <a:lnTo>
                  <a:pt x="90241" y="27159"/>
                </a:lnTo>
                <a:lnTo>
                  <a:pt x="147725" y="29477"/>
                </a:lnTo>
                <a:lnTo>
                  <a:pt x="205209" y="27159"/>
                </a:lnTo>
                <a:lnTo>
                  <a:pt x="252167" y="20838"/>
                </a:lnTo>
                <a:lnTo>
                  <a:pt x="283836" y="11468"/>
                </a:lnTo>
                <a:lnTo>
                  <a:pt x="295451" y="0"/>
                </a:lnTo>
              </a:path>
            </a:pathLst>
          </a:custGeom>
          <a:ln w="10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99554" y="4043946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1083322" y="0"/>
                </a:moveTo>
                <a:lnTo>
                  <a:pt x="98488" y="0"/>
                </a:lnTo>
                <a:lnTo>
                  <a:pt x="60152" y="7721"/>
                </a:lnTo>
                <a:lnTo>
                  <a:pt x="28846" y="28779"/>
                </a:lnTo>
                <a:lnTo>
                  <a:pt x="7739" y="60012"/>
                </a:lnTo>
                <a:lnTo>
                  <a:pt x="0" y="98259"/>
                </a:lnTo>
                <a:lnTo>
                  <a:pt x="0" y="786066"/>
                </a:lnTo>
                <a:lnTo>
                  <a:pt x="7739" y="824313"/>
                </a:lnTo>
                <a:lnTo>
                  <a:pt x="28846" y="855546"/>
                </a:lnTo>
                <a:lnTo>
                  <a:pt x="60152" y="876604"/>
                </a:lnTo>
                <a:lnTo>
                  <a:pt x="98488" y="884326"/>
                </a:lnTo>
                <a:lnTo>
                  <a:pt x="1083322" y="884326"/>
                </a:lnTo>
                <a:lnTo>
                  <a:pt x="1121659" y="876604"/>
                </a:lnTo>
                <a:lnTo>
                  <a:pt x="1152964" y="855546"/>
                </a:lnTo>
                <a:lnTo>
                  <a:pt x="1174071" y="824313"/>
                </a:lnTo>
                <a:lnTo>
                  <a:pt x="1181811" y="786066"/>
                </a:lnTo>
                <a:lnTo>
                  <a:pt x="1181811" y="98259"/>
                </a:lnTo>
                <a:lnTo>
                  <a:pt x="1174071" y="60012"/>
                </a:lnTo>
                <a:lnTo>
                  <a:pt x="1152964" y="28779"/>
                </a:lnTo>
                <a:lnTo>
                  <a:pt x="1121659" y="7721"/>
                </a:lnTo>
                <a:lnTo>
                  <a:pt x="1083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99551" y="4043945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98483" y="0"/>
                </a:moveTo>
                <a:lnTo>
                  <a:pt x="1083322" y="0"/>
                </a:lnTo>
                <a:lnTo>
                  <a:pt x="1121658" y="7720"/>
                </a:lnTo>
                <a:lnTo>
                  <a:pt x="1152962" y="28777"/>
                </a:lnTo>
                <a:lnTo>
                  <a:pt x="1174067" y="60009"/>
                </a:lnTo>
                <a:lnTo>
                  <a:pt x="1181806" y="98257"/>
                </a:lnTo>
                <a:lnTo>
                  <a:pt x="1181806" y="786063"/>
                </a:lnTo>
                <a:lnTo>
                  <a:pt x="1174067" y="824311"/>
                </a:lnTo>
                <a:lnTo>
                  <a:pt x="1152962" y="855543"/>
                </a:lnTo>
                <a:lnTo>
                  <a:pt x="1121658" y="876600"/>
                </a:lnTo>
                <a:lnTo>
                  <a:pt x="1083322" y="884320"/>
                </a:lnTo>
                <a:lnTo>
                  <a:pt x="98483" y="884320"/>
                </a:lnTo>
                <a:lnTo>
                  <a:pt x="60147" y="876600"/>
                </a:lnTo>
                <a:lnTo>
                  <a:pt x="28843" y="855543"/>
                </a:lnTo>
                <a:lnTo>
                  <a:pt x="7738" y="824311"/>
                </a:lnTo>
                <a:lnTo>
                  <a:pt x="0" y="786063"/>
                </a:lnTo>
                <a:lnTo>
                  <a:pt x="0" y="98257"/>
                </a:lnTo>
                <a:lnTo>
                  <a:pt x="7738" y="60009"/>
                </a:lnTo>
                <a:lnTo>
                  <a:pt x="28843" y="28777"/>
                </a:lnTo>
                <a:lnTo>
                  <a:pt x="60147" y="7720"/>
                </a:lnTo>
                <a:lnTo>
                  <a:pt x="98483" y="0"/>
                </a:lnTo>
                <a:close/>
              </a:path>
            </a:pathLst>
          </a:custGeom>
          <a:ln w="218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54935" y="4236591"/>
            <a:ext cx="871219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0" marR="5080" indent="-159385">
              <a:lnSpc>
                <a:spcPct val="100800"/>
              </a:lnSpc>
            </a:pPr>
            <a:r>
              <a:rPr sz="1350" spc="10" dirty="0">
                <a:solidFill>
                  <a:srgbClr val="797979"/>
                </a:solidFill>
                <a:latin typeface="Calibri"/>
                <a:cs typeface="Calibri"/>
              </a:rPr>
              <a:t>P</a:t>
            </a:r>
            <a:r>
              <a:rPr sz="1350" spc="-35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350" spc="30" dirty="0">
                <a:solidFill>
                  <a:srgbClr val="797979"/>
                </a:solidFill>
                <a:latin typeface="Calibri"/>
                <a:cs typeface="Calibri"/>
              </a:rPr>
              <a:t>omotions  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089862" y="4731753"/>
            <a:ext cx="295910" cy="295275"/>
          </a:xfrm>
          <a:custGeom>
            <a:avLst/>
            <a:gdLst/>
            <a:ahLst/>
            <a:cxnLst/>
            <a:rect l="l" t="t" r="r" b="b"/>
            <a:pathLst>
              <a:path w="295909" h="295275">
                <a:moveTo>
                  <a:pt x="142252" y="0"/>
                </a:moveTo>
                <a:lnTo>
                  <a:pt x="85623" y="2317"/>
                </a:lnTo>
                <a:lnTo>
                  <a:pt x="40546" y="8637"/>
                </a:lnTo>
                <a:lnTo>
                  <a:pt x="10759" y="18007"/>
                </a:lnTo>
                <a:lnTo>
                  <a:pt x="0" y="29476"/>
                </a:lnTo>
                <a:lnTo>
                  <a:pt x="0" y="265290"/>
                </a:lnTo>
                <a:lnTo>
                  <a:pt x="10759" y="276766"/>
                </a:lnTo>
                <a:lnTo>
                  <a:pt x="40546" y="286140"/>
                </a:lnTo>
                <a:lnTo>
                  <a:pt x="85623" y="292461"/>
                </a:lnTo>
                <a:lnTo>
                  <a:pt x="142252" y="294779"/>
                </a:lnTo>
                <a:lnTo>
                  <a:pt x="200592" y="292461"/>
                </a:lnTo>
                <a:lnTo>
                  <a:pt x="249432" y="286140"/>
                </a:lnTo>
                <a:lnTo>
                  <a:pt x="282982" y="276766"/>
                </a:lnTo>
                <a:lnTo>
                  <a:pt x="295452" y="265290"/>
                </a:lnTo>
                <a:lnTo>
                  <a:pt x="295452" y="29476"/>
                </a:lnTo>
                <a:lnTo>
                  <a:pt x="282982" y="18007"/>
                </a:lnTo>
                <a:lnTo>
                  <a:pt x="249432" y="8637"/>
                </a:lnTo>
                <a:lnTo>
                  <a:pt x="200592" y="2317"/>
                </a:lnTo>
                <a:lnTo>
                  <a:pt x="142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84391" y="4731750"/>
            <a:ext cx="300990" cy="295275"/>
          </a:xfrm>
          <a:custGeom>
            <a:avLst/>
            <a:gdLst/>
            <a:ahLst/>
            <a:cxnLst/>
            <a:rect l="l" t="t" r="r" b="b"/>
            <a:pathLst>
              <a:path w="300990" h="295275">
                <a:moveTo>
                  <a:pt x="5471" y="265296"/>
                </a:moveTo>
                <a:lnTo>
                  <a:pt x="5471" y="29477"/>
                </a:lnTo>
                <a:lnTo>
                  <a:pt x="16231" y="18008"/>
                </a:lnTo>
                <a:lnTo>
                  <a:pt x="46019" y="8638"/>
                </a:lnTo>
                <a:lnTo>
                  <a:pt x="91096" y="2318"/>
                </a:lnTo>
                <a:lnTo>
                  <a:pt x="147725" y="0"/>
                </a:lnTo>
                <a:lnTo>
                  <a:pt x="206064" y="2318"/>
                </a:lnTo>
                <a:lnTo>
                  <a:pt x="254903" y="8638"/>
                </a:lnTo>
                <a:lnTo>
                  <a:pt x="288453" y="18008"/>
                </a:lnTo>
                <a:lnTo>
                  <a:pt x="300922" y="29477"/>
                </a:lnTo>
                <a:lnTo>
                  <a:pt x="300922" y="265296"/>
                </a:lnTo>
                <a:lnTo>
                  <a:pt x="288453" y="276764"/>
                </a:lnTo>
                <a:lnTo>
                  <a:pt x="254903" y="286135"/>
                </a:lnTo>
                <a:lnTo>
                  <a:pt x="206064" y="292455"/>
                </a:lnTo>
                <a:lnTo>
                  <a:pt x="147725" y="294773"/>
                </a:lnTo>
                <a:lnTo>
                  <a:pt x="90241" y="292455"/>
                </a:lnTo>
                <a:lnTo>
                  <a:pt x="43283" y="286135"/>
                </a:lnTo>
                <a:lnTo>
                  <a:pt x="11614" y="276764"/>
                </a:lnTo>
                <a:lnTo>
                  <a:pt x="0" y="265296"/>
                </a:lnTo>
              </a:path>
            </a:pathLst>
          </a:custGeom>
          <a:ln w="1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84391" y="4761227"/>
            <a:ext cx="295910" cy="29845"/>
          </a:xfrm>
          <a:custGeom>
            <a:avLst/>
            <a:gdLst/>
            <a:ahLst/>
            <a:cxnLst/>
            <a:rect l="l" t="t" r="r" b="b"/>
            <a:pathLst>
              <a:path w="295909" h="29845">
                <a:moveTo>
                  <a:pt x="0" y="0"/>
                </a:moveTo>
                <a:lnTo>
                  <a:pt x="11614" y="11468"/>
                </a:lnTo>
                <a:lnTo>
                  <a:pt x="43283" y="20838"/>
                </a:lnTo>
                <a:lnTo>
                  <a:pt x="90241" y="27159"/>
                </a:lnTo>
                <a:lnTo>
                  <a:pt x="147725" y="29477"/>
                </a:lnTo>
                <a:lnTo>
                  <a:pt x="205209" y="27159"/>
                </a:lnTo>
                <a:lnTo>
                  <a:pt x="252167" y="20838"/>
                </a:lnTo>
                <a:lnTo>
                  <a:pt x="283836" y="11468"/>
                </a:lnTo>
                <a:lnTo>
                  <a:pt x="295451" y="0"/>
                </a:lnTo>
              </a:path>
            </a:pathLst>
          </a:custGeom>
          <a:ln w="10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3553" y="4731750"/>
            <a:ext cx="1674495" cy="1474470"/>
          </a:xfrm>
          <a:custGeom>
            <a:avLst/>
            <a:gdLst/>
            <a:ahLst/>
            <a:cxnLst/>
            <a:rect l="l" t="t" r="r" b="b"/>
            <a:pathLst>
              <a:path w="1674495" h="1474470">
                <a:moveTo>
                  <a:pt x="0" y="0"/>
                </a:moveTo>
                <a:lnTo>
                  <a:pt x="1674225" y="0"/>
                </a:lnTo>
                <a:lnTo>
                  <a:pt x="1674225" y="1473868"/>
                </a:lnTo>
                <a:lnTo>
                  <a:pt x="0" y="1473868"/>
                </a:lnTo>
                <a:lnTo>
                  <a:pt x="0" y="0"/>
                </a:lnTo>
                <a:close/>
              </a:path>
            </a:pathLst>
          </a:custGeom>
          <a:ln w="43714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9821" y="6296113"/>
            <a:ext cx="1900150" cy="406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96838" y="5234410"/>
            <a:ext cx="55689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solidFill>
                  <a:srgbClr val="0096FF"/>
                </a:solidFill>
                <a:latin typeface="Calibri"/>
                <a:cs typeface="Calibri"/>
              </a:rPr>
              <a:t>Account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32871" y="4926497"/>
            <a:ext cx="260350" cy="1905"/>
          </a:xfrm>
          <a:custGeom>
            <a:avLst/>
            <a:gdLst/>
            <a:ahLst/>
            <a:cxnLst/>
            <a:rect l="l" t="t" r="r" b="b"/>
            <a:pathLst>
              <a:path w="260350" h="1904">
                <a:moveTo>
                  <a:pt x="0" y="1801"/>
                </a:moveTo>
                <a:lnTo>
                  <a:pt x="26007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83208" y="4923352"/>
            <a:ext cx="1270" cy="250825"/>
          </a:xfrm>
          <a:custGeom>
            <a:avLst/>
            <a:gdLst/>
            <a:ahLst/>
            <a:cxnLst/>
            <a:rect l="l" t="t" r="r" b="b"/>
            <a:pathLst>
              <a:path w="1269" h="250825">
                <a:moveTo>
                  <a:pt x="1214" y="0"/>
                </a:moveTo>
                <a:lnTo>
                  <a:pt x="0" y="250775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33152" y="5169390"/>
            <a:ext cx="255904" cy="1270"/>
          </a:xfrm>
          <a:custGeom>
            <a:avLst/>
            <a:gdLst/>
            <a:ahLst/>
            <a:cxnLst/>
            <a:rect l="l" t="t" r="r" b="b"/>
            <a:pathLst>
              <a:path w="255905" h="1270">
                <a:moveTo>
                  <a:pt x="255800" y="0"/>
                </a:moveTo>
                <a:lnTo>
                  <a:pt x="0" y="796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38212" y="4918538"/>
            <a:ext cx="1270" cy="257810"/>
          </a:xfrm>
          <a:custGeom>
            <a:avLst/>
            <a:gdLst/>
            <a:ahLst/>
            <a:cxnLst/>
            <a:rect l="l" t="t" r="r" b="b"/>
            <a:pathLst>
              <a:path w="1269" h="257810">
                <a:moveTo>
                  <a:pt x="886" y="257359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34232" y="4924837"/>
            <a:ext cx="252095" cy="1270"/>
          </a:xfrm>
          <a:custGeom>
            <a:avLst/>
            <a:gdLst/>
            <a:ahLst/>
            <a:cxnLst/>
            <a:rect l="l" t="t" r="r" b="b"/>
            <a:pathLst>
              <a:path w="252094" h="1270">
                <a:moveTo>
                  <a:pt x="0" y="1255"/>
                </a:moveTo>
                <a:lnTo>
                  <a:pt x="25153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84664" y="4921988"/>
            <a:ext cx="1905" cy="246379"/>
          </a:xfrm>
          <a:custGeom>
            <a:avLst/>
            <a:gdLst/>
            <a:ahLst/>
            <a:cxnLst/>
            <a:rect l="l" t="t" r="r" b="b"/>
            <a:pathLst>
              <a:path w="1905" h="246379">
                <a:moveTo>
                  <a:pt x="1488" y="0"/>
                </a:moveTo>
                <a:lnTo>
                  <a:pt x="0" y="246059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40447" y="5168146"/>
            <a:ext cx="250190" cy="1270"/>
          </a:xfrm>
          <a:custGeom>
            <a:avLst/>
            <a:gdLst/>
            <a:ahLst/>
            <a:cxnLst/>
            <a:rect l="l" t="t" r="r" b="b"/>
            <a:pathLst>
              <a:path w="250190" h="1270">
                <a:moveTo>
                  <a:pt x="249874" y="0"/>
                </a:moveTo>
                <a:lnTo>
                  <a:pt x="0" y="709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39118" y="4926901"/>
            <a:ext cx="1905" cy="247650"/>
          </a:xfrm>
          <a:custGeom>
            <a:avLst/>
            <a:gdLst/>
            <a:ahLst/>
            <a:cxnLst/>
            <a:rect l="l" t="t" r="r" b="b"/>
            <a:pathLst>
              <a:path w="1905" h="247650">
                <a:moveTo>
                  <a:pt x="1343" y="247631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36730" y="498831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86894" y="4962306"/>
            <a:ext cx="2540" cy="34925"/>
          </a:xfrm>
          <a:custGeom>
            <a:avLst/>
            <a:gdLst/>
            <a:ahLst/>
            <a:cxnLst/>
            <a:rect l="l" t="t" r="r" b="b"/>
            <a:pathLst>
              <a:path w="2540" h="34925">
                <a:moveTo>
                  <a:pt x="0" y="0"/>
                </a:moveTo>
                <a:lnTo>
                  <a:pt x="2122" y="3439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3526" y="4979523"/>
            <a:ext cx="30480" cy="10160"/>
          </a:xfrm>
          <a:custGeom>
            <a:avLst/>
            <a:gdLst/>
            <a:ahLst/>
            <a:cxnLst/>
            <a:rect l="l" t="t" r="r" b="b"/>
            <a:pathLst>
              <a:path w="30480" h="10160">
                <a:moveTo>
                  <a:pt x="0" y="10153"/>
                </a:moveTo>
                <a:lnTo>
                  <a:pt x="29874" y="0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86829" y="4979993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25148" y="0"/>
                </a:moveTo>
                <a:lnTo>
                  <a:pt x="0" y="8657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93050" y="4978388"/>
            <a:ext cx="4445" cy="32384"/>
          </a:xfrm>
          <a:custGeom>
            <a:avLst/>
            <a:gdLst/>
            <a:ahLst/>
            <a:cxnLst/>
            <a:rect l="l" t="t" r="r" b="b"/>
            <a:pathLst>
              <a:path w="4444" h="32385">
                <a:moveTo>
                  <a:pt x="4368" y="0"/>
                </a:moveTo>
                <a:lnTo>
                  <a:pt x="0" y="32032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91802" y="4984655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29">
                <a:moveTo>
                  <a:pt x="2132" y="24018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72740" y="4992220"/>
            <a:ext cx="24130" cy="7620"/>
          </a:xfrm>
          <a:custGeom>
            <a:avLst/>
            <a:gdLst/>
            <a:ahLst/>
            <a:cxnLst/>
            <a:rect l="l" t="t" r="r" b="b"/>
            <a:pathLst>
              <a:path w="24130" h="7620">
                <a:moveTo>
                  <a:pt x="23670" y="0"/>
                </a:moveTo>
                <a:lnTo>
                  <a:pt x="0" y="7369"/>
                </a:lnTo>
              </a:path>
            </a:pathLst>
          </a:custGeom>
          <a:ln w="1091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75830" y="4980637"/>
            <a:ext cx="7620" cy="24130"/>
          </a:xfrm>
          <a:custGeom>
            <a:avLst/>
            <a:gdLst/>
            <a:ahLst/>
            <a:cxnLst/>
            <a:rect l="l" t="t" r="r" b="b"/>
            <a:pathLst>
              <a:path w="7619" h="24129">
                <a:moveTo>
                  <a:pt x="7311" y="24138"/>
                </a:moveTo>
                <a:lnTo>
                  <a:pt x="0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67372" y="4980659"/>
            <a:ext cx="14604" cy="10160"/>
          </a:xfrm>
          <a:custGeom>
            <a:avLst/>
            <a:gdLst/>
            <a:ahLst/>
            <a:cxnLst/>
            <a:rect l="l" t="t" r="r" b="b"/>
            <a:pathLst>
              <a:path w="14605" h="10160">
                <a:moveTo>
                  <a:pt x="14594" y="9727"/>
                </a:moveTo>
                <a:lnTo>
                  <a:pt x="0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69121" y="4975713"/>
            <a:ext cx="18415" cy="12700"/>
          </a:xfrm>
          <a:custGeom>
            <a:avLst/>
            <a:gdLst/>
            <a:ahLst/>
            <a:cxnLst/>
            <a:rect l="l" t="t" r="r" b="b"/>
            <a:pathLst>
              <a:path w="18415" h="12700">
                <a:moveTo>
                  <a:pt x="0" y="12183"/>
                </a:moveTo>
                <a:lnTo>
                  <a:pt x="17972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77808" y="4968366"/>
            <a:ext cx="13335" cy="15240"/>
          </a:xfrm>
          <a:custGeom>
            <a:avLst/>
            <a:gdLst/>
            <a:ahLst/>
            <a:cxnLst/>
            <a:rect l="l" t="t" r="r" b="b"/>
            <a:pathLst>
              <a:path w="13334" h="15239">
                <a:moveTo>
                  <a:pt x="0" y="14869"/>
                </a:moveTo>
                <a:lnTo>
                  <a:pt x="12732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89204" y="4960887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0" y="0"/>
                </a:moveTo>
                <a:lnTo>
                  <a:pt x="1777" y="25667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84884" y="4979403"/>
            <a:ext cx="24130" cy="8890"/>
          </a:xfrm>
          <a:custGeom>
            <a:avLst/>
            <a:gdLst/>
            <a:ahLst/>
            <a:cxnLst/>
            <a:rect l="l" t="t" r="r" b="b"/>
            <a:pathLst>
              <a:path w="24130" h="8889">
                <a:moveTo>
                  <a:pt x="0" y="8875"/>
                </a:moveTo>
                <a:lnTo>
                  <a:pt x="23668" y="0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98175" y="4979054"/>
            <a:ext cx="15875" cy="635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15313" y="0"/>
                </a:moveTo>
                <a:lnTo>
                  <a:pt x="0" y="5884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95837" y="4977045"/>
            <a:ext cx="3175" cy="27940"/>
          </a:xfrm>
          <a:custGeom>
            <a:avLst/>
            <a:gdLst/>
            <a:ahLst/>
            <a:cxnLst/>
            <a:rect l="l" t="t" r="r" b="b"/>
            <a:pathLst>
              <a:path w="3175" h="27939">
                <a:moveTo>
                  <a:pt x="3162" y="0"/>
                </a:moveTo>
                <a:lnTo>
                  <a:pt x="0" y="27501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3231" y="4992111"/>
            <a:ext cx="1270" cy="15875"/>
          </a:xfrm>
          <a:custGeom>
            <a:avLst/>
            <a:gdLst/>
            <a:ahLst/>
            <a:cxnLst/>
            <a:rect l="l" t="t" r="r" b="b"/>
            <a:pathLst>
              <a:path w="1269" h="15875">
                <a:moveTo>
                  <a:pt x="1233" y="15262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82186" y="4991162"/>
            <a:ext cx="15875" cy="5080"/>
          </a:xfrm>
          <a:custGeom>
            <a:avLst/>
            <a:gdLst/>
            <a:ahLst/>
            <a:cxnLst/>
            <a:rect l="l" t="t" r="r" b="b"/>
            <a:pathLst>
              <a:path w="15875" h="5079">
                <a:moveTo>
                  <a:pt x="15687" y="0"/>
                </a:moveTo>
                <a:lnTo>
                  <a:pt x="0" y="4574"/>
                </a:lnTo>
              </a:path>
            </a:pathLst>
          </a:custGeom>
          <a:ln w="1091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79108" y="4986434"/>
            <a:ext cx="4445" cy="17780"/>
          </a:xfrm>
          <a:custGeom>
            <a:avLst/>
            <a:gdLst/>
            <a:ahLst/>
            <a:cxnLst/>
            <a:rect l="l" t="t" r="r" b="b"/>
            <a:pathLst>
              <a:path w="4444" h="17779">
                <a:moveTo>
                  <a:pt x="4162" y="17347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70187" y="4978945"/>
            <a:ext cx="12065" cy="7620"/>
          </a:xfrm>
          <a:custGeom>
            <a:avLst/>
            <a:gdLst/>
            <a:ahLst/>
            <a:cxnLst/>
            <a:rect l="l" t="t" r="r" b="b"/>
            <a:pathLst>
              <a:path w="12065" h="7620">
                <a:moveTo>
                  <a:pt x="0" y="7140"/>
                </a:moveTo>
                <a:lnTo>
                  <a:pt x="11499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78252" y="4969883"/>
            <a:ext cx="10160" cy="11430"/>
          </a:xfrm>
          <a:custGeom>
            <a:avLst/>
            <a:gdLst/>
            <a:ahLst/>
            <a:cxnLst/>
            <a:rect l="l" t="t" r="r" b="b"/>
            <a:pathLst>
              <a:path w="10159" h="11429">
                <a:moveTo>
                  <a:pt x="0" y="11201"/>
                </a:moveTo>
                <a:lnTo>
                  <a:pt x="9798" y="0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6730" y="5053817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85691" y="5031982"/>
            <a:ext cx="8890" cy="26034"/>
          </a:xfrm>
          <a:custGeom>
            <a:avLst/>
            <a:gdLst/>
            <a:ahLst/>
            <a:cxnLst/>
            <a:rect l="l" t="t" r="r" b="b"/>
            <a:pathLst>
              <a:path w="8890" h="26035">
                <a:moveTo>
                  <a:pt x="0" y="0"/>
                </a:moveTo>
                <a:lnTo>
                  <a:pt x="8405" y="25514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84328" y="5042244"/>
            <a:ext cx="31115" cy="8890"/>
          </a:xfrm>
          <a:custGeom>
            <a:avLst/>
            <a:gdLst/>
            <a:ahLst/>
            <a:cxnLst/>
            <a:rect l="l" t="t" r="r" b="b"/>
            <a:pathLst>
              <a:path w="31115" h="8889">
                <a:moveTo>
                  <a:pt x="0" y="8777"/>
                </a:moveTo>
                <a:lnTo>
                  <a:pt x="30768" y="0"/>
                </a:lnTo>
              </a:path>
            </a:pathLst>
          </a:custGeom>
          <a:ln w="1091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94663" y="5041426"/>
            <a:ext cx="15875" cy="19050"/>
          </a:xfrm>
          <a:custGeom>
            <a:avLst/>
            <a:gdLst/>
            <a:ahLst/>
            <a:cxnLst/>
            <a:rect l="l" t="t" r="r" b="b"/>
            <a:pathLst>
              <a:path w="15875" h="19050">
                <a:moveTo>
                  <a:pt x="15344" y="0"/>
                </a:moveTo>
                <a:lnTo>
                  <a:pt x="0" y="18505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89451" y="5051230"/>
            <a:ext cx="11430" cy="24130"/>
          </a:xfrm>
          <a:custGeom>
            <a:avLst/>
            <a:gdLst/>
            <a:ahLst/>
            <a:cxnLst/>
            <a:rect l="l" t="t" r="r" b="b"/>
            <a:pathLst>
              <a:path w="11430" h="24129">
                <a:moveTo>
                  <a:pt x="11025" y="0"/>
                </a:moveTo>
                <a:lnTo>
                  <a:pt x="0" y="23614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80228" y="5056219"/>
            <a:ext cx="18415" cy="22225"/>
          </a:xfrm>
          <a:custGeom>
            <a:avLst/>
            <a:gdLst/>
            <a:ahLst/>
            <a:cxnLst/>
            <a:rect l="l" t="t" r="r" b="b"/>
            <a:pathLst>
              <a:path w="18415" h="22225">
                <a:moveTo>
                  <a:pt x="18279" y="22064"/>
                </a:moveTo>
                <a:lnTo>
                  <a:pt x="0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67968" y="5056830"/>
            <a:ext cx="24765" cy="14604"/>
          </a:xfrm>
          <a:custGeom>
            <a:avLst/>
            <a:gdLst/>
            <a:ahLst/>
            <a:cxnLst/>
            <a:rect l="l" t="t" r="r" b="b"/>
            <a:pathLst>
              <a:path w="24765" h="14604">
                <a:moveTo>
                  <a:pt x="24768" y="0"/>
                </a:moveTo>
                <a:lnTo>
                  <a:pt x="0" y="14258"/>
                </a:lnTo>
              </a:path>
            </a:pathLst>
          </a:custGeom>
          <a:ln w="109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69198" y="5043849"/>
            <a:ext cx="23495" cy="31115"/>
          </a:xfrm>
          <a:custGeom>
            <a:avLst/>
            <a:gdLst/>
            <a:ahLst/>
            <a:cxnLst/>
            <a:rect l="l" t="t" r="r" b="b"/>
            <a:pathLst>
              <a:path w="23494" h="31114">
                <a:moveTo>
                  <a:pt x="0" y="30798"/>
                </a:moveTo>
                <a:lnTo>
                  <a:pt x="23202" y="0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71773" y="5044701"/>
            <a:ext cx="22225" cy="9525"/>
          </a:xfrm>
          <a:custGeom>
            <a:avLst/>
            <a:gdLst/>
            <a:ahLst/>
            <a:cxnLst/>
            <a:rect l="l" t="t" r="r" b="b"/>
            <a:pathLst>
              <a:path w="22225" h="9525">
                <a:moveTo>
                  <a:pt x="21885" y="9268"/>
                </a:moveTo>
                <a:lnTo>
                  <a:pt x="0" y="0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69753" y="5044319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4" h="8254">
                <a:moveTo>
                  <a:pt x="0" y="0"/>
                </a:moveTo>
                <a:lnTo>
                  <a:pt x="23207" y="8122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87111" y="5033401"/>
            <a:ext cx="2540" cy="23495"/>
          </a:xfrm>
          <a:custGeom>
            <a:avLst/>
            <a:gdLst/>
            <a:ahLst/>
            <a:cxnLst/>
            <a:rect l="l" t="t" r="r" b="b"/>
            <a:pathLst>
              <a:path w="2540" h="23495">
                <a:moveTo>
                  <a:pt x="2192" y="23450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88045" y="5030301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5" h="17779">
                <a:moveTo>
                  <a:pt x="0" y="0"/>
                </a:moveTo>
                <a:lnTo>
                  <a:pt x="5147" y="17195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85403" y="5042812"/>
            <a:ext cx="23495" cy="6350"/>
          </a:xfrm>
          <a:custGeom>
            <a:avLst/>
            <a:gdLst/>
            <a:ahLst/>
            <a:cxnLst/>
            <a:rect l="l" t="t" r="r" b="b"/>
            <a:pathLst>
              <a:path w="23494" h="6350">
                <a:moveTo>
                  <a:pt x="0" y="5819"/>
                </a:moveTo>
                <a:lnTo>
                  <a:pt x="23456" y="0"/>
                </a:lnTo>
              </a:path>
            </a:pathLst>
          </a:custGeom>
          <a:ln w="1091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00521" y="5040574"/>
            <a:ext cx="12065" cy="13970"/>
          </a:xfrm>
          <a:custGeom>
            <a:avLst/>
            <a:gdLst/>
            <a:ahLst/>
            <a:cxnLst/>
            <a:rect l="l" t="t" r="r" b="b"/>
            <a:pathLst>
              <a:path w="12065" h="13970">
                <a:moveTo>
                  <a:pt x="11467" y="0"/>
                </a:moveTo>
                <a:lnTo>
                  <a:pt x="0" y="13581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93327" y="5050422"/>
            <a:ext cx="10160" cy="18415"/>
          </a:xfrm>
          <a:custGeom>
            <a:avLst/>
            <a:gdLst/>
            <a:ahLst/>
            <a:cxnLst/>
            <a:rect l="l" t="t" r="r" b="b"/>
            <a:pathLst>
              <a:path w="10159" h="18414">
                <a:moveTo>
                  <a:pt x="9699" y="0"/>
                </a:moveTo>
                <a:lnTo>
                  <a:pt x="0" y="18385"/>
                </a:lnTo>
              </a:path>
            </a:pathLst>
          </a:custGeom>
          <a:ln w="1093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85718" y="5060357"/>
            <a:ext cx="13970" cy="17780"/>
          </a:xfrm>
          <a:custGeom>
            <a:avLst/>
            <a:gdLst/>
            <a:ahLst/>
            <a:cxnLst/>
            <a:rect l="l" t="t" r="r" b="b"/>
            <a:pathLst>
              <a:path w="13969" h="17779">
                <a:moveTo>
                  <a:pt x="13369" y="17216"/>
                </a:moveTo>
                <a:lnTo>
                  <a:pt x="0" y="0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76341" y="5056023"/>
            <a:ext cx="18415" cy="10160"/>
          </a:xfrm>
          <a:custGeom>
            <a:avLst/>
            <a:gdLst/>
            <a:ahLst/>
            <a:cxnLst/>
            <a:rect l="l" t="t" r="r" b="b"/>
            <a:pathLst>
              <a:path w="18415" h="10160">
                <a:moveTo>
                  <a:pt x="18082" y="0"/>
                </a:moveTo>
                <a:lnTo>
                  <a:pt x="0" y="9880"/>
                </a:lnTo>
              </a:path>
            </a:pathLst>
          </a:custGeom>
          <a:ln w="109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69513" y="5048992"/>
            <a:ext cx="17780" cy="23495"/>
          </a:xfrm>
          <a:custGeom>
            <a:avLst/>
            <a:gdLst/>
            <a:ahLst/>
            <a:cxnLst/>
            <a:rect l="l" t="t" r="r" b="b"/>
            <a:pathLst>
              <a:path w="17780" h="23495">
                <a:moveTo>
                  <a:pt x="0" y="23505"/>
                </a:moveTo>
                <a:lnTo>
                  <a:pt x="17759" y="0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77420" y="5045498"/>
            <a:ext cx="17780" cy="7620"/>
          </a:xfrm>
          <a:custGeom>
            <a:avLst/>
            <a:gdLst/>
            <a:ahLst/>
            <a:cxnLst/>
            <a:rect l="l" t="t" r="r" b="b"/>
            <a:pathLst>
              <a:path w="17780" h="7620">
                <a:moveTo>
                  <a:pt x="17542" y="7260"/>
                </a:moveTo>
                <a:lnTo>
                  <a:pt x="0" y="0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71536" y="5041775"/>
            <a:ext cx="19050" cy="7620"/>
          </a:xfrm>
          <a:custGeom>
            <a:avLst/>
            <a:gdLst/>
            <a:ahLst/>
            <a:cxnLst/>
            <a:rect l="l" t="t" r="r" b="b"/>
            <a:pathLst>
              <a:path w="19050" h="7620">
                <a:moveTo>
                  <a:pt x="0" y="0"/>
                </a:moveTo>
                <a:lnTo>
                  <a:pt x="18797" y="7227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88247" y="5036131"/>
            <a:ext cx="2540" cy="19685"/>
          </a:xfrm>
          <a:custGeom>
            <a:avLst/>
            <a:gdLst/>
            <a:ahLst/>
            <a:cxnLst/>
            <a:rect l="l" t="t" r="r" b="b"/>
            <a:pathLst>
              <a:path w="2540" h="19685">
                <a:moveTo>
                  <a:pt x="2241" y="19378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36730" y="511932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80641" y="5095609"/>
            <a:ext cx="20320" cy="21590"/>
          </a:xfrm>
          <a:custGeom>
            <a:avLst/>
            <a:gdLst/>
            <a:ahLst/>
            <a:cxnLst/>
            <a:rect l="l" t="t" r="r" b="b"/>
            <a:pathLst>
              <a:path w="20319" h="21589">
                <a:moveTo>
                  <a:pt x="0" y="0"/>
                </a:moveTo>
                <a:lnTo>
                  <a:pt x="19715" y="21125"/>
                </a:lnTo>
              </a:path>
            </a:pathLst>
          </a:custGeom>
          <a:ln w="1093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86176" y="5105293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4" h="17779">
                <a:moveTo>
                  <a:pt x="0" y="0"/>
                </a:moveTo>
                <a:lnTo>
                  <a:pt x="29533" y="17697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80052" y="5117128"/>
            <a:ext cx="30480" cy="12065"/>
          </a:xfrm>
          <a:custGeom>
            <a:avLst/>
            <a:gdLst/>
            <a:ahLst/>
            <a:cxnLst/>
            <a:rect l="l" t="t" r="r" b="b"/>
            <a:pathLst>
              <a:path w="30480" h="12064">
                <a:moveTo>
                  <a:pt x="30339" y="0"/>
                </a:moveTo>
                <a:lnTo>
                  <a:pt x="0" y="11518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82557" y="511847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0" y="0"/>
                </a:moveTo>
                <a:lnTo>
                  <a:pt x="22548" y="19738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82925" y="5127925"/>
            <a:ext cx="27940" cy="10160"/>
          </a:xfrm>
          <a:custGeom>
            <a:avLst/>
            <a:gdLst/>
            <a:ahLst/>
            <a:cxnLst/>
            <a:rect l="l" t="t" r="r" b="b"/>
            <a:pathLst>
              <a:path w="27940" h="10160">
                <a:moveTo>
                  <a:pt x="27433" y="9869"/>
                </a:moveTo>
                <a:lnTo>
                  <a:pt x="0" y="0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74536" y="5125032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17717" y="0"/>
                </a:moveTo>
                <a:lnTo>
                  <a:pt x="0" y="17358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75613" y="5115534"/>
            <a:ext cx="13970" cy="31750"/>
          </a:xfrm>
          <a:custGeom>
            <a:avLst/>
            <a:gdLst/>
            <a:ahLst/>
            <a:cxnLst/>
            <a:rect l="l" t="t" r="r" b="b"/>
            <a:pathLst>
              <a:path w="13969" h="31750">
                <a:moveTo>
                  <a:pt x="0" y="31562"/>
                </a:moveTo>
                <a:lnTo>
                  <a:pt x="13574" y="0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58145" y="5115731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4" h="13335">
                <a:moveTo>
                  <a:pt x="36029" y="13046"/>
                </a:moveTo>
                <a:lnTo>
                  <a:pt x="0" y="0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60366" y="5106985"/>
            <a:ext cx="34290" cy="15875"/>
          </a:xfrm>
          <a:custGeom>
            <a:avLst/>
            <a:gdLst/>
            <a:ahLst/>
            <a:cxnLst/>
            <a:rect l="l" t="t" r="r" b="b"/>
            <a:pathLst>
              <a:path w="34290" h="15875">
                <a:moveTo>
                  <a:pt x="0" y="15633"/>
                </a:moveTo>
                <a:lnTo>
                  <a:pt x="33995" y="0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84990" y="5099573"/>
            <a:ext cx="3175" cy="19050"/>
          </a:xfrm>
          <a:custGeom>
            <a:avLst/>
            <a:gdLst/>
            <a:ahLst/>
            <a:cxnLst/>
            <a:rect l="l" t="t" r="r" b="b"/>
            <a:pathLst>
              <a:path w="3175" h="19050">
                <a:moveTo>
                  <a:pt x="0" y="18996"/>
                </a:moveTo>
                <a:lnTo>
                  <a:pt x="3037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82839" y="5093470"/>
            <a:ext cx="13970" cy="14604"/>
          </a:xfrm>
          <a:custGeom>
            <a:avLst/>
            <a:gdLst/>
            <a:ahLst/>
            <a:cxnLst/>
            <a:rect l="l" t="t" r="r" b="b"/>
            <a:pathLst>
              <a:path w="13969" h="14604">
                <a:moveTo>
                  <a:pt x="0" y="0"/>
                </a:moveTo>
                <a:lnTo>
                  <a:pt x="13631" y="14334"/>
                </a:lnTo>
              </a:path>
            </a:pathLst>
          </a:custGeom>
          <a:ln w="1093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87924" y="5103306"/>
            <a:ext cx="22225" cy="12700"/>
          </a:xfrm>
          <a:custGeom>
            <a:avLst/>
            <a:gdLst/>
            <a:ahLst/>
            <a:cxnLst/>
            <a:rect l="l" t="t" r="r" b="b"/>
            <a:pathLst>
              <a:path w="22225" h="12700">
                <a:moveTo>
                  <a:pt x="0" y="0"/>
                </a:moveTo>
                <a:lnTo>
                  <a:pt x="21602" y="12642"/>
                </a:lnTo>
              </a:path>
            </a:pathLst>
          </a:custGeom>
          <a:ln w="109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1364" y="5116811"/>
            <a:ext cx="20955" cy="6985"/>
          </a:xfrm>
          <a:custGeom>
            <a:avLst/>
            <a:gdLst/>
            <a:ahLst/>
            <a:cxnLst/>
            <a:rect l="l" t="t" r="r" b="b"/>
            <a:pathLst>
              <a:path w="20955" h="6985">
                <a:moveTo>
                  <a:pt x="20799" y="0"/>
                </a:moveTo>
                <a:lnTo>
                  <a:pt x="0" y="6965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84608" y="5116331"/>
            <a:ext cx="18415" cy="15875"/>
          </a:xfrm>
          <a:custGeom>
            <a:avLst/>
            <a:gdLst/>
            <a:ahLst/>
            <a:cxnLst/>
            <a:rect l="l" t="t" r="r" b="b"/>
            <a:pathLst>
              <a:path w="18415" h="15875">
                <a:moveTo>
                  <a:pt x="0" y="0"/>
                </a:moveTo>
                <a:lnTo>
                  <a:pt x="18166" y="15732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88504" y="5129487"/>
            <a:ext cx="22860" cy="8255"/>
          </a:xfrm>
          <a:custGeom>
            <a:avLst/>
            <a:gdLst/>
            <a:ahLst/>
            <a:cxnLst/>
            <a:rect l="l" t="t" r="r" b="b"/>
            <a:pathLst>
              <a:path w="22859" h="8254">
                <a:moveTo>
                  <a:pt x="22806" y="8089"/>
                </a:moveTo>
                <a:lnTo>
                  <a:pt x="0" y="0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81499" y="5124344"/>
            <a:ext cx="13335" cy="12065"/>
          </a:xfrm>
          <a:custGeom>
            <a:avLst/>
            <a:gdLst/>
            <a:ahLst/>
            <a:cxnLst/>
            <a:rect l="l" t="t" r="r" b="b"/>
            <a:pathLst>
              <a:path w="13334" h="12064">
                <a:moveTo>
                  <a:pt x="12790" y="0"/>
                </a:moveTo>
                <a:lnTo>
                  <a:pt x="0" y="11670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75751" y="5123700"/>
            <a:ext cx="10160" cy="21590"/>
          </a:xfrm>
          <a:custGeom>
            <a:avLst/>
            <a:gdLst/>
            <a:ahLst/>
            <a:cxnLst/>
            <a:rect l="l" t="t" r="r" b="b"/>
            <a:pathLst>
              <a:path w="10159" h="21589">
                <a:moveTo>
                  <a:pt x="0" y="21507"/>
                </a:moveTo>
                <a:lnTo>
                  <a:pt x="9685" y="0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69072" y="5118034"/>
            <a:ext cx="26670" cy="10160"/>
          </a:xfrm>
          <a:custGeom>
            <a:avLst/>
            <a:gdLst/>
            <a:ahLst/>
            <a:cxnLst/>
            <a:rect l="l" t="t" r="r" b="b"/>
            <a:pathLst>
              <a:path w="26669" h="10160">
                <a:moveTo>
                  <a:pt x="26350" y="9716"/>
                </a:moveTo>
                <a:lnTo>
                  <a:pt x="0" y="0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61484" y="5108197"/>
            <a:ext cx="26034" cy="12700"/>
          </a:xfrm>
          <a:custGeom>
            <a:avLst/>
            <a:gdLst/>
            <a:ahLst/>
            <a:cxnLst/>
            <a:rect l="l" t="t" r="r" b="b"/>
            <a:pathLst>
              <a:path w="26034" h="12700">
                <a:moveTo>
                  <a:pt x="0" y="12522"/>
                </a:moveTo>
                <a:lnTo>
                  <a:pt x="25593" y="0"/>
                </a:lnTo>
              </a:path>
            </a:pathLst>
          </a:custGeom>
          <a:ln w="1092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5845" y="5101559"/>
            <a:ext cx="3175" cy="15875"/>
          </a:xfrm>
          <a:custGeom>
            <a:avLst/>
            <a:gdLst/>
            <a:ahLst/>
            <a:cxnLst/>
            <a:rect l="l" t="t" r="r" b="b"/>
            <a:pathLst>
              <a:path w="3175" h="15875">
                <a:moveTo>
                  <a:pt x="0" y="15568"/>
                </a:moveTo>
                <a:lnTo>
                  <a:pt x="285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1981470" y="5234410"/>
            <a:ext cx="4540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solidFill>
                  <a:srgbClr val="0096FF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0096FF"/>
                </a:solidFill>
                <a:latin typeface="Calibri"/>
                <a:cs typeface="Calibri"/>
              </a:rPr>
              <a:t>r</a:t>
            </a:r>
            <a:r>
              <a:rPr sz="1200" spc="10" dirty="0">
                <a:solidFill>
                  <a:srgbClr val="0096FF"/>
                </a:solidFill>
                <a:latin typeface="Calibri"/>
                <a:cs typeface="Calibri"/>
              </a:rPr>
              <a:t>ders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067038" y="4928244"/>
            <a:ext cx="254000" cy="1270"/>
          </a:xfrm>
          <a:custGeom>
            <a:avLst/>
            <a:gdLst/>
            <a:ahLst/>
            <a:cxnLst/>
            <a:rect l="l" t="t" r="r" b="b"/>
            <a:pathLst>
              <a:path w="254000" h="1270">
                <a:moveTo>
                  <a:pt x="0" y="0"/>
                </a:moveTo>
                <a:lnTo>
                  <a:pt x="253803" y="108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311223" y="4923156"/>
            <a:ext cx="635" cy="253365"/>
          </a:xfrm>
          <a:custGeom>
            <a:avLst/>
            <a:gdLst/>
            <a:ahLst/>
            <a:cxnLst/>
            <a:rect l="l" t="t" r="r" b="b"/>
            <a:pathLst>
              <a:path w="635" h="253364">
                <a:moveTo>
                  <a:pt x="0" y="0"/>
                </a:moveTo>
                <a:lnTo>
                  <a:pt x="251" y="25309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063044" y="5171159"/>
            <a:ext cx="253365" cy="1270"/>
          </a:xfrm>
          <a:custGeom>
            <a:avLst/>
            <a:gdLst/>
            <a:ahLst/>
            <a:cxnLst/>
            <a:rect l="l" t="t" r="r" b="b"/>
            <a:pathLst>
              <a:path w="253364" h="1270">
                <a:moveTo>
                  <a:pt x="253147" y="0"/>
                </a:moveTo>
                <a:lnTo>
                  <a:pt x="0" y="742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067771" y="4925318"/>
            <a:ext cx="3810" cy="252729"/>
          </a:xfrm>
          <a:custGeom>
            <a:avLst/>
            <a:gdLst/>
            <a:ahLst/>
            <a:cxnLst/>
            <a:rect l="l" t="t" r="r" b="b"/>
            <a:pathLst>
              <a:path w="3810" h="252729">
                <a:moveTo>
                  <a:pt x="0" y="252282"/>
                </a:moveTo>
                <a:lnTo>
                  <a:pt x="3676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068406" y="4926202"/>
            <a:ext cx="244475" cy="635"/>
          </a:xfrm>
          <a:custGeom>
            <a:avLst/>
            <a:gdLst/>
            <a:ahLst/>
            <a:cxnLst/>
            <a:rect l="l" t="t" r="r" b="b"/>
            <a:pathLst>
              <a:path w="244475" h="635">
                <a:moveTo>
                  <a:pt x="0" y="0"/>
                </a:moveTo>
                <a:lnTo>
                  <a:pt x="244196" y="502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313182" y="4921791"/>
            <a:ext cx="635" cy="248285"/>
          </a:xfrm>
          <a:custGeom>
            <a:avLst/>
            <a:gdLst/>
            <a:ahLst/>
            <a:cxnLst/>
            <a:rect l="l" t="t" r="r" b="b"/>
            <a:pathLst>
              <a:path w="635" h="248285">
                <a:moveTo>
                  <a:pt x="0" y="0"/>
                </a:moveTo>
                <a:lnTo>
                  <a:pt x="514" y="248013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069226" y="5171082"/>
            <a:ext cx="248920" cy="1270"/>
          </a:xfrm>
          <a:custGeom>
            <a:avLst/>
            <a:gdLst/>
            <a:ahLst/>
            <a:cxnLst/>
            <a:rect l="l" t="t" r="r" b="b"/>
            <a:pathLst>
              <a:path w="248919" h="1270">
                <a:moveTo>
                  <a:pt x="248332" y="0"/>
                </a:moveTo>
                <a:lnTo>
                  <a:pt x="0" y="775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68635" y="4926890"/>
            <a:ext cx="3810" cy="249554"/>
          </a:xfrm>
          <a:custGeom>
            <a:avLst/>
            <a:gdLst/>
            <a:ahLst/>
            <a:cxnLst/>
            <a:rect l="l" t="t" r="r" b="b"/>
            <a:pathLst>
              <a:path w="3810" h="249554">
                <a:moveTo>
                  <a:pt x="0" y="249345"/>
                </a:moveTo>
                <a:lnTo>
                  <a:pt x="3786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69888" y="498831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15634" y="4964894"/>
            <a:ext cx="16510" cy="23495"/>
          </a:xfrm>
          <a:custGeom>
            <a:avLst/>
            <a:gdLst/>
            <a:ahLst/>
            <a:cxnLst/>
            <a:rect l="l" t="t" r="r" b="b"/>
            <a:pathLst>
              <a:path w="16510" h="23495">
                <a:moveTo>
                  <a:pt x="0" y="0"/>
                </a:moveTo>
                <a:lnTo>
                  <a:pt x="16293" y="22883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18599" y="4976947"/>
            <a:ext cx="23495" cy="8890"/>
          </a:xfrm>
          <a:custGeom>
            <a:avLst/>
            <a:gdLst/>
            <a:ahLst/>
            <a:cxnLst/>
            <a:rect l="l" t="t" r="r" b="b"/>
            <a:pathLst>
              <a:path w="23494" h="8889">
                <a:moveTo>
                  <a:pt x="0" y="0"/>
                </a:moveTo>
                <a:lnTo>
                  <a:pt x="23307" y="8690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16695" y="4982045"/>
            <a:ext cx="22860" cy="8255"/>
          </a:xfrm>
          <a:custGeom>
            <a:avLst/>
            <a:gdLst/>
            <a:ahLst/>
            <a:cxnLst/>
            <a:rect l="l" t="t" r="r" b="b"/>
            <a:pathLst>
              <a:path w="22860" h="8254">
                <a:moveTo>
                  <a:pt x="22563" y="0"/>
                </a:moveTo>
                <a:lnTo>
                  <a:pt x="0" y="8046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24137" y="4978705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4">
                <a:moveTo>
                  <a:pt x="0" y="0"/>
                </a:moveTo>
                <a:lnTo>
                  <a:pt x="3228" y="24204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24727" y="4984960"/>
            <a:ext cx="3810" cy="22860"/>
          </a:xfrm>
          <a:custGeom>
            <a:avLst/>
            <a:gdLst/>
            <a:ahLst/>
            <a:cxnLst/>
            <a:rect l="l" t="t" r="r" b="b"/>
            <a:pathLst>
              <a:path w="3810" h="22860">
                <a:moveTo>
                  <a:pt x="3435" y="22806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103521" y="4989076"/>
            <a:ext cx="26670" cy="13970"/>
          </a:xfrm>
          <a:custGeom>
            <a:avLst/>
            <a:gdLst/>
            <a:ahLst/>
            <a:cxnLst/>
            <a:rect l="l" t="t" r="r" b="b"/>
            <a:pathLst>
              <a:path w="26669" h="13970">
                <a:moveTo>
                  <a:pt x="26426" y="0"/>
                </a:moveTo>
                <a:lnTo>
                  <a:pt x="0" y="13767"/>
                </a:lnTo>
              </a:path>
            </a:pathLst>
          </a:custGeom>
          <a:ln w="1092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106475" y="4984393"/>
            <a:ext cx="7620" cy="23495"/>
          </a:xfrm>
          <a:custGeom>
            <a:avLst/>
            <a:gdLst/>
            <a:ahLst/>
            <a:cxnLst/>
            <a:rect l="l" t="t" r="r" b="b"/>
            <a:pathLst>
              <a:path w="7619" h="23495">
                <a:moveTo>
                  <a:pt x="0" y="22937"/>
                </a:moveTo>
                <a:lnTo>
                  <a:pt x="7156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108915" y="4981281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403" y="17424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05206" y="4985211"/>
            <a:ext cx="15240" cy="2540"/>
          </a:xfrm>
          <a:custGeom>
            <a:avLst/>
            <a:gdLst/>
            <a:ahLst/>
            <a:cxnLst/>
            <a:rect l="l" t="t" r="r" b="b"/>
            <a:pathLst>
              <a:path w="15239" h="2539">
                <a:moveTo>
                  <a:pt x="0" y="0"/>
                </a:moveTo>
                <a:lnTo>
                  <a:pt x="14936" y="2249"/>
                </a:lnTo>
              </a:path>
            </a:pathLst>
          </a:custGeom>
          <a:ln w="1091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114069" y="4962972"/>
            <a:ext cx="9525" cy="31115"/>
          </a:xfrm>
          <a:custGeom>
            <a:avLst/>
            <a:gdLst/>
            <a:ahLst/>
            <a:cxnLst/>
            <a:rect l="l" t="t" r="r" b="b"/>
            <a:pathLst>
              <a:path w="9525" h="31114">
                <a:moveTo>
                  <a:pt x="0" y="30514"/>
                </a:moveTo>
                <a:lnTo>
                  <a:pt x="9312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117637" y="4963081"/>
            <a:ext cx="10795" cy="15240"/>
          </a:xfrm>
          <a:custGeom>
            <a:avLst/>
            <a:gdLst/>
            <a:ahLst/>
            <a:cxnLst/>
            <a:rect l="l" t="t" r="r" b="b"/>
            <a:pathLst>
              <a:path w="10794" h="15239">
                <a:moveTo>
                  <a:pt x="0" y="0"/>
                </a:moveTo>
                <a:lnTo>
                  <a:pt x="10483" y="14989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120055" y="4975342"/>
            <a:ext cx="17145" cy="6985"/>
          </a:xfrm>
          <a:custGeom>
            <a:avLst/>
            <a:gdLst/>
            <a:ahLst/>
            <a:cxnLst/>
            <a:rect l="l" t="t" r="r" b="b"/>
            <a:pathLst>
              <a:path w="17144" h="6985">
                <a:moveTo>
                  <a:pt x="0" y="0"/>
                </a:moveTo>
                <a:lnTo>
                  <a:pt x="17092" y="6364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126938" y="4980921"/>
            <a:ext cx="13970" cy="5715"/>
          </a:xfrm>
          <a:custGeom>
            <a:avLst/>
            <a:gdLst/>
            <a:ahLst/>
            <a:cxnLst/>
            <a:rect l="l" t="t" r="r" b="b"/>
            <a:pathLst>
              <a:path w="13969" h="5714">
                <a:moveTo>
                  <a:pt x="13765" y="0"/>
                </a:moveTo>
                <a:lnTo>
                  <a:pt x="0" y="5655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5570" y="4977329"/>
            <a:ext cx="3810" cy="20320"/>
          </a:xfrm>
          <a:custGeom>
            <a:avLst/>
            <a:gdLst/>
            <a:ahLst/>
            <a:cxnLst/>
            <a:rect l="l" t="t" r="r" b="b"/>
            <a:pathLst>
              <a:path w="3810" h="20320">
                <a:moveTo>
                  <a:pt x="0" y="0"/>
                </a:moveTo>
                <a:lnTo>
                  <a:pt x="3403" y="20099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126380" y="4990026"/>
            <a:ext cx="2540" cy="17145"/>
          </a:xfrm>
          <a:custGeom>
            <a:avLst/>
            <a:gdLst/>
            <a:ahLst/>
            <a:cxnLst/>
            <a:rect l="l" t="t" r="r" b="b"/>
            <a:pathLst>
              <a:path w="2539" h="17145">
                <a:moveTo>
                  <a:pt x="1969" y="16550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110491" y="4988323"/>
            <a:ext cx="21590" cy="11430"/>
          </a:xfrm>
          <a:custGeom>
            <a:avLst/>
            <a:gdLst/>
            <a:ahLst/>
            <a:cxnLst/>
            <a:rect l="l" t="t" r="r" b="b"/>
            <a:pathLst>
              <a:path w="21589" h="11429">
                <a:moveTo>
                  <a:pt x="21141" y="0"/>
                </a:moveTo>
                <a:lnTo>
                  <a:pt x="0" y="11223"/>
                </a:lnTo>
              </a:path>
            </a:pathLst>
          </a:custGeom>
          <a:ln w="109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107143" y="4990998"/>
            <a:ext cx="5080" cy="15240"/>
          </a:xfrm>
          <a:custGeom>
            <a:avLst/>
            <a:gdLst/>
            <a:ahLst/>
            <a:cxnLst/>
            <a:rect l="l" t="t" r="r" b="b"/>
            <a:pathLst>
              <a:path w="5080" h="15239">
                <a:moveTo>
                  <a:pt x="0" y="14749"/>
                </a:moveTo>
                <a:lnTo>
                  <a:pt x="4913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110042" y="4984764"/>
            <a:ext cx="3175" cy="13335"/>
          </a:xfrm>
          <a:custGeom>
            <a:avLst/>
            <a:gdLst/>
            <a:ahLst/>
            <a:cxnLst/>
            <a:rect l="l" t="t" r="r" b="b"/>
            <a:pathLst>
              <a:path w="3175" h="13335">
                <a:moveTo>
                  <a:pt x="2659" y="12773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106617" y="4983497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30" h="1270">
                <a:moveTo>
                  <a:pt x="0" y="0"/>
                </a:moveTo>
                <a:lnTo>
                  <a:pt x="10964" y="1222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15131" y="4970385"/>
            <a:ext cx="6350" cy="22225"/>
          </a:xfrm>
          <a:custGeom>
            <a:avLst/>
            <a:gdLst/>
            <a:ahLst/>
            <a:cxnLst/>
            <a:rect l="l" t="t" r="r" b="b"/>
            <a:pathLst>
              <a:path w="6350" h="22225">
                <a:moveTo>
                  <a:pt x="0" y="21638"/>
                </a:moveTo>
                <a:lnTo>
                  <a:pt x="6270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169888" y="5053817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118238" y="5033358"/>
            <a:ext cx="16510" cy="27305"/>
          </a:xfrm>
          <a:custGeom>
            <a:avLst/>
            <a:gdLst/>
            <a:ahLst/>
            <a:cxnLst/>
            <a:rect l="l" t="t" r="r" b="b"/>
            <a:pathLst>
              <a:path w="16510" h="27304">
                <a:moveTo>
                  <a:pt x="0" y="0"/>
                </a:moveTo>
                <a:lnTo>
                  <a:pt x="15899" y="26999"/>
                </a:lnTo>
              </a:path>
            </a:pathLst>
          </a:custGeom>
          <a:ln w="1093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121248" y="5040924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5" h="17779">
                <a:moveTo>
                  <a:pt x="0" y="17347"/>
                </a:moveTo>
                <a:lnTo>
                  <a:pt x="20834" y="0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124268" y="5043915"/>
            <a:ext cx="13335" cy="17145"/>
          </a:xfrm>
          <a:custGeom>
            <a:avLst/>
            <a:gdLst/>
            <a:ahLst/>
            <a:cxnLst/>
            <a:rect l="l" t="t" r="r" b="b"/>
            <a:pathLst>
              <a:path w="13335" h="17145">
                <a:moveTo>
                  <a:pt x="13284" y="0"/>
                </a:moveTo>
                <a:lnTo>
                  <a:pt x="0" y="16965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123064" y="5051557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10">
                <a:moveTo>
                  <a:pt x="6532" y="0"/>
                </a:moveTo>
                <a:lnTo>
                  <a:pt x="0" y="15917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113741" y="5057300"/>
            <a:ext cx="19050" cy="10160"/>
          </a:xfrm>
          <a:custGeom>
            <a:avLst/>
            <a:gdLst/>
            <a:ahLst/>
            <a:cxnLst/>
            <a:rect l="l" t="t" r="r" b="b"/>
            <a:pathLst>
              <a:path w="19050" h="10160">
                <a:moveTo>
                  <a:pt x="18700" y="9858"/>
                </a:moveTo>
                <a:lnTo>
                  <a:pt x="0" y="0"/>
                </a:lnTo>
              </a:path>
            </a:pathLst>
          </a:custGeom>
          <a:ln w="109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111870" y="5049865"/>
            <a:ext cx="9525" cy="25400"/>
          </a:xfrm>
          <a:custGeom>
            <a:avLst/>
            <a:gdLst/>
            <a:ahLst/>
            <a:cxnLst/>
            <a:rect l="l" t="t" r="r" b="b"/>
            <a:pathLst>
              <a:path w="9525" h="25400">
                <a:moveTo>
                  <a:pt x="9366" y="0"/>
                </a:moveTo>
                <a:lnTo>
                  <a:pt x="0" y="25350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110119" y="5046590"/>
            <a:ext cx="14604" cy="31750"/>
          </a:xfrm>
          <a:custGeom>
            <a:avLst/>
            <a:gdLst/>
            <a:ahLst/>
            <a:cxnLst/>
            <a:rect l="l" t="t" r="r" b="b"/>
            <a:pathLst>
              <a:path w="14605" h="31750">
                <a:moveTo>
                  <a:pt x="0" y="31748"/>
                </a:moveTo>
                <a:lnTo>
                  <a:pt x="14039" y="0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092107" y="5043522"/>
            <a:ext cx="36195" cy="16510"/>
          </a:xfrm>
          <a:custGeom>
            <a:avLst/>
            <a:gdLst/>
            <a:ahLst/>
            <a:cxnLst/>
            <a:rect l="l" t="t" r="r" b="b"/>
            <a:pathLst>
              <a:path w="36194" h="16510">
                <a:moveTo>
                  <a:pt x="36045" y="15950"/>
                </a:moveTo>
                <a:lnTo>
                  <a:pt x="0" y="0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095423" y="5045869"/>
            <a:ext cx="27305" cy="2540"/>
          </a:xfrm>
          <a:custGeom>
            <a:avLst/>
            <a:gdLst/>
            <a:ahLst/>
            <a:cxnLst/>
            <a:rect l="l" t="t" r="r" b="b"/>
            <a:pathLst>
              <a:path w="27305" h="2539">
                <a:moveTo>
                  <a:pt x="0" y="2281"/>
                </a:moveTo>
                <a:lnTo>
                  <a:pt x="26700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108094" y="5030519"/>
            <a:ext cx="18415" cy="23495"/>
          </a:xfrm>
          <a:custGeom>
            <a:avLst/>
            <a:gdLst/>
            <a:ahLst/>
            <a:cxnLst/>
            <a:rect l="l" t="t" r="r" b="b"/>
            <a:pathLst>
              <a:path w="18414" h="23495">
                <a:moveTo>
                  <a:pt x="0" y="23199"/>
                </a:moveTo>
                <a:lnTo>
                  <a:pt x="17891" y="0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120361" y="5031556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0"/>
                </a:moveTo>
                <a:lnTo>
                  <a:pt x="10111" y="18821"/>
                </a:lnTo>
              </a:path>
            </a:pathLst>
          </a:custGeom>
          <a:ln w="1093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121784" y="5044013"/>
            <a:ext cx="15240" cy="12065"/>
          </a:xfrm>
          <a:custGeom>
            <a:avLst/>
            <a:gdLst/>
            <a:ahLst/>
            <a:cxnLst/>
            <a:rect l="l" t="t" r="r" b="b"/>
            <a:pathLst>
              <a:path w="15239" h="12064">
                <a:moveTo>
                  <a:pt x="0" y="11900"/>
                </a:moveTo>
                <a:lnTo>
                  <a:pt x="14717" y="0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129258" y="5042922"/>
            <a:ext cx="10160" cy="13335"/>
          </a:xfrm>
          <a:custGeom>
            <a:avLst/>
            <a:gdLst/>
            <a:ahLst/>
            <a:cxnLst/>
            <a:rect l="l" t="t" r="r" b="b"/>
            <a:pathLst>
              <a:path w="10160" h="13335">
                <a:moveTo>
                  <a:pt x="10132" y="0"/>
                </a:moveTo>
                <a:lnTo>
                  <a:pt x="0" y="12893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126467" y="5050629"/>
            <a:ext cx="5715" cy="11430"/>
          </a:xfrm>
          <a:custGeom>
            <a:avLst/>
            <a:gdLst/>
            <a:ahLst/>
            <a:cxnLst/>
            <a:rect l="l" t="t" r="r" b="b"/>
            <a:pathLst>
              <a:path w="5714" h="11429">
                <a:moveTo>
                  <a:pt x="5569" y="0"/>
                </a:moveTo>
                <a:lnTo>
                  <a:pt x="0" y="11266"/>
                </a:lnTo>
              </a:path>
            </a:pathLst>
          </a:custGeom>
          <a:ln w="1093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118939" y="5058293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4860" y="7522"/>
                </a:moveTo>
                <a:lnTo>
                  <a:pt x="0" y="0"/>
                </a:lnTo>
              </a:path>
            </a:pathLst>
          </a:custGeom>
          <a:ln w="1092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116072" y="5048850"/>
            <a:ext cx="7620" cy="20320"/>
          </a:xfrm>
          <a:custGeom>
            <a:avLst/>
            <a:gdLst/>
            <a:ahLst/>
            <a:cxnLst/>
            <a:rect l="l" t="t" r="r" b="b"/>
            <a:pathLst>
              <a:path w="7619" h="20320">
                <a:moveTo>
                  <a:pt x="7484" y="0"/>
                </a:moveTo>
                <a:lnTo>
                  <a:pt x="0" y="20306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110797" y="5054483"/>
            <a:ext cx="10795" cy="22225"/>
          </a:xfrm>
          <a:custGeom>
            <a:avLst/>
            <a:gdLst/>
            <a:ahLst/>
            <a:cxnLst/>
            <a:rect l="l" t="t" r="r" b="b"/>
            <a:pathLst>
              <a:path w="10794" h="22225">
                <a:moveTo>
                  <a:pt x="0" y="22184"/>
                </a:moveTo>
                <a:lnTo>
                  <a:pt x="10537" y="0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102361" y="5047234"/>
            <a:ext cx="27305" cy="12065"/>
          </a:xfrm>
          <a:custGeom>
            <a:avLst/>
            <a:gdLst/>
            <a:ahLst/>
            <a:cxnLst/>
            <a:rect l="l" t="t" r="r" b="b"/>
            <a:pathLst>
              <a:path w="27305" h="12064">
                <a:moveTo>
                  <a:pt x="26689" y="11943"/>
                </a:moveTo>
                <a:lnTo>
                  <a:pt x="0" y="0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096692" y="5045192"/>
            <a:ext cx="18415" cy="635"/>
          </a:xfrm>
          <a:custGeom>
            <a:avLst/>
            <a:gdLst/>
            <a:ahLst/>
            <a:cxnLst/>
            <a:rect l="l" t="t" r="r" b="b"/>
            <a:pathLst>
              <a:path w="18414" h="635">
                <a:moveTo>
                  <a:pt x="0" y="534"/>
                </a:moveTo>
                <a:lnTo>
                  <a:pt x="18252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108948" y="5035956"/>
            <a:ext cx="13335" cy="16510"/>
          </a:xfrm>
          <a:custGeom>
            <a:avLst/>
            <a:gdLst/>
            <a:ahLst/>
            <a:cxnLst/>
            <a:rect l="l" t="t" r="r" b="b"/>
            <a:pathLst>
              <a:path w="13335" h="16510">
                <a:moveTo>
                  <a:pt x="0" y="15994"/>
                </a:moveTo>
                <a:lnTo>
                  <a:pt x="12912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169888" y="511932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120361" y="5093928"/>
            <a:ext cx="1270" cy="29209"/>
          </a:xfrm>
          <a:custGeom>
            <a:avLst/>
            <a:gdLst/>
            <a:ahLst/>
            <a:cxnLst/>
            <a:rect l="l" t="t" r="r" b="b"/>
            <a:pathLst>
              <a:path w="1269" h="29210">
                <a:moveTo>
                  <a:pt x="0" y="0"/>
                </a:moveTo>
                <a:lnTo>
                  <a:pt x="919" y="29029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117068" y="5106615"/>
            <a:ext cx="28575" cy="7620"/>
          </a:xfrm>
          <a:custGeom>
            <a:avLst/>
            <a:gdLst/>
            <a:ahLst/>
            <a:cxnLst/>
            <a:rect l="l" t="t" r="r" b="b"/>
            <a:pathLst>
              <a:path w="28575" h="7620">
                <a:moveTo>
                  <a:pt x="0" y="7161"/>
                </a:moveTo>
                <a:lnTo>
                  <a:pt x="28275" y="0"/>
                </a:lnTo>
              </a:path>
            </a:pathLst>
          </a:custGeom>
          <a:ln w="1091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126467" y="5099485"/>
            <a:ext cx="13335" cy="36195"/>
          </a:xfrm>
          <a:custGeom>
            <a:avLst/>
            <a:gdLst/>
            <a:ahLst/>
            <a:cxnLst/>
            <a:rect l="l" t="t" r="r" b="b"/>
            <a:pathLst>
              <a:path w="13335" h="36195">
                <a:moveTo>
                  <a:pt x="12813" y="0"/>
                </a:moveTo>
                <a:lnTo>
                  <a:pt x="0" y="35995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126697" y="5126059"/>
            <a:ext cx="12700" cy="2540"/>
          </a:xfrm>
          <a:custGeom>
            <a:avLst/>
            <a:gdLst/>
            <a:ahLst/>
            <a:cxnLst/>
            <a:rect l="l" t="t" r="r" b="b"/>
            <a:pathLst>
              <a:path w="12700" h="2539">
                <a:moveTo>
                  <a:pt x="0" y="0"/>
                </a:moveTo>
                <a:lnTo>
                  <a:pt x="12321" y="2325"/>
                </a:lnTo>
              </a:path>
            </a:pathLst>
          </a:custGeom>
          <a:ln w="1091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109922" y="5127347"/>
            <a:ext cx="32384" cy="635"/>
          </a:xfrm>
          <a:custGeom>
            <a:avLst/>
            <a:gdLst/>
            <a:ahLst/>
            <a:cxnLst/>
            <a:rect l="l" t="t" r="r" b="b"/>
            <a:pathLst>
              <a:path w="32385" h="635">
                <a:moveTo>
                  <a:pt x="32083" y="0"/>
                </a:moveTo>
                <a:lnTo>
                  <a:pt x="0" y="218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102930" y="5126473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5025" y="0"/>
                </a:moveTo>
                <a:lnTo>
                  <a:pt x="0" y="3482"/>
                </a:lnTo>
              </a:path>
            </a:pathLst>
          </a:custGeom>
          <a:ln w="1091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100402" y="511672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0" y="19782"/>
                </a:moveTo>
                <a:lnTo>
                  <a:pt x="20265" y="0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097874" y="5105097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22782" y="16005"/>
                </a:moveTo>
                <a:lnTo>
                  <a:pt x="0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097207" y="5106418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4" h="13335">
                <a:moveTo>
                  <a:pt x="0" y="0"/>
                </a:moveTo>
                <a:lnTo>
                  <a:pt x="29249" y="12784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119869" y="5094878"/>
            <a:ext cx="2540" cy="25400"/>
          </a:xfrm>
          <a:custGeom>
            <a:avLst/>
            <a:gdLst/>
            <a:ahLst/>
            <a:cxnLst/>
            <a:rect l="l" t="t" r="r" b="b"/>
            <a:pathLst>
              <a:path w="2539" h="25400">
                <a:moveTo>
                  <a:pt x="2418" y="25208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122692" y="5092542"/>
            <a:ext cx="635" cy="19050"/>
          </a:xfrm>
          <a:custGeom>
            <a:avLst/>
            <a:gdLst/>
            <a:ahLst/>
            <a:cxnLst/>
            <a:rect l="l" t="t" r="r" b="b"/>
            <a:pathLst>
              <a:path w="635" h="19050">
                <a:moveTo>
                  <a:pt x="0" y="0"/>
                </a:moveTo>
                <a:lnTo>
                  <a:pt x="437" y="18854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118205" y="5107237"/>
            <a:ext cx="19050" cy="4445"/>
          </a:xfrm>
          <a:custGeom>
            <a:avLst/>
            <a:gdLst/>
            <a:ahLst/>
            <a:cxnLst/>
            <a:rect l="l" t="t" r="r" b="b"/>
            <a:pathLst>
              <a:path w="19050" h="4445">
                <a:moveTo>
                  <a:pt x="0" y="4236"/>
                </a:moveTo>
                <a:lnTo>
                  <a:pt x="18941" y="0"/>
                </a:lnTo>
              </a:path>
            </a:pathLst>
          </a:custGeom>
          <a:ln w="1091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131173" y="5098426"/>
            <a:ext cx="10795" cy="27305"/>
          </a:xfrm>
          <a:custGeom>
            <a:avLst/>
            <a:gdLst/>
            <a:ahLst/>
            <a:cxnLst/>
            <a:rect l="l" t="t" r="r" b="b"/>
            <a:pathLst>
              <a:path w="10794" h="27304">
                <a:moveTo>
                  <a:pt x="10351" y="0"/>
                </a:moveTo>
                <a:lnTo>
                  <a:pt x="0" y="26878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122068" y="5126190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89" h="1270">
                <a:moveTo>
                  <a:pt x="21305" y="0"/>
                </a:moveTo>
                <a:lnTo>
                  <a:pt x="0" y="1222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109331" y="5126419"/>
            <a:ext cx="20320" cy="3175"/>
          </a:xfrm>
          <a:custGeom>
            <a:avLst/>
            <a:gdLst/>
            <a:ahLst/>
            <a:cxnLst/>
            <a:rect l="l" t="t" r="r" b="b"/>
            <a:pathLst>
              <a:path w="20319" h="3175">
                <a:moveTo>
                  <a:pt x="20178" y="0"/>
                </a:moveTo>
                <a:lnTo>
                  <a:pt x="0" y="2674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101233" y="5117106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0" y="17478"/>
                </a:moveTo>
                <a:lnTo>
                  <a:pt x="17398" y="0"/>
                </a:lnTo>
              </a:path>
            </a:pathLst>
          </a:custGeom>
          <a:ln w="1093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104779" y="5108765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16457" y="12085"/>
                </a:moveTo>
                <a:lnTo>
                  <a:pt x="0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098739" y="5104682"/>
            <a:ext cx="25400" cy="10795"/>
          </a:xfrm>
          <a:custGeom>
            <a:avLst/>
            <a:gdLst/>
            <a:ahLst/>
            <a:cxnLst/>
            <a:rect l="l" t="t" r="r" b="b"/>
            <a:pathLst>
              <a:path w="25400" h="10795">
                <a:moveTo>
                  <a:pt x="0" y="0"/>
                </a:moveTo>
                <a:lnTo>
                  <a:pt x="24927" y="10590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120908" y="5101690"/>
            <a:ext cx="1905" cy="17145"/>
          </a:xfrm>
          <a:custGeom>
            <a:avLst/>
            <a:gdLst/>
            <a:ahLst/>
            <a:cxnLst/>
            <a:rect l="l" t="t" r="r" b="b"/>
            <a:pathLst>
              <a:path w="1905" h="17145">
                <a:moveTo>
                  <a:pt x="1761" y="17129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1976115" y="5900373"/>
            <a:ext cx="44259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solidFill>
                  <a:srgbClr val="0096FF"/>
                </a:solidFill>
                <a:latin typeface="Calibri"/>
                <a:cs typeface="Calibri"/>
              </a:rPr>
              <a:t>Basket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2057102" y="5594181"/>
            <a:ext cx="259079" cy="4445"/>
          </a:xfrm>
          <a:custGeom>
            <a:avLst/>
            <a:gdLst/>
            <a:ahLst/>
            <a:cxnLst/>
            <a:rect l="l" t="t" r="r" b="b"/>
            <a:pathLst>
              <a:path w="259080" h="4445">
                <a:moveTo>
                  <a:pt x="0" y="0"/>
                </a:moveTo>
                <a:lnTo>
                  <a:pt x="258465" y="3952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304832" y="5588919"/>
            <a:ext cx="1905" cy="255904"/>
          </a:xfrm>
          <a:custGeom>
            <a:avLst/>
            <a:gdLst/>
            <a:ahLst/>
            <a:cxnLst/>
            <a:rect l="l" t="t" r="r" b="b"/>
            <a:pathLst>
              <a:path w="1905" h="255904">
                <a:moveTo>
                  <a:pt x="0" y="0"/>
                </a:moveTo>
                <a:lnTo>
                  <a:pt x="1761" y="255415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059772" y="5838898"/>
            <a:ext cx="250825" cy="1270"/>
          </a:xfrm>
          <a:custGeom>
            <a:avLst/>
            <a:gdLst/>
            <a:ahLst/>
            <a:cxnLst/>
            <a:rect l="l" t="t" r="r" b="b"/>
            <a:pathLst>
              <a:path w="250825" h="1270">
                <a:moveTo>
                  <a:pt x="250499" y="0"/>
                </a:moveTo>
                <a:lnTo>
                  <a:pt x="0" y="676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060406" y="5589890"/>
            <a:ext cx="3175" cy="255904"/>
          </a:xfrm>
          <a:custGeom>
            <a:avLst/>
            <a:gdLst/>
            <a:ahLst/>
            <a:cxnLst/>
            <a:rect l="l" t="t" r="r" b="b"/>
            <a:pathLst>
              <a:path w="3175" h="255904">
                <a:moveTo>
                  <a:pt x="3140" y="255394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058481" y="5592303"/>
            <a:ext cx="248285" cy="3810"/>
          </a:xfrm>
          <a:custGeom>
            <a:avLst/>
            <a:gdLst/>
            <a:ahLst/>
            <a:cxnLst/>
            <a:rect l="l" t="t" r="r" b="b"/>
            <a:pathLst>
              <a:path w="248285" h="3810">
                <a:moveTo>
                  <a:pt x="0" y="0"/>
                </a:moveTo>
                <a:lnTo>
                  <a:pt x="247796" y="3613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307021" y="5587554"/>
            <a:ext cx="1270" cy="250190"/>
          </a:xfrm>
          <a:custGeom>
            <a:avLst/>
            <a:gdLst/>
            <a:ahLst/>
            <a:cxnLst/>
            <a:rect l="l" t="t" r="r" b="b"/>
            <a:pathLst>
              <a:path w="1269" h="250189">
                <a:moveTo>
                  <a:pt x="0" y="0"/>
                </a:moveTo>
                <a:lnTo>
                  <a:pt x="1192" y="249989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064849" y="5838625"/>
            <a:ext cx="247015" cy="1270"/>
          </a:xfrm>
          <a:custGeom>
            <a:avLst/>
            <a:gdLst/>
            <a:ahLst/>
            <a:cxnLst/>
            <a:rect l="l" t="t" r="r" b="b"/>
            <a:pathLst>
              <a:path w="247014" h="1270">
                <a:moveTo>
                  <a:pt x="246789" y="0"/>
                </a:moveTo>
                <a:lnTo>
                  <a:pt x="0" y="851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061632" y="5592871"/>
            <a:ext cx="2540" cy="251460"/>
          </a:xfrm>
          <a:custGeom>
            <a:avLst/>
            <a:gdLst/>
            <a:ahLst/>
            <a:cxnLst/>
            <a:rect l="l" t="t" r="r" b="b"/>
            <a:pathLst>
              <a:path w="2539" h="251460">
                <a:moveTo>
                  <a:pt x="2265" y="251059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158945" y="565428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108215" y="5630285"/>
            <a:ext cx="2540" cy="29209"/>
          </a:xfrm>
          <a:custGeom>
            <a:avLst/>
            <a:gdLst/>
            <a:ahLst/>
            <a:cxnLst/>
            <a:rect l="l" t="t" r="r" b="b"/>
            <a:pathLst>
              <a:path w="2539" h="29210">
                <a:moveTo>
                  <a:pt x="2013" y="0"/>
                </a:moveTo>
                <a:lnTo>
                  <a:pt x="0" y="29029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106092" y="5648157"/>
            <a:ext cx="31750" cy="3810"/>
          </a:xfrm>
          <a:custGeom>
            <a:avLst/>
            <a:gdLst/>
            <a:ahLst/>
            <a:cxnLst/>
            <a:rect l="l" t="t" r="r" b="b"/>
            <a:pathLst>
              <a:path w="31750" h="3810">
                <a:moveTo>
                  <a:pt x="0" y="0"/>
                </a:moveTo>
                <a:lnTo>
                  <a:pt x="31624" y="3711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113391" y="565007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20">
                <a:moveTo>
                  <a:pt x="19992" y="0"/>
                </a:moveTo>
                <a:lnTo>
                  <a:pt x="0" y="7413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114737" y="5645461"/>
            <a:ext cx="9525" cy="26670"/>
          </a:xfrm>
          <a:custGeom>
            <a:avLst/>
            <a:gdLst/>
            <a:ahLst/>
            <a:cxnLst/>
            <a:rect l="l" t="t" r="r" b="b"/>
            <a:pathLst>
              <a:path w="9525" h="26670">
                <a:moveTo>
                  <a:pt x="9388" y="0"/>
                </a:moveTo>
                <a:lnTo>
                  <a:pt x="0" y="26660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114343" y="5651138"/>
            <a:ext cx="2540" cy="24765"/>
          </a:xfrm>
          <a:custGeom>
            <a:avLst/>
            <a:gdLst/>
            <a:ahLst/>
            <a:cxnLst/>
            <a:rect l="l" t="t" r="r" b="b"/>
            <a:pathLst>
              <a:path w="2539" h="24764">
                <a:moveTo>
                  <a:pt x="2133" y="24575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101431" y="5650777"/>
            <a:ext cx="17145" cy="20955"/>
          </a:xfrm>
          <a:custGeom>
            <a:avLst/>
            <a:gdLst/>
            <a:ahLst/>
            <a:cxnLst/>
            <a:rect l="l" t="t" r="r" b="b"/>
            <a:pathLst>
              <a:path w="17144" h="20954">
                <a:moveTo>
                  <a:pt x="16753" y="0"/>
                </a:moveTo>
                <a:lnTo>
                  <a:pt x="0" y="20939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098279" y="5642939"/>
            <a:ext cx="6985" cy="33655"/>
          </a:xfrm>
          <a:custGeom>
            <a:avLst/>
            <a:gdLst/>
            <a:ahLst/>
            <a:cxnLst/>
            <a:rect l="l" t="t" r="r" b="b"/>
            <a:pathLst>
              <a:path w="6985" h="33654">
                <a:moveTo>
                  <a:pt x="6543" y="33123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080847" y="5651749"/>
            <a:ext cx="27305" cy="2540"/>
          </a:xfrm>
          <a:custGeom>
            <a:avLst/>
            <a:gdLst/>
            <a:ahLst/>
            <a:cxnLst/>
            <a:rect l="l" t="t" r="r" b="b"/>
            <a:pathLst>
              <a:path w="27305" h="2539">
                <a:moveTo>
                  <a:pt x="27159" y="0"/>
                </a:moveTo>
                <a:lnTo>
                  <a:pt x="0" y="1921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087216" y="5646323"/>
            <a:ext cx="28575" cy="7620"/>
          </a:xfrm>
          <a:custGeom>
            <a:avLst/>
            <a:gdLst/>
            <a:ahLst/>
            <a:cxnLst/>
            <a:rect l="l" t="t" r="r" b="b"/>
            <a:pathLst>
              <a:path w="28575" h="7620">
                <a:moveTo>
                  <a:pt x="0" y="7631"/>
                </a:moveTo>
                <a:lnTo>
                  <a:pt x="28472" y="0"/>
                </a:lnTo>
              </a:path>
            </a:pathLst>
          </a:custGeom>
          <a:ln w="1091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105961" y="5632130"/>
            <a:ext cx="5080" cy="26670"/>
          </a:xfrm>
          <a:custGeom>
            <a:avLst/>
            <a:gdLst/>
            <a:ahLst/>
            <a:cxnLst/>
            <a:rect l="l" t="t" r="r" b="b"/>
            <a:pathLst>
              <a:path w="5080" h="26670">
                <a:moveTo>
                  <a:pt x="0" y="26169"/>
                </a:moveTo>
                <a:lnTo>
                  <a:pt x="4803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110447" y="5628964"/>
            <a:ext cx="1905" cy="18415"/>
          </a:xfrm>
          <a:custGeom>
            <a:avLst/>
            <a:gdLst/>
            <a:ahLst/>
            <a:cxnLst/>
            <a:rect l="l" t="t" r="r" b="b"/>
            <a:pathLst>
              <a:path w="1905" h="18414">
                <a:moveTo>
                  <a:pt x="1761" y="0"/>
                </a:moveTo>
                <a:lnTo>
                  <a:pt x="0" y="18166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107526" y="5646301"/>
            <a:ext cx="24765" cy="2540"/>
          </a:xfrm>
          <a:custGeom>
            <a:avLst/>
            <a:gdLst/>
            <a:ahLst/>
            <a:cxnLst/>
            <a:rect l="l" t="t" r="r" b="b"/>
            <a:pathLst>
              <a:path w="24764" h="2539">
                <a:moveTo>
                  <a:pt x="0" y="0"/>
                </a:moveTo>
                <a:lnTo>
                  <a:pt x="24730" y="2336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122550" y="5648780"/>
            <a:ext cx="12700" cy="5715"/>
          </a:xfrm>
          <a:custGeom>
            <a:avLst/>
            <a:gdLst/>
            <a:ahLst/>
            <a:cxnLst/>
            <a:rect l="l" t="t" r="r" b="b"/>
            <a:pathLst>
              <a:path w="12700" h="5714">
                <a:moveTo>
                  <a:pt x="12222" y="0"/>
                </a:moveTo>
                <a:lnTo>
                  <a:pt x="0" y="5415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117976" y="5644522"/>
            <a:ext cx="8890" cy="23495"/>
          </a:xfrm>
          <a:custGeom>
            <a:avLst/>
            <a:gdLst/>
            <a:ahLst/>
            <a:cxnLst/>
            <a:rect l="l" t="t" r="r" b="b"/>
            <a:pathLst>
              <a:path w="8889" h="23495">
                <a:moveTo>
                  <a:pt x="8732" y="0"/>
                </a:moveTo>
                <a:lnTo>
                  <a:pt x="0" y="23254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115415" y="5653834"/>
            <a:ext cx="2540" cy="20955"/>
          </a:xfrm>
          <a:custGeom>
            <a:avLst/>
            <a:gdLst/>
            <a:ahLst/>
            <a:cxnLst/>
            <a:rect l="l" t="t" r="r" b="b"/>
            <a:pathLst>
              <a:path w="2539" h="20954">
                <a:moveTo>
                  <a:pt x="2232" y="20535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105118" y="5650079"/>
            <a:ext cx="15875" cy="18415"/>
          </a:xfrm>
          <a:custGeom>
            <a:avLst/>
            <a:gdLst/>
            <a:ahLst/>
            <a:cxnLst/>
            <a:rect l="l" t="t" r="r" b="b"/>
            <a:pathLst>
              <a:path w="15875" h="18414">
                <a:moveTo>
                  <a:pt x="15264" y="0"/>
                </a:moveTo>
                <a:lnTo>
                  <a:pt x="0" y="17948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100894" y="5651061"/>
            <a:ext cx="5715" cy="24130"/>
          </a:xfrm>
          <a:custGeom>
            <a:avLst/>
            <a:gdLst/>
            <a:ahLst/>
            <a:cxnLst/>
            <a:rect l="l" t="t" r="r" b="b"/>
            <a:pathLst>
              <a:path w="5714" h="24129">
                <a:moveTo>
                  <a:pt x="5132" y="23669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092359" y="5651029"/>
            <a:ext cx="17145" cy="1270"/>
          </a:xfrm>
          <a:custGeom>
            <a:avLst/>
            <a:gdLst/>
            <a:ahLst/>
            <a:cxnLst/>
            <a:rect l="l" t="t" r="r" b="b"/>
            <a:pathLst>
              <a:path w="17144" h="1270">
                <a:moveTo>
                  <a:pt x="17059" y="0"/>
                </a:moveTo>
                <a:lnTo>
                  <a:pt x="0" y="1091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088529" y="5646913"/>
            <a:ext cx="20955" cy="5715"/>
          </a:xfrm>
          <a:custGeom>
            <a:avLst/>
            <a:gdLst/>
            <a:ahLst/>
            <a:cxnLst/>
            <a:rect l="l" t="t" r="r" b="b"/>
            <a:pathLst>
              <a:path w="20955" h="5714">
                <a:moveTo>
                  <a:pt x="0" y="5513"/>
                </a:moveTo>
                <a:lnTo>
                  <a:pt x="20561" y="0"/>
                </a:lnTo>
              </a:path>
            </a:pathLst>
          </a:custGeom>
          <a:ln w="1091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106541" y="5636497"/>
            <a:ext cx="4445" cy="20320"/>
          </a:xfrm>
          <a:custGeom>
            <a:avLst/>
            <a:gdLst/>
            <a:ahLst/>
            <a:cxnLst/>
            <a:rect l="l" t="t" r="r" b="b"/>
            <a:pathLst>
              <a:path w="4444" h="20320">
                <a:moveTo>
                  <a:pt x="0" y="20284"/>
                </a:moveTo>
                <a:lnTo>
                  <a:pt x="4311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158945" y="5719787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108499" y="5699885"/>
            <a:ext cx="4445" cy="12700"/>
          </a:xfrm>
          <a:custGeom>
            <a:avLst/>
            <a:gdLst/>
            <a:ahLst/>
            <a:cxnLst/>
            <a:rect l="l" t="t" r="r" b="b"/>
            <a:pathLst>
              <a:path w="4444" h="12700">
                <a:moveTo>
                  <a:pt x="0" y="0"/>
                </a:moveTo>
                <a:lnTo>
                  <a:pt x="4223" y="12347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107471" y="57071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19" h="10795">
                <a:moveTo>
                  <a:pt x="0" y="0"/>
                </a:moveTo>
                <a:lnTo>
                  <a:pt x="19992" y="10742"/>
                </a:lnTo>
              </a:path>
            </a:pathLst>
          </a:custGeom>
          <a:ln w="109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109725" y="5705813"/>
            <a:ext cx="16510" cy="22225"/>
          </a:xfrm>
          <a:custGeom>
            <a:avLst/>
            <a:gdLst/>
            <a:ahLst/>
            <a:cxnLst/>
            <a:rect l="l" t="t" r="r" b="b"/>
            <a:pathLst>
              <a:path w="16510" h="22225">
                <a:moveTo>
                  <a:pt x="16162" y="0"/>
                </a:moveTo>
                <a:lnTo>
                  <a:pt x="0" y="21944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110677" y="5717560"/>
            <a:ext cx="4445" cy="19685"/>
          </a:xfrm>
          <a:custGeom>
            <a:avLst/>
            <a:gdLst/>
            <a:ahLst/>
            <a:cxnLst/>
            <a:rect l="l" t="t" r="r" b="b"/>
            <a:pathLst>
              <a:path w="4444" h="19685">
                <a:moveTo>
                  <a:pt x="0" y="0"/>
                </a:moveTo>
                <a:lnTo>
                  <a:pt x="4037" y="19553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100675" y="5714907"/>
            <a:ext cx="17145" cy="23495"/>
          </a:xfrm>
          <a:custGeom>
            <a:avLst/>
            <a:gdLst/>
            <a:ahLst/>
            <a:cxnLst/>
            <a:rect l="l" t="t" r="r" b="b"/>
            <a:pathLst>
              <a:path w="17144" h="23495">
                <a:moveTo>
                  <a:pt x="17015" y="23472"/>
                </a:moveTo>
                <a:lnTo>
                  <a:pt x="0" y="0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095095" y="5721916"/>
            <a:ext cx="14604" cy="8255"/>
          </a:xfrm>
          <a:custGeom>
            <a:avLst/>
            <a:gdLst/>
            <a:ahLst/>
            <a:cxnLst/>
            <a:rect l="l" t="t" r="r" b="b"/>
            <a:pathLst>
              <a:path w="14605" h="8254">
                <a:moveTo>
                  <a:pt x="14050" y="0"/>
                </a:moveTo>
                <a:lnTo>
                  <a:pt x="0" y="7707"/>
                </a:lnTo>
              </a:path>
            </a:pathLst>
          </a:custGeom>
          <a:ln w="109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089186" y="5726174"/>
            <a:ext cx="23495" cy="3810"/>
          </a:xfrm>
          <a:custGeom>
            <a:avLst/>
            <a:gdLst/>
            <a:ahLst/>
            <a:cxnLst/>
            <a:rect l="l" t="t" r="r" b="b"/>
            <a:pathLst>
              <a:path w="23494" h="3810">
                <a:moveTo>
                  <a:pt x="0" y="3318"/>
                </a:moveTo>
                <a:lnTo>
                  <a:pt x="22902" y="0"/>
                </a:lnTo>
              </a:path>
            </a:pathLst>
          </a:custGeom>
          <a:ln w="1091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087643" y="5710202"/>
            <a:ext cx="29845" cy="22860"/>
          </a:xfrm>
          <a:custGeom>
            <a:avLst/>
            <a:gdLst/>
            <a:ahLst/>
            <a:cxnLst/>
            <a:rect l="l" t="t" r="r" b="b"/>
            <a:pathLst>
              <a:path w="29844" h="22860">
                <a:moveTo>
                  <a:pt x="29698" y="22741"/>
                </a:moveTo>
                <a:lnTo>
                  <a:pt x="0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088606" y="5712844"/>
            <a:ext cx="20955" cy="8255"/>
          </a:xfrm>
          <a:custGeom>
            <a:avLst/>
            <a:gdLst/>
            <a:ahLst/>
            <a:cxnLst/>
            <a:rect l="l" t="t" r="r" b="b"/>
            <a:pathLst>
              <a:path w="20955" h="8254">
                <a:moveTo>
                  <a:pt x="0" y="0"/>
                </a:moveTo>
                <a:lnTo>
                  <a:pt x="20834" y="7849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104210" y="5698378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5" h="24764">
                <a:moveTo>
                  <a:pt x="0" y="24455"/>
                </a:moveTo>
                <a:lnTo>
                  <a:pt x="6915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110535" y="5698290"/>
            <a:ext cx="3810" cy="10160"/>
          </a:xfrm>
          <a:custGeom>
            <a:avLst/>
            <a:gdLst/>
            <a:ahLst/>
            <a:cxnLst/>
            <a:rect l="l" t="t" r="r" b="b"/>
            <a:pathLst>
              <a:path w="3810" h="10160">
                <a:moveTo>
                  <a:pt x="0" y="0"/>
                </a:moveTo>
                <a:lnTo>
                  <a:pt x="3468" y="9585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108904" y="5705704"/>
            <a:ext cx="12700" cy="6985"/>
          </a:xfrm>
          <a:custGeom>
            <a:avLst/>
            <a:gdLst/>
            <a:ahLst/>
            <a:cxnLst/>
            <a:rect l="l" t="t" r="r" b="b"/>
            <a:pathLst>
              <a:path w="12700" h="6985">
                <a:moveTo>
                  <a:pt x="0" y="0"/>
                </a:moveTo>
                <a:lnTo>
                  <a:pt x="12605" y="6430"/>
                </a:lnTo>
              </a:path>
            </a:pathLst>
          </a:custGeom>
          <a:ln w="1092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113894" y="5704677"/>
            <a:ext cx="13970" cy="19050"/>
          </a:xfrm>
          <a:custGeom>
            <a:avLst/>
            <a:gdLst/>
            <a:ahLst/>
            <a:cxnLst/>
            <a:rect l="l" t="t" r="r" b="b"/>
            <a:pathLst>
              <a:path w="13969" h="19050">
                <a:moveTo>
                  <a:pt x="13678" y="0"/>
                </a:moveTo>
                <a:lnTo>
                  <a:pt x="0" y="18767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113041" y="5715988"/>
            <a:ext cx="2540" cy="15875"/>
          </a:xfrm>
          <a:custGeom>
            <a:avLst/>
            <a:gdLst/>
            <a:ahLst/>
            <a:cxnLst/>
            <a:rect l="l" t="t" r="r" b="b"/>
            <a:pathLst>
              <a:path w="2539" h="15875">
                <a:moveTo>
                  <a:pt x="0" y="0"/>
                </a:moveTo>
                <a:lnTo>
                  <a:pt x="2483" y="15732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107876" y="5722036"/>
            <a:ext cx="11430" cy="15240"/>
          </a:xfrm>
          <a:custGeom>
            <a:avLst/>
            <a:gdLst/>
            <a:ahLst/>
            <a:cxnLst/>
            <a:rect l="l" t="t" r="r" b="b"/>
            <a:pathLst>
              <a:path w="11430" h="15239">
                <a:moveTo>
                  <a:pt x="10876" y="15208"/>
                </a:moveTo>
                <a:lnTo>
                  <a:pt x="0" y="0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099154" y="5720562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30" h="6985">
                <a:moveTo>
                  <a:pt x="11358" y="0"/>
                </a:moveTo>
                <a:lnTo>
                  <a:pt x="0" y="6812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090521" y="5724973"/>
            <a:ext cx="20320" cy="3175"/>
          </a:xfrm>
          <a:custGeom>
            <a:avLst/>
            <a:gdLst/>
            <a:ahLst/>
            <a:cxnLst/>
            <a:rect l="l" t="t" r="r" b="b"/>
            <a:pathLst>
              <a:path w="20319" h="3175">
                <a:moveTo>
                  <a:pt x="0" y="2969"/>
                </a:moveTo>
                <a:lnTo>
                  <a:pt x="19882" y="0"/>
                </a:lnTo>
              </a:path>
            </a:pathLst>
          </a:custGeom>
          <a:ln w="1091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094613" y="5713652"/>
            <a:ext cx="24130" cy="19050"/>
          </a:xfrm>
          <a:custGeom>
            <a:avLst/>
            <a:gdLst/>
            <a:ahLst/>
            <a:cxnLst/>
            <a:rect l="l" t="t" r="r" b="b"/>
            <a:pathLst>
              <a:path w="24130" h="19050">
                <a:moveTo>
                  <a:pt x="23592" y="18592"/>
                </a:moveTo>
                <a:lnTo>
                  <a:pt x="0" y="0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090291" y="5710649"/>
            <a:ext cx="17145" cy="6350"/>
          </a:xfrm>
          <a:custGeom>
            <a:avLst/>
            <a:gdLst/>
            <a:ahLst/>
            <a:cxnLst/>
            <a:rect l="l" t="t" r="r" b="b"/>
            <a:pathLst>
              <a:path w="17144" h="6350">
                <a:moveTo>
                  <a:pt x="0" y="0"/>
                </a:moveTo>
                <a:lnTo>
                  <a:pt x="16621" y="6332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104483" y="5701741"/>
            <a:ext cx="5715" cy="19685"/>
          </a:xfrm>
          <a:custGeom>
            <a:avLst/>
            <a:gdLst/>
            <a:ahLst/>
            <a:cxnLst/>
            <a:rect l="l" t="t" r="r" b="b"/>
            <a:pathLst>
              <a:path w="5714" h="19685">
                <a:moveTo>
                  <a:pt x="0" y="19422"/>
                </a:moveTo>
                <a:lnTo>
                  <a:pt x="5482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158945" y="578529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106781" y="5761449"/>
            <a:ext cx="9525" cy="22860"/>
          </a:xfrm>
          <a:custGeom>
            <a:avLst/>
            <a:gdLst/>
            <a:ahLst/>
            <a:cxnLst/>
            <a:rect l="l" t="t" r="r" b="b"/>
            <a:pathLst>
              <a:path w="9525" h="22860">
                <a:moveTo>
                  <a:pt x="0" y="0"/>
                </a:moveTo>
                <a:lnTo>
                  <a:pt x="8951" y="22872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109408" y="5770085"/>
            <a:ext cx="18415" cy="16510"/>
          </a:xfrm>
          <a:custGeom>
            <a:avLst/>
            <a:gdLst/>
            <a:ahLst/>
            <a:cxnLst/>
            <a:rect l="l" t="t" r="r" b="b"/>
            <a:pathLst>
              <a:path w="18414" h="16510">
                <a:moveTo>
                  <a:pt x="0" y="15972"/>
                </a:moveTo>
                <a:lnTo>
                  <a:pt x="18219" y="0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108872" y="5769844"/>
            <a:ext cx="17145" cy="20320"/>
          </a:xfrm>
          <a:custGeom>
            <a:avLst/>
            <a:gdLst/>
            <a:ahLst/>
            <a:cxnLst/>
            <a:rect l="l" t="t" r="r" b="b"/>
            <a:pathLst>
              <a:path w="17144" h="20320">
                <a:moveTo>
                  <a:pt x="17125" y="0"/>
                </a:moveTo>
                <a:lnTo>
                  <a:pt x="0" y="19815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112023" y="5779637"/>
            <a:ext cx="13335" cy="22225"/>
          </a:xfrm>
          <a:custGeom>
            <a:avLst/>
            <a:gdLst/>
            <a:ahLst/>
            <a:cxnLst/>
            <a:rect l="l" t="t" r="r" b="b"/>
            <a:pathLst>
              <a:path w="13335" h="22225">
                <a:moveTo>
                  <a:pt x="0" y="0"/>
                </a:moveTo>
                <a:lnTo>
                  <a:pt x="13273" y="21758"/>
                </a:lnTo>
              </a:path>
            </a:pathLst>
          </a:custGeom>
          <a:ln w="1093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102087" y="5787847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69" h="12700">
                <a:moveTo>
                  <a:pt x="26306" y="12085"/>
                </a:moveTo>
                <a:lnTo>
                  <a:pt x="0" y="0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095029" y="5785664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5" h="20320">
                <a:moveTo>
                  <a:pt x="20473" y="0"/>
                </a:moveTo>
                <a:lnTo>
                  <a:pt x="0" y="20000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097852" y="5785860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4" h="21589">
                <a:moveTo>
                  <a:pt x="0" y="21081"/>
                </a:moveTo>
                <a:lnTo>
                  <a:pt x="11489" y="0"/>
                </a:lnTo>
              </a:path>
            </a:pathLst>
          </a:custGeom>
          <a:ln w="1093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093114" y="5772825"/>
            <a:ext cx="17145" cy="20955"/>
          </a:xfrm>
          <a:custGeom>
            <a:avLst/>
            <a:gdLst/>
            <a:ahLst/>
            <a:cxnLst/>
            <a:rect l="l" t="t" r="r" b="b"/>
            <a:pathLst>
              <a:path w="17144" h="20954">
                <a:moveTo>
                  <a:pt x="16950" y="20852"/>
                </a:moveTo>
                <a:lnTo>
                  <a:pt x="0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089864" y="5774168"/>
            <a:ext cx="21590" cy="8255"/>
          </a:xfrm>
          <a:custGeom>
            <a:avLst/>
            <a:gdLst/>
            <a:ahLst/>
            <a:cxnLst/>
            <a:rect l="l" t="t" r="r" b="b"/>
            <a:pathLst>
              <a:path w="21589" h="8254">
                <a:moveTo>
                  <a:pt x="0" y="0"/>
                </a:moveTo>
                <a:lnTo>
                  <a:pt x="21294" y="7762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099362" y="5765150"/>
            <a:ext cx="13335" cy="19050"/>
          </a:xfrm>
          <a:custGeom>
            <a:avLst/>
            <a:gdLst/>
            <a:ahLst/>
            <a:cxnLst/>
            <a:rect l="l" t="t" r="r" b="b"/>
            <a:pathLst>
              <a:path w="13335" h="19050">
                <a:moveTo>
                  <a:pt x="0" y="18559"/>
                </a:moveTo>
                <a:lnTo>
                  <a:pt x="12977" y="0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108893" y="5759800"/>
            <a:ext cx="7620" cy="20320"/>
          </a:xfrm>
          <a:custGeom>
            <a:avLst/>
            <a:gdLst/>
            <a:ahLst/>
            <a:cxnLst/>
            <a:rect l="l" t="t" r="r" b="b"/>
            <a:pathLst>
              <a:path w="7619" h="20320">
                <a:moveTo>
                  <a:pt x="0" y="0"/>
                </a:moveTo>
                <a:lnTo>
                  <a:pt x="7375" y="20219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109988" y="5774462"/>
            <a:ext cx="10795" cy="9525"/>
          </a:xfrm>
          <a:custGeom>
            <a:avLst/>
            <a:gdLst/>
            <a:ahLst/>
            <a:cxnLst/>
            <a:rect l="l" t="t" r="r" b="b"/>
            <a:pathLst>
              <a:path w="10794" h="9525">
                <a:moveTo>
                  <a:pt x="0" y="9334"/>
                </a:moveTo>
                <a:lnTo>
                  <a:pt x="10603" y="0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115765" y="5768960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12157" y="0"/>
                </a:moveTo>
                <a:lnTo>
                  <a:pt x="0" y="13133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114014" y="5777890"/>
            <a:ext cx="11430" cy="17780"/>
          </a:xfrm>
          <a:custGeom>
            <a:avLst/>
            <a:gdLst/>
            <a:ahLst/>
            <a:cxnLst/>
            <a:rect l="l" t="t" r="r" b="b"/>
            <a:pathLst>
              <a:path w="11430" h="17779">
                <a:moveTo>
                  <a:pt x="0" y="0"/>
                </a:moveTo>
                <a:lnTo>
                  <a:pt x="11172" y="17533"/>
                </a:lnTo>
              </a:path>
            </a:pathLst>
          </a:custGeom>
          <a:ln w="1093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110535" y="5791112"/>
            <a:ext cx="19050" cy="8255"/>
          </a:xfrm>
          <a:custGeom>
            <a:avLst/>
            <a:gdLst/>
            <a:ahLst/>
            <a:cxnLst/>
            <a:rect l="l" t="t" r="r" b="b"/>
            <a:pathLst>
              <a:path w="19050" h="8254">
                <a:moveTo>
                  <a:pt x="18985" y="7980"/>
                </a:moveTo>
                <a:lnTo>
                  <a:pt x="0" y="0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104385" y="57845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2715" y="0"/>
                </a:moveTo>
                <a:lnTo>
                  <a:pt x="0" y="12893"/>
                </a:lnTo>
              </a:path>
            </a:pathLst>
          </a:custGeom>
          <a:ln w="1093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099034" y="5788022"/>
            <a:ext cx="8255" cy="17780"/>
          </a:xfrm>
          <a:custGeom>
            <a:avLst/>
            <a:gdLst/>
            <a:ahLst/>
            <a:cxnLst/>
            <a:rect l="l" t="t" r="r" b="b"/>
            <a:pathLst>
              <a:path w="8255" h="17779">
                <a:moveTo>
                  <a:pt x="0" y="17446"/>
                </a:moveTo>
                <a:lnTo>
                  <a:pt x="8261" y="0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097174" y="5775237"/>
            <a:ext cx="13970" cy="17780"/>
          </a:xfrm>
          <a:custGeom>
            <a:avLst/>
            <a:gdLst/>
            <a:ahLst/>
            <a:cxnLst/>
            <a:rect l="l" t="t" r="r" b="b"/>
            <a:pathLst>
              <a:path w="13969" h="17779">
                <a:moveTo>
                  <a:pt x="13459" y="17708"/>
                </a:moveTo>
                <a:lnTo>
                  <a:pt x="0" y="0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091308" y="5772574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0"/>
                </a:moveTo>
                <a:lnTo>
                  <a:pt x="12846" y="4836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100643" y="5767158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0" y="15131"/>
                </a:moveTo>
                <a:lnTo>
                  <a:pt x="9859" y="0"/>
                </a:lnTo>
              </a:path>
            </a:pathLst>
          </a:custGeom>
          <a:ln w="1093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 txBox="1"/>
          <p:nvPr/>
        </p:nvSpPr>
        <p:spPr>
          <a:xfrm>
            <a:off x="1270909" y="5900373"/>
            <a:ext cx="4083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0" dirty="0">
                <a:solidFill>
                  <a:srgbClr val="0096FF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0096FF"/>
                </a:solidFill>
                <a:latin typeface="Calibri"/>
                <a:cs typeface="Calibri"/>
              </a:rPr>
              <a:t>f</a:t>
            </a:r>
            <a:r>
              <a:rPr sz="1200" spc="-35" dirty="0">
                <a:solidFill>
                  <a:srgbClr val="0096FF"/>
                </a:solidFill>
                <a:latin typeface="Calibri"/>
                <a:cs typeface="Calibri"/>
              </a:rPr>
              <a:t>f</a:t>
            </a:r>
            <a:r>
              <a:rPr sz="1200" spc="-5" dirty="0">
                <a:solidFill>
                  <a:srgbClr val="0096FF"/>
                </a:solidFill>
                <a:latin typeface="Calibri"/>
                <a:cs typeface="Calibri"/>
              </a:rPr>
              <a:t>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1327692" y="5589716"/>
            <a:ext cx="252729" cy="5080"/>
          </a:xfrm>
          <a:custGeom>
            <a:avLst/>
            <a:gdLst/>
            <a:ahLst/>
            <a:cxnLst/>
            <a:rect l="l" t="t" r="r" b="b"/>
            <a:pathLst>
              <a:path w="252730" h="5079">
                <a:moveTo>
                  <a:pt x="0" y="4716"/>
                </a:moveTo>
                <a:lnTo>
                  <a:pt x="252189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576304" y="5585993"/>
            <a:ext cx="3810" cy="249554"/>
          </a:xfrm>
          <a:custGeom>
            <a:avLst/>
            <a:gdLst/>
            <a:ahLst/>
            <a:cxnLst/>
            <a:rect l="l" t="t" r="r" b="b"/>
            <a:pathLst>
              <a:path w="3809" h="249554">
                <a:moveTo>
                  <a:pt x="0" y="0"/>
                </a:moveTo>
                <a:lnTo>
                  <a:pt x="3195" y="249542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326087" y="5829727"/>
            <a:ext cx="264795" cy="1270"/>
          </a:xfrm>
          <a:custGeom>
            <a:avLst/>
            <a:gdLst/>
            <a:ahLst/>
            <a:cxnLst/>
            <a:rect l="l" t="t" r="r" b="b"/>
            <a:pathLst>
              <a:path w="264794" h="1270">
                <a:moveTo>
                  <a:pt x="264256" y="0"/>
                </a:moveTo>
                <a:lnTo>
                  <a:pt x="0" y="655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336846" y="5588482"/>
            <a:ext cx="1905" cy="247650"/>
          </a:xfrm>
          <a:custGeom>
            <a:avLst/>
            <a:gdLst/>
            <a:ahLst/>
            <a:cxnLst/>
            <a:rect l="l" t="t" r="r" b="b"/>
            <a:pathLst>
              <a:path w="1905" h="247650">
                <a:moveTo>
                  <a:pt x="0" y="247588"/>
                </a:moveTo>
                <a:lnTo>
                  <a:pt x="1433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329052" y="5588231"/>
            <a:ext cx="248920" cy="5080"/>
          </a:xfrm>
          <a:custGeom>
            <a:avLst/>
            <a:gdLst/>
            <a:ahLst/>
            <a:cxnLst/>
            <a:rect l="l" t="t" r="r" b="b"/>
            <a:pathLst>
              <a:path w="248919" h="5079">
                <a:moveTo>
                  <a:pt x="0" y="4487"/>
                </a:moveTo>
                <a:lnTo>
                  <a:pt x="248662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578711" y="5584606"/>
            <a:ext cx="3175" cy="243840"/>
          </a:xfrm>
          <a:custGeom>
            <a:avLst/>
            <a:gdLst/>
            <a:ahLst/>
            <a:cxnLst/>
            <a:rect l="l" t="t" r="r" b="b"/>
            <a:pathLst>
              <a:path w="3175" h="243839">
                <a:moveTo>
                  <a:pt x="0" y="0"/>
                </a:moveTo>
                <a:lnTo>
                  <a:pt x="3173" y="243766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338250" y="5829258"/>
            <a:ext cx="254000" cy="1270"/>
          </a:xfrm>
          <a:custGeom>
            <a:avLst/>
            <a:gdLst/>
            <a:ahLst/>
            <a:cxnLst/>
            <a:rect l="l" t="t" r="r" b="b"/>
            <a:pathLst>
              <a:path w="254000" h="1270">
                <a:moveTo>
                  <a:pt x="253461" y="0"/>
                </a:moveTo>
                <a:lnTo>
                  <a:pt x="0" y="938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338067" y="5592871"/>
            <a:ext cx="1905" cy="241935"/>
          </a:xfrm>
          <a:custGeom>
            <a:avLst/>
            <a:gdLst/>
            <a:ahLst/>
            <a:cxnLst/>
            <a:rect l="l" t="t" r="r" b="b"/>
            <a:pathLst>
              <a:path w="1905" h="241935">
                <a:moveTo>
                  <a:pt x="0" y="241834"/>
                </a:moveTo>
                <a:lnTo>
                  <a:pt x="1504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436730" y="565428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385636" y="5631541"/>
            <a:ext cx="6985" cy="23495"/>
          </a:xfrm>
          <a:custGeom>
            <a:avLst/>
            <a:gdLst/>
            <a:ahLst/>
            <a:cxnLst/>
            <a:rect l="l" t="t" r="r" b="b"/>
            <a:pathLst>
              <a:path w="6984" h="23495">
                <a:moveTo>
                  <a:pt x="0" y="0"/>
                </a:moveTo>
                <a:lnTo>
                  <a:pt x="6768" y="23254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385585" y="5650461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0" y="0"/>
                </a:moveTo>
                <a:lnTo>
                  <a:pt x="25342" y="3308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387873" y="5649216"/>
            <a:ext cx="25400" cy="10160"/>
          </a:xfrm>
          <a:custGeom>
            <a:avLst/>
            <a:gdLst/>
            <a:ahLst/>
            <a:cxnLst/>
            <a:rect l="l" t="t" r="r" b="b"/>
            <a:pathLst>
              <a:path w="25400" h="10160">
                <a:moveTo>
                  <a:pt x="25078" y="0"/>
                </a:moveTo>
                <a:lnTo>
                  <a:pt x="0" y="9683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393556" y="5653398"/>
            <a:ext cx="1270" cy="22860"/>
          </a:xfrm>
          <a:custGeom>
            <a:avLst/>
            <a:gdLst/>
            <a:ahLst/>
            <a:cxnLst/>
            <a:rect l="l" t="t" r="r" b="b"/>
            <a:pathLst>
              <a:path w="1269" h="22860">
                <a:moveTo>
                  <a:pt x="827" y="0"/>
                </a:moveTo>
                <a:lnTo>
                  <a:pt x="0" y="22315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391072" y="5654216"/>
            <a:ext cx="3810" cy="23495"/>
          </a:xfrm>
          <a:custGeom>
            <a:avLst/>
            <a:gdLst/>
            <a:ahLst/>
            <a:cxnLst/>
            <a:rect l="l" t="t" r="r" b="b"/>
            <a:pathLst>
              <a:path w="3809" h="23495">
                <a:moveTo>
                  <a:pt x="3241" y="23396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368080" y="5661062"/>
            <a:ext cx="30480" cy="15240"/>
          </a:xfrm>
          <a:custGeom>
            <a:avLst/>
            <a:gdLst/>
            <a:ahLst/>
            <a:cxnLst/>
            <a:rect l="l" t="t" r="r" b="b"/>
            <a:pathLst>
              <a:path w="30480" h="15239">
                <a:moveTo>
                  <a:pt x="30051" y="0"/>
                </a:moveTo>
                <a:lnTo>
                  <a:pt x="0" y="15164"/>
                </a:lnTo>
              </a:path>
            </a:pathLst>
          </a:custGeom>
          <a:ln w="1092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375196" y="5646530"/>
            <a:ext cx="4445" cy="32384"/>
          </a:xfrm>
          <a:custGeom>
            <a:avLst/>
            <a:gdLst/>
            <a:ahLst/>
            <a:cxnLst/>
            <a:rect l="l" t="t" r="r" b="b"/>
            <a:pathLst>
              <a:path w="4444" h="32385">
                <a:moveTo>
                  <a:pt x="0" y="32163"/>
                </a:moveTo>
                <a:lnTo>
                  <a:pt x="3989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365208" y="5650767"/>
            <a:ext cx="21590" cy="10795"/>
          </a:xfrm>
          <a:custGeom>
            <a:avLst/>
            <a:gdLst/>
            <a:ahLst/>
            <a:cxnLst/>
            <a:rect l="l" t="t" r="r" b="b"/>
            <a:pathLst>
              <a:path w="21590" h="10795">
                <a:moveTo>
                  <a:pt x="21132" y="10502"/>
                </a:moveTo>
                <a:lnTo>
                  <a:pt x="0" y="0"/>
                </a:lnTo>
              </a:path>
            </a:pathLst>
          </a:custGeom>
          <a:ln w="1092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369127" y="5641945"/>
            <a:ext cx="22860" cy="13970"/>
          </a:xfrm>
          <a:custGeom>
            <a:avLst/>
            <a:gdLst/>
            <a:ahLst/>
            <a:cxnLst/>
            <a:rect l="l" t="t" r="r" b="b"/>
            <a:pathLst>
              <a:path w="22859" h="13970">
                <a:moveTo>
                  <a:pt x="0" y="13679"/>
                </a:moveTo>
                <a:lnTo>
                  <a:pt x="22551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386326" y="5627414"/>
            <a:ext cx="2540" cy="21590"/>
          </a:xfrm>
          <a:custGeom>
            <a:avLst/>
            <a:gdLst/>
            <a:ahLst/>
            <a:cxnLst/>
            <a:rect l="l" t="t" r="r" b="b"/>
            <a:pathLst>
              <a:path w="2540" h="21589">
                <a:moveTo>
                  <a:pt x="2384" y="21529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387435" y="5630056"/>
            <a:ext cx="6350" cy="19685"/>
          </a:xfrm>
          <a:custGeom>
            <a:avLst/>
            <a:gdLst/>
            <a:ahLst/>
            <a:cxnLst/>
            <a:rect l="l" t="t" r="r" b="b"/>
            <a:pathLst>
              <a:path w="6350" h="19685">
                <a:moveTo>
                  <a:pt x="0" y="0"/>
                </a:moveTo>
                <a:lnTo>
                  <a:pt x="6219" y="19531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87046" y="5648387"/>
            <a:ext cx="18415" cy="3175"/>
          </a:xfrm>
          <a:custGeom>
            <a:avLst/>
            <a:gdLst/>
            <a:ahLst/>
            <a:cxnLst/>
            <a:rect l="l" t="t" r="r" b="b"/>
            <a:pathLst>
              <a:path w="18415" h="3175">
                <a:moveTo>
                  <a:pt x="0" y="0"/>
                </a:moveTo>
                <a:lnTo>
                  <a:pt x="18026" y="2576"/>
                </a:lnTo>
              </a:path>
            </a:pathLst>
          </a:custGeom>
          <a:ln w="1091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95937" y="5648998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8831" y="0"/>
                </a:moveTo>
                <a:lnTo>
                  <a:pt x="0" y="6834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395789" y="5652077"/>
            <a:ext cx="1270" cy="19685"/>
          </a:xfrm>
          <a:custGeom>
            <a:avLst/>
            <a:gdLst/>
            <a:ahLst/>
            <a:cxnLst/>
            <a:rect l="l" t="t" r="r" b="b"/>
            <a:pathLst>
              <a:path w="1269" h="19685">
                <a:moveTo>
                  <a:pt x="1095" y="0"/>
                </a:moveTo>
                <a:lnTo>
                  <a:pt x="0" y="19487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393191" y="5662667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70">
                <a:moveTo>
                  <a:pt x="1943" y="13657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377913" y="5659763"/>
            <a:ext cx="22225" cy="12700"/>
          </a:xfrm>
          <a:custGeom>
            <a:avLst/>
            <a:gdLst/>
            <a:ahLst/>
            <a:cxnLst/>
            <a:rect l="l" t="t" r="r" b="b"/>
            <a:pathLst>
              <a:path w="22225" h="12700">
                <a:moveTo>
                  <a:pt x="21611" y="0"/>
                </a:moveTo>
                <a:lnTo>
                  <a:pt x="0" y="12183"/>
                </a:lnTo>
              </a:path>
            </a:pathLst>
          </a:custGeom>
          <a:ln w="109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375599" y="5655603"/>
            <a:ext cx="3175" cy="22225"/>
          </a:xfrm>
          <a:custGeom>
            <a:avLst/>
            <a:gdLst/>
            <a:ahLst/>
            <a:cxnLst/>
            <a:rect l="l" t="t" r="r" b="b"/>
            <a:pathLst>
              <a:path w="3175" h="22225">
                <a:moveTo>
                  <a:pt x="0" y="21605"/>
                </a:moveTo>
                <a:lnTo>
                  <a:pt x="2852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372571" y="5653791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15005" y="6375"/>
                </a:moveTo>
                <a:lnTo>
                  <a:pt x="0" y="0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369786" y="5641902"/>
            <a:ext cx="19685" cy="11430"/>
          </a:xfrm>
          <a:custGeom>
            <a:avLst/>
            <a:gdLst/>
            <a:ahLst/>
            <a:cxnLst/>
            <a:rect l="l" t="t" r="r" b="b"/>
            <a:pathLst>
              <a:path w="19684" h="11429">
                <a:moveTo>
                  <a:pt x="0" y="11201"/>
                </a:moveTo>
                <a:lnTo>
                  <a:pt x="19257" y="0"/>
                </a:lnTo>
              </a:path>
            </a:pathLst>
          </a:custGeom>
          <a:ln w="109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387690" y="5636672"/>
            <a:ext cx="1270" cy="11430"/>
          </a:xfrm>
          <a:custGeom>
            <a:avLst/>
            <a:gdLst/>
            <a:ahLst/>
            <a:cxnLst/>
            <a:rect l="l" t="t" r="r" b="b"/>
            <a:pathLst>
              <a:path w="1269" h="11429">
                <a:moveTo>
                  <a:pt x="1117" y="11048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436730" y="5719787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380892" y="5694710"/>
            <a:ext cx="15875" cy="20955"/>
          </a:xfrm>
          <a:custGeom>
            <a:avLst/>
            <a:gdLst/>
            <a:ahLst/>
            <a:cxnLst/>
            <a:rect l="l" t="t" r="r" b="b"/>
            <a:pathLst>
              <a:path w="15875" h="20954">
                <a:moveTo>
                  <a:pt x="0" y="0"/>
                </a:moveTo>
                <a:lnTo>
                  <a:pt x="15665" y="20666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386798" y="5709612"/>
            <a:ext cx="25400" cy="9525"/>
          </a:xfrm>
          <a:custGeom>
            <a:avLst/>
            <a:gdLst/>
            <a:ahLst/>
            <a:cxnLst/>
            <a:rect l="l" t="t" r="r" b="b"/>
            <a:pathLst>
              <a:path w="25400" h="9525">
                <a:moveTo>
                  <a:pt x="0" y="0"/>
                </a:moveTo>
                <a:lnTo>
                  <a:pt x="25333" y="9050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394800" y="5708215"/>
            <a:ext cx="14604" cy="20955"/>
          </a:xfrm>
          <a:custGeom>
            <a:avLst/>
            <a:gdLst/>
            <a:ahLst/>
            <a:cxnLst/>
            <a:rect l="l" t="t" r="r" b="b"/>
            <a:pathLst>
              <a:path w="14605" h="20954">
                <a:moveTo>
                  <a:pt x="14081" y="0"/>
                </a:moveTo>
                <a:lnTo>
                  <a:pt x="0" y="20404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390284" y="5718433"/>
            <a:ext cx="10160" cy="22225"/>
          </a:xfrm>
          <a:custGeom>
            <a:avLst/>
            <a:gdLst/>
            <a:ahLst/>
            <a:cxnLst/>
            <a:rect l="l" t="t" r="r" b="b"/>
            <a:pathLst>
              <a:path w="10159" h="22225">
                <a:moveTo>
                  <a:pt x="9580" y="0"/>
                </a:moveTo>
                <a:lnTo>
                  <a:pt x="0" y="21878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381206" y="5713924"/>
            <a:ext cx="12700" cy="27305"/>
          </a:xfrm>
          <a:custGeom>
            <a:avLst/>
            <a:gdLst/>
            <a:ahLst/>
            <a:cxnLst/>
            <a:rect l="l" t="t" r="r" b="b"/>
            <a:pathLst>
              <a:path w="12700" h="27304">
                <a:moveTo>
                  <a:pt x="12260" y="27217"/>
                </a:moveTo>
                <a:lnTo>
                  <a:pt x="0" y="0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378338" y="5717757"/>
            <a:ext cx="7620" cy="21590"/>
          </a:xfrm>
          <a:custGeom>
            <a:avLst/>
            <a:gdLst/>
            <a:ahLst/>
            <a:cxnLst/>
            <a:rect l="l" t="t" r="r" b="b"/>
            <a:pathLst>
              <a:path w="7619" h="21589">
                <a:moveTo>
                  <a:pt x="7247" y="0"/>
                </a:moveTo>
                <a:lnTo>
                  <a:pt x="0" y="2154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377285" y="5716840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1485"/>
                </a:moveTo>
                <a:lnTo>
                  <a:pt x="11476" y="0"/>
                </a:lnTo>
              </a:path>
            </a:pathLst>
          </a:custGeom>
          <a:ln w="1093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370020" y="5714143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19" h="8254">
                <a:moveTo>
                  <a:pt x="20331" y="7642"/>
                </a:moveTo>
                <a:lnTo>
                  <a:pt x="0" y="0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369886" y="5713979"/>
            <a:ext cx="24765" cy="2540"/>
          </a:xfrm>
          <a:custGeom>
            <a:avLst/>
            <a:gdLst/>
            <a:ahLst/>
            <a:cxnLst/>
            <a:rect l="l" t="t" r="r" b="b"/>
            <a:pathLst>
              <a:path w="24765" h="2539">
                <a:moveTo>
                  <a:pt x="0" y="2172"/>
                </a:moveTo>
                <a:lnTo>
                  <a:pt x="24325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384559" y="5693618"/>
            <a:ext cx="5080" cy="28575"/>
          </a:xfrm>
          <a:custGeom>
            <a:avLst/>
            <a:gdLst/>
            <a:ahLst/>
            <a:cxnLst/>
            <a:rect l="l" t="t" r="r" b="b"/>
            <a:pathLst>
              <a:path w="5080" h="28575">
                <a:moveTo>
                  <a:pt x="0" y="27981"/>
                </a:moveTo>
                <a:lnTo>
                  <a:pt x="4506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382693" y="5693018"/>
            <a:ext cx="13335" cy="17780"/>
          </a:xfrm>
          <a:custGeom>
            <a:avLst/>
            <a:gdLst/>
            <a:ahLst/>
            <a:cxnLst/>
            <a:rect l="l" t="t" r="r" b="b"/>
            <a:pathLst>
              <a:path w="13334" h="17779">
                <a:moveTo>
                  <a:pt x="0" y="0"/>
                </a:moveTo>
                <a:lnTo>
                  <a:pt x="13161" y="17653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388296" y="5707887"/>
            <a:ext cx="17780" cy="5715"/>
          </a:xfrm>
          <a:custGeom>
            <a:avLst/>
            <a:gdLst/>
            <a:ahLst/>
            <a:cxnLst/>
            <a:rect l="l" t="t" r="r" b="b"/>
            <a:pathLst>
              <a:path w="17780" h="5714">
                <a:moveTo>
                  <a:pt x="0" y="0"/>
                </a:moveTo>
                <a:lnTo>
                  <a:pt x="17236" y="5229"/>
                </a:lnTo>
              </a:path>
            </a:pathLst>
          </a:custGeom>
          <a:ln w="1091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398190" y="5706970"/>
            <a:ext cx="12700" cy="18415"/>
          </a:xfrm>
          <a:custGeom>
            <a:avLst/>
            <a:gdLst/>
            <a:ahLst/>
            <a:cxnLst/>
            <a:rect l="l" t="t" r="r" b="b"/>
            <a:pathLst>
              <a:path w="12700" h="18414">
                <a:moveTo>
                  <a:pt x="12222" y="0"/>
                </a:moveTo>
                <a:lnTo>
                  <a:pt x="0" y="18134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393278" y="5717407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8742" y="0"/>
                </a:moveTo>
                <a:lnTo>
                  <a:pt x="0" y="18483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385617" y="5719853"/>
            <a:ext cx="8890" cy="20320"/>
          </a:xfrm>
          <a:custGeom>
            <a:avLst/>
            <a:gdLst/>
            <a:ahLst/>
            <a:cxnLst/>
            <a:rect l="l" t="t" r="r" b="b"/>
            <a:pathLst>
              <a:path w="8890" h="20320">
                <a:moveTo>
                  <a:pt x="8540" y="20219"/>
                </a:moveTo>
                <a:lnTo>
                  <a:pt x="0" y="0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382381" y="5716512"/>
            <a:ext cx="5080" cy="13970"/>
          </a:xfrm>
          <a:custGeom>
            <a:avLst/>
            <a:gdLst/>
            <a:ahLst/>
            <a:cxnLst/>
            <a:rect l="l" t="t" r="r" b="b"/>
            <a:pathLst>
              <a:path w="5080" h="13970">
                <a:moveTo>
                  <a:pt x="4936" y="0"/>
                </a:moveTo>
                <a:lnTo>
                  <a:pt x="0" y="13472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377774" y="5718881"/>
            <a:ext cx="10160" cy="17780"/>
          </a:xfrm>
          <a:custGeom>
            <a:avLst/>
            <a:gdLst/>
            <a:ahLst/>
            <a:cxnLst/>
            <a:rect l="l" t="t" r="r" b="b"/>
            <a:pathLst>
              <a:path w="10159" h="17779">
                <a:moveTo>
                  <a:pt x="0" y="17609"/>
                </a:moveTo>
                <a:lnTo>
                  <a:pt x="10012" y="0"/>
                </a:lnTo>
              </a:path>
            </a:pathLst>
          </a:custGeom>
          <a:ln w="1093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375270" y="5715464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280" y="5404"/>
                </a:moveTo>
                <a:lnTo>
                  <a:pt x="0" y="0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371191" y="5713149"/>
            <a:ext cx="15875" cy="1270"/>
          </a:xfrm>
          <a:custGeom>
            <a:avLst/>
            <a:gdLst/>
            <a:ahLst/>
            <a:cxnLst/>
            <a:rect l="l" t="t" r="r" b="b"/>
            <a:pathLst>
              <a:path w="15875" h="1270">
                <a:moveTo>
                  <a:pt x="0" y="927"/>
                </a:moveTo>
                <a:lnTo>
                  <a:pt x="15819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385683" y="5701926"/>
            <a:ext cx="2540" cy="18415"/>
          </a:xfrm>
          <a:custGeom>
            <a:avLst/>
            <a:gdLst/>
            <a:ahLst/>
            <a:cxnLst/>
            <a:rect l="l" t="t" r="r" b="b"/>
            <a:pathLst>
              <a:path w="2540" h="18414">
                <a:moveTo>
                  <a:pt x="0" y="18265"/>
                </a:moveTo>
                <a:lnTo>
                  <a:pt x="2458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436730" y="578529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385697" y="5761940"/>
            <a:ext cx="2540" cy="26670"/>
          </a:xfrm>
          <a:custGeom>
            <a:avLst/>
            <a:gdLst/>
            <a:ahLst/>
            <a:cxnLst/>
            <a:rect l="l" t="t" r="r" b="b"/>
            <a:pathLst>
              <a:path w="2540" h="26670">
                <a:moveTo>
                  <a:pt x="2435" y="0"/>
                </a:moveTo>
                <a:lnTo>
                  <a:pt x="0" y="26365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376671" y="5775314"/>
            <a:ext cx="37465" cy="12065"/>
          </a:xfrm>
          <a:custGeom>
            <a:avLst/>
            <a:gdLst/>
            <a:ahLst/>
            <a:cxnLst/>
            <a:rect l="l" t="t" r="r" b="b"/>
            <a:pathLst>
              <a:path w="37465" h="12064">
                <a:moveTo>
                  <a:pt x="0" y="11911"/>
                </a:moveTo>
                <a:lnTo>
                  <a:pt x="37133" y="0"/>
                </a:lnTo>
              </a:path>
            </a:pathLst>
          </a:custGeom>
          <a:ln w="1091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394188" y="5772137"/>
            <a:ext cx="15240" cy="19050"/>
          </a:xfrm>
          <a:custGeom>
            <a:avLst/>
            <a:gdLst/>
            <a:ahLst/>
            <a:cxnLst/>
            <a:rect l="l" t="t" r="r" b="b"/>
            <a:pathLst>
              <a:path w="15240" h="19050">
                <a:moveTo>
                  <a:pt x="14692" y="0"/>
                </a:moveTo>
                <a:lnTo>
                  <a:pt x="0" y="18592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397953" y="5779353"/>
            <a:ext cx="3175" cy="26670"/>
          </a:xfrm>
          <a:custGeom>
            <a:avLst/>
            <a:gdLst/>
            <a:ahLst/>
            <a:cxnLst/>
            <a:rect l="l" t="t" r="r" b="b"/>
            <a:pathLst>
              <a:path w="3175" h="26670">
                <a:moveTo>
                  <a:pt x="0" y="0"/>
                </a:moveTo>
                <a:lnTo>
                  <a:pt x="3159" y="26103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383028" y="5785172"/>
            <a:ext cx="20955" cy="19050"/>
          </a:xfrm>
          <a:custGeom>
            <a:avLst/>
            <a:gdLst/>
            <a:ahLst/>
            <a:cxnLst/>
            <a:rect l="l" t="t" r="r" b="b"/>
            <a:pathLst>
              <a:path w="20955" h="19050">
                <a:moveTo>
                  <a:pt x="20534" y="18941"/>
                </a:moveTo>
                <a:lnTo>
                  <a:pt x="0" y="0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369439" y="5782967"/>
            <a:ext cx="24765" cy="24130"/>
          </a:xfrm>
          <a:custGeom>
            <a:avLst/>
            <a:gdLst/>
            <a:ahLst/>
            <a:cxnLst/>
            <a:rect l="l" t="t" r="r" b="b"/>
            <a:pathLst>
              <a:path w="24765" h="24129">
                <a:moveTo>
                  <a:pt x="24341" y="0"/>
                </a:moveTo>
                <a:lnTo>
                  <a:pt x="0" y="23964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370559" y="5778796"/>
            <a:ext cx="17145" cy="31115"/>
          </a:xfrm>
          <a:custGeom>
            <a:avLst/>
            <a:gdLst/>
            <a:ahLst/>
            <a:cxnLst/>
            <a:rect l="l" t="t" r="r" b="b"/>
            <a:pathLst>
              <a:path w="17144" h="31114">
                <a:moveTo>
                  <a:pt x="0" y="30721"/>
                </a:moveTo>
                <a:lnTo>
                  <a:pt x="17086" y="0"/>
                </a:lnTo>
              </a:path>
            </a:pathLst>
          </a:custGeom>
          <a:ln w="1093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369003" y="5771231"/>
            <a:ext cx="20955" cy="17145"/>
          </a:xfrm>
          <a:custGeom>
            <a:avLst/>
            <a:gdLst/>
            <a:ahLst/>
            <a:cxnLst/>
            <a:rect l="l" t="t" r="r" b="b"/>
            <a:pathLst>
              <a:path w="20955" h="17145">
                <a:moveTo>
                  <a:pt x="20740" y="16540"/>
                </a:moveTo>
                <a:lnTo>
                  <a:pt x="0" y="0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373245" y="5772967"/>
            <a:ext cx="13335" cy="16510"/>
          </a:xfrm>
          <a:custGeom>
            <a:avLst/>
            <a:gdLst/>
            <a:ahLst/>
            <a:cxnLst/>
            <a:rect l="l" t="t" r="r" b="b"/>
            <a:pathLst>
              <a:path w="13334" h="16510">
                <a:moveTo>
                  <a:pt x="0" y="0"/>
                </a:moveTo>
                <a:lnTo>
                  <a:pt x="12928" y="16234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380869" y="5759942"/>
            <a:ext cx="9525" cy="34290"/>
          </a:xfrm>
          <a:custGeom>
            <a:avLst/>
            <a:gdLst/>
            <a:ahLst/>
            <a:cxnLst/>
            <a:rect l="l" t="t" r="r" b="b"/>
            <a:pathLst>
              <a:path w="9525" h="34289">
                <a:moveTo>
                  <a:pt x="0" y="34160"/>
                </a:moveTo>
                <a:lnTo>
                  <a:pt x="8978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388587" y="5760630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5" h="22860">
                <a:moveTo>
                  <a:pt x="1548" y="0"/>
                </a:moveTo>
                <a:lnTo>
                  <a:pt x="0" y="22315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378023" y="5776526"/>
            <a:ext cx="27305" cy="9525"/>
          </a:xfrm>
          <a:custGeom>
            <a:avLst/>
            <a:gdLst/>
            <a:ahLst/>
            <a:cxnLst/>
            <a:rect l="l" t="t" r="r" b="b"/>
            <a:pathLst>
              <a:path w="27305" h="9525">
                <a:moveTo>
                  <a:pt x="0" y="9279"/>
                </a:moveTo>
                <a:lnTo>
                  <a:pt x="26984" y="0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400061" y="5771111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4" h="12700">
                <a:moveTo>
                  <a:pt x="10603" y="0"/>
                </a:moveTo>
                <a:lnTo>
                  <a:pt x="0" y="12642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399897" y="5777912"/>
            <a:ext cx="3810" cy="22225"/>
          </a:xfrm>
          <a:custGeom>
            <a:avLst/>
            <a:gdLst/>
            <a:ahLst/>
            <a:cxnLst/>
            <a:rect l="l" t="t" r="r" b="b"/>
            <a:pathLst>
              <a:path w="3809" h="22225">
                <a:moveTo>
                  <a:pt x="0" y="0"/>
                </a:moveTo>
                <a:lnTo>
                  <a:pt x="3217" y="21987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387973" y="5788742"/>
            <a:ext cx="16510" cy="15240"/>
          </a:xfrm>
          <a:custGeom>
            <a:avLst/>
            <a:gdLst/>
            <a:ahLst/>
            <a:cxnLst/>
            <a:rect l="l" t="t" r="r" b="b"/>
            <a:pathLst>
              <a:path w="16509" h="15239">
                <a:moveTo>
                  <a:pt x="16323" y="14684"/>
                </a:moveTo>
                <a:lnTo>
                  <a:pt x="0" y="0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376561" y="5782105"/>
            <a:ext cx="19685" cy="18415"/>
          </a:xfrm>
          <a:custGeom>
            <a:avLst/>
            <a:gdLst/>
            <a:ahLst/>
            <a:cxnLst/>
            <a:rect l="l" t="t" r="r" b="b"/>
            <a:pathLst>
              <a:path w="19684" h="18414">
                <a:moveTo>
                  <a:pt x="19080" y="0"/>
                </a:moveTo>
                <a:lnTo>
                  <a:pt x="0" y="18024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371037" y="5782432"/>
            <a:ext cx="15240" cy="25400"/>
          </a:xfrm>
          <a:custGeom>
            <a:avLst/>
            <a:gdLst/>
            <a:ahLst/>
            <a:cxnLst/>
            <a:rect l="l" t="t" r="r" b="b"/>
            <a:pathLst>
              <a:path w="15240" h="25400">
                <a:moveTo>
                  <a:pt x="0" y="25230"/>
                </a:moveTo>
                <a:lnTo>
                  <a:pt x="15054" y="0"/>
                </a:lnTo>
              </a:path>
            </a:pathLst>
          </a:custGeom>
          <a:ln w="1093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377570" y="5776930"/>
            <a:ext cx="13335" cy="10160"/>
          </a:xfrm>
          <a:custGeom>
            <a:avLst/>
            <a:gdLst/>
            <a:ahLst/>
            <a:cxnLst/>
            <a:rect l="l" t="t" r="r" b="b"/>
            <a:pathLst>
              <a:path w="13334" h="10160">
                <a:moveTo>
                  <a:pt x="13126" y="9989"/>
                </a:moveTo>
                <a:lnTo>
                  <a:pt x="0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374656" y="5771569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4" h="12064">
                <a:moveTo>
                  <a:pt x="0" y="0"/>
                </a:moveTo>
                <a:lnTo>
                  <a:pt x="10541" y="11932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381673" y="5767486"/>
            <a:ext cx="6985" cy="25400"/>
          </a:xfrm>
          <a:custGeom>
            <a:avLst/>
            <a:gdLst/>
            <a:ahLst/>
            <a:cxnLst/>
            <a:rect l="l" t="t" r="r" b="b"/>
            <a:pathLst>
              <a:path w="6984" h="25400">
                <a:moveTo>
                  <a:pt x="0" y="25099"/>
                </a:moveTo>
                <a:lnTo>
                  <a:pt x="6916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458615" y="3656372"/>
            <a:ext cx="3857625" cy="1163955"/>
          </a:xfrm>
          <a:custGeom>
            <a:avLst/>
            <a:gdLst/>
            <a:ahLst/>
            <a:cxnLst/>
            <a:rect l="l" t="t" r="r" b="b"/>
            <a:pathLst>
              <a:path w="3857625" h="1163954">
                <a:moveTo>
                  <a:pt x="0" y="1163810"/>
                </a:moveTo>
                <a:lnTo>
                  <a:pt x="0" y="589547"/>
                </a:lnTo>
                <a:lnTo>
                  <a:pt x="426763" y="589547"/>
                </a:lnTo>
                <a:lnTo>
                  <a:pt x="426763" y="0"/>
                </a:lnTo>
                <a:lnTo>
                  <a:pt x="3857284" y="0"/>
                </a:lnTo>
              </a:path>
            </a:pathLst>
          </a:custGeom>
          <a:ln w="1091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425787" y="4820182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40" h="87629">
                <a:moveTo>
                  <a:pt x="32827" y="87340"/>
                </a:moveTo>
                <a:lnTo>
                  <a:pt x="65655" y="0"/>
                </a:lnTo>
                <a:lnTo>
                  <a:pt x="0" y="0"/>
                </a:lnTo>
                <a:lnTo>
                  <a:pt x="32827" y="87340"/>
                </a:lnTo>
                <a:close/>
              </a:path>
            </a:pathLst>
          </a:custGeom>
          <a:ln w="1093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191773" y="4540692"/>
            <a:ext cx="3124200" cy="633730"/>
          </a:xfrm>
          <a:custGeom>
            <a:avLst/>
            <a:gdLst/>
            <a:ahLst/>
            <a:cxnLst/>
            <a:rect l="l" t="t" r="r" b="b"/>
            <a:pathLst>
              <a:path w="3124200" h="633729">
                <a:moveTo>
                  <a:pt x="0" y="279489"/>
                </a:moveTo>
                <a:lnTo>
                  <a:pt x="0" y="0"/>
                </a:lnTo>
                <a:lnTo>
                  <a:pt x="2746605" y="0"/>
                </a:lnTo>
                <a:lnTo>
                  <a:pt x="2746605" y="584088"/>
                </a:lnTo>
                <a:lnTo>
                  <a:pt x="2746605" y="633217"/>
                </a:lnTo>
                <a:lnTo>
                  <a:pt x="3124126" y="633217"/>
                </a:lnTo>
              </a:path>
            </a:pathLst>
          </a:custGeom>
          <a:ln w="109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158945" y="4820182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32827" y="87340"/>
                </a:moveTo>
                <a:lnTo>
                  <a:pt x="65655" y="0"/>
                </a:lnTo>
                <a:lnTo>
                  <a:pt x="0" y="0"/>
                </a:lnTo>
                <a:lnTo>
                  <a:pt x="32827" y="87340"/>
                </a:lnTo>
                <a:close/>
              </a:path>
            </a:pathLst>
          </a:custGeom>
          <a:ln w="1093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726249" y="4261204"/>
            <a:ext cx="0" cy="459740"/>
          </a:xfrm>
          <a:custGeom>
            <a:avLst/>
            <a:gdLst/>
            <a:ahLst/>
            <a:cxnLst/>
            <a:rect l="l" t="t" r="r" b="b"/>
            <a:pathLst>
              <a:path h="459739">
                <a:moveTo>
                  <a:pt x="0" y="0"/>
                </a:moveTo>
                <a:lnTo>
                  <a:pt x="0" y="459628"/>
                </a:lnTo>
              </a:path>
            </a:pathLst>
          </a:custGeom>
          <a:ln w="1094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687948" y="4173867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32829" y="0"/>
                </a:moveTo>
                <a:lnTo>
                  <a:pt x="0" y="87337"/>
                </a:lnTo>
                <a:lnTo>
                  <a:pt x="65659" y="87337"/>
                </a:lnTo>
                <a:lnTo>
                  <a:pt x="3282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687950" y="4173863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32827" y="0"/>
                </a:moveTo>
                <a:lnTo>
                  <a:pt x="0" y="87340"/>
                </a:lnTo>
                <a:lnTo>
                  <a:pt x="65655" y="87340"/>
                </a:lnTo>
                <a:lnTo>
                  <a:pt x="32827" y="0"/>
                </a:lnTo>
                <a:close/>
              </a:path>
            </a:pathLst>
          </a:custGeom>
          <a:ln w="1093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923217" y="4153120"/>
            <a:ext cx="0" cy="459740"/>
          </a:xfrm>
          <a:custGeom>
            <a:avLst/>
            <a:gdLst/>
            <a:ahLst/>
            <a:cxnLst/>
            <a:rect l="l" t="t" r="r" b="b"/>
            <a:pathLst>
              <a:path h="459739">
                <a:moveTo>
                  <a:pt x="0" y="0"/>
                </a:moveTo>
                <a:lnTo>
                  <a:pt x="0" y="283856"/>
                </a:lnTo>
                <a:lnTo>
                  <a:pt x="0" y="459628"/>
                </a:lnTo>
              </a:path>
            </a:pathLst>
          </a:custGeom>
          <a:ln w="1094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884913" y="4612754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65658" y="0"/>
                </a:moveTo>
                <a:lnTo>
                  <a:pt x="0" y="0"/>
                </a:lnTo>
                <a:lnTo>
                  <a:pt x="32829" y="87337"/>
                </a:lnTo>
                <a:lnTo>
                  <a:pt x="6565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884917" y="4612749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32827" y="87340"/>
                </a:moveTo>
                <a:lnTo>
                  <a:pt x="65655" y="0"/>
                </a:lnTo>
                <a:lnTo>
                  <a:pt x="0" y="0"/>
                </a:lnTo>
                <a:lnTo>
                  <a:pt x="32827" y="87340"/>
                </a:lnTo>
                <a:close/>
              </a:path>
            </a:pathLst>
          </a:custGeom>
          <a:ln w="1093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726249" y="5735072"/>
            <a:ext cx="0" cy="459740"/>
          </a:xfrm>
          <a:custGeom>
            <a:avLst/>
            <a:gdLst/>
            <a:ahLst/>
            <a:cxnLst/>
            <a:rect l="l" t="t" r="r" b="b"/>
            <a:pathLst>
              <a:path h="459739">
                <a:moveTo>
                  <a:pt x="0" y="0"/>
                </a:moveTo>
                <a:lnTo>
                  <a:pt x="0" y="459628"/>
                </a:lnTo>
              </a:path>
            </a:pathLst>
          </a:custGeom>
          <a:ln w="1094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687948" y="5647740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32829" y="0"/>
                </a:moveTo>
                <a:lnTo>
                  <a:pt x="0" y="87337"/>
                </a:lnTo>
                <a:lnTo>
                  <a:pt x="65659" y="87337"/>
                </a:lnTo>
                <a:lnTo>
                  <a:pt x="3282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687950" y="5647732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32827" y="0"/>
                </a:moveTo>
                <a:lnTo>
                  <a:pt x="0" y="87340"/>
                </a:lnTo>
                <a:lnTo>
                  <a:pt x="65655" y="87340"/>
                </a:lnTo>
                <a:lnTo>
                  <a:pt x="32827" y="0"/>
                </a:lnTo>
                <a:close/>
              </a:path>
            </a:pathLst>
          </a:custGeom>
          <a:ln w="1093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923217" y="5626988"/>
            <a:ext cx="0" cy="470534"/>
          </a:xfrm>
          <a:custGeom>
            <a:avLst/>
            <a:gdLst/>
            <a:ahLst/>
            <a:cxnLst/>
            <a:rect l="l" t="t" r="r" b="b"/>
            <a:pathLst>
              <a:path h="470535">
                <a:moveTo>
                  <a:pt x="0" y="0"/>
                </a:moveTo>
                <a:lnTo>
                  <a:pt x="0" y="62775"/>
                </a:lnTo>
                <a:lnTo>
                  <a:pt x="0" y="470546"/>
                </a:lnTo>
              </a:path>
            </a:pathLst>
          </a:custGeom>
          <a:ln w="1094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884913" y="6097536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65658" y="0"/>
                </a:moveTo>
                <a:lnTo>
                  <a:pt x="0" y="0"/>
                </a:lnTo>
                <a:lnTo>
                  <a:pt x="32829" y="87337"/>
                </a:lnTo>
                <a:lnTo>
                  <a:pt x="6565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884917" y="6097534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32827" y="87340"/>
                </a:moveTo>
                <a:lnTo>
                  <a:pt x="65655" y="0"/>
                </a:lnTo>
                <a:lnTo>
                  <a:pt x="0" y="0"/>
                </a:lnTo>
                <a:lnTo>
                  <a:pt x="32827" y="87340"/>
                </a:lnTo>
                <a:close/>
              </a:path>
            </a:pathLst>
          </a:custGeom>
          <a:ln w="1093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514120" y="4442435"/>
            <a:ext cx="466725" cy="387985"/>
          </a:xfrm>
          <a:custGeom>
            <a:avLst/>
            <a:gdLst/>
            <a:ahLst/>
            <a:cxnLst/>
            <a:rect l="l" t="t" r="r" b="b"/>
            <a:pathLst>
              <a:path w="466725" h="387985">
                <a:moveTo>
                  <a:pt x="466156" y="0"/>
                </a:moveTo>
                <a:lnTo>
                  <a:pt x="0" y="0"/>
                </a:lnTo>
                <a:lnTo>
                  <a:pt x="0" y="387572"/>
                </a:lnTo>
              </a:path>
            </a:pathLst>
          </a:custGeom>
          <a:ln w="1092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980275" y="4404233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29" h="66039">
                <a:moveTo>
                  <a:pt x="0" y="0"/>
                </a:moveTo>
                <a:lnTo>
                  <a:pt x="0" y="65493"/>
                </a:lnTo>
                <a:lnTo>
                  <a:pt x="87541" y="3274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980277" y="4404223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29" h="66039">
                <a:moveTo>
                  <a:pt x="87541" y="32752"/>
                </a:moveTo>
                <a:lnTo>
                  <a:pt x="0" y="0"/>
                </a:lnTo>
                <a:lnTo>
                  <a:pt x="0" y="65505"/>
                </a:lnTo>
                <a:lnTo>
                  <a:pt x="87541" y="32752"/>
                </a:lnTo>
                <a:close/>
              </a:path>
            </a:pathLst>
          </a:custGeom>
          <a:ln w="1092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616981" y="4540692"/>
            <a:ext cx="482600" cy="393065"/>
          </a:xfrm>
          <a:custGeom>
            <a:avLst/>
            <a:gdLst/>
            <a:ahLst/>
            <a:cxnLst/>
            <a:rect l="l" t="t" r="r" b="b"/>
            <a:pathLst>
              <a:path w="482600" h="393064">
                <a:moveTo>
                  <a:pt x="482570" y="0"/>
                </a:moveTo>
                <a:lnTo>
                  <a:pt x="192590" y="0"/>
                </a:lnTo>
                <a:lnTo>
                  <a:pt x="192590" y="191056"/>
                </a:lnTo>
                <a:lnTo>
                  <a:pt x="192590" y="393031"/>
                </a:lnTo>
                <a:lnTo>
                  <a:pt x="0" y="393031"/>
                </a:lnTo>
              </a:path>
            </a:pathLst>
          </a:custGeom>
          <a:ln w="1092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529438" y="4895519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29" h="66039">
                <a:moveTo>
                  <a:pt x="87541" y="0"/>
                </a:moveTo>
                <a:lnTo>
                  <a:pt x="0" y="32753"/>
                </a:lnTo>
                <a:lnTo>
                  <a:pt x="87541" y="65506"/>
                </a:lnTo>
                <a:lnTo>
                  <a:pt x="8754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529440" y="4895513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29" h="66039">
                <a:moveTo>
                  <a:pt x="0" y="32752"/>
                </a:moveTo>
                <a:lnTo>
                  <a:pt x="87541" y="65505"/>
                </a:lnTo>
                <a:lnTo>
                  <a:pt x="87541" y="0"/>
                </a:lnTo>
                <a:lnTo>
                  <a:pt x="0" y="32752"/>
                </a:lnTo>
                <a:close/>
              </a:path>
            </a:pathLst>
          </a:custGeom>
          <a:ln w="1092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400475" y="5047267"/>
            <a:ext cx="0" cy="470534"/>
          </a:xfrm>
          <a:custGeom>
            <a:avLst/>
            <a:gdLst/>
            <a:ahLst/>
            <a:cxnLst/>
            <a:rect l="l" t="t" r="r" b="b"/>
            <a:pathLst>
              <a:path h="470535">
                <a:moveTo>
                  <a:pt x="0" y="0"/>
                </a:moveTo>
                <a:lnTo>
                  <a:pt x="0" y="470546"/>
                </a:lnTo>
              </a:path>
            </a:pathLst>
          </a:custGeom>
          <a:ln w="1094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362176" y="4959934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40" h="87629">
                <a:moveTo>
                  <a:pt x="32829" y="0"/>
                </a:moveTo>
                <a:lnTo>
                  <a:pt x="0" y="87337"/>
                </a:lnTo>
                <a:lnTo>
                  <a:pt x="65659" y="87337"/>
                </a:lnTo>
                <a:lnTo>
                  <a:pt x="3282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362176" y="4959926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40" h="87629">
                <a:moveTo>
                  <a:pt x="32827" y="0"/>
                </a:moveTo>
                <a:lnTo>
                  <a:pt x="0" y="87340"/>
                </a:lnTo>
                <a:lnTo>
                  <a:pt x="65655" y="87340"/>
                </a:lnTo>
                <a:lnTo>
                  <a:pt x="32827" y="0"/>
                </a:lnTo>
                <a:close/>
              </a:path>
            </a:pathLst>
          </a:custGeom>
          <a:ln w="1093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695926" y="4928265"/>
            <a:ext cx="0" cy="470534"/>
          </a:xfrm>
          <a:custGeom>
            <a:avLst/>
            <a:gdLst/>
            <a:ahLst/>
            <a:cxnLst/>
            <a:rect l="l" t="t" r="r" b="b"/>
            <a:pathLst>
              <a:path h="470535">
                <a:moveTo>
                  <a:pt x="0" y="0"/>
                </a:moveTo>
                <a:lnTo>
                  <a:pt x="0" y="470546"/>
                </a:lnTo>
              </a:path>
            </a:pathLst>
          </a:custGeom>
          <a:ln w="1094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657630" y="5398820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40" h="87629">
                <a:moveTo>
                  <a:pt x="65659" y="0"/>
                </a:moveTo>
                <a:lnTo>
                  <a:pt x="0" y="0"/>
                </a:lnTo>
                <a:lnTo>
                  <a:pt x="32829" y="87337"/>
                </a:lnTo>
                <a:lnTo>
                  <a:pt x="6565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657627" y="5398811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40" h="87629">
                <a:moveTo>
                  <a:pt x="32827" y="87340"/>
                </a:moveTo>
                <a:lnTo>
                  <a:pt x="65655" y="0"/>
                </a:lnTo>
                <a:lnTo>
                  <a:pt x="0" y="0"/>
                </a:lnTo>
                <a:lnTo>
                  <a:pt x="32827" y="87340"/>
                </a:lnTo>
                <a:close/>
              </a:path>
            </a:pathLst>
          </a:custGeom>
          <a:ln w="1093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519591" y="5173910"/>
            <a:ext cx="461009" cy="786130"/>
          </a:xfrm>
          <a:custGeom>
            <a:avLst/>
            <a:gdLst/>
            <a:ahLst/>
            <a:cxnLst/>
            <a:rect l="l" t="t" r="r" b="b"/>
            <a:pathLst>
              <a:path w="461009" h="786129">
                <a:moveTo>
                  <a:pt x="460685" y="786063"/>
                </a:moveTo>
                <a:lnTo>
                  <a:pt x="388464" y="786063"/>
                </a:lnTo>
                <a:lnTo>
                  <a:pt x="388464" y="343902"/>
                </a:lnTo>
                <a:lnTo>
                  <a:pt x="388464" y="0"/>
                </a:lnTo>
                <a:lnTo>
                  <a:pt x="0" y="0"/>
                </a:lnTo>
              </a:path>
            </a:pathLst>
          </a:custGeom>
          <a:ln w="1093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980275" y="5927229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29" h="66039">
                <a:moveTo>
                  <a:pt x="0" y="0"/>
                </a:moveTo>
                <a:lnTo>
                  <a:pt x="0" y="65493"/>
                </a:lnTo>
                <a:lnTo>
                  <a:pt x="87541" y="32753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980277" y="5927221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29" h="66039">
                <a:moveTo>
                  <a:pt x="87541" y="32752"/>
                </a:moveTo>
                <a:lnTo>
                  <a:pt x="0" y="0"/>
                </a:lnTo>
                <a:lnTo>
                  <a:pt x="0" y="65505"/>
                </a:lnTo>
                <a:lnTo>
                  <a:pt x="87541" y="32752"/>
                </a:lnTo>
                <a:close/>
              </a:path>
            </a:pathLst>
          </a:custGeom>
          <a:ln w="1092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616981" y="5326756"/>
            <a:ext cx="471805" cy="884555"/>
          </a:xfrm>
          <a:custGeom>
            <a:avLst/>
            <a:gdLst/>
            <a:ahLst/>
            <a:cxnLst/>
            <a:rect l="l" t="t" r="r" b="b"/>
            <a:pathLst>
              <a:path w="471804" h="884554">
                <a:moveTo>
                  <a:pt x="0" y="0"/>
                </a:moveTo>
                <a:lnTo>
                  <a:pt x="192590" y="0"/>
                </a:lnTo>
                <a:lnTo>
                  <a:pt x="192590" y="884320"/>
                </a:lnTo>
                <a:lnTo>
                  <a:pt x="471628" y="884320"/>
                </a:lnTo>
              </a:path>
            </a:pathLst>
          </a:custGeom>
          <a:ln w="1093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529438" y="5288546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29" h="66039">
                <a:moveTo>
                  <a:pt x="87541" y="0"/>
                </a:moveTo>
                <a:lnTo>
                  <a:pt x="0" y="32753"/>
                </a:lnTo>
                <a:lnTo>
                  <a:pt x="87541" y="65506"/>
                </a:lnTo>
                <a:lnTo>
                  <a:pt x="8754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529440" y="5288545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29" h="66039">
                <a:moveTo>
                  <a:pt x="0" y="32752"/>
                </a:moveTo>
                <a:lnTo>
                  <a:pt x="87541" y="65505"/>
                </a:lnTo>
                <a:lnTo>
                  <a:pt x="87541" y="0"/>
                </a:lnTo>
                <a:lnTo>
                  <a:pt x="0" y="32752"/>
                </a:lnTo>
                <a:close/>
              </a:path>
            </a:pathLst>
          </a:custGeom>
          <a:ln w="1092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02056" y="3066825"/>
            <a:ext cx="6894195" cy="2653030"/>
          </a:xfrm>
          <a:custGeom>
            <a:avLst/>
            <a:gdLst/>
            <a:ahLst/>
            <a:cxnLst/>
            <a:rect l="l" t="t" r="r" b="b"/>
            <a:pathLst>
              <a:path w="6894195" h="2653029">
                <a:moveTo>
                  <a:pt x="6893869" y="966202"/>
                </a:moveTo>
                <a:lnTo>
                  <a:pt x="6893869" y="0"/>
                </a:lnTo>
                <a:lnTo>
                  <a:pt x="0" y="0"/>
                </a:lnTo>
                <a:lnTo>
                  <a:pt x="0" y="2652962"/>
                </a:lnTo>
                <a:lnTo>
                  <a:pt x="427857" y="2652962"/>
                </a:lnTo>
              </a:path>
            </a:pathLst>
          </a:custGeom>
          <a:ln w="1092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229914" y="5681576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30" h="66039">
                <a:moveTo>
                  <a:pt x="87541" y="32752"/>
                </a:moveTo>
                <a:lnTo>
                  <a:pt x="0" y="0"/>
                </a:lnTo>
                <a:lnTo>
                  <a:pt x="0" y="65505"/>
                </a:lnTo>
                <a:lnTo>
                  <a:pt x="87541" y="32752"/>
                </a:lnTo>
                <a:close/>
              </a:path>
            </a:pathLst>
          </a:custGeom>
          <a:ln w="1092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409532" y="4245919"/>
            <a:ext cx="3514090" cy="1948814"/>
          </a:xfrm>
          <a:custGeom>
            <a:avLst/>
            <a:gdLst/>
            <a:ahLst/>
            <a:cxnLst/>
            <a:rect l="l" t="t" r="r" b="b"/>
            <a:pathLst>
              <a:path w="3514090" h="1948814">
                <a:moveTo>
                  <a:pt x="3513685" y="1948781"/>
                </a:moveTo>
                <a:lnTo>
                  <a:pt x="3513685" y="0"/>
                </a:lnTo>
                <a:lnTo>
                  <a:pt x="1927000" y="0"/>
                </a:lnTo>
                <a:lnTo>
                  <a:pt x="581054" y="0"/>
                </a:lnTo>
                <a:lnTo>
                  <a:pt x="581054" y="1473868"/>
                </a:lnTo>
                <a:lnTo>
                  <a:pt x="0" y="1473868"/>
                </a:lnTo>
              </a:path>
            </a:pathLst>
          </a:custGeom>
          <a:ln w="1092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321991" y="5681576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30" h="66039">
                <a:moveTo>
                  <a:pt x="0" y="32752"/>
                </a:moveTo>
                <a:lnTo>
                  <a:pt x="87541" y="65505"/>
                </a:lnTo>
                <a:lnTo>
                  <a:pt x="87541" y="0"/>
                </a:lnTo>
                <a:lnTo>
                  <a:pt x="0" y="32752"/>
                </a:lnTo>
                <a:close/>
              </a:path>
            </a:pathLst>
          </a:custGeom>
          <a:ln w="1092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681232" y="2875775"/>
            <a:ext cx="492759" cy="4323715"/>
          </a:xfrm>
          <a:custGeom>
            <a:avLst/>
            <a:gdLst/>
            <a:ahLst/>
            <a:cxnLst/>
            <a:rect l="l" t="t" r="r" b="b"/>
            <a:pathLst>
              <a:path w="492760" h="4323715">
                <a:moveTo>
                  <a:pt x="393928" y="0"/>
                </a:moveTo>
                <a:lnTo>
                  <a:pt x="98475" y="0"/>
                </a:lnTo>
                <a:lnTo>
                  <a:pt x="60141" y="7721"/>
                </a:lnTo>
                <a:lnTo>
                  <a:pt x="28840" y="28778"/>
                </a:lnTo>
                <a:lnTo>
                  <a:pt x="7737" y="60007"/>
                </a:lnTo>
                <a:lnTo>
                  <a:pt x="0" y="98247"/>
                </a:lnTo>
                <a:lnTo>
                  <a:pt x="0" y="4225086"/>
                </a:lnTo>
                <a:lnTo>
                  <a:pt x="7737" y="4263333"/>
                </a:lnTo>
                <a:lnTo>
                  <a:pt x="28840" y="4294566"/>
                </a:lnTo>
                <a:lnTo>
                  <a:pt x="60141" y="4315624"/>
                </a:lnTo>
                <a:lnTo>
                  <a:pt x="98475" y="4323346"/>
                </a:lnTo>
                <a:lnTo>
                  <a:pt x="393928" y="4323346"/>
                </a:lnTo>
                <a:lnTo>
                  <a:pt x="432264" y="4315624"/>
                </a:lnTo>
                <a:lnTo>
                  <a:pt x="463570" y="4294566"/>
                </a:lnTo>
                <a:lnTo>
                  <a:pt x="484677" y="4263333"/>
                </a:lnTo>
                <a:lnTo>
                  <a:pt x="492417" y="4225086"/>
                </a:lnTo>
                <a:lnTo>
                  <a:pt x="492417" y="98247"/>
                </a:lnTo>
                <a:lnTo>
                  <a:pt x="484677" y="60007"/>
                </a:lnTo>
                <a:lnTo>
                  <a:pt x="463570" y="28778"/>
                </a:lnTo>
                <a:lnTo>
                  <a:pt x="432264" y="7721"/>
                </a:lnTo>
                <a:lnTo>
                  <a:pt x="393928" y="0"/>
                </a:lnTo>
                <a:close/>
              </a:path>
            </a:pathLst>
          </a:custGeom>
          <a:solidFill>
            <a:srgbClr val="FFFFFF">
              <a:alpha val="5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681226" y="2875768"/>
            <a:ext cx="492759" cy="4323715"/>
          </a:xfrm>
          <a:custGeom>
            <a:avLst/>
            <a:gdLst/>
            <a:ahLst/>
            <a:cxnLst/>
            <a:rect l="l" t="t" r="r" b="b"/>
            <a:pathLst>
              <a:path w="492760" h="4323715">
                <a:moveTo>
                  <a:pt x="98483" y="0"/>
                </a:moveTo>
                <a:lnTo>
                  <a:pt x="393935" y="0"/>
                </a:lnTo>
                <a:lnTo>
                  <a:pt x="432271" y="7720"/>
                </a:lnTo>
                <a:lnTo>
                  <a:pt x="463575" y="28777"/>
                </a:lnTo>
                <a:lnTo>
                  <a:pt x="484680" y="60009"/>
                </a:lnTo>
                <a:lnTo>
                  <a:pt x="492419" y="98257"/>
                </a:lnTo>
                <a:lnTo>
                  <a:pt x="492419" y="4225088"/>
                </a:lnTo>
                <a:lnTo>
                  <a:pt x="484680" y="4263337"/>
                </a:lnTo>
                <a:lnTo>
                  <a:pt x="463575" y="4294569"/>
                </a:lnTo>
                <a:lnTo>
                  <a:pt x="432271" y="4315625"/>
                </a:lnTo>
                <a:lnTo>
                  <a:pt x="393935" y="4323346"/>
                </a:lnTo>
                <a:lnTo>
                  <a:pt x="98483" y="4323346"/>
                </a:lnTo>
                <a:lnTo>
                  <a:pt x="60147" y="4315625"/>
                </a:lnTo>
                <a:lnTo>
                  <a:pt x="28843" y="4294569"/>
                </a:lnTo>
                <a:lnTo>
                  <a:pt x="7738" y="4263337"/>
                </a:lnTo>
                <a:lnTo>
                  <a:pt x="0" y="4225088"/>
                </a:lnTo>
                <a:lnTo>
                  <a:pt x="0" y="98257"/>
                </a:lnTo>
                <a:lnTo>
                  <a:pt x="7738" y="60009"/>
                </a:lnTo>
                <a:lnTo>
                  <a:pt x="28843" y="28777"/>
                </a:lnTo>
                <a:lnTo>
                  <a:pt x="60147" y="7720"/>
                </a:lnTo>
                <a:lnTo>
                  <a:pt x="98483" y="0"/>
                </a:lnTo>
                <a:close/>
              </a:path>
            </a:pathLst>
          </a:custGeom>
          <a:ln w="2188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 txBox="1"/>
          <p:nvPr/>
        </p:nvSpPr>
        <p:spPr>
          <a:xfrm>
            <a:off x="4555488" y="7300600"/>
            <a:ext cx="662305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50" spc="25" dirty="0">
                <a:solidFill>
                  <a:srgbClr val="797979"/>
                </a:solidFill>
                <a:latin typeface="Calibri"/>
                <a:cs typeface="Calibri"/>
              </a:rPr>
              <a:t>API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350" spc="45" dirty="0">
                <a:solidFill>
                  <a:srgbClr val="797979"/>
                </a:solidFill>
                <a:latin typeface="Calibri"/>
                <a:cs typeface="Calibri"/>
              </a:rPr>
              <a:t>G</a:t>
            </a:r>
            <a:r>
              <a:rPr sz="1350" spc="5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350" spc="-10" dirty="0">
                <a:solidFill>
                  <a:srgbClr val="797979"/>
                </a:solidFill>
                <a:latin typeface="Calibri"/>
                <a:cs typeface="Calibri"/>
              </a:rPr>
              <a:t>t</a:t>
            </a:r>
            <a:r>
              <a:rPr sz="1350" spc="25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r>
              <a:rPr sz="1350" spc="30" dirty="0">
                <a:solidFill>
                  <a:srgbClr val="797979"/>
                </a:solidFill>
                <a:latin typeface="Calibri"/>
                <a:cs typeface="Calibri"/>
              </a:rPr>
              <a:t>w</a:t>
            </a:r>
            <a:r>
              <a:rPr sz="135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350" spc="35" dirty="0">
                <a:solidFill>
                  <a:srgbClr val="797979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3160197" y="2864850"/>
            <a:ext cx="0" cy="4422140"/>
          </a:xfrm>
          <a:custGeom>
            <a:avLst/>
            <a:gdLst/>
            <a:ahLst/>
            <a:cxnLst/>
            <a:rect l="l" t="t" r="r" b="b"/>
            <a:pathLst>
              <a:path h="4422140">
                <a:moveTo>
                  <a:pt x="0" y="0"/>
                </a:moveTo>
                <a:lnTo>
                  <a:pt x="0" y="3537283"/>
                </a:lnTo>
                <a:lnTo>
                  <a:pt x="0" y="4225088"/>
                </a:lnTo>
                <a:lnTo>
                  <a:pt x="0" y="4421604"/>
                </a:lnTo>
              </a:path>
            </a:pathLst>
          </a:custGeom>
          <a:ln w="21885">
            <a:solidFill>
              <a:srgbClr val="00549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 txBox="1"/>
          <p:nvPr/>
        </p:nvSpPr>
        <p:spPr>
          <a:xfrm>
            <a:off x="2843819" y="7398869"/>
            <a:ext cx="61087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solidFill>
                  <a:srgbClr val="005493"/>
                </a:solidFill>
                <a:latin typeface="Calibri"/>
                <a:cs typeface="Calibri"/>
              </a:rPr>
              <a:t>I</a:t>
            </a:r>
            <a:r>
              <a:rPr sz="1350" spc="45" dirty="0">
                <a:solidFill>
                  <a:srgbClr val="005493"/>
                </a:solidFill>
                <a:latin typeface="Calibri"/>
                <a:cs typeface="Calibri"/>
              </a:rPr>
              <a:t>n</a:t>
            </a:r>
            <a:r>
              <a:rPr sz="1350" spc="-10" dirty="0">
                <a:solidFill>
                  <a:srgbClr val="005493"/>
                </a:solidFill>
                <a:latin typeface="Calibri"/>
                <a:cs typeface="Calibri"/>
              </a:rPr>
              <a:t>t</a:t>
            </a:r>
            <a:r>
              <a:rPr sz="1350" spc="-5" dirty="0">
                <a:solidFill>
                  <a:srgbClr val="005493"/>
                </a:solidFill>
                <a:latin typeface="Calibri"/>
                <a:cs typeface="Calibri"/>
              </a:rPr>
              <a:t>e</a:t>
            </a:r>
            <a:r>
              <a:rPr sz="1350" dirty="0">
                <a:solidFill>
                  <a:srgbClr val="005493"/>
                </a:solidFill>
                <a:latin typeface="Calibri"/>
                <a:cs typeface="Calibri"/>
              </a:rPr>
              <a:t>r</a:t>
            </a:r>
            <a:r>
              <a:rPr sz="1350" spc="25" dirty="0">
                <a:solidFill>
                  <a:srgbClr val="005493"/>
                </a:solidFill>
                <a:latin typeface="Calibri"/>
                <a:cs typeface="Calibri"/>
              </a:rPr>
              <a:t>net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1603583" y="6754734"/>
            <a:ext cx="47625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" dirty="0">
                <a:solidFill>
                  <a:srgbClr val="909090"/>
                </a:solidFill>
                <a:latin typeface="Arial"/>
                <a:cs typeface="Arial"/>
              </a:rPr>
              <a:t>Client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6" name="object 366"/>
          <p:cNvSpPr/>
          <p:nvPr/>
        </p:nvSpPr>
        <p:spPr>
          <a:xfrm>
            <a:off x="3554133" y="2864853"/>
            <a:ext cx="984885" cy="1965325"/>
          </a:xfrm>
          <a:custGeom>
            <a:avLst/>
            <a:gdLst/>
            <a:ahLst/>
            <a:cxnLst/>
            <a:rect l="l" t="t" r="r" b="b"/>
            <a:pathLst>
              <a:path w="984885" h="1965325">
                <a:moveTo>
                  <a:pt x="886358" y="0"/>
                </a:moveTo>
                <a:lnTo>
                  <a:pt x="98488" y="0"/>
                </a:lnTo>
                <a:lnTo>
                  <a:pt x="60152" y="7721"/>
                </a:lnTo>
                <a:lnTo>
                  <a:pt x="28846" y="28779"/>
                </a:lnTo>
                <a:lnTo>
                  <a:pt x="7739" y="60012"/>
                </a:lnTo>
                <a:lnTo>
                  <a:pt x="0" y="98259"/>
                </a:lnTo>
                <a:lnTo>
                  <a:pt x="0" y="1866900"/>
                </a:lnTo>
                <a:lnTo>
                  <a:pt x="7739" y="1905147"/>
                </a:lnTo>
                <a:lnTo>
                  <a:pt x="28846" y="1936380"/>
                </a:lnTo>
                <a:lnTo>
                  <a:pt x="60152" y="1957438"/>
                </a:lnTo>
                <a:lnTo>
                  <a:pt x="98488" y="1965159"/>
                </a:lnTo>
                <a:lnTo>
                  <a:pt x="886358" y="1965159"/>
                </a:lnTo>
                <a:lnTo>
                  <a:pt x="924692" y="1957438"/>
                </a:lnTo>
                <a:lnTo>
                  <a:pt x="955994" y="1936380"/>
                </a:lnTo>
                <a:lnTo>
                  <a:pt x="977096" y="1905147"/>
                </a:lnTo>
                <a:lnTo>
                  <a:pt x="984834" y="1866900"/>
                </a:lnTo>
                <a:lnTo>
                  <a:pt x="984834" y="98259"/>
                </a:lnTo>
                <a:lnTo>
                  <a:pt x="977096" y="60012"/>
                </a:lnTo>
                <a:lnTo>
                  <a:pt x="955994" y="28779"/>
                </a:lnTo>
                <a:lnTo>
                  <a:pt x="924692" y="7721"/>
                </a:lnTo>
                <a:lnTo>
                  <a:pt x="886358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554133" y="2864850"/>
            <a:ext cx="984885" cy="1965325"/>
          </a:xfrm>
          <a:custGeom>
            <a:avLst/>
            <a:gdLst/>
            <a:ahLst/>
            <a:cxnLst/>
            <a:rect l="l" t="t" r="r" b="b"/>
            <a:pathLst>
              <a:path w="984885" h="1965325">
                <a:moveTo>
                  <a:pt x="98483" y="0"/>
                </a:moveTo>
                <a:lnTo>
                  <a:pt x="886354" y="0"/>
                </a:lnTo>
                <a:lnTo>
                  <a:pt x="924691" y="7720"/>
                </a:lnTo>
                <a:lnTo>
                  <a:pt x="955995" y="28777"/>
                </a:lnTo>
                <a:lnTo>
                  <a:pt x="977099" y="60009"/>
                </a:lnTo>
                <a:lnTo>
                  <a:pt x="984838" y="98257"/>
                </a:lnTo>
                <a:lnTo>
                  <a:pt x="984838" y="1866899"/>
                </a:lnTo>
                <a:lnTo>
                  <a:pt x="977099" y="1905148"/>
                </a:lnTo>
                <a:lnTo>
                  <a:pt x="955995" y="1936380"/>
                </a:lnTo>
                <a:lnTo>
                  <a:pt x="924691" y="1957436"/>
                </a:lnTo>
                <a:lnTo>
                  <a:pt x="886354" y="1965157"/>
                </a:lnTo>
                <a:lnTo>
                  <a:pt x="98483" y="1965157"/>
                </a:lnTo>
                <a:lnTo>
                  <a:pt x="60147" y="1957436"/>
                </a:lnTo>
                <a:lnTo>
                  <a:pt x="28843" y="1936380"/>
                </a:lnTo>
                <a:lnTo>
                  <a:pt x="7738" y="1905148"/>
                </a:lnTo>
                <a:lnTo>
                  <a:pt x="0" y="1866899"/>
                </a:lnTo>
                <a:lnTo>
                  <a:pt x="0" y="98257"/>
                </a:lnTo>
                <a:lnTo>
                  <a:pt x="7738" y="60009"/>
                </a:lnTo>
                <a:lnTo>
                  <a:pt x="28843" y="28777"/>
                </a:lnTo>
                <a:lnTo>
                  <a:pt x="60147" y="7720"/>
                </a:lnTo>
                <a:lnTo>
                  <a:pt x="98483" y="0"/>
                </a:lnTo>
                <a:close/>
              </a:path>
            </a:pathLst>
          </a:custGeom>
          <a:ln w="2187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/>
          <p:nvPr/>
        </p:nvSpPr>
        <p:spPr>
          <a:xfrm>
            <a:off x="3676419" y="3599553"/>
            <a:ext cx="74041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60" dirty="0">
                <a:solidFill>
                  <a:srgbClr val="797979"/>
                </a:solidFill>
                <a:latin typeface="Calibri"/>
                <a:cs typeface="Calibri"/>
              </a:rPr>
              <a:t>Shopping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3749166" y="3806987"/>
            <a:ext cx="594995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0" dirty="0">
                <a:solidFill>
                  <a:srgbClr val="797979"/>
                </a:solidFill>
                <a:latin typeface="Calibri"/>
                <a:cs typeface="Calibri"/>
              </a:rPr>
              <a:t>website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5326837" y="4731753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1083322" y="0"/>
                </a:moveTo>
                <a:lnTo>
                  <a:pt x="98488" y="0"/>
                </a:lnTo>
                <a:lnTo>
                  <a:pt x="60152" y="7721"/>
                </a:lnTo>
                <a:lnTo>
                  <a:pt x="28846" y="28779"/>
                </a:lnTo>
                <a:lnTo>
                  <a:pt x="7739" y="60012"/>
                </a:lnTo>
                <a:lnTo>
                  <a:pt x="0" y="98259"/>
                </a:lnTo>
                <a:lnTo>
                  <a:pt x="0" y="786066"/>
                </a:lnTo>
                <a:lnTo>
                  <a:pt x="7739" y="824313"/>
                </a:lnTo>
                <a:lnTo>
                  <a:pt x="28846" y="855546"/>
                </a:lnTo>
                <a:lnTo>
                  <a:pt x="60152" y="876604"/>
                </a:lnTo>
                <a:lnTo>
                  <a:pt x="98488" y="884326"/>
                </a:lnTo>
                <a:lnTo>
                  <a:pt x="1083322" y="884326"/>
                </a:lnTo>
                <a:lnTo>
                  <a:pt x="1121659" y="876604"/>
                </a:lnTo>
                <a:lnTo>
                  <a:pt x="1152964" y="855546"/>
                </a:lnTo>
                <a:lnTo>
                  <a:pt x="1174071" y="824313"/>
                </a:lnTo>
                <a:lnTo>
                  <a:pt x="1181811" y="786066"/>
                </a:lnTo>
                <a:lnTo>
                  <a:pt x="1181811" y="98259"/>
                </a:lnTo>
                <a:lnTo>
                  <a:pt x="1174071" y="60012"/>
                </a:lnTo>
                <a:lnTo>
                  <a:pt x="1152964" y="28779"/>
                </a:lnTo>
                <a:lnTo>
                  <a:pt x="1121659" y="7721"/>
                </a:lnTo>
                <a:lnTo>
                  <a:pt x="1083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326843" y="4731750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98483" y="0"/>
                </a:moveTo>
                <a:lnTo>
                  <a:pt x="1083322" y="0"/>
                </a:lnTo>
                <a:lnTo>
                  <a:pt x="1121658" y="7720"/>
                </a:lnTo>
                <a:lnTo>
                  <a:pt x="1152962" y="28777"/>
                </a:lnTo>
                <a:lnTo>
                  <a:pt x="1174067" y="60009"/>
                </a:lnTo>
                <a:lnTo>
                  <a:pt x="1181806" y="98257"/>
                </a:lnTo>
                <a:lnTo>
                  <a:pt x="1181806" y="786063"/>
                </a:lnTo>
                <a:lnTo>
                  <a:pt x="1174067" y="824311"/>
                </a:lnTo>
                <a:lnTo>
                  <a:pt x="1152962" y="855543"/>
                </a:lnTo>
                <a:lnTo>
                  <a:pt x="1121658" y="876600"/>
                </a:lnTo>
                <a:lnTo>
                  <a:pt x="1083322" y="884320"/>
                </a:lnTo>
                <a:lnTo>
                  <a:pt x="98483" y="884320"/>
                </a:lnTo>
                <a:lnTo>
                  <a:pt x="60147" y="876600"/>
                </a:lnTo>
                <a:lnTo>
                  <a:pt x="28843" y="855543"/>
                </a:lnTo>
                <a:lnTo>
                  <a:pt x="7738" y="824311"/>
                </a:lnTo>
                <a:lnTo>
                  <a:pt x="0" y="786063"/>
                </a:lnTo>
                <a:lnTo>
                  <a:pt x="0" y="98257"/>
                </a:lnTo>
                <a:lnTo>
                  <a:pt x="7738" y="60009"/>
                </a:lnTo>
                <a:lnTo>
                  <a:pt x="28843" y="28777"/>
                </a:lnTo>
                <a:lnTo>
                  <a:pt x="60147" y="7720"/>
                </a:lnTo>
                <a:lnTo>
                  <a:pt x="98483" y="0"/>
                </a:lnTo>
                <a:close/>
              </a:path>
            </a:pathLst>
          </a:custGeom>
          <a:ln w="218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 txBox="1"/>
          <p:nvPr/>
        </p:nvSpPr>
        <p:spPr>
          <a:xfrm>
            <a:off x="5641543" y="4924397"/>
            <a:ext cx="552450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415">
              <a:lnSpc>
                <a:spcPct val="100800"/>
              </a:lnSpc>
            </a:pPr>
            <a:r>
              <a:rPr sz="1350" spc="15" dirty="0">
                <a:solidFill>
                  <a:srgbClr val="797979"/>
                </a:solidFill>
                <a:latin typeface="Calibri"/>
                <a:cs typeface="Calibri"/>
              </a:rPr>
              <a:t>Orders  </a:t>
            </a:r>
            <a:r>
              <a:rPr sz="1350" spc="60" dirty="0">
                <a:solidFill>
                  <a:srgbClr val="797979"/>
                </a:solidFill>
                <a:latin typeface="Calibri"/>
                <a:cs typeface="Calibri"/>
              </a:rPr>
              <a:t>S</a:t>
            </a:r>
            <a:r>
              <a:rPr sz="1350" spc="-5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r>
              <a:rPr sz="1350" spc="25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350" spc="30" dirty="0">
                <a:solidFill>
                  <a:srgbClr val="797979"/>
                </a:solidFill>
                <a:latin typeface="Calibri"/>
                <a:cs typeface="Calibri"/>
              </a:rPr>
              <a:t>vic</a:t>
            </a:r>
            <a:r>
              <a:rPr sz="1350" spc="15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73" name="object 373"/>
          <p:cNvSpPr/>
          <p:nvPr/>
        </p:nvSpPr>
        <p:spPr>
          <a:xfrm>
            <a:off x="6317157" y="5419559"/>
            <a:ext cx="295910" cy="295275"/>
          </a:xfrm>
          <a:custGeom>
            <a:avLst/>
            <a:gdLst/>
            <a:ahLst/>
            <a:cxnLst/>
            <a:rect l="l" t="t" r="r" b="b"/>
            <a:pathLst>
              <a:path w="295909" h="295275">
                <a:moveTo>
                  <a:pt x="142252" y="0"/>
                </a:moveTo>
                <a:lnTo>
                  <a:pt x="85623" y="2317"/>
                </a:lnTo>
                <a:lnTo>
                  <a:pt x="40546" y="8637"/>
                </a:lnTo>
                <a:lnTo>
                  <a:pt x="10759" y="18007"/>
                </a:lnTo>
                <a:lnTo>
                  <a:pt x="0" y="29476"/>
                </a:lnTo>
                <a:lnTo>
                  <a:pt x="0" y="265290"/>
                </a:lnTo>
                <a:lnTo>
                  <a:pt x="10759" y="276764"/>
                </a:lnTo>
                <a:lnTo>
                  <a:pt x="40546" y="286134"/>
                </a:lnTo>
                <a:lnTo>
                  <a:pt x="85623" y="292450"/>
                </a:lnTo>
                <a:lnTo>
                  <a:pt x="142252" y="294766"/>
                </a:lnTo>
                <a:lnTo>
                  <a:pt x="200592" y="292450"/>
                </a:lnTo>
                <a:lnTo>
                  <a:pt x="249432" y="286134"/>
                </a:lnTo>
                <a:lnTo>
                  <a:pt x="282982" y="276764"/>
                </a:lnTo>
                <a:lnTo>
                  <a:pt x="295452" y="265290"/>
                </a:lnTo>
                <a:lnTo>
                  <a:pt x="295452" y="29476"/>
                </a:lnTo>
                <a:lnTo>
                  <a:pt x="282982" y="18007"/>
                </a:lnTo>
                <a:lnTo>
                  <a:pt x="249432" y="8637"/>
                </a:lnTo>
                <a:lnTo>
                  <a:pt x="200592" y="2317"/>
                </a:lnTo>
                <a:lnTo>
                  <a:pt x="142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311681" y="5419555"/>
            <a:ext cx="300990" cy="295275"/>
          </a:xfrm>
          <a:custGeom>
            <a:avLst/>
            <a:gdLst/>
            <a:ahLst/>
            <a:cxnLst/>
            <a:rect l="l" t="t" r="r" b="b"/>
            <a:pathLst>
              <a:path w="300990" h="295275">
                <a:moveTo>
                  <a:pt x="5471" y="265296"/>
                </a:moveTo>
                <a:lnTo>
                  <a:pt x="5471" y="29477"/>
                </a:lnTo>
                <a:lnTo>
                  <a:pt x="16231" y="18008"/>
                </a:lnTo>
                <a:lnTo>
                  <a:pt x="46019" y="8638"/>
                </a:lnTo>
                <a:lnTo>
                  <a:pt x="91096" y="2318"/>
                </a:lnTo>
                <a:lnTo>
                  <a:pt x="147725" y="0"/>
                </a:lnTo>
                <a:lnTo>
                  <a:pt x="206064" y="2318"/>
                </a:lnTo>
                <a:lnTo>
                  <a:pt x="254903" y="8638"/>
                </a:lnTo>
                <a:lnTo>
                  <a:pt x="288453" y="18008"/>
                </a:lnTo>
                <a:lnTo>
                  <a:pt x="300922" y="29477"/>
                </a:lnTo>
                <a:lnTo>
                  <a:pt x="300922" y="265296"/>
                </a:lnTo>
                <a:lnTo>
                  <a:pt x="288453" y="276764"/>
                </a:lnTo>
                <a:lnTo>
                  <a:pt x="254903" y="286135"/>
                </a:lnTo>
                <a:lnTo>
                  <a:pt x="206064" y="292455"/>
                </a:lnTo>
                <a:lnTo>
                  <a:pt x="147725" y="294773"/>
                </a:lnTo>
                <a:lnTo>
                  <a:pt x="90241" y="292455"/>
                </a:lnTo>
                <a:lnTo>
                  <a:pt x="43283" y="286135"/>
                </a:lnTo>
                <a:lnTo>
                  <a:pt x="11614" y="276764"/>
                </a:lnTo>
                <a:lnTo>
                  <a:pt x="0" y="265296"/>
                </a:lnTo>
              </a:path>
            </a:pathLst>
          </a:custGeom>
          <a:ln w="1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311681" y="5449032"/>
            <a:ext cx="295910" cy="29845"/>
          </a:xfrm>
          <a:custGeom>
            <a:avLst/>
            <a:gdLst/>
            <a:ahLst/>
            <a:cxnLst/>
            <a:rect l="l" t="t" r="r" b="b"/>
            <a:pathLst>
              <a:path w="295909" h="29845">
                <a:moveTo>
                  <a:pt x="0" y="0"/>
                </a:moveTo>
                <a:lnTo>
                  <a:pt x="11614" y="11468"/>
                </a:lnTo>
                <a:lnTo>
                  <a:pt x="43283" y="20838"/>
                </a:lnTo>
                <a:lnTo>
                  <a:pt x="90241" y="27159"/>
                </a:lnTo>
                <a:lnTo>
                  <a:pt x="147725" y="29477"/>
                </a:lnTo>
                <a:lnTo>
                  <a:pt x="205209" y="27159"/>
                </a:lnTo>
                <a:lnTo>
                  <a:pt x="252167" y="20838"/>
                </a:lnTo>
                <a:lnTo>
                  <a:pt x="283836" y="11468"/>
                </a:lnTo>
                <a:lnTo>
                  <a:pt x="295451" y="0"/>
                </a:lnTo>
              </a:path>
            </a:pathLst>
          </a:custGeom>
          <a:ln w="10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554133" y="4928273"/>
            <a:ext cx="984885" cy="1866900"/>
          </a:xfrm>
          <a:custGeom>
            <a:avLst/>
            <a:gdLst/>
            <a:ahLst/>
            <a:cxnLst/>
            <a:rect l="l" t="t" r="r" b="b"/>
            <a:pathLst>
              <a:path w="984885" h="1866900">
                <a:moveTo>
                  <a:pt x="886358" y="0"/>
                </a:moveTo>
                <a:lnTo>
                  <a:pt x="98488" y="0"/>
                </a:lnTo>
                <a:lnTo>
                  <a:pt x="60152" y="7721"/>
                </a:lnTo>
                <a:lnTo>
                  <a:pt x="28846" y="28779"/>
                </a:lnTo>
                <a:lnTo>
                  <a:pt x="7739" y="60012"/>
                </a:lnTo>
                <a:lnTo>
                  <a:pt x="0" y="98259"/>
                </a:lnTo>
                <a:lnTo>
                  <a:pt x="0" y="1768640"/>
                </a:lnTo>
                <a:lnTo>
                  <a:pt x="7739" y="1806887"/>
                </a:lnTo>
                <a:lnTo>
                  <a:pt x="28846" y="1838120"/>
                </a:lnTo>
                <a:lnTo>
                  <a:pt x="60152" y="1859178"/>
                </a:lnTo>
                <a:lnTo>
                  <a:pt x="98488" y="1866900"/>
                </a:lnTo>
                <a:lnTo>
                  <a:pt x="886358" y="1866900"/>
                </a:lnTo>
                <a:lnTo>
                  <a:pt x="924692" y="1859178"/>
                </a:lnTo>
                <a:lnTo>
                  <a:pt x="955994" y="1838120"/>
                </a:lnTo>
                <a:lnTo>
                  <a:pt x="977096" y="1806887"/>
                </a:lnTo>
                <a:lnTo>
                  <a:pt x="984834" y="1768640"/>
                </a:lnTo>
                <a:lnTo>
                  <a:pt x="984834" y="98259"/>
                </a:lnTo>
                <a:lnTo>
                  <a:pt x="977096" y="60012"/>
                </a:lnTo>
                <a:lnTo>
                  <a:pt x="955994" y="28779"/>
                </a:lnTo>
                <a:lnTo>
                  <a:pt x="924692" y="7721"/>
                </a:lnTo>
                <a:lnTo>
                  <a:pt x="886358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554133" y="4928265"/>
            <a:ext cx="984885" cy="1866900"/>
          </a:xfrm>
          <a:custGeom>
            <a:avLst/>
            <a:gdLst/>
            <a:ahLst/>
            <a:cxnLst/>
            <a:rect l="l" t="t" r="r" b="b"/>
            <a:pathLst>
              <a:path w="984885" h="1866900">
                <a:moveTo>
                  <a:pt x="98483" y="0"/>
                </a:moveTo>
                <a:lnTo>
                  <a:pt x="886354" y="0"/>
                </a:lnTo>
                <a:lnTo>
                  <a:pt x="924691" y="7720"/>
                </a:lnTo>
                <a:lnTo>
                  <a:pt x="955995" y="28777"/>
                </a:lnTo>
                <a:lnTo>
                  <a:pt x="977099" y="60009"/>
                </a:lnTo>
                <a:lnTo>
                  <a:pt x="984838" y="98257"/>
                </a:lnTo>
                <a:lnTo>
                  <a:pt x="984838" y="1768641"/>
                </a:lnTo>
                <a:lnTo>
                  <a:pt x="977099" y="1806890"/>
                </a:lnTo>
                <a:lnTo>
                  <a:pt x="955995" y="1838122"/>
                </a:lnTo>
                <a:lnTo>
                  <a:pt x="924691" y="1859178"/>
                </a:lnTo>
                <a:lnTo>
                  <a:pt x="886354" y="1866899"/>
                </a:lnTo>
                <a:lnTo>
                  <a:pt x="98483" y="1866899"/>
                </a:lnTo>
                <a:lnTo>
                  <a:pt x="60147" y="1859178"/>
                </a:lnTo>
                <a:lnTo>
                  <a:pt x="28843" y="1838122"/>
                </a:lnTo>
                <a:lnTo>
                  <a:pt x="7738" y="1806890"/>
                </a:lnTo>
                <a:lnTo>
                  <a:pt x="0" y="1768641"/>
                </a:lnTo>
                <a:lnTo>
                  <a:pt x="0" y="98257"/>
                </a:lnTo>
                <a:lnTo>
                  <a:pt x="7738" y="60009"/>
                </a:lnTo>
                <a:lnTo>
                  <a:pt x="28843" y="28777"/>
                </a:lnTo>
                <a:lnTo>
                  <a:pt x="60147" y="7720"/>
                </a:lnTo>
                <a:lnTo>
                  <a:pt x="98483" y="0"/>
                </a:lnTo>
                <a:close/>
              </a:path>
            </a:pathLst>
          </a:custGeom>
          <a:ln w="2187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/>
          <p:nvPr/>
        </p:nvSpPr>
        <p:spPr>
          <a:xfrm>
            <a:off x="3735072" y="5508487"/>
            <a:ext cx="623570" cy="63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875" algn="just">
              <a:lnSpc>
                <a:spcPct val="100800"/>
              </a:lnSpc>
            </a:pPr>
            <a:r>
              <a:rPr sz="1350" spc="15" dirty="0">
                <a:solidFill>
                  <a:srgbClr val="797979"/>
                </a:solidFill>
                <a:latin typeface="Calibri"/>
                <a:cs typeface="Calibri"/>
              </a:rPr>
              <a:t>Internal  </a:t>
            </a:r>
            <a:r>
              <a:rPr sz="1350" spc="50" dirty="0">
                <a:solidFill>
                  <a:srgbClr val="797979"/>
                </a:solidFill>
                <a:latin typeface="Calibri"/>
                <a:cs typeface="Calibri"/>
              </a:rPr>
              <a:t>Suppo</a:t>
            </a:r>
            <a:r>
              <a:rPr sz="1350" spc="60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797979"/>
                </a:solidFill>
                <a:latin typeface="Calibri"/>
                <a:cs typeface="Calibri"/>
              </a:rPr>
              <a:t>t  </a:t>
            </a:r>
            <a:r>
              <a:rPr sz="1350" spc="20" dirty="0">
                <a:solidFill>
                  <a:srgbClr val="797979"/>
                </a:solidFill>
                <a:latin typeface="Calibri"/>
                <a:cs typeface="Calibri"/>
              </a:rPr>
              <a:t>website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0">
              <a:lnSpc>
                <a:spcPct val="100000"/>
              </a:lnSpc>
            </a:pPr>
            <a:r>
              <a:rPr spc="20" dirty="0">
                <a:solidFill>
                  <a:srgbClr val="58595B"/>
                </a:solidFill>
              </a:rPr>
              <a:t>Microservices </a:t>
            </a:r>
            <a:r>
              <a:rPr spc="165" dirty="0">
                <a:solidFill>
                  <a:srgbClr val="58595B"/>
                </a:solidFill>
              </a:rPr>
              <a:t>Design </a:t>
            </a:r>
            <a:r>
              <a:rPr spc="20" dirty="0">
                <a:solidFill>
                  <a:srgbClr val="58595B"/>
                </a:solidFill>
              </a:rPr>
              <a:t>Principles:</a:t>
            </a:r>
            <a:r>
              <a:rPr spc="-459" dirty="0">
                <a:solidFill>
                  <a:srgbClr val="58595B"/>
                </a:solidFill>
              </a:rPr>
              <a:t> </a:t>
            </a:r>
            <a:r>
              <a:rPr spc="7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565400"/>
            <a:ext cx="4749800" cy="2641600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6000">
              <a:latin typeface="Times New Roman"/>
              <a:cs typeface="Times New Roman"/>
            </a:endParaRPr>
          </a:p>
          <a:p>
            <a:pPr marL="670560">
              <a:lnSpc>
                <a:spcPct val="100000"/>
              </a:lnSpc>
            </a:pPr>
            <a:r>
              <a:rPr sz="4400" spc="17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44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80" dirty="0">
                <a:solidFill>
                  <a:srgbClr val="FFFFFF"/>
                </a:solidFill>
                <a:latin typeface="Calibri"/>
                <a:cs typeface="Calibri"/>
              </a:rPr>
              <a:t>Cohesion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3900" y="2565400"/>
            <a:ext cx="4749800" cy="2654300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6000">
              <a:latin typeface="Times New Roman"/>
              <a:cs typeface="Times New Roman"/>
            </a:endParaRPr>
          </a:p>
          <a:p>
            <a:pPr marL="857250">
              <a:lnSpc>
                <a:spcPct val="100000"/>
              </a:lnSpc>
            </a:pPr>
            <a:r>
              <a:rPr sz="4400" spc="85" dirty="0">
                <a:solidFill>
                  <a:srgbClr val="FFFFFF"/>
                </a:solidFill>
                <a:latin typeface="Calibri"/>
                <a:cs typeface="Calibri"/>
              </a:rPr>
              <a:t>Autonomous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6900" y="2565400"/>
            <a:ext cx="4749800" cy="2641600"/>
          </a:xfrm>
          <a:prstGeom prst="rect">
            <a:avLst/>
          </a:prstGeom>
          <a:solidFill>
            <a:srgbClr val="A7A7A7"/>
          </a:solidFill>
        </p:spPr>
        <p:txBody>
          <a:bodyPr vert="horz" wrap="square" lIns="0" tIns="433705" rIns="0" bIns="0" rtlCol="0">
            <a:spAutoFit/>
          </a:bodyPr>
          <a:lstStyle/>
          <a:p>
            <a:pPr marL="1565275" marR="362585" indent="-1157605">
              <a:lnSpc>
                <a:spcPct val="111700"/>
              </a:lnSpc>
              <a:spcBef>
                <a:spcPts val="3415"/>
              </a:spcBef>
            </a:pPr>
            <a:r>
              <a:rPr sz="4400" spc="40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4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105" dirty="0">
                <a:solidFill>
                  <a:srgbClr val="FFFFFF"/>
                </a:solidFill>
                <a:latin typeface="Calibri"/>
                <a:cs typeface="Calibri"/>
              </a:rPr>
              <a:t>Domain  </a:t>
            </a:r>
            <a:r>
              <a:rPr sz="4400" spc="40" dirty="0">
                <a:solidFill>
                  <a:srgbClr val="FFFFFF"/>
                </a:solidFill>
                <a:latin typeface="Calibri"/>
                <a:cs typeface="Calibri"/>
              </a:rPr>
              <a:t>Centric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5422900"/>
            <a:ext cx="4749800" cy="2654300"/>
          </a:xfrm>
          <a:prstGeom prst="rect">
            <a:avLst/>
          </a:prstGeom>
          <a:solidFill>
            <a:srgbClr val="464547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6200">
              <a:latin typeface="Times New Roman"/>
              <a:cs typeface="Times New Roman"/>
            </a:endParaRPr>
          </a:p>
          <a:p>
            <a:pPr marL="1226185">
              <a:lnSpc>
                <a:spcPct val="100000"/>
              </a:lnSpc>
            </a:pPr>
            <a:r>
              <a:rPr sz="4400" spc="30" dirty="0">
                <a:solidFill>
                  <a:srgbClr val="FFFFFF"/>
                </a:solidFill>
                <a:latin typeface="Calibri"/>
                <a:cs typeface="Calibri"/>
              </a:rPr>
              <a:t>Resilience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3900" y="5435600"/>
            <a:ext cx="4749800" cy="2641600"/>
          </a:xfrm>
          <a:prstGeom prst="rect">
            <a:avLst/>
          </a:prstGeom>
          <a:solidFill>
            <a:srgbClr val="66AEB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100">
              <a:latin typeface="Times New Roman"/>
              <a:cs typeface="Times New Roman"/>
            </a:endParaRPr>
          </a:p>
          <a:p>
            <a:pPr marL="1043305">
              <a:lnSpc>
                <a:spcPct val="100000"/>
              </a:lnSpc>
            </a:pPr>
            <a:r>
              <a:rPr sz="4400" spc="70" dirty="0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56900" y="5422900"/>
            <a:ext cx="4749800" cy="2654300"/>
          </a:xfrm>
          <a:prstGeom prst="rect">
            <a:avLst/>
          </a:prstGeom>
          <a:solidFill>
            <a:srgbClr val="79A14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6200">
              <a:latin typeface="Times New Roman"/>
              <a:cs typeface="Times New Roman"/>
            </a:endParaRPr>
          </a:p>
          <a:p>
            <a:pPr marL="995044">
              <a:lnSpc>
                <a:spcPct val="100000"/>
              </a:lnSpc>
            </a:pPr>
            <a:r>
              <a:rPr sz="4400" spc="60" dirty="0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>
              <a:lnSpc>
                <a:spcPct val="100000"/>
              </a:lnSpc>
            </a:pPr>
            <a:r>
              <a:rPr spc="20" dirty="0">
                <a:solidFill>
                  <a:srgbClr val="58595B"/>
                </a:solidFill>
              </a:rPr>
              <a:t>Microservices </a:t>
            </a:r>
            <a:r>
              <a:rPr spc="165" dirty="0">
                <a:solidFill>
                  <a:srgbClr val="58595B"/>
                </a:solidFill>
              </a:rPr>
              <a:t>Design </a:t>
            </a:r>
            <a:r>
              <a:rPr spc="20" dirty="0">
                <a:solidFill>
                  <a:srgbClr val="58595B"/>
                </a:solidFill>
              </a:rPr>
              <a:t>Principles: </a:t>
            </a:r>
            <a:r>
              <a:rPr spc="225" dirty="0"/>
              <a:t>High</a:t>
            </a:r>
            <a:r>
              <a:rPr spc="-555" dirty="0"/>
              <a:t> </a:t>
            </a:r>
            <a:r>
              <a:rPr spc="105" dirty="0"/>
              <a:t>Cohesion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4316" y="1971002"/>
            <a:ext cx="186055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spc="-30" baseline="777777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50" spc="90" dirty="0">
                <a:solidFill>
                  <a:srgbClr val="58595B"/>
                </a:solidFill>
                <a:latin typeface="Calibri"/>
                <a:cs typeface="Calibri"/>
              </a:rPr>
              <a:t>Single</a:t>
            </a:r>
            <a:r>
              <a:rPr sz="285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50" spc="-70" dirty="0">
                <a:solidFill>
                  <a:srgbClr val="58595B"/>
                </a:solidFill>
                <a:latin typeface="Calibri"/>
                <a:cs typeface="Calibri"/>
              </a:rPr>
              <a:t>f</a:t>
            </a:r>
            <a:r>
              <a:rPr sz="2850" spc="65" dirty="0">
                <a:solidFill>
                  <a:srgbClr val="58595B"/>
                </a:solidFill>
                <a:latin typeface="Calibri"/>
                <a:cs typeface="Calibri"/>
              </a:rPr>
              <a:t>ocus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4316" y="2561806"/>
            <a:ext cx="3760470" cy="611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spc="-30" baseline="777777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50" spc="90" dirty="0">
                <a:solidFill>
                  <a:srgbClr val="58595B"/>
                </a:solidFill>
                <a:latin typeface="Calibri"/>
                <a:cs typeface="Calibri"/>
              </a:rPr>
              <a:t>Single</a:t>
            </a:r>
            <a:r>
              <a:rPr sz="285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50" spc="-8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850" spc="50" dirty="0">
                <a:solidFill>
                  <a:srgbClr val="58595B"/>
                </a:solidFill>
                <a:latin typeface="Calibri"/>
                <a:cs typeface="Calibri"/>
              </a:rPr>
              <a:t>esponsibili</a:t>
            </a:r>
            <a:r>
              <a:rPr sz="2850" spc="7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850" spc="65" dirty="0">
                <a:solidFill>
                  <a:srgbClr val="58595B"/>
                </a:solidFill>
                <a:latin typeface="Calibri"/>
                <a:cs typeface="Calibri"/>
              </a:rPr>
              <a:t>y</a:t>
            </a:r>
            <a:endParaRPr sz="28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620"/>
              </a:spcBef>
            </a:pPr>
            <a:r>
              <a:rPr sz="100" spc="-30" baseline="611111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2300" spc="70" dirty="0">
                <a:solidFill>
                  <a:srgbClr val="F26722"/>
                </a:solidFill>
                <a:latin typeface="Calibri"/>
                <a:cs typeface="Calibri"/>
              </a:rPr>
              <a:t>SOLID</a:t>
            </a:r>
            <a:r>
              <a:rPr sz="23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300" spc="30" dirty="0">
                <a:solidFill>
                  <a:srgbClr val="F26722"/>
                </a:solidFill>
                <a:latin typeface="Calibri"/>
                <a:cs typeface="Calibri"/>
              </a:rPr>
              <a:t>p</a:t>
            </a:r>
            <a:r>
              <a:rPr sz="2300" spc="2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2300" spc="40" dirty="0">
                <a:solidFill>
                  <a:srgbClr val="F26722"/>
                </a:solidFill>
                <a:latin typeface="Calibri"/>
                <a:cs typeface="Calibri"/>
              </a:rPr>
              <a:t>inciple</a:t>
            </a:r>
            <a:endParaRPr sz="23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70"/>
              </a:spcBef>
            </a:pPr>
            <a:r>
              <a:rPr sz="100" spc="-30" baseline="611111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2300" spc="45" dirty="0">
                <a:solidFill>
                  <a:srgbClr val="F26722"/>
                </a:solidFill>
                <a:latin typeface="Calibri"/>
                <a:cs typeface="Calibri"/>
              </a:rPr>
              <a:t>Only</a:t>
            </a:r>
            <a:r>
              <a:rPr sz="23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300" spc="70" dirty="0">
                <a:solidFill>
                  <a:srgbClr val="F26722"/>
                </a:solidFill>
                <a:latin typeface="Calibri"/>
                <a:cs typeface="Calibri"/>
              </a:rPr>
              <a:t>change</a:t>
            </a:r>
            <a:r>
              <a:rPr sz="23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300" spc="-60" dirty="0">
                <a:solidFill>
                  <a:srgbClr val="F26722"/>
                </a:solidFill>
                <a:latin typeface="Calibri"/>
                <a:cs typeface="Calibri"/>
              </a:rPr>
              <a:t>f</a:t>
            </a:r>
            <a:r>
              <a:rPr sz="2300" dirty="0">
                <a:solidFill>
                  <a:srgbClr val="F26722"/>
                </a:solidFill>
                <a:latin typeface="Calibri"/>
                <a:cs typeface="Calibri"/>
              </a:rPr>
              <a:t>or</a:t>
            </a:r>
            <a:r>
              <a:rPr sz="23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300" spc="40" dirty="0">
                <a:solidFill>
                  <a:srgbClr val="F26722"/>
                </a:solidFill>
                <a:latin typeface="Calibri"/>
                <a:cs typeface="Calibri"/>
              </a:rPr>
              <a:t>one</a:t>
            </a:r>
            <a:r>
              <a:rPr sz="23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300" spc="-7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2300" spc="30" dirty="0">
                <a:solidFill>
                  <a:srgbClr val="F26722"/>
                </a:solidFill>
                <a:latin typeface="Calibri"/>
                <a:cs typeface="Calibri"/>
              </a:rPr>
              <a:t>eason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00" spc="-30" baseline="777777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50" spc="1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850" spc="50" dirty="0">
                <a:solidFill>
                  <a:srgbClr val="58595B"/>
                </a:solidFill>
                <a:latin typeface="Calibri"/>
                <a:cs typeface="Calibri"/>
              </a:rPr>
              <a:t>eason</a:t>
            </a:r>
            <a:r>
              <a:rPr sz="285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50" spc="-8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850" spc="40" dirty="0">
                <a:solidFill>
                  <a:srgbClr val="58595B"/>
                </a:solidFill>
                <a:latin typeface="Calibri"/>
                <a:cs typeface="Calibri"/>
              </a:rPr>
              <a:t>ep</a:t>
            </a:r>
            <a:r>
              <a:rPr sz="2850" spc="-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850" spc="40" dirty="0">
                <a:solidFill>
                  <a:srgbClr val="58595B"/>
                </a:solidFill>
                <a:latin typeface="Calibri"/>
                <a:cs typeface="Calibri"/>
              </a:rPr>
              <a:t>ese</a:t>
            </a:r>
            <a:r>
              <a:rPr sz="2850" spc="30" dirty="0">
                <a:solidFill>
                  <a:srgbClr val="58595B"/>
                </a:solidFill>
                <a:latin typeface="Calibri"/>
                <a:cs typeface="Calibri"/>
              </a:rPr>
              <a:t>n</a:t>
            </a:r>
            <a:r>
              <a:rPr sz="2850" spc="10" dirty="0">
                <a:solidFill>
                  <a:srgbClr val="58595B"/>
                </a:solidFill>
                <a:latin typeface="Calibri"/>
                <a:cs typeface="Calibri"/>
              </a:rPr>
              <a:t>ts</a:t>
            </a:r>
            <a:endParaRPr sz="28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620"/>
              </a:spcBef>
            </a:pPr>
            <a:r>
              <a:rPr sz="100" spc="-30" baseline="611111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2300" spc="75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23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300" spc="35" dirty="0">
                <a:solidFill>
                  <a:srgbClr val="F26722"/>
                </a:solidFill>
                <a:latin typeface="Calibri"/>
                <a:cs typeface="Calibri"/>
              </a:rPr>
              <a:t>business</a:t>
            </a:r>
            <a:r>
              <a:rPr sz="23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300" spc="40" dirty="0">
                <a:solidFill>
                  <a:srgbClr val="F26722"/>
                </a:solidFill>
                <a:latin typeface="Calibri"/>
                <a:cs typeface="Calibri"/>
              </a:rPr>
              <a:t>fun</a:t>
            </a:r>
            <a:r>
              <a:rPr sz="2300" spc="6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2300" spc="30" dirty="0">
                <a:solidFill>
                  <a:srgbClr val="F26722"/>
                </a:solidFill>
                <a:latin typeface="Calibri"/>
                <a:cs typeface="Calibri"/>
              </a:rPr>
              <a:t>tion</a:t>
            </a:r>
            <a:endParaRPr sz="23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70"/>
              </a:spcBef>
            </a:pPr>
            <a:r>
              <a:rPr sz="100" spc="-30" baseline="611111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2300" spc="75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23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300" spc="35" dirty="0">
                <a:solidFill>
                  <a:srgbClr val="F26722"/>
                </a:solidFill>
                <a:latin typeface="Calibri"/>
                <a:cs typeface="Calibri"/>
              </a:rPr>
              <a:t>business</a:t>
            </a:r>
            <a:r>
              <a:rPr sz="23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300" spc="50" dirty="0">
                <a:solidFill>
                  <a:srgbClr val="F26722"/>
                </a:solidFill>
                <a:latin typeface="Calibri"/>
                <a:cs typeface="Calibri"/>
              </a:rPr>
              <a:t>domain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00" spc="-30" baseline="777777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50" spc="55" dirty="0">
                <a:solidFill>
                  <a:srgbClr val="58595B"/>
                </a:solidFill>
                <a:latin typeface="Calibri"/>
                <a:cs typeface="Calibri"/>
              </a:rPr>
              <a:t>Encapsul</a:t>
            </a:r>
            <a:r>
              <a:rPr sz="2850" spc="45" dirty="0">
                <a:solidFill>
                  <a:srgbClr val="58595B"/>
                </a:solidFill>
                <a:latin typeface="Calibri"/>
                <a:cs typeface="Calibri"/>
              </a:rPr>
              <a:t>ation</a:t>
            </a:r>
            <a:r>
              <a:rPr sz="285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58595B"/>
                </a:solidFill>
                <a:latin typeface="Calibri"/>
                <a:cs typeface="Calibri"/>
              </a:rPr>
              <a:t>p</a:t>
            </a:r>
            <a:r>
              <a:rPr sz="2850" spc="4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850" spc="55" dirty="0">
                <a:solidFill>
                  <a:srgbClr val="58595B"/>
                </a:solidFill>
                <a:latin typeface="Calibri"/>
                <a:cs typeface="Calibri"/>
              </a:rPr>
              <a:t>inciple</a:t>
            </a:r>
            <a:endParaRPr sz="28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620"/>
              </a:spcBef>
            </a:pPr>
            <a:r>
              <a:rPr sz="100" spc="-30" baseline="611111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2300" spc="55" dirty="0">
                <a:solidFill>
                  <a:srgbClr val="F26722"/>
                </a:solidFill>
                <a:latin typeface="Calibri"/>
                <a:cs typeface="Calibri"/>
              </a:rPr>
              <a:t>OOP</a:t>
            </a:r>
            <a:r>
              <a:rPr sz="23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300" spc="30" dirty="0">
                <a:solidFill>
                  <a:srgbClr val="F26722"/>
                </a:solidFill>
                <a:latin typeface="Calibri"/>
                <a:cs typeface="Calibri"/>
              </a:rPr>
              <a:t>p</a:t>
            </a:r>
            <a:r>
              <a:rPr sz="2300" spc="2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2300" spc="40" dirty="0">
                <a:solidFill>
                  <a:srgbClr val="F26722"/>
                </a:solidFill>
                <a:latin typeface="Calibri"/>
                <a:cs typeface="Calibri"/>
              </a:rPr>
              <a:t>inciple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00" spc="-30" baseline="777777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50" spc="30" dirty="0">
                <a:solidFill>
                  <a:srgbClr val="58595B"/>
                </a:solidFill>
                <a:latin typeface="Calibri"/>
                <a:cs typeface="Calibri"/>
              </a:rPr>
              <a:t>Easily</a:t>
            </a:r>
            <a:r>
              <a:rPr sz="285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50" spc="-8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850" spc="20" dirty="0">
                <a:solidFill>
                  <a:srgbClr val="58595B"/>
                </a:solidFill>
                <a:latin typeface="Calibri"/>
                <a:cs typeface="Calibri"/>
              </a:rPr>
              <a:t>ewr</a:t>
            </a:r>
            <a:r>
              <a:rPr sz="2850" spc="35" dirty="0">
                <a:solidFill>
                  <a:srgbClr val="58595B"/>
                </a:solidFill>
                <a:latin typeface="Calibri"/>
                <a:cs typeface="Calibri"/>
              </a:rPr>
              <a:t>itable</a:t>
            </a:r>
            <a:r>
              <a:rPr sz="285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2850" spc="75" dirty="0">
                <a:solidFill>
                  <a:srgbClr val="58595B"/>
                </a:solidFill>
                <a:latin typeface="Calibri"/>
                <a:cs typeface="Calibri"/>
              </a:rPr>
              <a:t>ode</a:t>
            </a:r>
            <a:endParaRPr sz="2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00" spc="-30" baseline="777777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50" spc="-114" dirty="0">
                <a:solidFill>
                  <a:srgbClr val="58595B"/>
                </a:solidFill>
                <a:latin typeface="Calibri"/>
                <a:cs typeface="Calibri"/>
              </a:rPr>
              <a:t>W</a:t>
            </a:r>
            <a:r>
              <a:rPr sz="2850" spc="60" dirty="0">
                <a:solidFill>
                  <a:srgbClr val="58595B"/>
                </a:solidFill>
                <a:latin typeface="Calibri"/>
                <a:cs typeface="Calibri"/>
              </a:rPr>
              <a:t>h</a:t>
            </a:r>
            <a:r>
              <a:rPr sz="2850" spc="65" dirty="0">
                <a:solidFill>
                  <a:srgbClr val="58595B"/>
                </a:solidFill>
                <a:latin typeface="Calibri"/>
                <a:cs typeface="Calibri"/>
              </a:rPr>
              <a:t>y</a:t>
            </a:r>
            <a:endParaRPr sz="28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620"/>
              </a:spcBef>
            </a:pPr>
            <a:r>
              <a:rPr sz="100" spc="-30" baseline="611111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2300" spc="85" dirty="0">
                <a:solidFill>
                  <a:srgbClr val="F26722"/>
                </a:solidFill>
                <a:latin typeface="Calibri"/>
                <a:cs typeface="Calibri"/>
              </a:rPr>
              <a:t>S</a:t>
            </a:r>
            <a:r>
              <a:rPr sz="2300" spc="25" dirty="0">
                <a:solidFill>
                  <a:srgbClr val="F26722"/>
                </a:solidFill>
                <a:latin typeface="Calibri"/>
                <a:cs typeface="Calibri"/>
              </a:rPr>
              <a:t>calabili</a:t>
            </a:r>
            <a:r>
              <a:rPr sz="2300" spc="3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2300" spc="40" dirty="0">
                <a:solidFill>
                  <a:srgbClr val="F26722"/>
                </a:solidFill>
                <a:latin typeface="Calibri"/>
                <a:cs typeface="Calibri"/>
              </a:rPr>
              <a:t>y</a:t>
            </a:r>
            <a:endParaRPr sz="23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70"/>
              </a:spcBef>
            </a:pPr>
            <a:r>
              <a:rPr sz="100" spc="-30" baseline="611111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2300" spc="25" dirty="0">
                <a:solidFill>
                  <a:srgbClr val="F26722"/>
                </a:solidFill>
                <a:latin typeface="Calibri"/>
                <a:cs typeface="Calibri"/>
              </a:rPr>
              <a:t>F</a:t>
            </a:r>
            <a:r>
              <a:rPr sz="2300" spc="5" dirty="0">
                <a:solidFill>
                  <a:srgbClr val="F26722"/>
                </a:solidFill>
                <a:latin typeface="Calibri"/>
                <a:cs typeface="Calibri"/>
              </a:rPr>
              <a:t>le</a:t>
            </a:r>
            <a:r>
              <a:rPr sz="2300" spc="30" dirty="0">
                <a:solidFill>
                  <a:srgbClr val="F26722"/>
                </a:solidFill>
                <a:latin typeface="Calibri"/>
                <a:cs typeface="Calibri"/>
              </a:rPr>
              <a:t>xibili</a:t>
            </a:r>
            <a:r>
              <a:rPr sz="2300" spc="50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2300" spc="40" dirty="0">
                <a:solidFill>
                  <a:srgbClr val="F26722"/>
                </a:solidFill>
                <a:latin typeface="Calibri"/>
                <a:cs typeface="Calibri"/>
              </a:rPr>
              <a:t>y</a:t>
            </a:r>
            <a:endParaRPr sz="23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70"/>
              </a:spcBef>
            </a:pPr>
            <a:r>
              <a:rPr sz="100" spc="-30" baseline="611111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2300" spc="-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2300" spc="15" dirty="0">
                <a:solidFill>
                  <a:srgbClr val="F26722"/>
                </a:solidFill>
                <a:latin typeface="Calibri"/>
                <a:cs typeface="Calibri"/>
              </a:rPr>
              <a:t>eliabili</a:t>
            </a:r>
            <a:r>
              <a:rPr sz="2300" spc="3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2300" spc="40" dirty="0">
                <a:solidFill>
                  <a:srgbClr val="F26722"/>
                </a:solidFill>
                <a:latin typeface="Calibri"/>
                <a:cs typeface="Calibri"/>
              </a:rPr>
              <a:t>y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8399" y="2294724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5" h="1382395">
                <a:moveTo>
                  <a:pt x="1688249" y="0"/>
                </a:moveTo>
                <a:lnTo>
                  <a:pt x="153479" y="0"/>
                </a:lnTo>
                <a:lnTo>
                  <a:pt x="104969" y="7827"/>
                </a:lnTo>
                <a:lnTo>
                  <a:pt x="62838" y="29626"/>
                </a:lnTo>
                <a:lnTo>
                  <a:pt x="29613" y="62865"/>
                </a:lnTo>
                <a:lnTo>
                  <a:pt x="7824" y="105018"/>
                </a:lnTo>
                <a:lnTo>
                  <a:pt x="0" y="153555"/>
                </a:lnTo>
                <a:lnTo>
                  <a:pt x="0" y="1228407"/>
                </a:lnTo>
                <a:lnTo>
                  <a:pt x="7824" y="1276944"/>
                </a:lnTo>
                <a:lnTo>
                  <a:pt x="29613" y="1319097"/>
                </a:lnTo>
                <a:lnTo>
                  <a:pt x="62838" y="1352337"/>
                </a:lnTo>
                <a:lnTo>
                  <a:pt x="104969" y="1374135"/>
                </a:lnTo>
                <a:lnTo>
                  <a:pt x="153479" y="1381963"/>
                </a:lnTo>
                <a:lnTo>
                  <a:pt x="1688249" y="1381963"/>
                </a:lnTo>
                <a:lnTo>
                  <a:pt x="1736763" y="1374135"/>
                </a:lnTo>
                <a:lnTo>
                  <a:pt x="1778895" y="1352337"/>
                </a:lnTo>
                <a:lnTo>
                  <a:pt x="1812118" y="1319097"/>
                </a:lnTo>
                <a:lnTo>
                  <a:pt x="1833904" y="1276944"/>
                </a:lnTo>
                <a:lnTo>
                  <a:pt x="1841728" y="1228407"/>
                </a:lnTo>
                <a:lnTo>
                  <a:pt x="1841728" y="153555"/>
                </a:lnTo>
                <a:lnTo>
                  <a:pt x="1833904" y="105018"/>
                </a:lnTo>
                <a:lnTo>
                  <a:pt x="1812118" y="62865"/>
                </a:lnTo>
                <a:lnTo>
                  <a:pt x="1778895" y="29626"/>
                </a:lnTo>
                <a:lnTo>
                  <a:pt x="1736763" y="7827"/>
                </a:lnTo>
                <a:lnTo>
                  <a:pt x="168824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8422" y="2294730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5" h="1382395">
                <a:moveTo>
                  <a:pt x="153477" y="0"/>
                </a:moveTo>
                <a:lnTo>
                  <a:pt x="1688252" y="0"/>
                </a:lnTo>
                <a:lnTo>
                  <a:pt x="1736765" y="7827"/>
                </a:lnTo>
                <a:lnTo>
                  <a:pt x="1778897" y="29624"/>
                </a:lnTo>
                <a:lnTo>
                  <a:pt x="1812119" y="62862"/>
                </a:lnTo>
                <a:lnTo>
                  <a:pt x="1833905" y="105014"/>
                </a:lnTo>
                <a:lnTo>
                  <a:pt x="1841729" y="153551"/>
                </a:lnTo>
                <a:lnTo>
                  <a:pt x="1841729" y="1228414"/>
                </a:lnTo>
                <a:lnTo>
                  <a:pt x="1833905" y="1276951"/>
                </a:lnTo>
                <a:lnTo>
                  <a:pt x="1812119" y="1319103"/>
                </a:lnTo>
                <a:lnTo>
                  <a:pt x="1778897" y="1352341"/>
                </a:lnTo>
                <a:lnTo>
                  <a:pt x="1736765" y="1374138"/>
                </a:lnTo>
                <a:lnTo>
                  <a:pt x="1688252" y="1381965"/>
                </a:lnTo>
                <a:lnTo>
                  <a:pt x="153477" y="1381965"/>
                </a:lnTo>
                <a:lnTo>
                  <a:pt x="104963" y="1374138"/>
                </a:lnTo>
                <a:lnTo>
                  <a:pt x="62832" y="1352341"/>
                </a:lnTo>
                <a:lnTo>
                  <a:pt x="29610" y="1319103"/>
                </a:lnTo>
                <a:lnTo>
                  <a:pt x="7823" y="1276951"/>
                </a:lnTo>
                <a:lnTo>
                  <a:pt x="0" y="1228414"/>
                </a:lnTo>
                <a:lnTo>
                  <a:pt x="0" y="153551"/>
                </a:lnTo>
                <a:lnTo>
                  <a:pt x="7823" y="105014"/>
                </a:lnTo>
                <a:lnTo>
                  <a:pt x="29610" y="62862"/>
                </a:lnTo>
                <a:lnTo>
                  <a:pt x="62832" y="29624"/>
                </a:lnTo>
                <a:lnTo>
                  <a:pt x="104963" y="7827"/>
                </a:lnTo>
                <a:lnTo>
                  <a:pt x="153477" y="0"/>
                </a:lnTo>
                <a:close/>
              </a:path>
            </a:pathLst>
          </a:custGeom>
          <a:ln w="341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9692" y="2607197"/>
            <a:ext cx="1079500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 marR="5080" indent="-116839">
              <a:lnSpc>
                <a:spcPts val="2550"/>
              </a:lnSpc>
            </a:pPr>
            <a:r>
              <a:rPr sz="2150" spc="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50" spc="35" dirty="0">
                <a:solidFill>
                  <a:srgbClr val="FFFFFF"/>
                </a:solidFill>
                <a:latin typeface="Calibri"/>
                <a:cs typeface="Calibri"/>
              </a:rPr>
              <a:t>cc</a:t>
            </a:r>
            <a:r>
              <a:rPr sz="2150" spc="5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150" spc="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ts  </a:t>
            </a:r>
            <a:r>
              <a:rPr sz="2150" spc="25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31703" y="3369576"/>
            <a:ext cx="461009" cy="461009"/>
          </a:xfrm>
          <a:custGeom>
            <a:avLst/>
            <a:gdLst/>
            <a:ahLst/>
            <a:cxnLst/>
            <a:rect l="l" t="t" r="r" b="b"/>
            <a:pathLst>
              <a:path w="461010" h="461010">
                <a:moveTo>
                  <a:pt x="221691" y="0"/>
                </a:moveTo>
                <a:lnTo>
                  <a:pt x="149838" y="2349"/>
                </a:lnTo>
                <a:lnTo>
                  <a:pt x="88758" y="8892"/>
                </a:lnTo>
                <a:lnTo>
                  <a:pt x="41437" y="18867"/>
                </a:lnTo>
                <a:lnTo>
                  <a:pt x="0" y="46075"/>
                </a:lnTo>
                <a:lnTo>
                  <a:pt x="0" y="414591"/>
                </a:lnTo>
                <a:lnTo>
                  <a:pt x="41437" y="441789"/>
                </a:lnTo>
                <a:lnTo>
                  <a:pt x="88758" y="451762"/>
                </a:lnTo>
                <a:lnTo>
                  <a:pt x="149838" y="458304"/>
                </a:lnTo>
                <a:lnTo>
                  <a:pt x="221691" y="460654"/>
                </a:lnTo>
                <a:lnTo>
                  <a:pt x="295316" y="458304"/>
                </a:lnTo>
                <a:lnTo>
                  <a:pt x="360622" y="451762"/>
                </a:lnTo>
                <a:lnTo>
                  <a:pt x="412989" y="441789"/>
                </a:lnTo>
                <a:lnTo>
                  <a:pt x="447796" y="429145"/>
                </a:lnTo>
                <a:lnTo>
                  <a:pt x="460425" y="414591"/>
                </a:lnTo>
                <a:lnTo>
                  <a:pt x="460425" y="46075"/>
                </a:lnTo>
                <a:lnTo>
                  <a:pt x="412989" y="18867"/>
                </a:lnTo>
                <a:lnTo>
                  <a:pt x="360622" y="8892"/>
                </a:lnTo>
                <a:lnTo>
                  <a:pt x="295316" y="2349"/>
                </a:lnTo>
                <a:lnTo>
                  <a:pt x="22169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3197" y="3369592"/>
            <a:ext cx="469265" cy="461009"/>
          </a:xfrm>
          <a:custGeom>
            <a:avLst/>
            <a:gdLst/>
            <a:ahLst/>
            <a:cxnLst/>
            <a:rect l="l" t="t" r="r" b="b"/>
            <a:pathLst>
              <a:path w="469264" h="461010">
                <a:moveTo>
                  <a:pt x="8526" y="414589"/>
                </a:moveTo>
                <a:lnTo>
                  <a:pt x="8526" y="46065"/>
                </a:lnTo>
                <a:lnTo>
                  <a:pt x="19382" y="31512"/>
                </a:lnTo>
                <a:lnTo>
                  <a:pt x="49962" y="18868"/>
                </a:lnTo>
                <a:lnTo>
                  <a:pt x="97283" y="8893"/>
                </a:lnTo>
                <a:lnTo>
                  <a:pt x="158362" y="2350"/>
                </a:lnTo>
                <a:lnTo>
                  <a:pt x="230216" y="0"/>
                </a:lnTo>
                <a:lnTo>
                  <a:pt x="303843" y="2350"/>
                </a:lnTo>
                <a:lnTo>
                  <a:pt x="369151" y="8893"/>
                </a:lnTo>
                <a:lnTo>
                  <a:pt x="421520" y="18868"/>
                </a:lnTo>
                <a:lnTo>
                  <a:pt x="456329" y="31512"/>
                </a:lnTo>
                <a:lnTo>
                  <a:pt x="468958" y="46065"/>
                </a:lnTo>
                <a:lnTo>
                  <a:pt x="468958" y="414589"/>
                </a:lnTo>
                <a:lnTo>
                  <a:pt x="421520" y="441786"/>
                </a:lnTo>
                <a:lnTo>
                  <a:pt x="369151" y="451761"/>
                </a:lnTo>
                <a:lnTo>
                  <a:pt x="303843" y="458304"/>
                </a:lnTo>
                <a:lnTo>
                  <a:pt x="230216" y="460655"/>
                </a:lnTo>
                <a:lnTo>
                  <a:pt x="157475" y="458304"/>
                </a:lnTo>
                <a:lnTo>
                  <a:pt x="94281" y="451761"/>
                </a:lnTo>
                <a:lnTo>
                  <a:pt x="44437" y="441786"/>
                </a:lnTo>
                <a:lnTo>
                  <a:pt x="11742" y="429142"/>
                </a:lnTo>
                <a:lnTo>
                  <a:pt x="0" y="414589"/>
                </a:lnTo>
              </a:path>
            </a:pathLst>
          </a:custGeom>
          <a:ln w="1705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23197" y="3415658"/>
            <a:ext cx="461009" cy="46355"/>
          </a:xfrm>
          <a:custGeom>
            <a:avLst/>
            <a:gdLst/>
            <a:ahLst/>
            <a:cxnLst/>
            <a:rect l="l" t="t" r="r" b="b"/>
            <a:pathLst>
              <a:path w="461010" h="46354">
                <a:moveTo>
                  <a:pt x="0" y="0"/>
                </a:moveTo>
                <a:lnTo>
                  <a:pt x="44437" y="27197"/>
                </a:lnTo>
                <a:lnTo>
                  <a:pt x="94281" y="37171"/>
                </a:lnTo>
                <a:lnTo>
                  <a:pt x="157475" y="43715"/>
                </a:lnTo>
                <a:lnTo>
                  <a:pt x="230216" y="46065"/>
                </a:lnTo>
                <a:lnTo>
                  <a:pt x="302957" y="43715"/>
                </a:lnTo>
                <a:lnTo>
                  <a:pt x="366150" y="37171"/>
                </a:lnTo>
                <a:lnTo>
                  <a:pt x="415995" y="27197"/>
                </a:lnTo>
                <a:lnTo>
                  <a:pt x="448689" y="14552"/>
                </a:lnTo>
                <a:lnTo>
                  <a:pt x="460432" y="0"/>
                </a:lnTo>
              </a:path>
            </a:pathLst>
          </a:custGeom>
          <a:ln w="1706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8399" y="6901268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5" h="1382395">
                <a:moveTo>
                  <a:pt x="1688249" y="0"/>
                </a:moveTo>
                <a:lnTo>
                  <a:pt x="153479" y="0"/>
                </a:lnTo>
                <a:lnTo>
                  <a:pt x="104969" y="7827"/>
                </a:lnTo>
                <a:lnTo>
                  <a:pt x="62838" y="29625"/>
                </a:lnTo>
                <a:lnTo>
                  <a:pt x="29613" y="62863"/>
                </a:lnTo>
                <a:lnTo>
                  <a:pt x="7824" y="105012"/>
                </a:lnTo>
                <a:lnTo>
                  <a:pt x="0" y="153542"/>
                </a:lnTo>
                <a:lnTo>
                  <a:pt x="0" y="1228406"/>
                </a:lnTo>
                <a:lnTo>
                  <a:pt x="7824" y="1276940"/>
                </a:lnTo>
                <a:lnTo>
                  <a:pt x="29613" y="1319091"/>
                </a:lnTo>
                <a:lnTo>
                  <a:pt x="62838" y="1352330"/>
                </a:lnTo>
                <a:lnTo>
                  <a:pt x="104969" y="1374128"/>
                </a:lnTo>
                <a:lnTo>
                  <a:pt x="153479" y="1381956"/>
                </a:lnTo>
                <a:lnTo>
                  <a:pt x="1688249" y="1381956"/>
                </a:lnTo>
                <a:lnTo>
                  <a:pt x="1736763" y="1374128"/>
                </a:lnTo>
                <a:lnTo>
                  <a:pt x="1778895" y="1352330"/>
                </a:lnTo>
                <a:lnTo>
                  <a:pt x="1812118" y="1319091"/>
                </a:lnTo>
                <a:lnTo>
                  <a:pt x="1833904" y="1276940"/>
                </a:lnTo>
                <a:lnTo>
                  <a:pt x="1841728" y="1228406"/>
                </a:lnTo>
                <a:lnTo>
                  <a:pt x="1841728" y="153542"/>
                </a:lnTo>
                <a:lnTo>
                  <a:pt x="1833904" y="105012"/>
                </a:lnTo>
                <a:lnTo>
                  <a:pt x="1812118" y="62863"/>
                </a:lnTo>
                <a:lnTo>
                  <a:pt x="1778895" y="29625"/>
                </a:lnTo>
                <a:lnTo>
                  <a:pt x="1736763" y="7827"/>
                </a:lnTo>
                <a:lnTo>
                  <a:pt x="168824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8422" y="6901283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5" h="1382395">
                <a:moveTo>
                  <a:pt x="153477" y="0"/>
                </a:moveTo>
                <a:lnTo>
                  <a:pt x="1688252" y="0"/>
                </a:lnTo>
                <a:lnTo>
                  <a:pt x="1736765" y="7827"/>
                </a:lnTo>
                <a:lnTo>
                  <a:pt x="1778897" y="29624"/>
                </a:lnTo>
                <a:lnTo>
                  <a:pt x="1812119" y="62862"/>
                </a:lnTo>
                <a:lnTo>
                  <a:pt x="1833905" y="105014"/>
                </a:lnTo>
                <a:lnTo>
                  <a:pt x="1841729" y="153551"/>
                </a:lnTo>
                <a:lnTo>
                  <a:pt x="1841729" y="1228414"/>
                </a:lnTo>
                <a:lnTo>
                  <a:pt x="1833905" y="1276951"/>
                </a:lnTo>
                <a:lnTo>
                  <a:pt x="1812119" y="1319103"/>
                </a:lnTo>
                <a:lnTo>
                  <a:pt x="1778897" y="1352341"/>
                </a:lnTo>
                <a:lnTo>
                  <a:pt x="1736765" y="1374138"/>
                </a:lnTo>
                <a:lnTo>
                  <a:pt x="1688252" y="1381965"/>
                </a:lnTo>
                <a:lnTo>
                  <a:pt x="153477" y="1381965"/>
                </a:lnTo>
                <a:lnTo>
                  <a:pt x="104963" y="1374138"/>
                </a:lnTo>
                <a:lnTo>
                  <a:pt x="62832" y="1352341"/>
                </a:lnTo>
                <a:lnTo>
                  <a:pt x="29610" y="1319103"/>
                </a:lnTo>
                <a:lnTo>
                  <a:pt x="7823" y="1276951"/>
                </a:lnTo>
                <a:lnTo>
                  <a:pt x="0" y="1228414"/>
                </a:lnTo>
                <a:lnTo>
                  <a:pt x="0" y="153551"/>
                </a:lnTo>
                <a:lnTo>
                  <a:pt x="7823" y="105014"/>
                </a:lnTo>
                <a:lnTo>
                  <a:pt x="29610" y="62862"/>
                </a:lnTo>
                <a:lnTo>
                  <a:pt x="62832" y="29624"/>
                </a:lnTo>
                <a:lnTo>
                  <a:pt x="104963" y="7827"/>
                </a:lnTo>
                <a:lnTo>
                  <a:pt x="153477" y="0"/>
                </a:lnTo>
                <a:close/>
              </a:path>
            </a:pathLst>
          </a:custGeom>
          <a:ln w="341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93839" y="7213741"/>
            <a:ext cx="1031240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 marR="5080" indent="-92075">
              <a:lnSpc>
                <a:spcPts val="2550"/>
              </a:lnSpc>
            </a:pPr>
            <a:r>
              <a:rPr sz="215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150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150" spc="60" dirty="0">
                <a:solidFill>
                  <a:srgbClr val="FFFFFF"/>
                </a:solidFill>
                <a:latin typeface="Calibri"/>
                <a:cs typeface="Calibri"/>
              </a:rPr>
              <a:t>odu</a:t>
            </a:r>
            <a:r>
              <a:rPr sz="2150" spc="7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ts  </a:t>
            </a:r>
            <a:r>
              <a:rPr sz="2150" spc="25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31703" y="7976123"/>
            <a:ext cx="461009" cy="461009"/>
          </a:xfrm>
          <a:custGeom>
            <a:avLst/>
            <a:gdLst/>
            <a:ahLst/>
            <a:cxnLst/>
            <a:rect l="l" t="t" r="r" b="b"/>
            <a:pathLst>
              <a:path w="461010" h="461009">
                <a:moveTo>
                  <a:pt x="221691" y="0"/>
                </a:moveTo>
                <a:lnTo>
                  <a:pt x="149838" y="2349"/>
                </a:lnTo>
                <a:lnTo>
                  <a:pt x="88758" y="8891"/>
                </a:lnTo>
                <a:lnTo>
                  <a:pt x="41437" y="18865"/>
                </a:lnTo>
                <a:lnTo>
                  <a:pt x="0" y="46065"/>
                </a:lnTo>
                <a:lnTo>
                  <a:pt x="0" y="414588"/>
                </a:lnTo>
                <a:lnTo>
                  <a:pt x="41437" y="441788"/>
                </a:lnTo>
                <a:lnTo>
                  <a:pt x="88758" y="451762"/>
                </a:lnTo>
                <a:lnTo>
                  <a:pt x="149838" y="458304"/>
                </a:lnTo>
                <a:lnTo>
                  <a:pt x="221691" y="460654"/>
                </a:lnTo>
                <a:lnTo>
                  <a:pt x="295316" y="458304"/>
                </a:lnTo>
                <a:lnTo>
                  <a:pt x="360622" y="451762"/>
                </a:lnTo>
                <a:lnTo>
                  <a:pt x="412989" y="441788"/>
                </a:lnTo>
                <a:lnTo>
                  <a:pt x="447796" y="429144"/>
                </a:lnTo>
                <a:lnTo>
                  <a:pt x="460425" y="414588"/>
                </a:lnTo>
                <a:lnTo>
                  <a:pt x="460425" y="46065"/>
                </a:lnTo>
                <a:lnTo>
                  <a:pt x="412989" y="18865"/>
                </a:lnTo>
                <a:lnTo>
                  <a:pt x="360622" y="8891"/>
                </a:lnTo>
                <a:lnTo>
                  <a:pt x="295316" y="2349"/>
                </a:lnTo>
                <a:lnTo>
                  <a:pt x="22169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3197" y="7976145"/>
            <a:ext cx="469265" cy="461009"/>
          </a:xfrm>
          <a:custGeom>
            <a:avLst/>
            <a:gdLst/>
            <a:ahLst/>
            <a:cxnLst/>
            <a:rect l="l" t="t" r="r" b="b"/>
            <a:pathLst>
              <a:path w="469264" h="461009">
                <a:moveTo>
                  <a:pt x="8526" y="414589"/>
                </a:moveTo>
                <a:lnTo>
                  <a:pt x="8526" y="46065"/>
                </a:lnTo>
                <a:lnTo>
                  <a:pt x="19382" y="31512"/>
                </a:lnTo>
                <a:lnTo>
                  <a:pt x="49962" y="18868"/>
                </a:lnTo>
                <a:lnTo>
                  <a:pt x="97283" y="8893"/>
                </a:lnTo>
                <a:lnTo>
                  <a:pt x="158362" y="2350"/>
                </a:lnTo>
                <a:lnTo>
                  <a:pt x="230216" y="0"/>
                </a:lnTo>
                <a:lnTo>
                  <a:pt x="303843" y="2350"/>
                </a:lnTo>
                <a:lnTo>
                  <a:pt x="369151" y="8893"/>
                </a:lnTo>
                <a:lnTo>
                  <a:pt x="421520" y="18868"/>
                </a:lnTo>
                <a:lnTo>
                  <a:pt x="456329" y="31512"/>
                </a:lnTo>
                <a:lnTo>
                  <a:pt x="468958" y="46065"/>
                </a:lnTo>
                <a:lnTo>
                  <a:pt x="468958" y="414589"/>
                </a:lnTo>
                <a:lnTo>
                  <a:pt x="421520" y="441786"/>
                </a:lnTo>
                <a:lnTo>
                  <a:pt x="369151" y="451761"/>
                </a:lnTo>
                <a:lnTo>
                  <a:pt x="303843" y="458304"/>
                </a:lnTo>
                <a:lnTo>
                  <a:pt x="230216" y="460655"/>
                </a:lnTo>
                <a:lnTo>
                  <a:pt x="157475" y="458304"/>
                </a:lnTo>
                <a:lnTo>
                  <a:pt x="94281" y="451761"/>
                </a:lnTo>
                <a:lnTo>
                  <a:pt x="44437" y="441786"/>
                </a:lnTo>
                <a:lnTo>
                  <a:pt x="11742" y="429142"/>
                </a:lnTo>
                <a:lnTo>
                  <a:pt x="0" y="414589"/>
                </a:lnTo>
              </a:path>
            </a:pathLst>
          </a:custGeom>
          <a:ln w="1705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3197" y="8022211"/>
            <a:ext cx="461009" cy="46355"/>
          </a:xfrm>
          <a:custGeom>
            <a:avLst/>
            <a:gdLst/>
            <a:ahLst/>
            <a:cxnLst/>
            <a:rect l="l" t="t" r="r" b="b"/>
            <a:pathLst>
              <a:path w="461010" h="46354">
                <a:moveTo>
                  <a:pt x="0" y="0"/>
                </a:moveTo>
                <a:lnTo>
                  <a:pt x="44437" y="27197"/>
                </a:lnTo>
                <a:lnTo>
                  <a:pt x="94281" y="37171"/>
                </a:lnTo>
                <a:lnTo>
                  <a:pt x="157475" y="43715"/>
                </a:lnTo>
                <a:lnTo>
                  <a:pt x="230216" y="46065"/>
                </a:lnTo>
                <a:lnTo>
                  <a:pt x="302957" y="43715"/>
                </a:lnTo>
                <a:lnTo>
                  <a:pt x="366150" y="37171"/>
                </a:lnTo>
                <a:lnTo>
                  <a:pt x="415995" y="27197"/>
                </a:lnTo>
                <a:lnTo>
                  <a:pt x="448689" y="14552"/>
                </a:lnTo>
                <a:lnTo>
                  <a:pt x="460432" y="0"/>
                </a:lnTo>
              </a:path>
            </a:pathLst>
          </a:custGeom>
          <a:ln w="1706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50992" y="5826404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4" h="1382395">
                <a:moveTo>
                  <a:pt x="1688249" y="0"/>
                </a:moveTo>
                <a:lnTo>
                  <a:pt x="153479" y="0"/>
                </a:lnTo>
                <a:lnTo>
                  <a:pt x="104969" y="7827"/>
                </a:lnTo>
                <a:lnTo>
                  <a:pt x="62838" y="29626"/>
                </a:lnTo>
                <a:lnTo>
                  <a:pt x="29613" y="62865"/>
                </a:lnTo>
                <a:lnTo>
                  <a:pt x="7824" y="105018"/>
                </a:lnTo>
                <a:lnTo>
                  <a:pt x="0" y="153555"/>
                </a:lnTo>
                <a:lnTo>
                  <a:pt x="0" y="1228407"/>
                </a:lnTo>
                <a:lnTo>
                  <a:pt x="7824" y="1276944"/>
                </a:lnTo>
                <a:lnTo>
                  <a:pt x="29613" y="1319097"/>
                </a:lnTo>
                <a:lnTo>
                  <a:pt x="62838" y="1352337"/>
                </a:lnTo>
                <a:lnTo>
                  <a:pt x="104969" y="1374135"/>
                </a:lnTo>
                <a:lnTo>
                  <a:pt x="153479" y="1381963"/>
                </a:lnTo>
                <a:lnTo>
                  <a:pt x="1688249" y="1381963"/>
                </a:lnTo>
                <a:lnTo>
                  <a:pt x="1736758" y="1374135"/>
                </a:lnTo>
                <a:lnTo>
                  <a:pt x="1778890" y="1352337"/>
                </a:lnTo>
                <a:lnTo>
                  <a:pt x="1812114" y="1319097"/>
                </a:lnTo>
                <a:lnTo>
                  <a:pt x="1833903" y="1276944"/>
                </a:lnTo>
                <a:lnTo>
                  <a:pt x="1841728" y="1228407"/>
                </a:lnTo>
                <a:lnTo>
                  <a:pt x="1841728" y="153555"/>
                </a:lnTo>
                <a:lnTo>
                  <a:pt x="1833903" y="105018"/>
                </a:lnTo>
                <a:lnTo>
                  <a:pt x="1812114" y="62865"/>
                </a:lnTo>
                <a:lnTo>
                  <a:pt x="1778890" y="29626"/>
                </a:lnTo>
                <a:lnTo>
                  <a:pt x="1736758" y="7827"/>
                </a:lnTo>
                <a:lnTo>
                  <a:pt x="168824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51016" y="5826420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4" h="1382395">
                <a:moveTo>
                  <a:pt x="153477" y="0"/>
                </a:moveTo>
                <a:lnTo>
                  <a:pt x="1688252" y="0"/>
                </a:lnTo>
                <a:lnTo>
                  <a:pt x="1736765" y="7827"/>
                </a:lnTo>
                <a:lnTo>
                  <a:pt x="1778897" y="29624"/>
                </a:lnTo>
                <a:lnTo>
                  <a:pt x="1812119" y="62862"/>
                </a:lnTo>
                <a:lnTo>
                  <a:pt x="1833905" y="105014"/>
                </a:lnTo>
                <a:lnTo>
                  <a:pt x="1841729" y="153551"/>
                </a:lnTo>
                <a:lnTo>
                  <a:pt x="1841729" y="1228414"/>
                </a:lnTo>
                <a:lnTo>
                  <a:pt x="1833905" y="1276951"/>
                </a:lnTo>
                <a:lnTo>
                  <a:pt x="1812119" y="1319103"/>
                </a:lnTo>
                <a:lnTo>
                  <a:pt x="1778897" y="1352341"/>
                </a:lnTo>
                <a:lnTo>
                  <a:pt x="1736765" y="1374138"/>
                </a:lnTo>
                <a:lnTo>
                  <a:pt x="1688252" y="1381965"/>
                </a:lnTo>
                <a:lnTo>
                  <a:pt x="153477" y="1381965"/>
                </a:lnTo>
                <a:lnTo>
                  <a:pt x="104963" y="1374138"/>
                </a:lnTo>
                <a:lnTo>
                  <a:pt x="62832" y="1352341"/>
                </a:lnTo>
                <a:lnTo>
                  <a:pt x="29610" y="1319103"/>
                </a:lnTo>
                <a:lnTo>
                  <a:pt x="7823" y="1276951"/>
                </a:lnTo>
                <a:lnTo>
                  <a:pt x="0" y="1228414"/>
                </a:lnTo>
                <a:lnTo>
                  <a:pt x="0" y="153551"/>
                </a:lnTo>
                <a:lnTo>
                  <a:pt x="7823" y="105014"/>
                </a:lnTo>
                <a:lnTo>
                  <a:pt x="29610" y="62862"/>
                </a:lnTo>
                <a:lnTo>
                  <a:pt x="62832" y="29624"/>
                </a:lnTo>
                <a:lnTo>
                  <a:pt x="104963" y="7827"/>
                </a:lnTo>
                <a:lnTo>
                  <a:pt x="153477" y="0"/>
                </a:lnTo>
                <a:close/>
              </a:path>
            </a:pathLst>
          </a:custGeom>
          <a:ln w="341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48519" y="6138876"/>
            <a:ext cx="847090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9060">
              <a:lnSpc>
                <a:spcPts val="2550"/>
              </a:lnSpc>
            </a:pPr>
            <a:r>
              <a:rPr sz="2150" spc="30" dirty="0">
                <a:solidFill>
                  <a:srgbClr val="FFFFFF"/>
                </a:solidFill>
                <a:latin typeface="Calibri"/>
                <a:cs typeface="Calibri"/>
              </a:rPr>
              <a:t>Stock  </a:t>
            </a:r>
            <a:r>
              <a:rPr sz="2150" spc="7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15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50" spc="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150" spc="3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2150" spc="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15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94283" y="6901268"/>
            <a:ext cx="461009" cy="461009"/>
          </a:xfrm>
          <a:custGeom>
            <a:avLst/>
            <a:gdLst/>
            <a:ahLst/>
            <a:cxnLst/>
            <a:rect l="l" t="t" r="r" b="b"/>
            <a:pathLst>
              <a:path w="461009" h="461009">
                <a:moveTo>
                  <a:pt x="221691" y="0"/>
                </a:moveTo>
                <a:lnTo>
                  <a:pt x="149838" y="2349"/>
                </a:lnTo>
                <a:lnTo>
                  <a:pt x="88758" y="8891"/>
                </a:lnTo>
                <a:lnTo>
                  <a:pt x="41437" y="18864"/>
                </a:lnTo>
                <a:lnTo>
                  <a:pt x="0" y="46062"/>
                </a:lnTo>
                <a:lnTo>
                  <a:pt x="0" y="414578"/>
                </a:lnTo>
                <a:lnTo>
                  <a:pt x="41437" y="441786"/>
                </a:lnTo>
                <a:lnTo>
                  <a:pt x="88758" y="451761"/>
                </a:lnTo>
                <a:lnTo>
                  <a:pt x="149838" y="458304"/>
                </a:lnTo>
                <a:lnTo>
                  <a:pt x="221691" y="460654"/>
                </a:lnTo>
                <a:lnTo>
                  <a:pt x="295323" y="458304"/>
                </a:lnTo>
                <a:lnTo>
                  <a:pt x="360632" y="451761"/>
                </a:lnTo>
                <a:lnTo>
                  <a:pt x="413001" y="441786"/>
                </a:lnTo>
                <a:lnTo>
                  <a:pt x="447809" y="429138"/>
                </a:lnTo>
                <a:lnTo>
                  <a:pt x="460438" y="414578"/>
                </a:lnTo>
                <a:lnTo>
                  <a:pt x="460438" y="46062"/>
                </a:lnTo>
                <a:lnTo>
                  <a:pt x="413001" y="18864"/>
                </a:lnTo>
                <a:lnTo>
                  <a:pt x="360632" y="8891"/>
                </a:lnTo>
                <a:lnTo>
                  <a:pt x="295323" y="2349"/>
                </a:lnTo>
                <a:lnTo>
                  <a:pt x="22169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5791" y="6901283"/>
            <a:ext cx="469265" cy="461009"/>
          </a:xfrm>
          <a:custGeom>
            <a:avLst/>
            <a:gdLst/>
            <a:ahLst/>
            <a:cxnLst/>
            <a:rect l="l" t="t" r="r" b="b"/>
            <a:pathLst>
              <a:path w="469265" h="461009">
                <a:moveTo>
                  <a:pt x="8526" y="414589"/>
                </a:moveTo>
                <a:lnTo>
                  <a:pt x="8526" y="46065"/>
                </a:lnTo>
                <a:lnTo>
                  <a:pt x="19382" y="31512"/>
                </a:lnTo>
                <a:lnTo>
                  <a:pt x="49962" y="18868"/>
                </a:lnTo>
                <a:lnTo>
                  <a:pt x="97283" y="8893"/>
                </a:lnTo>
                <a:lnTo>
                  <a:pt x="158362" y="2350"/>
                </a:lnTo>
                <a:lnTo>
                  <a:pt x="230216" y="0"/>
                </a:lnTo>
                <a:lnTo>
                  <a:pt x="303843" y="2350"/>
                </a:lnTo>
                <a:lnTo>
                  <a:pt x="369151" y="8893"/>
                </a:lnTo>
                <a:lnTo>
                  <a:pt x="421520" y="18868"/>
                </a:lnTo>
                <a:lnTo>
                  <a:pt x="456329" y="31512"/>
                </a:lnTo>
                <a:lnTo>
                  <a:pt x="468958" y="46065"/>
                </a:lnTo>
                <a:lnTo>
                  <a:pt x="468958" y="414589"/>
                </a:lnTo>
                <a:lnTo>
                  <a:pt x="421520" y="441786"/>
                </a:lnTo>
                <a:lnTo>
                  <a:pt x="369151" y="451761"/>
                </a:lnTo>
                <a:lnTo>
                  <a:pt x="303843" y="458304"/>
                </a:lnTo>
                <a:lnTo>
                  <a:pt x="230216" y="460655"/>
                </a:lnTo>
                <a:lnTo>
                  <a:pt x="157475" y="458304"/>
                </a:lnTo>
                <a:lnTo>
                  <a:pt x="94281" y="451761"/>
                </a:lnTo>
                <a:lnTo>
                  <a:pt x="44437" y="441786"/>
                </a:lnTo>
                <a:lnTo>
                  <a:pt x="11742" y="429142"/>
                </a:lnTo>
                <a:lnTo>
                  <a:pt x="0" y="414589"/>
                </a:lnTo>
              </a:path>
            </a:pathLst>
          </a:custGeom>
          <a:ln w="1705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5791" y="6947348"/>
            <a:ext cx="461009" cy="46355"/>
          </a:xfrm>
          <a:custGeom>
            <a:avLst/>
            <a:gdLst/>
            <a:ahLst/>
            <a:cxnLst/>
            <a:rect l="l" t="t" r="r" b="b"/>
            <a:pathLst>
              <a:path w="461009" h="46354">
                <a:moveTo>
                  <a:pt x="0" y="0"/>
                </a:moveTo>
                <a:lnTo>
                  <a:pt x="44437" y="27197"/>
                </a:lnTo>
                <a:lnTo>
                  <a:pt x="94281" y="37171"/>
                </a:lnTo>
                <a:lnTo>
                  <a:pt x="157475" y="43715"/>
                </a:lnTo>
                <a:lnTo>
                  <a:pt x="230216" y="46065"/>
                </a:lnTo>
                <a:lnTo>
                  <a:pt x="302957" y="43715"/>
                </a:lnTo>
                <a:lnTo>
                  <a:pt x="366150" y="37171"/>
                </a:lnTo>
                <a:lnTo>
                  <a:pt x="415995" y="27197"/>
                </a:lnTo>
                <a:lnTo>
                  <a:pt x="448689" y="14552"/>
                </a:lnTo>
                <a:lnTo>
                  <a:pt x="460432" y="0"/>
                </a:lnTo>
              </a:path>
            </a:pathLst>
          </a:custGeom>
          <a:ln w="1706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50992" y="3523132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4" h="1382395">
                <a:moveTo>
                  <a:pt x="1688249" y="0"/>
                </a:moveTo>
                <a:lnTo>
                  <a:pt x="153479" y="0"/>
                </a:lnTo>
                <a:lnTo>
                  <a:pt x="104969" y="7827"/>
                </a:lnTo>
                <a:lnTo>
                  <a:pt x="62838" y="29626"/>
                </a:lnTo>
                <a:lnTo>
                  <a:pt x="29613" y="62865"/>
                </a:lnTo>
                <a:lnTo>
                  <a:pt x="7824" y="105018"/>
                </a:lnTo>
                <a:lnTo>
                  <a:pt x="0" y="153555"/>
                </a:lnTo>
                <a:lnTo>
                  <a:pt x="0" y="1228407"/>
                </a:lnTo>
                <a:lnTo>
                  <a:pt x="7824" y="1276944"/>
                </a:lnTo>
                <a:lnTo>
                  <a:pt x="29613" y="1319097"/>
                </a:lnTo>
                <a:lnTo>
                  <a:pt x="62838" y="1352337"/>
                </a:lnTo>
                <a:lnTo>
                  <a:pt x="104969" y="1374135"/>
                </a:lnTo>
                <a:lnTo>
                  <a:pt x="153479" y="1381963"/>
                </a:lnTo>
                <a:lnTo>
                  <a:pt x="1688249" y="1381963"/>
                </a:lnTo>
                <a:lnTo>
                  <a:pt x="1736758" y="1374135"/>
                </a:lnTo>
                <a:lnTo>
                  <a:pt x="1778890" y="1352337"/>
                </a:lnTo>
                <a:lnTo>
                  <a:pt x="1812114" y="1319097"/>
                </a:lnTo>
                <a:lnTo>
                  <a:pt x="1833903" y="1276944"/>
                </a:lnTo>
                <a:lnTo>
                  <a:pt x="1841728" y="1228407"/>
                </a:lnTo>
                <a:lnTo>
                  <a:pt x="1841728" y="153555"/>
                </a:lnTo>
                <a:lnTo>
                  <a:pt x="1833903" y="105018"/>
                </a:lnTo>
                <a:lnTo>
                  <a:pt x="1812114" y="62865"/>
                </a:lnTo>
                <a:lnTo>
                  <a:pt x="1778890" y="29626"/>
                </a:lnTo>
                <a:lnTo>
                  <a:pt x="1736758" y="7827"/>
                </a:lnTo>
                <a:lnTo>
                  <a:pt x="168824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51016" y="3523144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4" h="1382395">
                <a:moveTo>
                  <a:pt x="153477" y="0"/>
                </a:moveTo>
                <a:lnTo>
                  <a:pt x="1688252" y="0"/>
                </a:lnTo>
                <a:lnTo>
                  <a:pt x="1736765" y="7827"/>
                </a:lnTo>
                <a:lnTo>
                  <a:pt x="1778897" y="29624"/>
                </a:lnTo>
                <a:lnTo>
                  <a:pt x="1812119" y="62862"/>
                </a:lnTo>
                <a:lnTo>
                  <a:pt x="1833905" y="105014"/>
                </a:lnTo>
                <a:lnTo>
                  <a:pt x="1841729" y="153551"/>
                </a:lnTo>
                <a:lnTo>
                  <a:pt x="1841729" y="1228414"/>
                </a:lnTo>
                <a:lnTo>
                  <a:pt x="1833905" y="1276951"/>
                </a:lnTo>
                <a:lnTo>
                  <a:pt x="1812119" y="1319103"/>
                </a:lnTo>
                <a:lnTo>
                  <a:pt x="1778897" y="1352341"/>
                </a:lnTo>
                <a:lnTo>
                  <a:pt x="1736765" y="1374138"/>
                </a:lnTo>
                <a:lnTo>
                  <a:pt x="1688252" y="1381965"/>
                </a:lnTo>
                <a:lnTo>
                  <a:pt x="153477" y="1381965"/>
                </a:lnTo>
                <a:lnTo>
                  <a:pt x="104963" y="1374138"/>
                </a:lnTo>
                <a:lnTo>
                  <a:pt x="62832" y="1352341"/>
                </a:lnTo>
                <a:lnTo>
                  <a:pt x="29610" y="1319103"/>
                </a:lnTo>
                <a:lnTo>
                  <a:pt x="7823" y="1276951"/>
                </a:lnTo>
                <a:lnTo>
                  <a:pt x="0" y="1228414"/>
                </a:lnTo>
                <a:lnTo>
                  <a:pt x="0" y="153551"/>
                </a:lnTo>
                <a:lnTo>
                  <a:pt x="7823" y="105014"/>
                </a:lnTo>
                <a:lnTo>
                  <a:pt x="29610" y="62862"/>
                </a:lnTo>
                <a:lnTo>
                  <a:pt x="62832" y="29624"/>
                </a:lnTo>
                <a:lnTo>
                  <a:pt x="104963" y="7827"/>
                </a:lnTo>
                <a:lnTo>
                  <a:pt x="153477" y="0"/>
                </a:lnTo>
                <a:close/>
              </a:path>
            </a:pathLst>
          </a:custGeom>
          <a:ln w="3411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05545" y="3835605"/>
            <a:ext cx="932815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 marR="5080" indent="-43180">
              <a:lnSpc>
                <a:spcPts val="2550"/>
              </a:lnSpc>
            </a:pPr>
            <a:r>
              <a:rPr sz="2150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150" spc="35" dirty="0">
                <a:solidFill>
                  <a:srgbClr val="FFFFFF"/>
                </a:solidFill>
                <a:latin typeface="Calibri"/>
                <a:cs typeface="Calibri"/>
              </a:rPr>
              <a:t>ostage  </a:t>
            </a:r>
            <a:r>
              <a:rPr sz="2150" spc="25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94283" y="4597996"/>
            <a:ext cx="461009" cy="461009"/>
          </a:xfrm>
          <a:custGeom>
            <a:avLst/>
            <a:gdLst/>
            <a:ahLst/>
            <a:cxnLst/>
            <a:rect l="l" t="t" r="r" b="b"/>
            <a:pathLst>
              <a:path w="461009" h="461010">
                <a:moveTo>
                  <a:pt x="221691" y="0"/>
                </a:moveTo>
                <a:lnTo>
                  <a:pt x="149838" y="2349"/>
                </a:lnTo>
                <a:lnTo>
                  <a:pt x="88758" y="8891"/>
                </a:lnTo>
                <a:lnTo>
                  <a:pt x="41437" y="18864"/>
                </a:lnTo>
                <a:lnTo>
                  <a:pt x="0" y="46062"/>
                </a:lnTo>
                <a:lnTo>
                  <a:pt x="0" y="414591"/>
                </a:lnTo>
                <a:lnTo>
                  <a:pt x="41437" y="441789"/>
                </a:lnTo>
                <a:lnTo>
                  <a:pt x="88758" y="451762"/>
                </a:lnTo>
                <a:lnTo>
                  <a:pt x="149838" y="458304"/>
                </a:lnTo>
                <a:lnTo>
                  <a:pt x="221691" y="460654"/>
                </a:lnTo>
                <a:lnTo>
                  <a:pt x="295323" y="458304"/>
                </a:lnTo>
                <a:lnTo>
                  <a:pt x="360632" y="451762"/>
                </a:lnTo>
                <a:lnTo>
                  <a:pt x="413001" y="441789"/>
                </a:lnTo>
                <a:lnTo>
                  <a:pt x="447809" y="429145"/>
                </a:lnTo>
                <a:lnTo>
                  <a:pt x="460438" y="414591"/>
                </a:lnTo>
                <a:lnTo>
                  <a:pt x="460438" y="46062"/>
                </a:lnTo>
                <a:lnTo>
                  <a:pt x="413001" y="18864"/>
                </a:lnTo>
                <a:lnTo>
                  <a:pt x="360632" y="8891"/>
                </a:lnTo>
                <a:lnTo>
                  <a:pt x="295323" y="2349"/>
                </a:lnTo>
                <a:lnTo>
                  <a:pt x="22169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85791" y="4598006"/>
            <a:ext cx="469265" cy="461009"/>
          </a:xfrm>
          <a:custGeom>
            <a:avLst/>
            <a:gdLst/>
            <a:ahLst/>
            <a:cxnLst/>
            <a:rect l="l" t="t" r="r" b="b"/>
            <a:pathLst>
              <a:path w="469265" h="461010">
                <a:moveTo>
                  <a:pt x="8526" y="414589"/>
                </a:moveTo>
                <a:lnTo>
                  <a:pt x="8526" y="46065"/>
                </a:lnTo>
                <a:lnTo>
                  <a:pt x="19382" y="31512"/>
                </a:lnTo>
                <a:lnTo>
                  <a:pt x="49962" y="18868"/>
                </a:lnTo>
                <a:lnTo>
                  <a:pt x="97283" y="8893"/>
                </a:lnTo>
                <a:lnTo>
                  <a:pt x="158362" y="2350"/>
                </a:lnTo>
                <a:lnTo>
                  <a:pt x="230216" y="0"/>
                </a:lnTo>
                <a:lnTo>
                  <a:pt x="303843" y="2350"/>
                </a:lnTo>
                <a:lnTo>
                  <a:pt x="369151" y="8893"/>
                </a:lnTo>
                <a:lnTo>
                  <a:pt x="421520" y="18868"/>
                </a:lnTo>
                <a:lnTo>
                  <a:pt x="456329" y="31512"/>
                </a:lnTo>
                <a:lnTo>
                  <a:pt x="468958" y="46065"/>
                </a:lnTo>
                <a:lnTo>
                  <a:pt x="468958" y="414589"/>
                </a:lnTo>
                <a:lnTo>
                  <a:pt x="421520" y="441786"/>
                </a:lnTo>
                <a:lnTo>
                  <a:pt x="369151" y="451761"/>
                </a:lnTo>
                <a:lnTo>
                  <a:pt x="303843" y="458304"/>
                </a:lnTo>
                <a:lnTo>
                  <a:pt x="230216" y="460655"/>
                </a:lnTo>
                <a:lnTo>
                  <a:pt x="157475" y="458304"/>
                </a:lnTo>
                <a:lnTo>
                  <a:pt x="94281" y="451761"/>
                </a:lnTo>
                <a:lnTo>
                  <a:pt x="44437" y="441786"/>
                </a:lnTo>
                <a:lnTo>
                  <a:pt x="11742" y="429142"/>
                </a:lnTo>
                <a:lnTo>
                  <a:pt x="0" y="414589"/>
                </a:lnTo>
              </a:path>
            </a:pathLst>
          </a:custGeom>
          <a:ln w="17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85791" y="4644072"/>
            <a:ext cx="461009" cy="46355"/>
          </a:xfrm>
          <a:custGeom>
            <a:avLst/>
            <a:gdLst/>
            <a:ahLst/>
            <a:cxnLst/>
            <a:rect l="l" t="t" r="r" b="b"/>
            <a:pathLst>
              <a:path w="461009" h="46354">
                <a:moveTo>
                  <a:pt x="0" y="0"/>
                </a:moveTo>
                <a:lnTo>
                  <a:pt x="44437" y="27197"/>
                </a:lnTo>
                <a:lnTo>
                  <a:pt x="94281" y="37171"/>
                </a:lnTo>
                <a:lnTo>
                  <a:pt x="157475" y="43715"/>
                </a:lnTo>
                <a:lnTo>
                  <a:pt x="230216" y="46065"/>
                </a:lnTo>
                <a:lnTo>
                  <a:pt x="302957" y="43715"/>
                </a:lnTo>
                <a:lnTo>
                  <a:pt x="366150" y="37171"/>
                </a:lnTo>
                <a:lnTo>
                  <a:pt x="415995" y="27197"/>
                </a:lnTo>
                <a:lnTo>
                  <a:pt x="448689" y="14552"/>
                </a:lnTo>
                <a:lnTo>
                  <a:pt x="460432" y="0"/>
                </a:lnTo>
              </a:path>
            </a:pathLst>
          </a:custGeom>
          <a:ln w="17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10859" y="3862664"/>
            <a:ext cx="0" cy="718820"/>
          </a:xfrm>
          <a:custGeom>
            <a:avLst/>
            <a:gdLst/>
            <a:ahLst/>
            <a:cxnLst/>
            <a:rect l="l" t="t" r="r" b="b"/>
            <a:pathLst>
              <a:path h="718820">
                <a:moveTo>
                  <a:pt x="0" y="0"/>
                </a:moveTo>
                <a:lnTo>
                  <a:pt x="0" y="718281"/>
                </a:lnTo>
              </a:path>
            </a:pathLst>
          </a:custGeom>
          <a:ln w="170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59683" y="3726167"/>
            <a:ext cx="102870" cy="136525"/>
          </a:xfrm>
          <a:custGeom>
            <a:avLst/>
            <a:gdLst/>
            <a:ahLst/>
            <a:cxnLst/>
            <a:rect l="l" t="t" r="r" b="b"/>
            <a:pathLst>
              <a:path w="102870" h="136525">
                <a:moveTo>
                  <a:pt x="51155" y="0"/>
                </a:moveTo>
                <a:lnTo>
                  <a:pt x="0" y="136486"/>
                </a:lnTo>
                <a:lnTo>
                  <a:pt x="102311" y="136486"/>
                </a:lnTo>
                <a:lnTo>
                  <a:pt x="5115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59699" y="3726174"/>
            <a:ext cx="102870" cy="136525"/>
          </a:xfrm>
          <a:custGeom>
            <a:avLst/>
            <a:gdLst/>
            <a:ahLst/>
            <a:cxnLst/>
            <a:rect l="l" t="t" r="r" b="b"/>
            <a:pathLst>
              <a:path w="102870" h="136525">
                <a:moveTo>
                  <a:pt x="51159" y="0"/>
                </a:moveTo>
                <a:lnTo>
                  <a:pt x="0" y="136490"/>
                </a:lnTo>
                <a:lnTo>
                  <a:pt x="102318" y="136490"/>
                </a:lnTo>
                <a:lnTo>
                  <a:pt x="51159" y="0"/>
                </a:lnTo>
                <a:close/>
              </a:path>
            </a:pathLst>
          </a:custGeom>
          <a:ln w="1705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17814" y="3693757"/>
            <a:ext cx="0" cy="718820"/>
          </a:xfrm>
          <a:custGeom>
            <a:avLst/>
            <a:gdLst/>
            <a:ahLst/>
            <a:cxnLst/>
            <a:rect l="l" t="t" r="r" b="b"/>
            <a:pathLst>
              <a:path h="718820">
                <a:moveTo>
                  <a:pt x="0" y="0"/>
                </a:moveTo>
                <a:lnTo>
                  <a:pt x="0" y="443593"/>
                </a:lnTo>
                <a:lnTo>
                  <a:pt x="0" y="718281"/>
                </a:lnTo>
              </a:path>
            </a:pathLst>
          </a:custGeom>
          <a:ln w="170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66629" y="4412030"/>
            <a:ext cx="102870" cy="136525"/>
          </a:xfrm>
          <a:custGeom>
            <a:avLst/>
            <a:gdLst/>
            <a:ahLst/>
            <a:cxnLst/>
            <a:rect l="l" t="t" r="r" b="b"/>
            <a:pathLst>
              <a:path w="102870" h="136525">
                <a:moveTo>
                  <a:pt x="102323" y="0"/>
                </a:moveTo>
                <a:lnTo>
                  <a:pt x="0" y="0"/>
                </a:lnTo>
                <a:lnTo>
                  <a:pt x="51168" y="136486"/>
                </a:lnTo>
                <a:lnTo>
                  <a:pt x="10232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66654" y="4412038"/>
            <a:ext cx="102870" cy="136525"/>
          </a:xfrm>
          <a:custGeom>
            <a:avLst/>
            <a:gdLst/>
            <a:ahLst/>
            <a:cxnLst/>
            <a:rect l="l" t="t" r="r" b="b"/>
            <a:pathLst>
              <a:path w="102870" h="136525">
                <a:moveTo>
                  <a:pt x="51159" y="136490"/>
                </a:moveTo>
                <a:lnTo>
                  <a:pt x="102318" y="0"/>
                </a:lnTo>
                <a:lnTo>
                  <a:pt x="0" y="0"/>
                </a:lnTo>
                <a:lnTo>
                  <a:pt x="51159" y="136490"/>
                </a:lnTo>
                <a:close/>
              </a:path>
            </a:pathLst>
          </a:custGeom>
          <a:ln w="1705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10859" y="6165940"/>
            <a:ext cx="0" cy="718820"/>
          </a:xfrm>
          <a:custGeom>
            <a:avLst/>
            <a:gdLst/>
            <a:ahLst/>
            <a:cxnLst/>
            <a:rect l="l" t="t" r="r" b="b"/>
            <a:pathLst>
              <a:path h="718820">
                <a:moveTo>
                  <a:pt x="0" y="0"/>
                </a:moveTo>
                <a:lnTo>
                  <a:pt x="0" y="718281"/>
                </a:lnTo>
              </a:path>
            </a:pathLst>
          </a:custGeom>
          <a:ln w="170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59683" y="6029439"/>
            <a:ext cx="102870" cy="136525"/>
          </a:xfrm>
          <a:custGeom>
            <a:avLst/>
            <a:gdLst/>
            <a:ahLst/>
            <a:cxnLst/>
            <a:rect l="l" t="t" r="r" b="b"/>
            <a:pathLst>
              <a:path w="102870" h="136525">
                <a:moveTo>
                  <a:pt x="51155" y="0"/>
                </a:moveTo>
                <a:lnTo>
                  <a:pt x="0" y="136486"/>
                </a:lnTo>
                <a:lnTo>
                  <a:pt x="102311" y="136486"/>
                </a:lnTo>
                <a:lnTo>
                  <a:pt x="5115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59699" y="6029450"/>
            <a:ext cx="102870" cy="136525"/>
          </a:xfrm>
          <a:custGeom>
            <a:avLst/>
            <a:gdLst/>
            <a:ahLst/>
            <a:cxnLst/>
            <a:rect l="l" t="t" r="r" b="b"/>
            <a:pathLst>
              <a:path w="102870" h="136525">
                <a:moveTo>
                  <a:pt x="51159" y="0"/>
                </a:moveTo>
                <a:lnTo>
                  <a:pt x="0" y="136490"/>
                </a:lnTo>
                <a:lnTo>
                  <a:pt x="102318" y="136490"/>
                </a:lnTo>
                <a:lnTo>
                  <a:pt x="51159" y="0"/>
                </a:lnTo>
                <a:close/>
              </a:path>
            </a:pathLst>
          </a:custGeom>
          <a:ln w="1705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17814" y="5997033"/>
            <a:ext cx="0" cy="735330"/>
          </a:xfrm>
          <a:custGeom>
            <a:avLst/>
            <a:gdLst/>
            <a:ahLst/>
            <a:cxnLst/>
            <a:rect l="l" t="t" r="r" b="b"/>
            <a:pathLst>
              <a:path h="735329">
                <a:moveTo>
                  <a:pt x="0" y="0"/>
                </a:moveTo>
                <a:lnTo>
                  <a:pt x="0" y="98102"/>
                </a:lnTo>
                <a:lnTo>
                  <a:pt x="0" y="735342"/>
                </a:lnTo>
              </a:path>
            </a:pathLst>
          </a:custGeom>
          <a:ln w="170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66629" y="6732358"/>
            <a:ext cx="102870" cy="136525"/>
          </a:xfrm>
          <a:custGeom>
            <a:avLst/>
            <a:gdLst/>
            <a:ahLst/>
            <a:cxnLst/>
            <a:rect l="l" t="t" r="r" b="b"/>
            <a:pathLst>
              <a:path w="102870" h="136525">
                <a:moveTo>
                  <a:pt x="102323" y="0"/>
                </a:moveTo>
                <a:lnTo>
                  <a:pt x="0" y="0"/>
                </a:lnTo>
                <a:lnTo>
                  <a:pt x="51168" y="136486"/>
                </a:lnTo>
                <a:lnTo>
                  <a:pt x="10232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66654" y="6732375"/>
            <a:ext cx="102870" cy="136525"/>
          </a:xfrm>
          <a:custGeom>
            <a:avLst/>
            <a:gdLst/>
            <a:ahLst/>
            <a:cxnLst/>
            <a:rect l="l" t="t" r="r" b="b"/>
            <a:pathLst>
              <a:path w="102870" h="136525">
                <a:moveTo>
                  <a:pt x="51159" y="136490"/>
                </a:moveTo>
                <a:lnTo>
                  <a:pt x="102318" y="0"/>
                </a:lnTo>
                <a:lnTo>
                  <a:pt x="0" y="0"/>
                </a:lnTo>
                <a:lnTo>
                  <a:pt x="51159" y="136490"/>
                </a:lnTo>
                <a:close/>
              </a:path>
            </a:pathLst>
          </a:custGeom>
          <a:ln w="1705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38678" y="4145882"/>
            <a:ext cx="727075" cy="605790"/>
          </a:xfrm>
          <a:custGeom>
            <a:avLst/>
            <a:gdLst/>
            <a:ahLst/>
            <a:cxnLst/>
            <a:rect l="l" t="t" r="r" b="b"/>
            <a:pathLst>
              <a:path w="727075" h="605789">
                <a:moveTo>
                  <a:pt x="726459" y="0"/>
                </a:moveTo>
                <a:lnTo>
                  <a:pt x="0" y="0"/>
                </a:lnTo>
                <a:lnTo>
                  <a:pt x="0" y="605676"/>
                </a:lnTo>
              </a:path>
            </a:pathLst>
          </a:custGeom>
          <a:ln w="1705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65115" y="4094683"/>
            <a:ext cx="136525" cy="102870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0" y="0"/>
                </a:moveTo>
                <a:lnTo>
                  <a:pt x="0" y="102374"/>
                </a:lnTo>
                <a:lnTo>
                  <a:pt x="136423" y="51181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65138" y="4094698"/>
            <a:ext cx="136525" cy="102870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136424" y="51183"/>
                </a:moveTo>
                <a:lnTo>
                  <a:pt x="0" y="0"/>
                </a:lnTo>
                <a:lnTo>
                  <a:pt x="0" y="102367"/>
                </a:lnTo>
                <a:lnTo>
                  <a:pt x="136424" y="51183"/>
                </a:lnTo>
                <a:close/>
              </a:path>
            </a:pathLst>
          </a:custGeom>
          <a:ln w="1705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98977" y="4299433"/>
            <a:ext cx="752475" cy="614680"/>
          </a:xfrm>
          <a:custGeom>
            <a:avLst/>
            <a:gdLst/>
            <a:ahLst/>
            <a:cxnLst/>
            <a:rect l="l" t="t" r="r" b="b"/>
            <a:pathLst>
              <a:path w="752475" h="614679">
                <a:moveTo>
                  <a:pt x="752039" y="0"/>
                </a:moveTo>
                <a:lnTo>
                  <a:pt x="300133" y="0"/>
                </a:lnTo>
                <a:lnTo>
                  <a:pt x="300133" y="298572"/>
                </a:lnTo>
                <a:lnTo>
                  <a:pt x="300133" y="614207"/>
                </a:lnTo>
                <a:lnTo>
                  <a:pt x="0" y="614207"/>
                </a:lnTo>
              </a:path>
            </a:pathLst>
          </a:custGeom>
          <a:ln w="1705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62525" y="4862448"/>
            <a:ext cx="136525" cy="102870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136423" y="0"/>
                </a:moveTo>
                <a:lnTo>
                  <a:pt x="0" y="51180"/>
                </a:lnTo>
                <a:lnTo>
                  <a:pt x="136423" y="102362"/>
                </a:lnTo>
                <a:lnTo>
                  <a:pt x="13642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62552" y="4862457"/>
            <a:ext cx="136525" cy="102870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0" y="51183"/>
                </a:moveTo>
                <a:lnTo>
                  <a:pt x="136424" y="102367"/>
                </a:lnTo>
                <a:lnTo>
                  <a:pt x="136424" y="0"/>
                </a:lnTo>
                <a:lnTo>
                  <a:pt x="0" y="51183"/>
                </a:lnTo>
                <a:close/>
              </a:path>
            </a:pathLst>
          </a:custGeom>
          <a:ln w="1705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47205" y="5288989"/>
            <a:ext cx="718185" cy="1228725"/>
          </a:xfrm>
          <a:custGeom>
            <a:avLst/>
            <a:gdLst/>
            <a:ahLst/>
            <a:cxnLst/>
            <a:rect l="l" t="t" r="r" b="b"/>
            <a:pathLst>
              <a:path w="718185" h="1228725">
                <a:moveTo>
                  <a:pt x="717933" y="1228414"/>
                </a:moveTo>
                <a:lnTo>
                  <a:pt x="605383" y="1228414"/>
                </a:lnTo>
                <a:lnTo>
                  <a:pt x="605383" y="537431"/>
                </a:lnTo>
                <a:lnTo>
                  <a:pt x="605383" y="0"/>
                </a:lnTo>
                <a:lnTo>
                  <a:pt x="0" y="0"/>
                </a:lnTo>
              </a:path>
            </a:pathLst>
          </a:custGeom>
          <a:ln w="1705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65115" y="6466204"/>
            <a:ext cx="136525" cy="102870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0" y="0"/>
                </a:moveTo>
                <a:lnTo>
                  <a:pt x="0" y="102362"/>
                </a:lnTo>
                <a:lnTo>
                  <a:pt x="136423" y="51181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65138" y="6466220"/>
            <a:ext cx="136525" cy="102870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136424" y="51183"/>
                </a:moveTo>
                <a:lnTo>
                  <a:pt x="0" y="0"/>
                </a:lnTo>
                <a:lnTo>
                  <a:pt x="0" y="102367"/>
                </a:lnTo>
                <a:lnTo>
                  <a:pt x="136424" y="51183"/>
                </a:lnTo>
                <a:close/>
              </a:path>
            </a:pathLst>
          </a:custGeom>
          <a:ln w="1705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98977" y="5527847"/>
            <a:ext cx="735330" cy="1382395"/>
          </a:xfrm>
          <a:custGeom>
            <a:avLst/>
            <a:gdLst/>
            <a:ahLst/>
            <a:cxnLst/>
            <a:rect l="l" t="t" r="r" b="b"/>
            <a:pathLst>
              <a:path w="735329" h="1382395">
                <a:moveTo>
                  <a:pt x="0" y="0"/>
                </a:moveTo>
                <a:lnTo>
                  <a:pt x="300133" y="0"/>
                </a:lnTo>
                <a:lnTo>
                  <a:pt x="300133" y="1381965"/>
                </a:lnTo>
                <a:lnTo>
                  <a:pt x="734986" y="1381965"/>
                </a:lnTo>
              </a:path>
            </a:pathLst>
          </a:custGeom>
          <a:ln w="1705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62525" y="5476646"/>
            <a:ext cx="136525" cy="102870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136423" y="0"/>
                </a:moveTo>
                <a:lnTo>
                  <a:pt x="0" y="51180"/>
                </a:lnTo>
                <a:lnTo>
                  <a:pt x="136423" y="102374"/>
                </a:lnTo>
                <a:lnTo>
                  <a:pt x="13642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2552" y="5476664"/>
            <a:ext cx="136525" cy="102870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0" y="51183"/>
                </a:moveTo>
                <a:lnTo>
                  <a:pt x="136424" y="102367"/>
                </a:lnTo>
                <a:lnTo>
                  <a:pt x="136424" y="0"/>
                </a:lnTo>
                <a:lnTo>
                  <a:pt x="0" y="51183"/>
                </a:lnTo>
                <a:close/>
              </a:path>
            </a:pathLst>
          </a:custGeom>
          <a:ln w="1705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88399" y="4597996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5" h="1382395">
                <a:moveTo>
                  <a:pt x="1688249" y="0"/>
                </a:moveTo>
                <a:lnTo>
                  <a:pt x="153479" y="0"/>
                </a:lnTo>
                <a:lnTo>
                  <a:pt x="104969" y="7827"/>
                </a:lnTo>
                <a:lnTo>
                  <a:pt x="62838" y="29625"/>
                </a:lnTo>
                <a:lnTo>
                  <a:pt x="29613" y="62863"/>
                </a:lnTo>
                <a:lnTo>
                  <a:pt x="7824" y="105012"/>
                </a:lnTo>
                <a:lnTo>
                  <a:pt x="0" y="153542"/>
                </a:lnTo>
                <a:lnTo>
                  <a:pt x="0" y="1228407"/>
                </a:lnTo>
                <a:lnTo>
                  <a:pt x="7824" y="1276944"/>
                </a:lnTo>
                <a:lnTo>
                  <a:pt x="29613" y="1319097"/>
                </a:lnTo>
                <a:lnTo>
                  <a:pt x="62838" y="1352337"/>
                </a:lnTo>
                <a:lnTo>
                  <a:pt x="104969" y="1374135"/>
                </a:lnTo>
                <a:lnTo>
                  <a:pt x="153479" y="1381963"/>
                </a:lnTo>
                <a:lnTo>
                  <a:pt x="1688249" y="1381963"/>
                </a:lnTo>
                <a:lnTo>
                  <a:pt x="1736763" y="1374135"/>
                </a:lnTo>
                <a:lnTo>
                  <a:pt x="1778895" y="1352337"/>
                </a:lnTo>
                <a:lnTo>
                  <a:pt x="1812118" y="1319097"/>
                </a:lnTo>
                <a:lnTo>
                  <a:pt x="1833904" y="1276944"/>
                </a:lnTo>
                <a:lnTo>
                  <a:pt x="1841728" y="1228407"/>
                </a:lnTo>
                <a:lnTo>
                  <a:pt x="1841728" y="153542"/>
                </a:lnTo>
                <a:lnTo>
                  <a:pt x="1833904" y="105012"/>
                </a:lnTo>
                <a:lnTo>
                  <a:pt x="1812118" y="62863"/>
                </a:lnTo>
                <a:lnTo>
                  <a:pt x="1778895" y="29625"/>
                </a:lnTo>
                <a:lnTo>
                  <a:pt x="1736763" y="7827"/>
                </a:lnTo>
                <a:lnTo>
                  <a:pt x="168824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88422" y="4598006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5" h="1382395">
                <a:moveTo>
                  <a:pt x="153477" y="0"/>
                </a:moveTo>
                <a:lnTo>
                  <a:pt x="1688252" y="0"/>
                </a:lnTo>
                <a:lnTo>
                  <a:pt x="1736765" y="7827"/>
                </a:lnTo>
                <a:lnTo>
                  <a:pt x="1778897" y="29624"/>
                </a:lnTo>
                <a:lnTo>
                  <a:pt x="1812119" y="62862"/>
                </a:lnTo>
                <a:lnTo>
                  <a:pt x="1833905" y="105014"/>
                </a:lnTo>
                <a:lnTo>
                  <a:pt x="1841729" y="153551"/>
                </a:lnTo>
                <a:lnTo>
                  <a:pt x="1841729" y="1228414"/>
                </a:lnTo>
                <a:lnTo>
                  <a:pt x="1833905" y="1276951"/>
                </a:lnTo>
                <a:lnTo>
                  <a:pt x="1812119" y="1319103"/>
                </a:lnTo>
                <a:lnTo>
                  <a:pt x="1778897" y="1352341"/>
                </a:lnTo>
                <a:lnTo>
                  <a:pt x="1736765" y="1374138"/>
                </a:lnTo>
                <a:lnTo>
                  <a:pt x="1688252" y="1381965"/>
                </a:lnTo>
                <a:lnTo>
                  <a:pt x="153477" y="1381965"/>
                </a:lnTo>
                <a:lnTo>
                  <a:pt x="104963" y="1374138"/>
                </a:lnTo>
                <a:lnTo>
                  <a:pt x="62832" y="1352341"/>
                </a:lnTo>
                <a:lnTo>
                  <a:pt x="29610" y="1319103"/>
                </a:lnTo>
                <a:lnTo>
                  <a:pt x="7823" y="1276951"/>
                </a:lnTo>
                <a:lnTo>
                  <a:pt x="0" y="1228414"/>
                </a:lnTo>
                <a:lnTo>
                  <a:pt x="0" y="153551"/>
                </a:lnTo>
                <a:lnTo>
                  <a:pt x="7823" y="105014"/>
                </a:lnTo>
                <a:lnTo>
                  <a:pt x="29610" y="62862"/>
                </a:lnTo>
                <a:lnTo>
                  <a:pt x="62832" y="29624"/>
                </a:lnTo>
                <a:lnTo>
                  <a:pt x="104963" y="7827"/>
                </a:lnTo>
                <a:lnTo>
                  <a:pt x="153477" y="0"/>
                </a:lnTo>
                <a:close/>
              </a:path>
            </a:pathLst>
          </a:custGeom>
          <a:ln w="3411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185926" y="4910469"/>
            <a:ext cx="847090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209">
              <a:lnSpc>
                <a:spcPts val="2550"/>
              </a:lnSpc>
            </a:pPr>
            <a:r>
              <a:rPr sz="2150" spc="5" dirty="0">
                <a:solidFill>
                  <a:srgbClr val="FFFFFF"/>
                </a:solidFill>
                <a:latin typeface="Calibri"/>
                <a:cs typeface="Calibri"/>
              </a:rPr>
              <a:t>Orders  </a:t>
            </a:r>
            <a:r>
              <a:rPr sz="2150" spc="7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15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50" spc="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150" spc="3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2150" spc="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15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31703" y="5672848"/>
            <a:ext cx="461009" cy="461009"/>
          </a:xfrm>
          <a:custGeom>
            <a:avLst/>
            <a:gdLst/>
            <a:ahLst/>
            <a:cxnLst/>
            <a:rect l="l" t="t" r="r" b="b"/>
            <a:pathLst>
              <a:path w="461010" h="461010">
                <a:moveTo>
                  <a:pt x="221691" y="0"/>
                </a:moveTo>
                <a:lnTo>
                  <a:pt x="149838" y="2349"/>
                </a:lnTo>
                <a:lnTo>
                  <a:pt x="88758" y="8892"/>
                </a:lnTo>
                <a:lnTo>
                  <a:pt x="41437" y="18867"/>
                </a:lnTo>
                <a:lnTo>
                  <a:pt x="0" y="46075"/>
                </a:lnTo>
                <a:lnTo>
                  <a:pt x="0" y="414591"/>
                </a:lnTo>
                <a:lnTo>
                  <a:pt x="41437" y="441789"/>
                </a:lnTo>
                <a:lnTo>
                  <a:pt x="88758" y="451762"/>
                </a:lnTo>
                <a:lnTo>
                  <a:pt x="149838" y="458304"/>
                </a:lnTo>
                <a:lnTo>
                  <a:pt x="221691" y="460654"/>
                </a:lnTo>
                <a:lnTo>
                  <a:pt x="295316" y="458304"/>
                </a:lnTo>
                <a:lnTo>
                  <a:pt x="360622" y="451762"/>
                </a:lnTo>
                <a:lnTo>
                  <a:pt x="412989" y="441789"/>
                </a:lnTo>
                <a:lnTo>
                  <a:pt x="447796" y="429145"/>
                </a:lnTo>
                <a:lnTo>
                  <a:pt x="460425" y="414591"/>
                </a:lnTo>
                <a:lnTo>
                  <a:pt x="460425" y="46075"/>
                </a:lnTo>
                <a:lnTo>
                  <a:pt x="412989" y="18867"/>
                </a:lnTo>
                <a:lnTo>
                  <a:pt x="360622" y="8892"/>
                </a:lnTo>
                <a:lnTo>
                  <a:pt x="295316" y="2349"/>
                </a:lnTo>
                <a:lnTo>
                  <a:pt x="22169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23197" y="5672869"/>
            <a:ext cx="469265" cy="461009"/>
          </a:xfrm>
          <a:custGeom>
            <a:avLst/>
            <a:gdLst/>
            <a:ahLst/>
            <a:cxnLst/>
            <a:rect l="l" t="t" r="r" b="b"/>
            <a:pathLst>
              <a:path w="469264" h="461010">
                <a:moveTo>
                  <a:pt x="8526" y="414589"/>
                </a:moveTo>
                <a:lnTo>
                  <a:pt x="8526" y="46065"/>
                </a:lnTo>
                <a:lnTo>
                  <a:pt x="19382" y="31512"/>
                </a:lnTo>
                <a:lnTo>
                  <a:pt x="49962" y="18868"/>
                </a:lnTo>
                <a:lnTo>
                  <a:pt x="97283" y="8893"/>
                </a:lnTo>
                <a:lnTo>
                  <a:pt x="158362" y="2350"/>
                </a:lnTo>
                <a:lnTo>
                  <a:pt x="230216" y="0"/>
                </a:lnTo>
                <a:lnTo>
                  <a:pt x="303843" y="2350"/>
                </a:lnTo>
                <a:lnTo>
                  <a:pt x="369151" y="8893"/>
                </a:lnTo>
                <a:lnTo>
                  <a:pt x="421520" y="18868"/>
                </a:lnTo>
                <a:lnTo>
                  <a:pt x="456329" y="31512"/>
                </a:lnTo>
                <a:lnTo>
                  <a:pt x="468958" y="46065"/>
                </a:lnTo>
                <a:lnTo>
                  <a:pt x="468958" y="414589"/>
                </a:lnTo>
                <a:lnTo>
                  <a:pt x="421520" y="441786"/>
                </a:lnTo>
                <a:lnTo>
                  <a:pt x="369151" y="451761"/>
                </a:lnTo>
                <a:lnTo>
                  <a:pt x="303843" y="458304"/>
                </a:lnTo>
                <a:lnTo>
                  <a:pt x="230216" y="460655"/>
                </a:lnTo>
                <a:lnTo>
                  <a:pt x="157475" y="458304"/>
                </a:lnTo>
                <a:lnTo>
                  <a:pt x="94281" y="451761"/>
                </a:lnTo>
                <a:lnTo>
                  <a:pt x="44437" y="441786"/>
                </a:lnTo>
                <a:lnTo>
                  <a:pt x="11742" y="429142"/>
                </a:lnTo>
                <a:lnTo>
                  <a:pt x="0" y="414589"/>
                </a:lnTo>
              </a:path>
            </a:pathLst>
          </a:custGeom>
          <a:ln w="17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23197" y="5718934"/>
            <a:ext cx="461009" cy="46355"/>
          </a:xfrm>
          <a:custGeom>
            <a:avLst/>
            <a:gdLst/>
            <a:ahLst/>
            <a:cxnLst/>
            <a:rect l="l" t="t" r="r" b="b"/>
            <a:pathLst>
              <a:path w="461010" h="46354">
                <a:moveTo>
                  <a:pt x="0" y="0"/>
                </a:moveTo>
                <a:lnTo>
                  <a:pt x="44437" y="27197"/>
                </a:lnTo>
                <a:lnTo>
                  <a:pt x="94281" y="37171"/>
                </a:lnTo>
                <a:lnTo>
                  <a:pt x="157475" y="43715"/>
                </a:lnTo>
                <a:lnTo>
                  <a:pt x="230216" y="46065"/>
                </a:lnTo>
                <a:lnTo>
                  <a:pt x="302957" y="43715"/>
                </a:lnTo>
                <a:lnTo>
                  <a:pt x="366150" y="37171"/>
                </a:lnTo>
                <a:lnTo>
                  <a:pt x="415995" y="27197"/>
                </a:lnTo>
                <a:lnTo>
                  <a:pt x="448689" y="14552"/>
                </a:lnTo>
                <a:lnTo>
                  <a:pt x="460432" y="0"/>
                </a:lnTo>
              </a:path>
            </a:pathLst>
          </a:custGeom>
          <a:ln w="17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015">
              <a:lnSpc>
                <a:spcPct val="100000"/>
              </a:lnSpc>
            </a:pPr>
            <a:r>
              <a:rPr spc="20" dirty="0">
                <a:solidFill>
                  <a:srgbClr val="58595B"/>
                </a:solidFill>
              </a:rPr>
              <a:t>Microservices </a:t>
            </a:r>
            <a:r>
              <a:rPr spc="165" dirty="0">
                <a:solidFill>
                  <a:srgbClr val="58595B"/>
                </a:solidFill>
              </a:rPr>
              <a:t>Design </a:t>
            </a:r>
            <a:r>
              <a:rPr spc="20" dirty="0">
                <a:solidFill>
                  <a:srgbClr val="58595B"/>
                </a:solidFill>
              </a:rPr>
              <a:t>Principles:</a:t>
            </a:r>
            <a:r>
              <a:rPr spc="-459" dirty="0">
                <a:solidFill>
                  <a:srgbClr val="58595B"/>
                </a:solidFill>
              </a:rPr>
              <a:t> </a:t>
            </a:r>
            <a:r>
              <a:rPr spc="110" dirty="0"/>
              <a:t>Autonomous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7599" y="1958809"/>
            <a:ext cx="6146165" cy="516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spc="-22" baseline="1000000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3750" spc="140" dirty="0">
                <a:solidFill>
                  <a:srgbClr val="58595B"/>
                </a:solidFill>
                <a:latin typeface="Calibri"/>
                <a:cs typeface="Calibri"/>
              </a:rPr>
              <a:t>L</a:t>
            </a:r>
            <a:r>
              <a:rPr sz="3750" spc="50" dirty="0">
                <a:solidFill>
                  <a:srgbClr val="58595B"/>
                </a:solidFill>
                <a:latin typeface="Calibri"/>
                <a:cs typeface="Calibri"/>
              </a:rPr>
              <a:t>oose</a:t>
            </a:r>
            <a:r>
              <a:rPr sz="3750" spc="-5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50" spc="70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3750" spc="120" dirty="0">
                <a:solidFill>
                  <a:srgbClr val="58595B"/>
                </a:solidFill>
                <a:latin typeface="Calibri"/>
                <a:cs typeface="Calibri"/>
              </a:rPr>
              <a:t>oupling</a:t>
            </a:r>
            <a:endParaRPr sz="3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00" spc="-22" baseline="1000000" dirty="0">
                <a:solidFill>
                  <a:srgbClr val="F26723"/>
                </a:solidFill>
                <a:latin typeface="Calibri"/>
                <a:cs typeface="Calibri"/>
              </a:rPr>
              <a:t>•</a:t>
            </a:r>
            <a:r>
              <a:rPr sz="3750" spc="65" dirty="0">
                <a:solidFill>
                  <a:srgbClr val="F26723"/>
                </a:solidFill>
                <a:latin typeface="Calibri"/>
                <a:cs typeface="Calibri"/>
              </a:rPr>
              <a:t>Honor</a:t>
            </a:r>
            <a:r>
              <a:rPr sz="3750" spc="-55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3750" spc="70" dirty="0">
                <a:solidFill>
                  <a:srgbClr val="F26723"/>
                </a:solidFill>
                <a:latin typeface="Calibri"/>
                <a:cs typeface="Calibri"/>
              </a:rPr>
              <a:t>c</a:t>
            </a:r>
            <a:r>
              <a:rPr sz="3750" spc="100" dirty="0">
                <a:solidFill>
                  <a:srgbClr val="F26723"/>
                </a:solidFill>
                <a:latin typeface="Calibri"/>
                <a:cs typeface="Calibri"/>
              </a:rPr>
              <a:t>o</a:t>
            </a:r>
            <a:r>
              <a:rPr sz="3750" spc="85" dirty="0">
                <a:solidFill>
                  <a:srgbClr val="F26723"/>
                </a:solidFill>
                <a:latin typeface="Calibri"/>
                <a:cs typeface="Calibri"/>
              </a:rPr>
              <a:t>n</a:t>
            </a:r>
            <a:r>
              <a:rPr sz="3750" spc="-45" dirty="0">
                <a:solidFill>
                  <a:srgbClr val="F26723"/>
                </a:solidFill>
                <a:latin typeface="Calibri"/>
                <a:cs typeface="Calibri"/>
              </a:rPr>
              <a:t>t</a:t>
            </a:r>
            <a:r>
              <a:rPr sz="3750" spc="-70" dirty="0">
                <a:solidFill>
                  <a:srgbClr val="F26723"/>
                </a:solidFill>
                <a:latin typeface="Calibri"/>
                <a:cs typeface="Calibri"/>
              </a:rPr>
              <a:t>r</a:t>
            </a:r>
            <a:r>
              <a:rPr sz="3750" spc="60" dirty="0">
                <a:solidFill>
                  <a:srgbClr val="F26723"/>
                </a:solidFill>
                <a:latin typeface="Calibri"/>
                <a:cs typeface="Calibri"/>
              </a:rPr>
              <a:t>a</a:t>
            </a:r>
            <a:r>
              <a:rPr sz="3750" spc="95" dirty="0">
                <a:solidFill>
                  <a:srgbClr val="F26723"/>
                </a:solidFill>
                <a:latin typeface="Calibri"/>
                <a:cs typeface="Calibri"/>
              </a:rPr>
              <a:t>c</a:t>
            </a:r>
            <a:r>
              <a:rPr sz="3750" spc="5" dirty="0">
                <a:solidFill>
                  <a:srgbClr val="F26723"/>
                </a:solidFill>
                <a:latin typeface="Calibri"/>
                <a:cs typeface="Calibri"/>
              </a:rPr>
              <a:t>ts</a:t>
            </a:r>
            <a:r>
              <a:rPr sz="3750" spc="-55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3750" spc="90" dirty="0">
                <a:solidFill>
                  <a:srgbClr val="F26723"/>
                </a:solidFill>
                <a:latin typeface="Calibri"/>
                <a:cs typeface="Calibri"/>
              </a:rPr>
              <a:t>and</a:t>
            </a:r>
            <a:r>
              <a:rPr sz="3750" spc="-55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3750" spc="40" dirty="0">
                <a:solidFill>
                  <a:srgbClr val="F26723"/>
                </a:solidFill>
                <a:latin typeface="Calibri"/>
                <a:cs typeface="Calibri"/>
              </a:rPr>
              <a:t>i</a:t>
            </a:r>
            <a:r>
              <a:rPr sz="3750" spc="75" dirty="0">
                <a:solidFill>
                  <a:srgbClr val="F26723"/>
                </a:solidFill>
                <a:latin typeface="Calibri"/>
                <a:cs typeface="Calibri"/>
              </a:rPr>
              <a:t>n</a:t>
            </a:r>
            <a:r>
              <a:rPr sz="3750" spc="-40" dirty="0">
                <a:solidFill>
                  <a:srgbClr val="F26723"/>
                </a:solidFill>
                <a:latin typeface="Calibri"/>
                <a:cs typeface="Calibri"/>
              </a:rPr>
              <a:t>te</a:t>
            </a:r>
            <a:r>
              <a:rPr sz="3750" spc="85" dirty="0">
                <a:solidFill>
                  <a:srgbClr val="F26723"/>
                </a:solidFill>
                <a:latin typeface="Calibri"/>
                <a:cs typeface="Calibri"/>
              </a:rPr>
              <a:t>r</a:t>
            </a:r>
            <a:r>
              <a:rPr sz="3750" spc="20" dirty="0">
                <a:solidFill>
                  <a:srgbClr val="F26723"/>
                </a:solidFill>
                <a:latin typeface="Calibri"/>
                <a:cs typeface="Calibri"/>
              </a:rPr>
              <a:t>fa</a:t>
            </a:r>
            <a:r>
              <a:rPr sz="3750" spc="-5" dirty="0">
                <a:solidFill>
                  <a:srgbClr val="F26723"/>
                </a:solidFill>
                <a:latin typeface="Calibri"/>
                <a:cs typeface="Calibri"/>
              </a:rPr>
              <a:t>c</a:t>
            </a:r>
            <a:r>
              <a:rPr sz="3750" spc="20" dirty="0">
                <a:solidFill>
                  <a:srgbClr val="F26723"/>
                </a:solidFill>
                <a:latin typeface="Calibri"/>
                <a:cs typeface="Calibri"/>
              </a:rPr>
              <a:t>es</a:t>
            </a:r>
            <a:endParaRPr sz="3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00" spc="-22" baseline="1000000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3750" spc="114" dirty="0">
                <a:solidFill>
                  <a:srgbClr val="58595B"/>
                </a:solidFill>
                <a:latin typeface="Calibri"/>
                <a:cs typeface="Calibri"/>
              </a:rPr>
              <a:t>S</a:t>
            </a:r>
            <a:r>
              <a:rPr sz="375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3750" spc="-15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3750" spc="-4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3750" spc="20" dirty="0">
                <a:solidFill>
                  <a:srgbClr val="58595B"/>
                </a:solidFill>
                <a:latin typeface="Calibri"/>
                <a:cs typeface="Calibri"/>
              </a:rPr>
              <a:t>eless</a:t>
            </a:r>
            <a:endParaRPr sz="3750">
              <a:latin typeface="Calibri"/>
              <a:cs typeface="Calibri"/>
            </a:endParaRPr>
          </a:p>
          <a:p>
            <a:pPr marL="12700" marR="754380">
              <a:lnSpc>
                <a:spcPct val="133400"/>
              </a:lnSpc>
            </a:pPr>
            <a:r>
              <a:rPr sz="3750" spc="70" dirty="0">
                <a:solidFill>
                  <a:srgbClr val="F26723"/>
                </a:solidFill>
                <a:latin typeface="Calibri"/>
                <a:cs typeface="Calibri"/>
              </a:rPr>
              <a:t>Independently</a:t>
            </a:r>
            <a:r>
              <a:rPr sz="3750" spc="-10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3750" spc="90" dirty="0">
                <a:solidFill>
                  <a:srgbClr val="F26723"/>
                </a:solidFill>
                <a:latin typeface="Calibri"/>
                <a:cs typeface="Calibri"/>
              </a:rPr>
              <a:t>changeable  </a:t>
            </a:r>
            <a:r>
              <a:rPr sz="3750" spc="70" dirty="0">
                <a:solidFill>
                  <a:srgbClr val="58595B"/>
                </a:solidFill>
                <a:latin typeface="Calibri"/>
                <a:cs typeface="Calibri"/>
              </a:rPr>
              <a:t>Independently deployable  </a:t>
            </a:r>
            <a:r>
              <a:rPr sz="3750" spc="40" dirty="0">
                <a:solidFill>
                  <a:srgbClr val="F26723"/>
                </a:solidFill>
                <a:latin typeface="Calibri"/>
                <a:cs typeface="Calibri"/>
              </a:rPr>
              <a:t>Backwards </a:t>
            </a:r>
            <a:r>
              <a:rPr sz="3750" spc="65" dirty="0">
                <a:solidFill>
                  <a:srgbClr val="F26723"/>
                </a:solidFill>
                <a:latin typeface="Calibri"/>
                <a:cs typeface="Calibri"/>
              </a:rPr>
              <a:t>compatible  </a:t>
            </a:r>
            <a:r>
              <a:rPr sz="3750" spc="45" dirty="0">
                <a:solidFill>
                  <a:srgbClr val="58595B"/>
                </a:solidFill>
                <a:latin typeface="Calibri"/>
                <a:cs typeface="Calibri"/>
              </a:rPr>
              <a:t>Concurrent</a:t>
            </a:r>
            <a:r>
              <a:rPr sz="3750" spc="-12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50" spc="70" dirty="0">
                <a:solidFill>
                  <a:srgbClr val="58595B"/>
                </a:solidFill>
                <a:latin typeface="Calibri"/>
                <a:cs typeface="Calibri"/>
              </a:rPr>
              <a:t>development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2604" y="2344961"/>
            <a:ext cx="1812925" cy="1359535"/>
          </a:xfrm>
          <a:custGeom>
            <a:avLst/>
            <a:gdLst/>
            <a:ahLst/>
            <a:cxnLst/>
            <a:rect l="l" t="t" r="r" b="b"/>
            <a:pathLst>
              <a:path w="1812925" h="1359535">
                <a:moveTo>
                  <a:pt x="151054" y="0"/>
                </a:moveTo>
                <a:lnTo>
                  <a:pt x="1661597" y="0"/>
                </a:lnTo>
                <a:lnTo>
                  <a:pt x="1709345" y="7699"/>
                </a:lnTo>
                <a:lnTo>
                  <a:pt x="1750811" y="29139"/>
                </a:lnTo>
                <a:lnTo>
                  <a:pt x="1783509" y="61834"/>
                </a:lnTo>
                <a:lnTo>
                  <a:pt x="1804951" y="103296"/>
                </a:lnTo>
                <a:lnTo>
                  <a:pt x="1812651" y="151039"/>
                </a:lnTo>
                <a:lnTo>
                  <a:pt x="1812651" y="1208315"/>
                </a:lnTo>
                <a:lnTo>
                  <a:pt x="1804951" y="1256058"/>
                </a:lnTo>
                <a:lnTo>
                  <a:pt x="1783509" y="1297520"/>
                </a:lnTo>
                <a:lnTo>
                  <a:pt x="1750811" y="1330215"/>
                </a:lnTo>
                <a:lnTo>
                  <a:pt x="1709345" y="1351655"/>
                </a:lnTo>
                <a:lnTo>
                  <a:pt x="1661597" y="1359355"/>
                </a:lnTo>
                <a:lnTo>
                  <a:pt x="151054" y="1359355"/>
                </a:lnTo>
                <a:lnTo>
                  <a:pt x="103306" y="1351655"/>
                </a:lnTo>
                <a:lnTo>
                  <a:pt x="61840" y="1330215"/>
                </a:lnTo>
                <a:lnTo>
                  <a:pt x="29142" y="1297520"/>
                </a:lnTo>
                <a:lnTo>
                  <a:pt x="7700" y="1256058"/>
                </a:lnTo>
                <a:lnTo>
                  <a:pt x="0" y="1208315"/>
                </a:lnTo>
                <a:lnTo>
                  <a:pt x="0" y="151039"/>
                </a:lnTo>
                <a:lnTo>
                  <a:pt x="7700" y="103296"/>
                </a:lnTo>
                <a:lnTo>
                  <a:pt x="29142" y="61834"/>
                </a:lnTo>
                <a:lnTo>
                  <a:pt x="61840" y="29139"/>
                </a:lnTo>
                <a:lnTo>
                  <a:pt x="103306" y="7699"/>
                </a:lnTo>
                <a:lnTo>
                  <a:pt x="151054" y="0"/>
                </a:lnTo>
                <a:close/>
              </a:path>
            </a:pathLst>
          </a:custGeom>
          <a:ln w="3356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1498" y="3402241"/>
            <a:ext cx="453390" cy="453390"/>
          </a:xfrm>
          <a:custGeom>
            <a:avLst/>
            <a:gdLst/>
            <a:ahLst/>
            <a:cxnLst/>
            <a:rect l="l" t="t" r="r" b="b"/>
            <a:pathLst>
              <a:path w="453389" h="453389">
                <a:moveTo>
                  <a:pt x="218185" y="0"/>
                </a:moveTo>
                <a:lnTo>
                  <a:pt x="147467" y="2310"/>
                </a:lnTo>
                <a:lnTo>
                  <a:pt x="87354" y="8744"/>
                </a:lnTo>
                <a:lnTo>
                  <a:pt x="40781" y="18555"/>
                </a:lnTo>
                <a:lnTo>
                  <a:pt x="0" y="45313"/>
                </a:lnTo>
                <a:lnTo>
                  <a:pt x="0" y="407809"/>
                </a:lnTo>
                <a:lnTo>
                  <a:pt x="40781" y="434558"/>
                </a:lnTo>
                <a:lnTo>
                  <a:pt x="87354" y="444366"/>
                </a:lnTo>
                <a:lnTo>
                  <a:pt x="147467" y="450799"/>
                </a:lnTo>
                <a:lnTo>
                  <a:pt x="218185" y="453110"/>
                </a:lnTo>
                <a:lnTo>
                  <a:pt x="290650" y="450799"/>
                </a:lnTo>
                <a:lnTo>
                  <a:pt x="354927" y="444366"/>
                </a:lnTo>
                <a:lnTo>
                  <a:pt x="406470" y="434558"/>
                </a:lnTo>
                <a:lnTo>
                  <a:pt x="440730" y="422123"/>
                </a:lnTo>
                <a:lnTo>
                  <a:pt x="453161" y="407809"/>
                </a:lnTo>
                <a:lnTo>
                  <a:pt x="453161" y="45313"/>
                </a:lnTo>
                <a:lnTo>
                  <a:pt x="406470" y="18555"/>
                </a:lnTo>
                <a:lnTo>
                  <a:pt x="354927" y="8744"/>
                </a:lnTo>
                <a:lnTo>
                  <a:pt x="290650" y="2310"/>
                </a:lnTo>
                <a:lnTo>
                  <a:pt x="218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3147" y="3402237"/>
            <a:ext cx="461645" cy="453390"/>
          </a:xfrm>
          <a:custGeom>
            <a:avLst/>
            <a:gdLst/>
            <a:ahLst/>
            <a:cxnLst/>
            <a:rect l="l" t="t" r="r" b="b"/>
            <a:pathLst>
              <a:path w="461645" h="453389">
                <a:moveTo>
                  <a:pt x="8391" y="407806"/>
                </a:moveTo>
                <a:lnTo>
                  <a:pt x="8391" y="45311"/>
                </a:lnTo>
                <a:lnTo>
                  <a:pt x="19076" y="30997"/>
                </a:lnTo>
                <a:lnTo>
                  <a:pt x="49173" y="18559"/>
                </a:lnTo>
                <a:lnTo>
                  <a:pt x="95747" y="8748"/>
                </a:lnTo>
                <a:lnTo>
                  <a:pt x="155861" y="2311"/>
                </a:lnTo>
                <a:lnTo>
                  <a:pt x="226581" y="0"/>
                </a:lnTo>
                <a:lnTo>
                  <a:pt x="299046" y="2311"/>
                </a:lnTo>
                <a:lnTo>
                  <a:pt x="363323" y="8748"/>
                </a:lnTo>
                <a:lnTo>
                  <a:pt x="414865" y="18559"/>
                </a:lnTo>
                <a:lnTo>
                  <a:pt x="449124" y="30997"/>
                </a:lnTo>
                <a:lnTo>
                  <a:pt x="461554" y="45311"/>
                </a:lnTo>
                <a:lnTo>
                  <a:pt x="461554" y="407806"/>
                </a:lnTo>
                <a:lnTo>
                  <a:pt x="414865" y="434558"/>
                </a:lnTo>
                <a:lnTo>
                  <a:pt x="363323" y="444370"/>
                </a:lnTo>
                <a:lnTo>
                  <a:pt x="299046" y="450806"/>
                </a:lnTo>
                <a:lnTo>
                  <a:pt x="226581" y="453118"/>
                </a:lnTo>
                <a:lnTo>
                  <a:pt x="154988" y="450806"/>
                </a:lnTo>
                <a:lnTo>
                  <a:pt x="92793" y="444370"/>
                </a:lnTo>
                <a:lnTo>
                  <a:pt x="43735" y="434558"/>
                </a:lnTo>
                <a:lnTo>
                  <a:pt x="11557" y="422121"/>
                </a:lnTo>
                <a:lnTo>
                  <a:pt x="0" y="407806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3147" y="3447549"/>
            <a:ext cx="453390" cy="45720"/>
          </a:xfrm>
          <a:custGeom>
            <a:avLst/>
            <a:gdLst/>
            <a:ahLst/>
            <a:cxnLst/>
            <a:rect l="l" t="t" r="r" b="b"/>
            <a:pathLst>
              <a:path w="453389" h="45720">
                <a:moveTo>
                  <a:pt x="0" y="0"/>
                </a:moveTo>
                <a:lnTo>
                  <a:pt x="43735" y="26752"/>
                </a:lnTo>
                <a:lnTo>
                  <a:pt x="92793" y="36563"/>
                </a:lnTo>
                <a:lnTo>
                  <a:pt x="154988" y="42999"/>
                </a:lnTo>
                <a:lnTo>
                  <a:pt x="226581" y="45311"/>
                </a:lnTo>
                <a:lnTo>
                  <a:pt x="298173" y="42999"/>
                </a:lnTo>
                <a:lnTo>
                  <a:pt x="360369" y="36563"/>
                </a:lnTo>
                <a:lnTo>
                  <a:pt x="409427" y="26752"/>
                </a:lnTo>
                <a:lnTo>
                  <a:pt x="441605" y="14314"/>
                </a:lnTo>
                <a:lnTo>
                  <a:pt x="453162" y="0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2604" y="6876145"/>
            <a:ext cx="1812925" cy="1359535"/>
          </a:xfrm>
          <a:custGeom>
            <a:avLst/>
            <a:gdLst/>
            <a:ahLst/>
            <a:cxnLst/>
            <a:rect l="l" t="t" r="r" b="b"/>
            <a:pathLst>
              <a:path w="1812925" h="1359534">
                <a:moveTo>
                  <a:pt x="151054" y="0"/>
                </a:moveTo>
                <a:lnTo>
                  <a:pt x="1661597" y="0"/>
                </a:lnTo>
                <a:lnTo>
                  <a:pt x="1709345" y="7699"/>
                </a:lnTo>
                <a:lnTo>
                  <a:pt x="1750811" y="29139"/>
                </a:lnTo>
                <a:lnTo>
                  <a:pt x="1783509" y="61834"/>
                </a:lnTo>
                <a:lnTo>
                  <a:pt x="1804951" y="103296"/>
                </a:lnTo>
                <a:lnTo>
                  <a:pt x="1812651" y="151039"/>
                </a:lnTo>
                <a:lnTo>
                  <a:pt x="1812651" y="1208315"/>
                </a:lnTo>
                <a:lnTo>
                  <a:pt x="1804951" y="1256058"/>
                </a:lnTo>
                <a:lnTo>
                  <a:pt x="1783509" y="1297520"/>
                </a:lnTo>
                <a:lnTo>
                  <a:pt x="1750811" y="1330215"/>
                </a:lnTo>
                <a:lnTo>
                  <a:pt x="1709345" y="1351655"/>
                </a:lnTo>
                <a:lnTo>
                  <a:pt x="1661597" y="1359355"/>
                </a:lnTo>
                <a:lnTo>
                  <a:pt x="151054" y="1359355"/>
                </a:lnTo>
                <a:lnTo>
                  <a:pt x="103306" y="1351655"/>
                </a:lnTo>
                <a:lnTo>
                  <a:pt x="61840" y="1330215"/>
                </a:lnTo>
                <a:lnTo>
                  <a:pt x="29142" y="1297520"/>
                </a:lnTo>
                <a:lnTo>
                  <a:pt x="7700" y="1256058"/>
                </a:lnTo>
                <a:lnTo>
                  <a:pt x="0" y="1208315"/>
                </a:lnTo>
                <a:lnTo>
                  <a:pt x="0" y="151039"/>
                </a:lnTo>
                <a:lnTo>
                  <a:pt x="7700" y="103296"/>
                </a:lnTo>
                <a:lnTo>
                  <a:pt x="29142" y="61834"/>
                </a:lnTo>
                <a:lnTo>
                  <a:pt x="61840" y="29139"/>
                </a:lnTo>
                <a:lnTo>
                  <a:pt x="103306" y="7699"/>
                </a:lnTo>
                <a:lnTo>
                  <a:pt x="151054" y="0"/>
                </a:lnTo>
                <a:close/>
              </a:path>
            </a:pathLst>
          </a:custGeom>
          <a:ln w="3356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1498" y="7933418"/>
            <a:ext cx="453390" cy="453390"/>
          </a:xfrm>
          <a:custGeom>
            <a:avLst/>
            <a:gdLst/>
            <a:ahLst/>
            <a:cxnLst/>
            <a:rect l="l" t="t" r="r" b="b"/>
            <a:pathLst>
              <a:path w="453389" h="453390">
                <a:moveTo>
                  <a:pt x="218185" y="0"/>
                </a:moveTo>
                <a:lnTo>
                  <a:pt x="147467" y="2311"/>
                </a:lnTo>
                <a:lnTo>
                  <a:pt x="87354" y="8746"/>
                </a:lnTo>
                <a:lnTo>
                  <a:pt x="40781" y="18556"/>
                </a:lnTo>
                <a:lnTo>
                  <a:pt x="0" y="45311"/>
                </a:lnTo>
                <a:lnTo>
                  <a:pt x="0" y="407805"/>
                </a:lnTo>
                <a:lnTo>
                  <a:pt x="40781" y="434560"/>
                </a:lnTo>
                <a:lnTo>
                  <a:pt x="87354" y="444370"/>
                </a:lnTo>
                <a:lnTo>
                  <a:pt x="147467" y="450805"/>
                </a:lnTo>
                <a:lnTo>
                  <a:pt x="218185" y="453116"/>
                </a:lnTo>
                <a:lnTo>
                  <a:pt x="290650" y="450805"/>
                </a:lnTo>
                <a:lnTo>
                  <a:pt x="354927" y="444370"/>
                </a:lnTo>
                <a:lnTo>
                  <a:pt x="406470" y="434560"/>
                </a:lnTo>
                <a:lnTo>
                  <a:pt x="440730" y="422122"/>
                </a:lnTo>
                <a:lnTo>
                  <a:pt x="453161" y="407805"/>
                </a:lnTo>
                <a:lnTo>
                  <a:pt x="453161" y="45311"/>
                </a:lnTo>
                <a:lnTo>
                  <a:pt x="406470" y="18556"/>
                </a:lnTo>
                <a:lnTo>
                  <a:pt x="354927" y="8746"/>
                </a:lnTo>
                <a:lnTo>
                  <a:pt x="290650" y="2311"/>
                </a:lnTo>
                <a:lnTo>
                  <a:pt x="218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3147" y="7933421"/>
            <a:ext cx="461645" cy="453390"/>
          </a:xfrm>
          <a:custGeom>
            <a:avLst/>
            <a:gdLst/>
            <a:ahLst/>
            <a:cxnLst/>
            <a:rect l="l" t="t" r="r" b="b"/>
            <a:pathLst>
              <a:path w="461645" h="453390">
                <a:moveTo>
                  <a:pt x="8391" y="407806"/>
                </a:moveTo>
                <a:lnTo>
                  <a:pt x="8391" y="45311"/>
                </a:lnTo>
                <a:lnTo>
                  <a:pt x="19076" y="30997"/>
                </a:lnTo>
                <a:lnTo>
                  <a:pt x="49173" y="18559"/>
                </a:lnTo>
                <a:lnTo>
                  <a:pt x="95747" y="8748"/>
                </a:lnTo>
                <a:lnTo>
                  <a:pt x="155861" y="2311"/>
                </a:lnTo>
                <a:lnTo>
                  <a:pt x="226581" y="0"/>
                </a:lnTo>
                <a:lnTo>
                  <a:pt x="299046" y="2311"/>
                </a:lnTo>
                <a:lnTo>
                  <a:pt x="363323" y="8748"/>
                </a:lnTo>
                <a:lnTo>
                  <a:pt x="414865" y="18559"/>
                </a:lnTo>
                <a:lnTo>
                  <a:pt x="449124" y="30997"/>
                </a:lnTo>
                <a:lnTo>
                  <a:pt x="461554" y="45311"/>
                </a:lnTo>
                <a:lnTo>
                  <a:pt x="461554" y="407806"/>
                </a:lnTo>
                <a:lnTo>
                  <a:pt x="414865" y="434558"/>
                </a:lnTo>
                <a:lnTo>
                  <a:pt x="363323" y="444370"/>
                </a:lnTo>
                <a:lnTo>
                  <a:pt x="299046" y="450806"/>
                </a:lnTo>
                <a:lnTo>
                  <a:pt x="226581" y="453118"/>
                </a:lnTo>
                <a:lnTo>
                  <a:pt x="154988" y="450806"/>
                </a:lnTo>
                <a:lnTo>
                  <a:pt x="92793" y="444370"/>
                </a:lnTo>
                <a:lnTo>
                  <a:pt x="43735" y="434558"/>
                </a:lnTo>
                <a:lnTo>
                  <a:pt x="11557" y="422121"/>
                </a:lnTo>
                <a:lnTo>
                  <a:pt x="0" y="407806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3147" y="7978733"/>
            <a:ext cx="453390" cy="45720"/>
          </a:xfrm>
          <a:custGeom>
            <a:avLst/>
            <a:gdLst/>
            <a:ahLst/>
            <a:cxnLst/>
            <a:rect l="l" t="t" r="r" b="b"/>
            <a:pathLst>
              <a:path w="453389" h="45720">
                <a:moveTo>
                  <a:pt x="0" y="0"/>
                </a:moveTo>
                <a:lnTo>
                  <a:pt x="43735" y="26752"/>
                </a:lnTo>
                <a:lnTo>
                  <a:pt x="92793" y="36563"/>
                </a:lnTo>
                <a:lnTo>
                  <a:pt x="154988" y="42999"/>
                </a:lnTo>
                <a:lnTo>
                  <a:pt x="226581" y="45311"/>
                </a:lnTo>
                <a:lnTo>
                  <a:pt x="298173" y="42999"/>
                </a:lnTo>
                <a:lnTo>
                  <a:pt x="360369" y="36563"/>
                </a:lnTo>
                <a:lnTo>
                  <a:pt x="409427" y="26752"/>
                </a:lnTo>
                <a:lnTo>
                  <a:pt x="441605" y="14314"/>
                </a:lnTo>
                <a:lnTo>
                  <a:pt x="453162" y="0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1582" y="5818868"/>
            <a:ext cx="1812925" cy="1359535"/>
          </a:xfrm>
          <a:custGeom>
            <a:avLst/>
            <a:gdLst/>
            <a:ahLst/>
            <a:cxnLst/>
            <a:rect l="l" t="t" r="r" b="b"/>
            <a:pathLst>
              <a:path w="1812925" h="1359534">
                <a:moveTo>
                  <a:pt x="151054" y="0"/>
                </a:moveTo>
                <a:lnTo>
                  <a:pt x="1661597" y="0"/>
                </a:lnTo>
                <a:lnTo>
                  <a:pt x="1709345" y="7699"/>
                </a:lnTo>
                <a:lnTo>
                  <a:pt x="1750811" y="29139"/>
                </a:lnTo>
                <a:lnTo>
                  <a:pt x="1783509" y="61834"/>
                </a:lnTo>
                <a:lnTo>
                  <a:pt x="1804951" y="103296"/>
                </a:lnTo>
                <a:lnTo>
                  <a:pt x="1812651" y="151039"/>
                </a:lnTo>
                <a:lnTo>
                  <a:pt x="1812651" y="1208315"/>
                </a:lnTo>
                <a:lnTo>
                  <a:pt x="1804951" y="1256058"/>
                </a:lnTo>
                <a:lnTo>
                  <a:pt x="1783509" y="1297520"/>
                </a:lnTo>
                <a:lnTo>
                  <a:pt x="1750811" y="1330215"/>
                </a:lnTo>
                <a:lnTo>
                  <a:pt x="1709345" y="1351655"/>
                </a:lnTo>
                <a:lnTo>
                  <a:pt x="1661597" y="1359355"/>
                </a:lnTo>
                <a:lnTo>
                  <a:pt x="151054" y="1359355"/>
                </a:lnTo>
                <a:lnTo>
                  <a:pt x="103306" y="1351655"/>
                </a:lnTo>
                <a:lnTo>
                  <a:pt x="61840" y="1330215"/>
                </a:lnTo>
                <a:lnTo>
                  <a:pt x="29142" y="1297520"/>
                </a:lnTo>
                <a:lnTo>
                  <a:pt x="7700" y="1256058"/>
                </a:lnTo>
                <a:lnTo>
                  <a:pt x="0" y="1208315"/>
                </a:lnTo>
                <a:lnTo>
                  <a:pt x="0" y="151039"/>
                </a:lnTo>
                <a:lnTo>
                  <a:pt x="7700" y="103296"/>
                </a:lnTo>
                <a:lnTo>
                  <a:pt x="29142" y="61834"/>
                </a:lnTo>
                <a:lnTo>
                  <a:pt x="61840" y="29139"/>
                </a:lnTo>
                <a:lnTo>
                  <a:pt x="103306" y="7699"/>
                </a:lnTo>
                <a:lnTo>
                  <a:pt x="151054" y="0"/>
                </a:lnTo>
                <a:close/>
              </a:path>
            </a:pathLst>
          </a:custGeom>
          <a:ln w="3356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30467" y="6876148"/>
            <a:ext cx="453390" cy="453390"/>
          </a:xfrm>
          <a:custGeom>
            <a:avLst/>
            <a:gdLst/>
            <a:ahLst/>
            <a:cxnLst/>
            <a:rect l="l" t="t" r="r" b="b"/>
            <a:pathLst>
              <a:path w="453390" h="453390">
                <a:moveTo>
                  <a:pt x="218185" y="0"/>
                </a:moveTo>
                <a:lnTo>
                  <a:pt x="147467" y="2310"/>
                </a:lnTo>
                <a:lnTo>
                  <a:pt x="87354" y="8744"/>
                </a:lnTo>
                <a:lnTo>
                  <a:pt x="40781" y="18552"/>
                </a:lnTo>
                <a:lnTo>
                  <a:pt x="0" y="45300"/>
                </a:lnTo>
                <a:lnTo>
                  <a:pt x="0" y="407797"/>
                </a:lnTo>
                <a:lnTo>
                  <a:pt x="40781" y="434555"/>
                </a:lnTo>
                <a:lnTo>
                  <a:pt x="87354" y="444365"/>
                </a:lnTo>
                <a:lnTo>
                  <a:pt x="147467" y="450799"/>
                </a:lnTo>
                <a:lnTo>
                  <a:pt x="218185" y="453110"/>
                </a:lnTo>
                <a:lnTo>
                  <a:pt x="290650" y="450799"/>
                </a:lnTo>
                <a:lnTo>
                  <a:pt x="354927" y="444365"/>
                </a:lnTo>
                <a:lnTo>
                  <a:pt x="406470" y="434555"/>
                </a:lnTo>
                <a:lnTo>
                  <a:pt x="440730" y="422116"/>
                </a:lnTo>
                <a:lnTo>
                  <a:pt x="453161" y="407797"/>
                </a:lnTo>
                <a:lnTo>
                  <a:pt x="453161" y="45300"/>
                </a:lnTo>
                <a:lnTo>
                  <a:pt x="406470" y="18552"/>
                </a:lnTo>
                <a:lnTo>
                  <a:pt x="354927" y="8744"/>
                </a:lnTo>
                <a:lnTo>
                  <a:pt x="290650" y="2310"/>
                </a:lnTo>
                <a:lnTo>
                  <a:pt x="218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2125" y="6876145"/>
            <a:ext cx="461645" cy="453390"/>
          </a:xfrm>
          <a:custGeom>
            <a:avLst/>
            <a:gdLst/>
            <a:ahLst/>
            <a:cxnLst/>
            <a:rect l="l" t="t" r="r" b="b"/>
            <a:pathLst>
              <a:path w="461645" h="453390">
                <a:moveTo>
                  <a:pt x="8391" y="407806"/>
                </a:moveTo>
                <a:lnTo>
                  <a:pt x="8391" y="45311"/>
                </a:lnTo>
                <a:lnTo>
                  <a:pt x="19076" y="30997"/>
                </a:lnTo>
                <a:lnTo>
                  <a:pt x="49173" y="18559"/>
                </a:lnTo>
                <a:lnTo>
                  <a:pt x="95747" y="8748"/>
                </a:lnTo>
                <a:lnTo>
                  <a:pt x="155861" y="2311"/>
                </a:lnTo>
                <a:lnTo>
                  <a:pt x="226581" y="0"/>
                </a:lnTo>
                <a:lnTo>
                  <a:pt x="299046" y="2311"/>
                </a:lnTo>
                <a:lnTo>
                  <a:pt x="363323" y="8748"/>
                </a:lnTo>
                <a:lnTo>
                  <a:pt x="414865" y="18559"/>
                </a:lnTo>
                <a:lnTo>
                  <a:pt x="449124" y="30997"/>
                </a:lnTo>
                <a:lnTo>
                  <a:pt x="461554" y="45311"/>
                </a:lnTo>
                <a:lnTo>
                  <a:pt x="461554" y="407806"/>
                </a:lnTo>
                <a:lnTo>
                  <a:pt x="414865" y="434558"/>
                </a:lnTo>
                <a:lnTo>
                  <a:pt x="363323" y="444370"/>
                </a:lnTo>
                <a:lnTo>
                  <a:pt x="299046" y="450806"/>
                </a:lnTo>
                <a:lnTo>
                  <a:pt x="226581" y="453118"/>
                </a:lnTo>
                <a:lnTo>
                  <a:pt x="154988" y="450806"/>
                </a:lnTo>
                <a:lnTo>
                  <a:pt x="92793" y="444370"/>
                </a:lnTo>
                <a:lnTo>
                  <a:pt x="43735" y="434558"/>
                </a:lnTo>
                <a:lnTo>
                  <a:pt x="11557" y="422121"/>
                </a:lnTo>
                <a:lnTo>
                  <a:pt x="0" y="407806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2125" y="6921456"/>
            <a:ext cx="453390" cy="45720"/>
          </a:xfrm>
          <a:custGeom>
            <a:avLst/>
            <a:gdLst/>
            <a:ahLst/>
            <a:cxnLst/>
            <a:rect l="l" t="t" r="r" b="b"/>
            <a:pathLst>
              <a:path w="453390" h="45720">
                <a:moveTo>
                  <a:pt x="0" y="0"/>
                </a:moveTo>
                <a:lnTo>
                  <a:pt x="43735" y="26752"/>
                </a:lnTo>
                <a:lnTo>
                  <a:pt x="92793" y="36563"/>
                </a:lnTo>
                <a:lnTo>
                  <a:pt x="154988" y="42999"/>
                </a:lnTo>
                <a:lnTo>
                  <a:pt x="226581" y="45311"/>
                </a:lnTo>
                <a:lnTo>
                  <a:pt x="298173" y="42999"/>
                </a:lnTo>
                <a:lnTo>
                  <a:pt x="360369" y="36563"/>
                </a:lnTo>
                <a:lnTo>
                  <a:pt x="409427" y="26752"/>
                </a:lnTo>
                <a:lnTo>
                  <a:pt x="441605" y="14314"/>
                </a:lnTo>
                <a:lnTo>
                  <a:pt x="453162" y="0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11582" y="3553277"/>
            <a:ext cx="1812925" cy="1359535"/>
          </a:xfrm>
          <a:custGeom>
            <a:avLst/>
            <a:gdLst/>
            <a:ahLst/>
            <a:cxnLst/>
            <a:rect l="l" t="t" r="r" b="b"/>
            <a:pathLst>
              <a:path w="1812925" h="1359535">
                <a:moveTo>
                  <a:pt x="151054" y="0"/>
                </a:moveTo>
                <a:lnTo>
                  <a:pt x="1661597" y="0"/>
                </a:lnTo>
                <a:lnTo>
                  <a:pt x="1709345" y="7699"/>
                </a:lnTo>
                <a:lnTo>
                  <a:pt x="1750811" y="29139"/>
                </a:lnTo>
                <a:lnTo>
                  <a:pt x="1783509" y="61834"/>
                </a:lnTo>
                <a:lnTo>
                  <a:pt x="1804951" y="103296"/>
                </a:lnTo>
                <a:lnTo>
                  <a:pt x="1812651" y="151039"/>
                </a:lnTo>
                <a:lnTo>
                  <a:pt x="1812651" y="1208315"/>
                </a:lnTo>
                <a:lnTo>
                  <a:pt x="1804951" y="1256058"/>
                </a:lnTo>
                <a:lnTo>
                  <a:pt x="1783509" y="1297520"/>
                </a:lnTo>
                <a:lnTo>
                  <a:pt x="1750811" y="1330215"/>
                </a:lnTo>
                <a:lnTo>
                  <a:pt x="1709345" y="1351655"/>
                </a:lnTo>
                <a:lnTo>
                  <a:pt x="1661597" y="1359355"/>
                </a:lnTo>
                <a:lnTo>
                  <a:pt x="151054" y="1359355"/>
                </a:lnTo>
                <a:lnTo>
                  <a:pt x="103306" y="1351655"/>
                </a:lnTo>
                <a:lnTo>
                  <a:pt x="61840" y="1330215"/>
                </a:lnTo>
                <a:lnTo>
                  <a:pt x="29142" y="1297520"/>
                </a:lnTo>
                <a:lnTo>
                  <a:pt x="7700" y="1256058"/>
                </a:lnTo>
                <a:lnTo>
                  <a:pt x="0" y="1208315"/>
                </a:lnTo>
                <a:lnTo>
                  <a:pt x="0" y="151039"/>
                </a:lnTo>
                <a:lnTo>
                  <a:pt x="7700" y="103296"/>
                </a:lnTo>
                <a:lnTo>
                  <a:pt x="29142" y="61834"/>
                </a:lnTo>
                <a:lnTo>
                  <a:pt x="61840" y="29139"/>
                </a:lnTo>
                <a:lnTo>
                  <a:pt x="103306" y="7699"/>
                </a:lnTo>
                <a:lnTo>
                  <a:pt x="151054" y="0"/>
                </a:lnTo>
                <a:close/>
              </a:path>
            </a:pathLst>
          </a:custGeom>
          <a:ln w="3356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30467" y="4610557"/>
            <a:ext cx="453390" cy="453390"/>
          </a:xfrm>
          <a:custGeom>
            <a:avLst/>
            <a:gdLst/>
            <a:ahLst/>
            <a:cxnLst/>
            <a:rect l="l" t="t" r="r" b="b"/>
            <a:pathLst>
              <a:path w="453390" h="453389">
                <a:moveTo>
                  <a:pt x="218185" y="0"/>
                </a:moveTo>
                <a:lnTo>
                  <a:pt x="147467" y="2310"/>
                </a:lnTo>
                <a:lnTo>
                  <a:pt x="87354" y="8744"/>
                </a:lnTo>
                <a:lnTo>
                  <a:pt x="40781" y="18555"/>
                </a:lnTo>
                <a:lnTo>
                  <a:pt x="0" y="45313"/>
                </a:lnTo>
                <a:lnTo>
                  <a:pt x="0" y="407797"/>
                </a:lnTo>
                <a:lnTo>
                  <a:pt x="40781" y="434555"/>
                </a:lnTo>
                <a:lnTo>
                  <a:pt x="87354" y="444365"/>
                </a:lnTo>
                <a:lnTo>
                  <a:pt x="147467" y="450799"/>
                </a:lnTo>
                <a:lnTo>
                  <a:pt x="218185" y="453110"/>
                </a:lnTo>
                <a:lnTo>
                  <a:pt x="290650" y="450799"/>
                </a:lnTo>
                <a:lnTo>
                  <a:pt x="354927" y="444365"/>
                </a:lnTo>
                <a:lnTo>
                  <a:pt x="406470" y="434555"/>
                </a:lnTo>
                <a:lnTo>
                  <a:pt x="440730" y="422116"/>
                </a:lnTo>
                <a:lnTo>
                  <a:pt x="453161" y="407797"/>
                </a:lnTo>
                <a:lnTo>
                  <a:pt x="453161" y="45313"/>
                </a:lnTo>
                <a:lnTo>
                  <a:pt x="406470" y="18555"/>
                </a:lnTo>
                <a:lnTo>
                  <a:pt x="354927" y="8744"/>
                </a:lnTo>
                <a:lnTo>
                  <a:pt x="290650" y="2310"/>
                </a:lnTo>
                <a:lnTo>
                  <a:pt x="218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2125" y="4610553"/>
            <a:ext cx="461645" cy="453390"/>
          </a:xfrm>
          <a:custGeom>
            <a:avLst/>
            <a:gdLst/>
            <a:ahLst/>
            <a:cxnLst/>
            <a:rect l="l" t="t" r="r" b="b"/>
            <a:pathLst>
              <a:path w="461645" h="453389">
                <a:moveTo>
                  <a:pt x="8391" y="407806"/>
                </a:moveTo>
                <a:lnTo>
                  <a:pt x="8391" y="45311"/>
                </a:lnTo>
                <a:lnTo>
                  <a:pt x="19076" y="30997"/>
                </a:lnTo>
                <a:lnTo>
                  <a:pt x="49173" y="18559"/>
                </a:lnTo>
                <a:lnTo>
                  <a:pt x="95747" y="8748"/>
                </a:lnTo>
                <a:lnTo>
                  <a:pt x="155861" y="2311"/>
                </a:lnTo>
                <a:lnTo>
                  <a:pt x="226581" y="0"/>
                </a:lnTo>
                <a:lnTo>
                  <a:pt x="299046" y="2311"/>
                </a:lnTo>
                <a:lnTo>
                  <a:pt x="363323" y="8748"/>
                </a:lnTo>
                <a:lnTo>
                  <a:pt x="414865" y="18559"/>
                </a:lnTo>
                <a:lnTo>
                  <a:pt x="449124" y="30997"/>
                </a:lnTo>
                <a:lnTo>
                  <a:pt x="461554" y="45311"/>
                </a:lnTo>
                <a:lnTo>
                  <a:pt x="461554" y="407806"/>
                </a:lnTo>
                <a:lnTo>
                  <a:pt x="414865" y="434558"/>
                </a:lnTo>
                <a:lnTo>
                  <a:pt x="363323" y="444370"/>
                </a:lnTo>
                <a:lnTo>
                  <a:pt x="299046" y="450806"/>
                </a:lnTo>
                <a:lnTo>
                  <a:pt x="226581" y="453118"/>
                </a:lnTo>
                <a:lnTo>
                  <a:pt x="154988" y="450806"/>
                </a:lnTo>
                <a:lnTo>
                  <a:pt x="92793" y="444370"/>
                </a:lnTo>
                <a:lnTo>
                  <a:pt x="43735" y="434558"/>
                </a:lnTo>
                <a:lnTo>
                  <a:pt x="11557" y="422121"/>
                </a:lnTo>
                <a:lnTo>
                  <a:pt x="0" y="407806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22125" y="4655865"/>
            <a:ext cx="453390" cy="45720"/>
          </a:xfrm>
          <a:custGeom>
            <a:avLst/>
            <a:gdLst/>
            <a:ahLst/>
            <a:cxnLst/>
            <a:rect l="l" t="t" r="r" b="b"/>
            <a:pathLst>
              <a:path w="453390" h="45720">
                <a:moveTo>
                  <a:pt x="0" y="0"/>
                </a:moveTo>
                <a:lnTo>
                  <a:pt x="43735" y="26752"/>
                </a:lnTo>
                <a:lnTo>
                  <a:pt x="92793" y="36563"/>
                </a:lnTo>
                <a:lnTo>
                  <a:pt x="154988" y="42999"/>
                </a:lnTo>
                <a:lnTo>
                  <a:pt x="226581" y="45311"/>
                </a:lnTo>
                <a:lnTo>
                  <a:pt x="298173" y="42999"/>
                </a:lnTo>
                <a:lnTo>
                  <a:pt x="360369" y="36563"/>
                </a:lnTo>
                <a:lnTo>
                  <a:pt x="409427" y="26752"/>
                </a:lnTo>
                <a:lnTo>
                  <a:pt x="441605" y="14314"/>
                </a:lnTo>
                <a:lnTo>
                  <a:pt x="453162" y="0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5214" y="3887242"/>
            <a:ext cx="0" cy="706755"/>
          </a:xfrm>
          <a:custGeom>
            <a:avLst/>
            <a:gdLst/>
            <a:ahLst/>
            <a:cxnLst/>
            <a:rect l="l" t="t" r="r" b="b"/>
            <a:pathLst>
              <a:path h="706754">
                <a:moveTo>
                  <a:pt x="0" y="0"/>
                </a:moveTo>
                <a:lnTo>
                  <a:pt x="0" y="706528"/>
                </a:lnTo>
              </a:path>
            </a:pathLst>
          </a:custGeom>
          <a:ln w="1678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54820" y="3752989"/>
            <a:ext cx="100965" cy="134620"/>
          </a:xfrm>
          <a:custGeom>
            <a:avLst/>
            <a:gdLst/>
            <a:ahLst/>
            <a:cxnLst/>
            <a:rect l="l" t="t" r="r" b="b"/>
            <a:pathLst>
              <a:path w="100964" h="134620">
                <a:moveTo>
                  <a:pt x="50355" y="0"/>
                </a:moveTo>
                <a:lnTo>
                  <a:pt x="0" y="134251"/>
                </a:lnTo>
                <a:lnTo>
                  <a:pt x="100698" y="134251"/>
                </a:lnTo>
                <a:lnTo>
                  <a:pt x="5035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54862" y="3752984"/>
            <a:ext cx="100965" cy="134620"/>
          </a:xfrm>
          <a:custGeom>
            <a:avLst/>
            <a:gdLst/>
            <a:ahLst/>
            <a:cxnLst/>
            <a:rect l="l" t="t" r="r" b="b"/>
            <a:pathLst>
              <a:path w="100964" h="134620">
                <a:moveTo>
                  <a:pt x="50351" y="0"/>
                </a:moveTo>
                <a:lnTo>
                  <a:pt x="0" y="134257"/>
                </a:lnTo>
                <a:lnTo>
                  <a:pt x="100702" y="134257"/>
                </a:lnTo>
                <a:lnTo>
                  <a:pt x="50351" y="0"/>
                </a:lnTo>
                <a:close/>
              </a:path>
            </a:pathLst>
          </a:custGeom>
          <a:ln w="1678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07322" y="3721098"/>
            <a:ext cx="0" cy="706755"/>
          </a:xfrm>
          <a:custGeom>
            <a:avLst/>
            <a:gdLst/>
            <a:ahLst/>
            <a:cxnLst/>
            <a:rect l="l" t="t" r="r" b="b"/>
            <a:pathLst>
              <a:path h="706754">
                <a:moveTo>
                  <a:pt x="0" y="0"/>
                </a:moveTo>
                <a:lnTo>
                  <a:pt x="0" y="436336"/>
                </a:lnTo>
                <a:lnTo>
                  <a:pt x="0" y="706528"/>
                </a:lnTo>
              </a:path>
            </a:pathLst>
          </a:custGeom>
          <a:ln w="1678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56928" y="4427626"/>
            <a:ext cx="100965" cy="134620"/>
          </a:xfrm>
          <a:custGeom>
            <a:avLst/>
            <a:gdLst/>
            <a:ahLst/>
            <a:cxnLst/>
            <a:rect l="l" t="t" r="r" b="b"/>
            <a:pathLst>
              <a:path w="100964" h="134620">
                <a:moveTo>
                  <a:pt x="100698" y="0"/>
                </a:moveTo>
                <a:lnTo>
                  <a:pt x="0" y="0"/>
                </a:lnTo>
                <a:lnTo>
                  <a:pt x="50355" y="134264"/>
                </a:lnTo>
                <a:lnTo>
                  <a:pt x="10069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56971" y="4427627"/>
            <a:ext cx="100965" cy="134620"/>
          </a:xfrm>
          <a:custGeom>
            <a:avLst/>
            <a:gdLst/>
            <a:ahLst/>
            <a:cxnLst/>
            <a:rect l="l" t="t" r="r" b="b"/>
            <a:pathLst>
              <a:path w="100964" h="134620">
                <a:moveTo>
                  <a:pt x="50351" y="134257"/>
                </a:moveTo>
                <a:lnTo>
                  <a:pt x="100702" y="0"/>
                </a:lnTo>
                <a:lnTo>
                  <a:pt x="0" y="0"/>
                </a:lnTo>
                <a:lnTo>
                  <a:pt x="50351" y="134257"/>
                </a:lnTo>
                <a:close/>
              </a:path>
            </a:pathLst>
          </a:custGeom>
          <a:ln w="1678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05214" y="6152834"/>
            <a:ext cx="0" cy="706755"/>
          </a:xfrm>
          <a:custGeom>
            <a:avLst/>
            <a:gdLst/>
            <a:ahLst/>
            <a:cxnLst/>
            <a:rect l="l" t="t" r="r" b="b"/>
            <a:pathLst>
              <a:path h="706754">
                <a:moveTo>
                  <a:pt x="0" y="0"/>
                </a:moveTo>
                <a:lnTo>
                  <a:pt x="0" y="706528"/>
                </a:lnTo>
              </a:path>
            </a:pathLst>
          </a:custGeom>
          <a:ln w="1678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54820" y="6018580"/>
            <a:ext cx="100965" cy="134620"/>
          </a:xfrm>
          <a:custGeom>
            <a:avLst/>
            <a:gdLst/>
            <a:ahLst/>
            <a:cxnLst/>
            <a:rect l="l" t="t" r="r" b="b"/>
            <a:pathLst>
              <a:path w="100964" h="134620">
                <a:moveTo>
                  <a:pt x="50355" y="0"/>
                </a:moveTo>
                <a:lnTo>
                  <a:pt x="0" y="134251"/>
                </a:lnTo>
                <a:lnTo>
                  <a:pt x="100698" y="134251"/>
                </a:lnTo>
                <a:lnTo>
                  <a:pt x="5035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4862" y="6018576"/>
            <a:ext cx="100965" cy="134620"/>
          </a:xfrm>
          <a:custGeom>
            <a:avLst/>
            <a:gdLst/>
            <a:ahLst/>
            <a:cxnLst/>
            <a:rect l="l" t="t" r="r" b="b"/>
            <a:pathLst>
              <a:path w="100964" h="134620">
                <a:moveTo>
                  <a:pt x="50351" y="0"/>
                </a:moveTo>
                <a:lnTo>
                  <a:pt x="0" y="134257"/>
                </a:lnTo>
                <a:lnTo>
                  <a:pt x="100702" y="134257"/>
                </a:lnTo>
                <a:lnTo>
                  <a:pt x="50351" y="0"/>
                </a:lnTo>
                <a:close/>
              </a:path>
            </a:pathLst>
          </a:custGeom>
          <a:ln w="1678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7322" y="5986690"/>
            <a:ext cx="0" cy="723900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0"/>
                </a:moveTo>
                <a:lnTo>
                  <a:pt x="0" y="96497"/>
                </a:lnTo>
                <a:lnTo>
                  <a:pt x="0" y="723311"/>
                </a:lnTo>
              </a:path>
            </a:pathLst>
          </a:custGeom>
          <a:ln w="1678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56928" y="6709994"/>
            <a:ext cx="100965" cy="134620"/>
          </a:xfrm>
          <a:custGeom>
            <a:avLst/>
            <a:gdLst/>
            <a:ahLst/>
            <a:cxnLst/>
            <a:rect l="l" t="t" r="r" b="b"/>
            <a:pathLst>
              <a:path w="100964" h="134620">
                <a:moveTo>
                  <a:pt x="100698" y="0"/>
                </a:moveTo>
                <a:lnTo>
                  <a:pt x="0" y="0"/>
                </a:lnTo>
                <a:lnTo>
                  <a:pt x="50355" y="134264"/>
                </a:lnTo>
                <a:lnTo>
                  <a:pt x="10069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56971" y="6710002"/>
            <a:ext cx="100965" cy="134620"/>
          </a:xfrm>
          <a:custGeom>
            <a:avLst/>
            <a:gdLst/>
            <a:ahLst/>
            <a:cxnLst/>
            <a:rect l="l" t="t" r="r" b="b"/>
            <a:pathLst>
              <a:path w="100964" h="134620">
                <a:moveTo>
                  <a:pt x="50351" y="134257"/>
                </a:moveTo>
                <a:lnTo>
                  <a:pt x="100702" y="0"/>
                </a:lnTo>
                <a:lnTo>
                  <a:pt x="0" y="0"/>
                </a:lnTo>
                <a:lnTo>
                  <a:pt x="50351" y="134257"/>
                </a:lnTo>
                <a:close/>
              </a:path>
            </a:pathLst>
          </a:custGeom>
          <a:ln w="1678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13648" y="4165825"/>
            <a:ext cx="715010" cy="596265"/>
          </a:xfrm>
          <a:custGeom>
            <a:avLst/>
            <a:gdLst/>
            <a:ahLst/>
            <a:cxnLst/>
            <a:rect l="l" t="t" r="r" b="b"/>
            <a:pathLst>
              <a:path w="715010" h="596264">
                <a:moveTo>
                  <a:pt x="714990" y="0"/>
                </a:moveTo>
                <a:lnTo>
                  <a:pt x="0" y="0"/>
                </a:lnTo>
                <a:lnTo>
                  <a:pt x="0" y="595766"/>
                </a:lnTo>
              </a:path>
            </a:pathLst>
          </a:custGeom>
          <a:ln w="1678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28590" y="4115485"/>
            <a:ext cx="134620" cy="100965"/>
          </a:xfrm>
          <a:custGeom>
            <a:avLst/>
            <a:gdLst/>
            <a:ahLst/>
            <a:cxnLst/>
            <a:rect l="l" t="t" r="r" b="b"/>
            <a:pathLst>
              <a:path w="134620" h="100964">
                <a:moveTo>
                  <a:pt x="0" y="0"/>
                </a:moveTo>
                <a:lnTo>
                  <a:pt x="0" y="100685"/>
                </a:lnTo>
                <a:lnTo>
                  <a:pt x="134264" y="5034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8638" y="4115479"/>
            <a:ext cx="134620" cy="100965"/>
          </a:xfrm>
          <a:custGeom>
            <a:avLst/>
            <a:gdLst/>
            <a:ahLst/>
            <a:cxnLst/>
            <a:rect l="l" t="t" r="r" b="b"/>
            <a:pathLst>
              <a:path w="134620" h="100964">
                <a:moveTo>
                  <a:pt x="134270" y="50346"/>
                </a:moveTo>
                <a:lnTo>
                  <a:pt x="0" y="0"/>
                </a:lnTo>
                <a:lnTo>
                  <a:pt x="0" y="100692"/>
                </a:lnTo>
                <a:lnTo>
                  <a:pt x="134270" y="50346"/>
                </a:lnTo>
                <a:close/>
              </a:path>
            </a:pathLst>
          </a:custGeom>
          <a:ln w="1678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71416" y="4316865"/>
            <a:ext cx="740410" cy="604520"/>
          </a:xfrm>
          <a:custGeom>
            <a:avLst/>
            <a:gdLst/>
            <a:ahLst/>
            <a:cxnLst/>
            <a:rect l="l" t="t" r="r" b="b"/>
            <a:pathLst>
              <a:path w="740410" h="604520">
                <a:moveTo>
                  <a:pt x="740166" y="0"/>
                </a:moveTo>
                <a:lnTo>
                  <a:pt x="295395" y="0"/>
                </a:lnTo>
                <a:lnTo>
                  <a:pt x="295395" y="293687"/>
                </a:lnTo>
                <a:lnTo>
                  <a:pt x="295395" y="604157"/>
                </a:lnTo>
                <a:lnTo>
                  <a:pt x="0" y="604157"/>
                </a:lnTo>
              </a:path>
            </a:pathLst>
          </a:custGeom>
          <a:ln w="1678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37101" y="4870678"/>
            <a:ext cx="134620" cy="100965"/>
          </a:xfrm>
          <a:custGeom>
            <a:avLst/>
            <a:gdLst/>
            <a:ahLst/>
            <a:cxnLst/>
            <a:rect l="l" t="t" r="r" b="b"/>
            <a:pathLst>
              <a:path w="134620" h="100964">
                <a:moveTo>
                  <a:pt x="134264" y="0"/>
                </a:moveTo>
                <a:lnTo>
                  <a:pt x="0" y="50342"/>
                </a:lnTo>
                <a:lnTo>
                  <a:pt x="134264" y="100685"/>
                </a:lnTo>
                <a:lnTo>
                  <a:pt x="13426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37145" y="4870676"/>
            <a:ext cx="134620" cy="100965"/>
          </a:xfrm>
          <a:custGeom>
            <a:avLst/>
            <a:gdLst/>
            <a:ahLst/>
            <a:cxnLst/>
            <a:rect l="l" t="t" r="r" b="b"/>
            <a:pathLst>
              <a:path w="134620" h="100964">
                <a:moveTo>
                  <a:pt x="0" y="50346"/>
                </a:moveTo>
                <a:lnTo>
                  <a:pt x="134270" y="100692"/>
                </a:lnTo>
                <a:lnTo>
                  <a:pt x="134270" y="0"/>
                </a:lnTo>
                <a:lnTo>
                  <a:pt x="0" y="50346"/>
                </a:lnTo>
                <a:close/>
              </a:path>
            </a:pathLst>
          </a:custGeom>
          <a:ln w="1678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22040" y="5290230"/>
            <a:ext cx="706755" cy="1208405"/>
          </a:xfrm>
          <a:custGeom>
            <a:avLst/>
            <a:gdLst/>
            <a:ahLst/>
            <a:cxnLst/>
            <a:rect l="l" t="t" r="r" b="b"/>
            <a:pathLst>
              <a:path w="706754" h="1208404">
                <a:moveTo>
                  <a:pt x="706598" y="1208315"/>
                </a:moveTo>
                <a:lnTo>
                  <a:pt x="595825" y="1208315"/>
                </a:lnTo>
                <a:lnTo>
                  <a:pt x="595825" y="528638"/>
                </a:lnTo>
                <a:lnTo>
                  <a:pt x="595825" y="0"/>
                </a:lnTo>
                <a:lnTo>
                  <a:pt x="0" y="0"/>
                </a:lnTo>
              </a:path>
            </a:pathLst>
          </a:custGeom>
          <a:ln w="1678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28590" y="6448196"/>
            <a:ext cx="134620" cy="100965"/>
          </a:xfrm>
          <a:custGeom>
            <a:avLst/>
            <a:gdLst/>
            <a:ahLst/>
            <a:cxnLst/>
            <a:rect l="l" t="t" r="r" b="b"/>
            <a:pathLst>
              <a:path w="134620" h="100965">
                <a:moveTo>
                  <a:pt x="0" y="0"/>
                </a:moveTo>
                <a:lnTo>
                  <a:pt x="0" y="100698"/>
                </a:lnTo>
                <a:lnTo>
                  <a:pt x="134264" y="5034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8638" y="6448199"/>
            <a:ext cx="134620" cy="100965"/>
          </a:xfrm>
          <a:custGeom>
            <a:avLst/>
            <a:gdLst/>
            <a:ahLst/>
            <a:cxnLst/>
            <a:rect l="l" t="t" r="r" b="b"/>
            <a:pathLst>
              <a:path w="134620" h="100965">
                <a:moveTo>
                  <a:pt x="134270" y="50346"/>
                </a:moveTo>
                <a:lnTo>
                  <a:pt x="0" y="0"/>
                </a:lnTo>
                <a:lnTo>
                  <a:pt x="0" y="100692"/>
                </a:lnTo>
                <a:lnTo>
                  <a:pt x="134270" y="50346"/>
                </a:lnTo>
                <a:close/>
              </a:path>
            </a:pathLst>
          </a:custGeom>
          <a:ln w="1678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71416" y="5525180"/>
            <a:ext cx="723900" cy="1359535"/>
          </a:xfrm>
          <a:custGeom>
            <a:avLst/>
            <a:gdLst/>
            <a:ahLst/>
            <a:cxnLst/>
            <a:rect l="l" t="t" r="r" b="b"/>
            <a:pathLst>
              <a:path w="723900" h="1359534">
                <a:moveTo>
                  <a:pt x="0" y="0"/>
                </a:moveTo>
                <a:lnTo>
                  <a:pt x="295395" y="0"/>
                </a:lnTo>
                <a:lnTo>
                  <a:pt x="295395" y="1359355"/>
                </a:lnTo>
                <a:lnTo>
                  <a:pt x="723382" y="1359355"/>
                </a:lnTo>
              </a:path>
            </a:pathLst>
          </a:custGeom>
          <a:ln w="1678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7101" y="5474830"/>
            <a:ext cx="134620" cy="100965"/>
          </a:xfrm>
          <a:custGeom>
            <a:avLst/>
            <a:gdLst/>
            <a:ahLst/>
            <a:cxnLst/>
            <a:rect l="l" t="t" r="r" b="b"/>
            <a:pathLst>
              <a:path w="134620" h="100964">
                <a:moveTo>
                  <a:pt x="134264" y="0"/>
                </a:moveTo>
                <a:lnTo>
                  <a:pt x="0" y="50355"/>
                </a:lnTo>
                <a:lnTo>
                  <a:pt x="134264" y="100698"/>
                </a:lnTo>
                <a:lnTo>
                  <a:pt x="13426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7145" y="5474834"/>
            <a:ext cx="134620" cy="100965"/>
          </a:xfrm>
          <a:custGeom>
            <a:avLst/>
            <a:gdLst/>
            <a:ahLst/>
            <a:cxnLst/>
            <a:rect l="l" t="t" r="r" b="b"/>
            <a:pathLst>
              <a:path w="134620" h="100964">
                <a:moveTo>
                  <a:pt x="0" y="50346"/>
                </a:moveTo>
                <a:lnTo>
                  <a:pt x="134270" y="100692"/>
                </a:lnTo>
                <a:lnTo>
                  <a:pt x="134270" y="0"/>
                </a:lnTo>
                <a:lnTo>
                  <a:pt x="0" y="50346"/>
                </a:lnTo>
                <a:close/>
              </a:path>
            </a:pathLst>
          </a:custGeom>
          <a:ln w="1678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92604" y="4610553"/>
            <a:ext cx="1812925" cy="1359535"/>
          </a:xfrm>
          <a:custGeom>
            <a:avLst/>
            <a:gdLst/>
            <a:ahLst/>
            <a:cxnLst/>
            <a:rect l="l" t="t" r="r" b="b"/>
            <a:pathLst>
              <a:path w="1812925" h="1359535">
                <a:moveTo>
                  <a:pt x="151054" y="0"/>
                </a:moveTo>
                <a:lnTo>
                  <a:pt x="1661597" y="0"/>
                </a:lnTo>
                <a:lnTo>
                  <a:pt x="1709345" y="7699"/>
                </a:lnTo>
                <a:lnTo>
                  <a:pt x="1750811" y="29139"/>
                </a:lnTo>
                <a:lnTo>
                  <a:pt x="1783509" y="61834"/>
                </a:lnTo>
                <a:lnTo>
                  <a:pt x="1804951" y="103296"/>
                </a:lnTo>
                <a:lnTo>
                  <a:pt x="1812651" y="151039"/>
                </a:lnTo>
                <a:lnTo>
                  <a:pt x="1812651" y="1208315"/>
                </a:lnTo>
                <a:lnTo>
                  <a:pt x="1804951" y="1256058"/>
                </a:lnTo>
                <a:lnTo>
                  <a:pt x="1783509" y="1297520"/>
                </a:lnTo>
                <a:lnTo>
                  <a:pt x="1750811" y="1330215"/>
                </a:lnTo>
                <a:lnTo>
                  <a:pt x="1709345" y="1351655"/>
                </a:lnTo>
                <a:lnTo>
                  <a:pt x="1661597" y="1359355"/>
                </a:lnTo>
                <a:lnTo>
                  <a:pt x="151054" y="1359355"/>
                </a:lnTo>
                <a:lnTo>
                  <a:pt x="103306" y="1351655"/>
                </a:lnTo>
                <a:lnTo>
                  <a:pt x="61840" y="1330215"/>
                </a:lnTo>
                <a:lnTo>
                  <a:pt x="29142" y="1297520"/>
                </a:lnTo>
                <a:lnTo>
                  <a:pt x="7700" y="1256058"/>
                </a:lnTo>
                <a:lnTo>
                  <a:pt x="0" y="1208315"/>
                </a:lnTo>
                <a:lnTo>
                  <a:pt x="0" y="151039"/>
                </a:lnTo>
                <a:lnTo>
                  <a:pt x="7700" y="103296"/>
                </a:lnTo>
                <a:lnTo>
                  <a:pt x="29142" y="61834"/>
                </a:lnTo>
                <a:lnTo>
                  <a:pt x="61840" y="29139"/>
                </a:lnTo>
                <a:lnTo>
                  <a:pt x="103306" y="7699"/>
                </a:lnTo>
                <a:lnTo>
                  <a:pt x="151054" y="0"/>
                </a:lnTo>
                <a:close/>
              </a:path>
            </a:pathLst>
          </a:custGeom>
          <a:ln w="3356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2651760" algn="ctr">
              <a:lnSpc>
                <a:spcPct val="100000"/>
              </a:lnSpc>
            </a:pPr>
            <a:r>
              <a:rPr spc="45" dirty="0"/>
              <a:t>A</a:t>
            </a:r>
            <a:r>
              <a:rPr spc="40" dirty="0"/>
              <a:t>cc</a:t>
            </a:r>
            <a:r>
              <a:rPr spc="60" dirty="0"/>
              <a:t>ou</a:t>
            </a:r>
            <a:r>
              <a:rPr spc="50" dirty="0"/>
              <a:t>n</a:t>
            </a:r>
            <a:r>
              <a:rPr spc="5" dirty="0"/>
              <a:t>ts  </a:t>
            </a:r>
            <a:r>
              <a:rPr spc="35" dirty="0"/>
              <a:t>Service  </a:t>
            </a:r>
            <a:r>
              <a:rPr b="1" spc="-65" dirty="0">
                <a:solidFill>
                  <a:srgbClr val="FF9300"/>
                </a:solidFill>
                <a:latin typeface="Century Gothic"/>
                <a:cs typeface="Century Gothic"/>
              </a:rPr>
              <a:t>V1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2803525" marR="5080" algn="ctr">
              <a:lnSpc>
                <a:spcPct val="100000"/>
              </a:lnSpc>
            </a:pPr>
            <a:r>
              <a:rPr spc="-15" dirty="0"/>
              <a:t>P</a:t>
            </a:r>
            <a:r>
              <a:rPr spc="40" dirty="0"/>
              <a:t>ostage  </a:t>
            </a:r>
            <a:r>
              <a:rPr spc="35" dirty="0"/>
              <a:t>Service  </a:t>
            </a:r>
            <a:r>
              <a:rPr b="1" spc="-65" dirty="0">
                <a:solidFill>
                  <a:srgbClr val="FF9300"/>
                </a:solidFill>
                <a:latin typeface="Century Gothic"/>
                <a:cs typeface="Century Gothic"/>
              </a:rPr>
              <a:t>V6</a:t>
            </a:r>
          </a:p>
          <a:p>
            <a:pPr marL="127000" marR="2766060" algn="ctr">
              <a:lnSpc>
                <a:spcPct val="100000"/>
              </a:lnSpc>
              <a:spcBef>
                <a:spcPts val="780"/>
              </a:spcBef>
            </a:pPr>
            <a:r>
              <a:rPr spc="10" dirty="0"/>
              <a:t>Orders  </a:t>
            </a:r>
            <a:r>
              <a:rPr spc="85" dirty="0"/>
              <a:t>S</a:t>
            </a:r>
            <a:r>
              <a:rPr spc="-20" dirty="0"/>
              <a:t>e</a:t>
            </a:r>
            <a:r>
              <a:rPr spc="35" dirty="0"/>
              <a:t>r</a:t>
            </a:r>
            <a:r>
              <a:rPr spc="40" dirty="0"/>
              <a:t>vi</a:t>
            </a:r>
            <a:r>
              <a:rPr spc="35" dirty="0"/>
              <a:t>c</a:t>
            </a:r>
            <a:r>
              <a:rPr spc="5" dirty="0"/>
              <a:t>e  </a:t>
            </a:r>
            <a:r>
              <a:rPr b="1" spc="-65" dirty="0">
                <a:solidFill>
                  <a:srgbClr val="FF9300"/>
                </a:solidFill>
                <a:latin typeface="Century Gothic"/>
                <a:cs typeface="Century Gothic"/>
              </a:rPr>
              <a:t>V3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2845435" marR="46990" algn="ctr">
              <a:lnSpc>
                <a:spcPct val="100000"/>
              </a:lnSpc>
            </a:pPr>
            <a:r>
              <a:rPr spc="35" dirty="0"/>
              <a:t>Stock  </a:t>
            </a:r>
            <a:r>
              <a:rPr spc="85" dirty="0"/>
              <a:t>S</a:t>
            </a:r>
            <a:r>
              <a:rPr spc="-20" dirty="0"/>
              <a:t>e</a:t>
            </a:r>
            <a:r>
              <a:rPr spc="35" dirty="0"/>
              <a:t>r</a:t>
            </a:r>
            <a:r>
              <a:rPr spc="40" dirty="0"/>
              <a:t>vi</a:t>
            </a:r>
            <a:r>
              <a:rPr spc="35" dirty="0"/>
              <a:t>c</a:t>
            </a:r>
            <a:r>
              <a:rPr spc="5" dirty="0"/>
              <a:t>e  </a:t>
            </a:r>
            <a:r>
              <a:rPr b="1" spc="-65" dirty="0">
                <a:solidFill>
                  <a:srgbClr val="FF9300"/>
                </a:solidFill>
                <a:latin typeface="Century Gothic"/>
                <a:cs typeface="Century Gothic"/>
              </a:rPr>
              <a:t>V4</a:t>
            </a:r>
          </a:p>
          <a:p>
            <a:pPr marL="36195" marR="2675255" algn="ctr">
              <a:lnSpc>
                <a:spcPct val="100000"/>
              </a:lnSpc>
              <a:spcBef>
                <a:spcPts val="780"/>
              </a:spcBef>
            </a:pPr>
            <a:r>
              <a:rPr spc="5" dirty="0"/>
              <a:t>P</a:t>
            </a:r>
            <a:r>
              <a:rPr spc="-70" dirty="0"/>
              <a:t>r</a:t>
            </a:r>
            <a:r>
              <a:rPr spc="65" dirty="0"/>
              <a:t>odu</a:t>
            </a:r>
            <a:r>
              <a:rPr spc="80" dirty="0"/>
              <a:t>c</a:t>
            </a:r>
            <a:r>
              <a:rPr spc="5" dirty="0"/>
              <a:t>ts  </a:t>
            </a:r>
            <a:r>
              <a:rPr spc="35" dirty="0"/>
              <a:t>Service  </a:t>
            </a:r>
            <a:r>
              <a:rPr b="1" spc="-65" dirty="0">
                <a:solidFill>
                  <a:srgbClr val="FF9300"/>
                </a:solidFill>
                <a:latin typeface="Century Gothic"/>
                <a:cs typeface="Century Gothic"/>
              </a:rPr>
              <a:t>V2</a:t>
            </a:r>
          </a:p>
        </p:txBody>
      </p:sp>
      <p:sp>
        <p:nvSpPr>
          <p:cNvPr id="46" name="object 46"/>
          <p:cNvSpPr/>
          <p:nvPr/>
        </p:nvSpPr>
        <p:spPr>
          <a:xfrm>
            <a:off x="3711498" y="5667832"/>
            <a:ext cx="453390" cy="453390"/>
          </a:xfrm>
          <a:custGeom>
            <a:avLst/>
            <a:gdLst/>
            <a:ahLst/>
            <a:cxnLst/>
            <a:rect l="l" t="t" r="r" b="b"/>
            <a:pathLst>
              <a:path w="453389" h="453389">
                <a:moveTo>
                  <a:pt x="218185" y="0"/>
                </a:moveTo>
                <a:lnTo>
                  <a:pt x="147467" y="2310"/>
                </a:lnTo>
                <a:lnTo>
                  <a:pt x="87354" y="8744"/>
                </a:lnTo>
                <a:lnTo>
                  <a:pt x="40781" y="18555"/>
                </a:lnTo>
                <a:lnTo>
                  <a:pt x="0" y="45313"/>
                </a:lnTo>
                <a:lnTo>
                  <a:pt x="0" y="407796"/>
                </a:lnTo>
                <a:lnTo>
                  <a:pt x="40781" y="434555"/>
                </a:lnTo>
                <a:lnTo>
                  <a:pt x="87354" y="444365"/>
                </a:lnTo>
                <a:lnTo>
                  <a:pt x="147467" y="450799"/>
                </a:lnTo>
                <a:lnTo>
                  <a:pt x="218185" y="453110"/>
                </a:lnTo>
                <a:lnTo>
                  <a:pt x="290650" y="450799"/>
                </a:lnTo>
                <a:lnTo>
                  <a:pt x="354927" y="444365"/>
                </a:lnTo>
                <a:lnTo>
                  <a:pt x="406470" y="434555"/>
                </a:lnTo>
                <a:lnTo>
                  <a:pt x="440730" y="422116"/>
                </a:lnTo>
                <a:lnTo>
                  <a:pt x="453161" y="407796"/>
                </a:lnTo>
                <a:lnTo>
                  <a:pt x="453161" y="45313"/>
                </a:lnTo>
                <a:lnTo>
                  <a:pt x="406470" y="18555"/>
                </a:lnTo>
                <a:lnTo>
                  <a:pt x="354927" y="8744"/>
                </a:lnTo>
                <a:lnTo>
                  <a:pt x="290650" y="2310"/>
                </a:lnTo>
                <a:lnTo>
                  <a:pt x="218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03147" y="5667829"/>
            <a:ext cx="461645" cy="453390"/>
          </a:xfrm>
          <a:custGeom>
            <a:avLst/>
            <a:gdLst/>
            <a:ahLst/>
            <a:cxnLst/>
            <a:rect l="l" t="t" r="r" b="b"/>
            <a:pathLst>
              <a:path w="461645" h="453389">
                <a:moveTo>
                  <a:pt x="8391" y="407806"/>
                </a:moveTo>
                <a:lnTo>
                  <a:pt x="8391" y="45311"/>
                </a:lnTo>
                <a:lnTo>
                  <a:pt x="19076" y="30997"/>
                </a:lnTo>
                <a:lnTo>
                  <a:pt x="49173" y="18559"/>
                </a:lnTo>
                <a:lnTo>
                  <a:pt x="95747" y="8748"/>
                </a:lnTo>
                <a:lnTo>
                  <a:pt x="155861" y="2311"/>
                </a:lnTo>
                <a:lnTo>
                  <a:pt x="226581" y="0"/>
                </a:lnTo>
                <a:lnTo>
                  <a:pt x="299046" y="2311"/>
                </a:lnTo>
                <a:lnTo>
                  <a:pt x="363323" y="8748"/>
                </a:lnTo>
                <a:lnTo>
                  <a:pt x="414865" y="18559"/>
                </a:lnTo>
                <a:lnTo>
                  <a:pt x="449124" y="30997"/>
                </a:lnTo>
                <a:lnTo>
                  <a:pt x="461554" y="45311"/>
                </a:lnTo>
                <a:lnTo>
                  <a:pt x="461554" y="407806"/>
                </a:lnTo>
                <a:lnTo>
                  <a:pt x="414865" y="434558"/>
                </a:lnTo>
                <a:lnTo>
                  <a:pt x="363323" y="444370"/>
                </a:lnTo>
                <a:lnTo>
                  <a:pt x="299046" y="450806"/>
                </a:lnTo>
                <a:lnTo>
                  <a:pt x="226581" y="453118"/>
                </a:lnTo>
                <a:lnTo>
                  <a:pt x="154988" y="450806"/>
                </a:lnTo>
                <a:lnTo>
                  <a:pt x="92793" y="444370"/>
                </a:lnTo>
                <a:lnTo>
                  <a:pt x="43735" y="434558"/>
                </a:lnTo>
                <a:lnTo>
                  <a:pt x="11557" y="422121"/>
                </a:lnTo>
                <a:lnTo>
                  <a:pt x="0" y="407806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03147" y="5713141"/>
            <a:ext cx="453390" cy="45720"/>
          </a:xfrm>
          <a:custGeom>
            <a:avLst/>
            <a:gdLst/>
            <a:ahLst/>
            <a:cxnLst/>
            <a:rect l="l" t="t" r="r" b="b"/>
            <a:pathLst>
              <a:path w="453389" h="45720">
                <a:moveTo>
                  <a:pt x="0" y="0"/>
                </a:moveTo>
                <a:lnTo>
                  <a:pt x="43735" y="26752"/>
                </a:lnTo>
                <a:lnTo>
                  <a:pt x="92793" y="36563"/>
                </a:lnTo>
                <a:lnTo>
                  <a:pt x="154988" y="42999"/>
                </a:lnTo>
                <a:lnTo>
                  <a:pt x="226581" y="45311"/>
                </a:lnTo>
                <a:lnTo>
                  <a:pt x="298173" y="42999"/>
                </a:lnTo>
                <a:lnTo>
                  <a:pt x="360369" y="36563"/>
                </a:lnTo>
                <a:lnTo>
                  <a:pt x="409427" y="26752"/>
                </a:lnTo>
                <a:lnTo>
                  <a:pt x="441605" y="14314"/>
                </a:lnTo>
                <a:lnTo>
                  <a:pt x="453162" y="0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5665">
              <a:lnSpc>
                <a:spcPct val="100000"/>
              </a:lnSpc>
            </a:pPr>
            <a:r>
              <a:rPr spc="165" dirty="0">
                <a:solidFill>
                  <a:srgbClr val="58595B"/>
                </a:solidFill>
              </a:rPr>
              <a:t>Design </a:t>
            </a:r>
            <a:r>
              <a:rPr spc="20" dirty="0">
                <a:solidFill>
                  <a:srgbClr val="58595B"/>
                </a:solidFill>
              </a:rPr>
              <a:t>Principles: </a:t>
            </a:r>
            <a:r>
              <a:rPr spc="50" dirty="0"/>
              <a:t>Business </a:t>
            </a:r>
            <a:r>
              <a:rPr spc="135" dirty="0"/>
              <a:t>Domain</a:t>
            </a:r>
            <a:r>
              <a:rPr spc="-565" dirty="0"/>
              <a:t> </a:t>
            </a:r>
            <a:r>
              <a:rPr spc="55" dirty="0"/>
              <a:t>Centric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7599" y="2091905"/>
            <a:ext cx="641540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spc="-30" baseline="888888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3300" spc="135" dirty="0">
                <a:solidFill>
                  <a:srgbClr val="58595B"/>
                </a:solidFill>
                <a:latin typeface="Calibri"/>
                <a:cs typeface="Calibri"/>
              </a:rPr>
              <a:t>S</a:t>
            </a:r>
            <a:r>
              <a:rPr sz="3300" spc="-30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3300" spc="6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3300" spc="65" dirty="0">
                <a:solidFill>
                  <a:srgbClr val="58595B"/>
                </a:solidFill>
                <a:latin typeface="Calibri"/>
                <a:cs typeface="Calibri"/>
              </a:rPr>
              <a:t>vi</a:t>
            </a:r>
            <a:r>
              <a:rPr sz="3300" spc="60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3300" spc="20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330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3300" spc="40" dirty="0">
                <a:solidFill>
                  <a:srgbClr val="58595B"/>
                </a:solidFill>
                <a:latin typeface="Calibri"/>
                <a:cs typeface="Calibri"/>
              </a:rPr>
              <a:t>ep</a:t>
            </a:r>
            <a:r>
              <a:rPr sz="3300" spc="-1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3300" spc="40" dirty="0">
                <a:solidFill>
                  <a:srgbClr val="58595B"/>
                </a:solidFill>
                <a:latin typeface="Calibri"/>
                <a:cs typeface="Calibri"/>
              </a:rPr>
              <a:t>ese</a:t>
            </a:r>
            <a:r>
              <a:rPr sz="3300" spc="30" dirty="0">
                <a:solidFill>
                  <a:srgbClr val="58595B"/>
                </a:solidFill>
                <a:latin typeface="Calibri"/>
                <a:cs typeface="Calibri"/>
              </a:rPr>
              <a:t>n</a:t>
            </a:r>
            <a:r>
              <a:rPr sz="3300" spc="5" dirty="0">
                <a:solidFill>
                  <a:srgbClr val="58595B"/>
                </a:solidFill>
                <a:latin typeface="Calibri"/>
                <a:cs typeface="Calibri"/>
              </a:rPr>
              <a:t>ts</a:t>
            </a:r>
            <a:r>
              <a:rPr sz="330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55" dirty="0">
                <a:solidFill>
                  <a:srgbClr val="58595B"/>
                </a:solidFill>
                <a:latin typeface="Calibri"/>
                <a:cs typeface="Calibri"/>
              </a:rPr>
              <a:t>business</a:t>
            </a:r>
            <a:r>
              <a:rPr sz="330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65" dirty="0">
                <a:solidFill>
                  <a:srgbClr val="58595B"/>
                </a:solidFill>
                <a:latin typeface="Calibri"/>
                <a:cs typeface="Calibri"/>
              </a:rPr>
              <a:t>fun</a:t>
            </a:r>
            <a:r>
              <a:rPr sz="3300" spc="100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3300" spc="50" dirty="0">
                <a:solidFill>
                  <a:srgbClr val="58595B"/>
                </a:solidFill>
                <a:latin typeface="Calibri"/>
                <a:cs typeface="Calibri"/>
              </a:rPr>
              <a:t>tion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7599" y="2682049"/>
            <a:ext cx="5475605" cy="519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100" spc="-30" baseline="722222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2650" spc="55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2650" spc="45" dirty="0">
                <a:solidFill>
                  <a:srgbClr val="F26722"/>
                </a:solidFill>
                <a:latin typeface="Calibri"/>
                <a:cs typeface="Calibri"/>
              </a:rPr>
              <a:t>cc</a:t>
            </a:r>
            <a:r>
              <a:rPr sz="2650" spc="70" dirty="0">
                <a:solidFill>
                  <a:srgbClr val="F26722"/>
                </a:solidFill>
                <a:latin typeface="Calibri"/>
                <a:cs typeface="Calibri"/>
              </a:rPr>
              <a:t>ou</a:t>
            </a:r>
            <a:r>
              <a:rPr sz="2650" spc="55" dirty="0">
                <a:solidFill>
                  <a:srgbClr val="F26722"/>
                </a:solidFill>
                <a:latin typeface="Calibri"/>
                <a:cs typeface="Calibri"/>
              </a:rPr>
              <a:t>n</a:t>
            </a:r>
            <a:r>
              <a:rPr sz="2650" dirty="0">
                <a:solidFill>
                  <a:srgbClr val="F26722"/>
                </a:solidFill>
                <a:latin typeface="Calibri"/>
                <a:cs typeface="Calibri"/>
              </a:rPr>
              <a:t>ts</a:t>
            </a:r>
            <a:r>
              <a:rPr sz="2650" spc="-4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650" spc="145" dirty="0">
                <a:solidFill>
                  <a:srgbClr val="F26722"/>
                </a:solidFill>
                <a:latin typeface="Calibri"/>
                <a:cs typeface="Calibri"/>
              </a:rPr>
              <a:t>D</a:t>
            </a:r>
            <a:r>
              <a:rPr sz="2650" spc="20" dirty="0">
                <a:solidFill>
                  <a:srgbClr val="F26722"/>
                </a:solidFill>
                <a:latin typeface="Calibri"/>
                <a:cs typeface="Calibri"/>
              </a:rPr>
              <a:t>epa</a:t>
            </a:r>
            <a:r>
              <a:rPr sz="2650" spc="7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2650" spc="45" dirty="0">
                <a:solidFill>
                  <a:srgbClr val="F26722"/>
                </a:solidFill>
                <a:latin typeface="Calibri"/>
                <a:cs typeface="Calibri"/>
              </a:rPr>
              <a:t>tme</a:t>
            </a:r>
            <a:r>
              <a:rPr sz="2650" spc="25" dirty="0">
                <a:solidFill>
                  <a:srgbClr val="F26722"/>
                </a:solidFill>
                <a:latin typeface="Calibri"/>
                <a:cs typeface="Calibri"/>
              </a:rPr>
              <a:t>n</a:t>
            </a:r>
            <a:r>
              <a:rPr sz="2650" spc="-10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endParaRPr sz="26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15"/>
              </a:spcBef>
            </a:pPr>
            <a:r>
              <a:rPr sz="100" spc="-30" baseline="722222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2650" spc="-30" dirty="0">
                <a:solidFill>
                  <a:srgbClr val="F26722"/>
                </a:solidFill>
                <a:latin typeface="Calibri"/>
                <a:cs typeface="Calibri"/>
              </a:rPr>
              <a:t>P</a:t>
            </a:r>
            <a:r>
              <a:rPr sz="2650" spc="50" dirty="0">
                <a:solidFill>
                  <a:srgbClr val="F26722"/>
                </a:solidFill>
                <a:latin typeface="Calibri"/>
                <a:cs typeface="Calibri"/>
              </a:rPr>
              <a:t>ostage</a:t>
            </a:r>
            <a:r>
              <a:rPr sz="2650" spc="-4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650" spc="35" dirty="0">
                <a:solidFill>
                  <a:srgbClr val="F26722"/>
                </a:solidFill>
                <a:latin typeface="Calibri"/>
                <a:cs typeface="Calibri"/>
              </a:rPr>
              <a:t>calcul</a:t>
            </a:r>
            <a:r>
              <a:rPr sz="2650" spc="30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2650" spc="-30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2650" dirty="0">
                <a:solidFill>
                  <a:srgbClr val="F26722"/>
                </a:solidFill>
                <a:latin typeface="Calibri"/>
                <a:cs typeface="Calibri"/>
              </a:rPr>
              <a:t>or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00" spc="-30" baseline="888888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3300" spc="135" dirty="0">
                <a:solidFill>
                  <a:srgbClr val="58595B"/>
                </a:solidFill>
                <a:latin typeface="Calibri"/>
                <a:cs typeface="Calibri"/>
              </a:rPr>
              <a:t>S</a:t>
            </a:r>
            <a:r>
              <a:rPr sz="3300" spc="70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3300" spc="85" dirty="0">
                <a:solidFill>
                  <a:srgbClr val="58595B"/>
                </a:solidFill>
                <a:latin typeface="Calibri"/>
                <a:cs typeface="Calibri"/>
              </a:rPr>
              <a:t>ope</a:t>
            </a:r>
            <a:r>
              <a:rPr sz="330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20" dirty="0">
                <a:solidFill>
                  <a:srgbClr val="58595B"/>
                </a:solidFill>
                <a:latin typeface="Calibri"/>
                <a:cs typeface="Calibri"/>
              </a:rPr>
              <a:t>of</a:t>
            </a:r>
            <a:r>
              <a:rPr sz="330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58595B"/>
                </a:solidFill>
                <a:latin typeface="Calibri"/>
                <a:cs typeface="Calibri"/>
              </a:rPr>
              <a:t>se</a:t>
            </a:r>
            <a:r>
              <a:rPr sz="3300" spc="7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3300" spc="65" dirty="0">
                <a:solidFill>
                  <a:srgbClr val="58595B"/>
                </a:solidFill>
                <a:latin typeface="Calibri"/>
                <a:cs typeface="Calibri"/>
              </a:rPr>
              <a:t>vi</a:t>
            </a:r>
            <a:r>
              <a:rPr sz="3300" spc="60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3300" spc="20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00" spc="-30" baseline="888888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3300" spc="10" dirty="0">
                <a:solidFill>
                  <a:srgbClr val="58595B"/>
                </a:solidFill>
                <a:latin typeface="Calibri"/>
                <a:cs typeface="Calibri"/>
              </a:rPr>
              <a:t>B</a:t>
            </a:r>
            <a:r>
              <a:rPr sz="3300" spc="95" dirty="0">
                <a:solidFill>
                  <a:srgbClr val="58595B"/>
                </a:solidFill>
                <a:latin typeface="Calibri"/>
                <a:cs typeface="Calibri"/>
              </a:rPr>
              <a:t>ounded</a:t>
            </a:r>
            <a:r>
              <a:rPr sz="330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70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3300" spc="95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3300" spc="80" dirty="0">
                <a:solidFill>
                  <a:srgbClr val="58595B"/>
                </a:solidFill>
                <a:latin typeface="Calibri"/>
                <a:cs typeface="Calibri"/>
              </a:rPr>
              <a:t>n</a:t>
            </a:r>
            <a:r>
              <a:rPr sz="3300" spc="-3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3300" spc="10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3300" spc="145" dirty="0">
                <a:solidFill>
                  <a:srgbClr val="58595B"/>
                </a:solidFill>
                <a:latin typeface="Calibri"/>
                <a:cs typeface="Calibri"/>
              </a:rPr>
              <a:t>x</a:t>
            </a:r>
            <a:r>
              <a:rPr sz="3300" spc="-1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330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-50" dirty="0">
                <a:solidFill>
                  <a:srgbClr val="58595B"/>
                </a:solidFill>
                <a:latin typeface="Calibri"/>
                <a:cs typeface="Calibri"/>
              </a:rPr>
              <a:t>f</a:t>
            </a:r>
            <a:r>
              <a:rPr sz="3300" spc="-9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3300" spc="105" dirty="0">
                <a:solidFill>
                  <a:srgbClr val="58595B"/>
                </a:solidFill>
                <a:latin typeface="Calibri"/>
                <a:cs typeface="Calibri"/>
              </a:rPr>
              <a:t>om</a:t>
            </a:r>
            <a:r>
              <a:rPr sz="330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180" dirty="0">
                <a:solidFill>
                  <a:srgbClr val="58595B"/>
                </a:solidFill>
                <a:latin typeface="Calibri"/>
                <a:cs typeface="Calibri"/>
              </a:rPr>
              <a:t>DDD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00" spc="-30" baseline="888888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3300" spc="50" dirty="0">
                <a:solidFill>
                  <a:srgbClr val="58595B"/>
                </a:solidFill>
                <a:latin typeface="Calibri"/>
                <a:cs typeface="Calibri"/>
              </a:rPr>
              <a:t>Iden</a:t>
            </a:r>
            <a:r>
              <a:rPr sz="3300" spc="10" dirty="0">
                <a:solidFill>
                  <a:srgbClr val="58595B"/>
                </a:solidFill>
                <a:latin typeface="Calibri"/>
                <a:cs typeface="Calibri"/>
              </a:rPr>
              <a:t>tify</a:t>
            </a:r>
            <a:r>
              <a:rPr sz="330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80" dirty="0">
                <a:solidFill>
                  <a:srgbClr val="58595B"/>
                </a:solidFill>
                <a:latin typeface="Calibri"/>
                <a:cs typeface="Calibri"/>
              </a:rPr>
              <a:t>bounda</a:t>
            </a:r>
            <a:r>
              <a:rPr sz="3300" spc="6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3300" spc="15" dirty="0">
                <a:solidFill>
                  <a:srgbClr val="58595B"/>
                </a:solidFill>
                <a:latin typeface="Calibri"/>
                <a:cs typeface="Calibri"/>
              </a:rPr>
              <a:t>ies\seams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00" spc="-30" baseline="888888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3300" spc="105" dirty="0">
                <a:solidFill>
                  <a:srgbClr val="58595B"/>
                </a:solidFill>
                <a:latin typeface="Calibri"/>
                <a:cs typeface="Calibri"/>
              </a:rPr>
              <a:t>Shu</a:t>
            </a:r>
            <a:r>
              <a:rPr sz="3300" spc="40" dirty="0">
                <a:solidFill>
                  <a:srgbClr val="58595B"/>
                </a:solidFill>
                <a:latin typeface="Calibri"/>
                <a:cs typeface="Calibri"/>
              </a:rPr>
              <a:t>ﬄ</a:t>
            </a:r>
            <a:r>
              <a:rPr sz="3300" spc="20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330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70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3300" spc="80" dirty="0">
                <a:solidFill>
                  <a:srgbClr val="58595B"/>
                </a:solidFill>
                <a:latin typeface="Calibri"/>
                <a:cs typeface="Calibri"/>
              </a:rPr>
              <a:t>ode</a:t>
            </a:r>
            <a:r>
              <a:rPr sz="330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58595B"/>
                </a:solidFill>
                <a:latin typeface="Calibri"/>
                <a:cs typeface="Calibri"/>
              </a:rPr>
              <a:t>if</a:t>
            </a:r>
            <a:r>
              <a:rPr sz="330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-10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3300" spc="40" dirty="0">
                <a:solidFill>
                  <a:srgbClr val="58595B"/>
                </a:solidFill>
                <a:latin typeface="Calibri"/>
                <a:cs typeface="Calibri"/>
              </a:rPr>
              <a:t>equi</a:t>
            </a:r>
            <a:r>
              <a:rPr sz="3300" spc="-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3300" spc="80" dirty="0">
                <a:solidFill>
                  <a:srgbClr val="58595B"/>
                </a:solidFill>
                <a:latin typeface="Calibri"/>
                <a:cs typeface="Calibri"/>
              </a:rPr>
              <a:t>ed</a:t>
            </a:r>
            <a:endParaRPr sz="33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685"/>
              </a:spcBef>
            </a:pPr>
            <a:r>
              <a:rPr sz="100" spc="-30" baseline="722222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2650" spc="-10" dirty="0">
                <a:solidFill>
                  <a:srgbClr val="F26722"/>
                </a:solidFill>
                <a:latin typeface="Calibri"/>
                <a:cs typeface="Calibri"/>
              </a:rPr>
              <a:t>G</a:t>
            </a:r>
            <a:r>
              <a:rPr sz="2650" spc="-3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2650" spc="80" dirty="0">
                <a:solidFill>
                  <a:srgbClr val="F26722"/>
                </a:solidFill>
                <a:latin typeface="Calibri"/>
                <a:cs typeface="Calibri"/>
              </a:rPr>
              <a:t>oup</a:t>
            </a:r>
            <a:r>
              <a:rPr sz="2650" spc="-4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650" spc="-90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2650" spc="10" dirty="0">
                <a:solidFill>
                  <a:srgbClr val="F26722"/>
                </a:solidFill>
                <a:latin typeface="Calibri"/>
                <a:cs typeface="Calibri"/>
              </a:rPr>
              <a:t>el</a:t>
            </a:r>
            <a:r>
              <a:rPr sz="2650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2650" spc="-30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2650" spc="55" dirty="0">
                <a:solidFill>
                  <a:srgbClr val="F26722"/>
                </a:solidFill>
                <a:latin typeface="Calibri"/>
                <a:cs typeface="Calibri"/>
              </a:rPr>
              <a:t>ed</a:t>
            </a:r>
            <a:r>
              <a:rPr sz="2650" spc="-4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650" spc="4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2650" spc="55" dirty="0">
                <a:solidFill>
                  <a:srgbClr val="F26722"/>
                </a:solidFill>
                <a:latin typeface="Calibri"/>
                <a:cs typeface="Calibri"/>
              </a:rPr>
              <a:t>ode</a:t>
            </a:r>
            <a:r>
              <a:rPr sz="2650" spc="-4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650" spc="25" dirty="0">
                <a:solidFill>
                  <a:srgbClr val="F26722"/>
                </a:solidFill>
                <a:latin typeface="Calibri"/>
                <a:cs typeface="Calibri"/>
              </a:rPr>
              <a:t>i</a:t>
            </a:r>
            <a:r>
              <a:rPr sz="2650" spc="50" dirty="0">
                <a:solidFill>
                  <a:srgbClr val="F26722"/>
                </a:solidFill>
                <a:latin typeface="Calibri"/>
                <a:cs typeface="Calibri"/>
              </a:rPr>
              <a:t>n</a:t>
            </a:r>
            <a:r>
              <a:rPr sz="2650" spc="-30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2650" spc="60" dirty="0">
                <a:solidFill>
                  <a:srgbClr val="F26722"/>
                </a:solidFill>
                <a:latin typeface="Calibri"/>
                <a:cs typeface="Calibri"/>
              </a:rPr>
              <a:t>o</a:t>
            </a:r>
            <a:r>
              <a:rPr sz="2650" spc="-4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650" spc="10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2650" spc="-4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F26722"/>
                </a:solidFill>
                <a:latin typeface="Calibri"/>
                <a:cs typeface="Calibri"/>
              </a:rPr>
              <a:t>se</a:t>
            </a:r>
            <a:r>
              <a:rPr sz="2650" spc="50" dirty="0">
                <a:solidFill>
                  <a:srgbClr val="F26722"/>
                </a:solidFill>
                <a:latin typeface="Calibri"/>
                <a:cs typeface="Calibri"/>
              </a:rPr>
              <a:t>rvi</a:t>
            </a:r>
            <a:r>
              <a:rPr sz="2650" spc="40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2650" spc="10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endParaRPr sz="26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15"/>
              </a:spcBef>
            </a:pPr>
            <a:r>
              <a:rPr sz="100" spc="-30" baseline="722222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2650" spc="80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2650" spc="55" dirty="0">
                <a:solidFill>
                  <a:srgbClr val="F26722"/>
                </a:solidFill>
                <a:latin typeface="Calibri"/>
                <a:cs typeface="Calibri"/>
              </a:rPr>
              <a:t>im</a:t>
            </a:r>
            <a:r>
              <a:rPr sz="2650" spc="-4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650" spc="-70" dirty="0">
                <a:solidFill>
                  <a:srgbClr val="F26722"/>
                </a:solidFill>
                <a:latin typeface="Calibri"/>
                <a:cs typeface="Calibri"/>
              </a:rPr>
              <a:t>f</a:t>
            </a:r>
            <a:r>
              <a:rPr sz="2650" dirty="0">
                <a:solidFill>
                  <a:srgbClr val="F26722"/>
                </a:solidFill>
                <a:latin typeface="Calibri"/>
                <a:cs typeface="Calibri"/>
              </a:rPr>
              <a:t>or</a:t>
            </a:r>
            <a:r>
              <a:rPr sz="2650" spc="-4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650" spc="100" dirty="0">
                <a:solidFill>
                  <a:srgbClr val="F26722"/>
                </a:solidFill>
                <a:latin typeface="Calibri"/>
                <a:cs typeface="Calibri"/>
              </a:rPr>
              <a:t>high</a:t>
            </a:r>
            <a:r>
              <a:rPr sz="2650" spc="-4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650" spc="45" dirty="0">
                <a:solidFill>
                  <a:srgbClr val="F26722"/>
                </a:solidFill>
                <a:latin typeface="Calibri"/>
                <a:cs typeface="Calibri"/>
              </a:rPr>
              <a:t>cohesion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00" spc="-30" baseline="888888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330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3300" spc="65" dirty="0">
                <a:solidFill>
                  <a:srgbClr val="58595B"/>
                </a:solidFill>
                <a:latin typeface="Calibri"/>
                <a:cs typeface="Calibri"/>
              </a:rPr>
              <a:t>esponsi</a:t>
            </a:r>
            <a:r>
              <a:rPr sz="3300" spc="30" dirty="0">
                <a:solidFill>
                  <a:srgbClr val="58595B"/>
                </a:solidFill>
                <a:latin typeface="Calibri"/>
                <a:cs typeface="Calibri"/>
              </a:rPr>
              <a:t>v</a:t>
            </a:r>
            <a:r>
              <a:rPr sz="3300" spc="20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330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-3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3300" spc="80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330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55" dirty="0">
                <a:solidFill>
                  <a:srgbClr val="58595B"/>
                </a:solidFill>
                <a:latin typeface="Calibri"/>
                <a:cs typeface="Calibri"/>
              </a:rPr>
              <a:t>business</a:t>
            </a:r>
            <a:r>
              <a:rPr sz="3300" spc="-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105" dirty="0">
                <a:solidFill>
                  <a:srgbClr val="58595B"/>
                </a:solidFill>
                <a:latin typeface="Calibri"/>
                <a:cs typeface="Calibri"/>
              </a:rPr>
              <a:t>change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73124" y="3481616"/>
            <a:ext cx="513575" cy="512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3124" y="7031101"/>
            <a:ext cx="513575" cy="51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73124" y="5256364"/>
            <a:ext cx="513575" cy="512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6954" y="2705989"/>
            <a:ext cx="1422400" cy="1064895"/>
          </a:xfrm>
          <a:custGeom>
            <a:avLst/>
            <a:gdLst/>
            <a:ahLst/>
            <a:cxnLst/>
            <a:rect l="l" t="t" r="r" b="b"/>
            <a:pathLst>
              <a:path w="1422400" h="1064895">
                <a:moveTo>
                  <a:pt x="1303693" y="0"/>
                </a:moveTo>
                <a:lnTo>
                  <a:pt x="118516" y="0"/>
                </a:lnTo>
                <a:lnTo>
                  <a:pt x="72384" y="9297"/>
                </a:lnTo>
                <a:lnTo>
                  <a:pt x="34712" y="34653"/>
                </a:lnTo>
                <a:lnTo>
                  <a:pt x="9313" y="72260"/>
                </a:lnTo>
                <a:lnTo>
                  <a:pt x="0" y="118313"/>
                </a:lnTo>
                <a:lnTo>
                  <a:pt x="0" y="946531"/>
                </a:lnTo>
                <a:lnTo>
                  <a:pt x="9313" y="992583"/>
                </a:lnTo>
                <a:lnTo>
                  <a:pt x="34712" y="1030190"/>
                </a:lnTo>
                <a:lnTo>
                  <a:pt x="72384" y="1055546"/>
                </a:lnTo>
                <a:lnTo>
                  <a:pt x="118516" y="1064844"/>
                </a:lnTo>
                <a:lnTo>
                  <a:pt x="1303693" y="1064844"/>
                </a:lnTo>
                <a:lnTo>
                  <a:pt x="1349825" y="1055546"/>
                </a:lnTo>
                <a:lnTo>
                  <a:pt x="1387497" y="1030190"/>
                </a:lnTo>
                <a:lnTo>
                  <a:pt x="1412896" y="992583"/>
                </a:lnTo>
                <a:lnTo>
                  <a:pt x="1422209" y="946531"/>
                </a:lnTo>
                <a:lnTo>
                  <a:pt x="1422209" y="118313"/>
                </a:lnTo>
                <a:lnTo>
                  <a:pt x="1412896" y="72260"/>
                </a:lnTo>
                <a:lnTo>
                  <a:pt x="1387497" y="34653"/>
                </a:lnTo>
                <a:lnTo>
                  <a:pt x="1349825" y="9297"/>
                </a:lnTo>
                <a:lnTo>
                  <a:pt x="13036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6956" y="2705987"/>
            <a:ext cx="1422400" cy="1064895"/>
          </a:xfrm>
          <a:custGeom>
            <a:avLst/>
            <a:gdLst/>
            <a:ahLst/>
            <a:cxnLst/>
            <a:rect l="l" t="t" r="r" b="b"/>
            <a:pathLst>
              <a:path w="1422400" h="1064895">
                <a:moveTo>
                  <a:pt x="118517" y="0"/>
                </a:moveTo>
                <a:lnTo>
                  <a:pt x="1303694" y="0"/>
                </a:lnTo>
                <a:lnTo>
                  <a:pt x="1349829" y="9296"/>
                </a:lnTo>
                <a:lnTo>
                  <a:pt x="1387501" y="34651"/>
                </a:lnTo>
                <a:lnTo>
                  <a:pt x="1412899" y="72259"/>
                </a:lnTo>
                <a:lnTo>
                  <a:pt x="1422212" y="118315"/>
                </a:lnTo>
                <a:lnTo>
                  <a:pt x="1422212" y="946522"/>
                </a:lnTo>
                <a:lnTo>
                  <a:pt x="1412899" y="992578"/>
                </a:lnTo>
                <a:lnTo>
                  <a:pt x="1387501" y="1030186"/>
                </a:lnTo>
                <a:lnTo>
                  <a:pt x="1349829" y="1055541"/>
                </a:lnTo>
                <a:lnTo>
                  <a:pt x="1303694" y="1064838"/>
                </a:lnTo>
                <a:lnTo>
                  <a:pt x="118517" y="1064838"/>
                </a:lnTo>
                <a:lnTo>
                  <a:pt x="72382" y="1055541"/>
                </a:lnTo>
                <a:lnTo>
                  <a:pt x="34710" y="1030186"/>
                </a:lnTo>
                <a:lnTo>
                  <a:pt x="9312" y="992578"/>
                </a:lnTo>
                <a:lnTo>
                  <a:pt x="0" y="946522"/>
                </a:lnTo>
                <a:lnTo>
                  <a:pt x="0" y="118315"/>
                </a:lnTo>
                <a:lnTo>
                  <a:pt x="9312" y="72259"/>
                </a:lnTo>
                <a:lnTo>
                  <a:pt x="34710" y="34651"/>
                </a:lnTo>
                <a:lnTo>
                  <a:pt x="72382" y="9296"/>
                </a:lnTo>
                <a:lnTo>
                  <a:pt x="118517" y="0"/>
                </a:lnTo>
                <a:close/>
              </a:path>
            </a:pathLst>
          </a:custGeom>
          <a:ln w="2630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8507" y="2946236"/>
            <a:ext cx="839469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 marR="5080" indent="-90170">
              <a:lnSpc>
                <a:spcPts val="1970"/>
              </a:lnSpc>
            </a:pPr>
            <a:r>
              <a:rPr sz="1650" spc="40" dirty="0">
                <a:solidFill>
                  <a:srgbClr val="4F8F00"/>
                </a:solidFill>
                <a:latin typeface="Calibri"/>
                <a:cs typeface="Calibri"/>
              </a:rPr>
              <a:t>A</a:t>
            </a:r>
            <a:r>
              <a:rPr sz="1650" spc="35" dirty="0">
                <a:solidFill>
                  <a:srgbClr val="4F8F00"/>
                </a:solidFill>
                <a:latin typeface="Calibri"/>
                <a:cs typeface="Calibri"/>
              </a:rPr>
              <a:t>cc</a:t>
            </a:r>
            <a:r>
              <a:rPr sz="1650" spc="45" dirty="0">
                <a:solidFill>
                  <a:srgbClr val="4F8F00"/>
                </a:solidFill>
                <a:latin typeface="Calibri"/>
                <a:cs typeface="Calibri"/>
              </a:rPr>
              <a:t>ou</a:t>
            </a:r>
            <a:r>
              <a:rPr sz="1650" spc="35" dirty="0">
                <a:solidFill>
                  <a:srgbClr val="4F8F00"/>
                </a:solidFill>
                <a:latin typeface="Calibri"/>
                <a:cs typeface="Calibri"/>
              </a:rPr>
              <a:t>n</a:t>
            </a:r>
            <a:r>
              <a:rPr sz="1650" dirty="0">
                <a:solidFill>
                  <a:srgbClr val="4F8F00"/>
                </a:solidFill>
                <a:latin typeface="Calibri"/>
                <a:cs typeface="Calibri"/>
              </a:rPr>
              <a:t>ts  </a:t>
            </a:r>
            <a:r>
              <a:rPr sz="1650" spc="25" dirty="0">
                <a:solidFill>
                  <a:srgbClr val="4F8F00"/>
                </a:solidFill>
                <a:latin typeface="Calibri"/>
                <a:cs typeface="Calibri"/>
              </a:rPr>
              <a:t>Service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58723" y="3534206"/>
            <a:ext cx="355600" cy="354965"/>
          </a:xfrm>
          <a:custGeom>
            <a:avLst/>
            <a:gdLst/>
            <a:ahLst/>
            <a:cxnLst/>
            <a:rect l="l" t="t" r="r" b="b"/>
            <a:pathLst>
              <a:path w="355600" h="354964">
                <a:moveTo>
                  <a:pt x="171183" y="0"/>
                </a:moveTo>
                <a:lnTo>
                  <a:pt x="103036" y="2790"/>
                </a:lnTo>
                <a:lnTo>
                  <a:pt x="48791" y="10399"/>
                </a:lnTo>
                <a:lnTo>
                  <a:pt x="12947" y="21683"/>
                </a:lnTo>
                <a:lnTo>
                  <a:pt x="0" y="35496"/>
                </a:lnTo>
                <a:lnTo>
                  <a:pt x="0" y="319455"/>
                </a:lnTo>
                <a:lnTo>
                  <a:pt x="12947" y="333261"/>
                </a:lnTo>
                <a:lnTo>
                  <a:pt x="48791" y="344541"/>
                </a:lnTo>
                <a:lnTo>
                  <a:pt x="103036" y="352149"/>
                </a:lnTo>
                <a:lnTo>
                  <a:pt x="171183" y="354939"/>
                </a:lnTo>
                <a:lnTo>
                  <a:pt x="241390" y="352149"/>
                </a:lnTo>
                <a:lnTo>
                  <a:pt x="300166" y="344541"/>
                </a:lnTo>
                <a:lnTo>
                  <a:pt x="340541" y="333261"/>
                </a:lnTo>
                <a:lnTo>
                  <a:pt x="355549" y="319455"/>
                </a:lnTo>
                <a:lnTo>
                  <a:pt x="355549" y="35496"/>
                </a:lnTo>
                <a:lnTo>
                  <a:pt x="340541" y="21683"/>
                </a:lnTo>
                <a:lnTo>
                  <a:pt x="300166" y="10399"/>
                </a:lnTo>
                <a:lnTo>
                  <a:pt x="241390" y="2790"/>
                </a:lnTo>
                <a:lnTo>
                  <a:pt x="171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2132" y="3534195"/>
            <a:ext cx="362585" cy="354965"/>
          </a:xfrm>
          <a:custGeom>
            <a:avLst/>
            <a:gdLst/>
            <a:ahLst/>
            <a:cxnLst/>
            <a:rect l="l" t="t" r="r" b="b"/>
            <a:pathLst>
              <a:path w="362584" h="354964">
                <a:moveTo>
                  <a:pt x="6584" y="319451"/>
                </a:moveTo>
                <a:lnTo>
                  <a:pt x="6584" y="35494"/>
                </a:lnTo>
                <a:lnTo>
                  <a:pt x="19533" y="21684"/>
                </a:lnTo>
                <a:lnTo>
                  <a:pt x="55380" y="10401"/>
                </a:lnTo>
                <a:lnTo>
                  <a:pt x="109628" y="2791"/>
                </a:lnTo>
                <a:lnTo>
                  <a:pt x="177776" y="0"/>
                </a:lnTo>
                <a:lnTo>
                  <a:pt x="247982" y="2791"/>
                </a:lnTo>
                <a:lnTo>
                  <a:pt x="306756" y="10401"/>
                </a:lnTo>
                <a:lnTo>
                  <a:pt x="347130" y="21684"/>
                </a:lnTo>
                <a:lnTo>
                  <a:pt x="362137" y="35494"/>
                </a:lnTo>
                <a:lnTo>
                  <a:pt x="362137" y="319451"/>
                </a:lnTo>
                <a:lnTo>
                  <a:pt x="347130" y="333261"/>
                </a:lnTo>
                <a:lnTo>
                  <a:pt x="306756" y="344544"/>
                </a:lnTo>
                <a:lnTo>
                  <a:pt x="247982" y="352154"/>
                </a:lnTo>
                <a:lnTo>
                  <a:pt x="177776" y="354946"/>
                </a:lnTo>
                <a:lnTo>
                  <a:pt x="108599" y="352154"/>
                </a:lnTo>
                <a:lnTo>
                  <a:pt x="52088" y="344544"/>
                </a:lnTo>
                <a:lnTo>
                  <a:pt x="13977" y="333261"/>
                </a:lnTo>
                <a:lnTo>
                  <a:pt x="0" y="319451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2132" y="3569689"/>
            <a:ext cx="355600" cy="35560"/>
          </a:xfrm>
          <a:custGeom>
            <a:avLst/>
            <a:gdLst/>
            <a:ahLst/>
            <a:cxnLst/>
            <a:rect l="l" t="t" r="r" b="b"/>
            <a:pathLst>
              <a:path w="355600" h="35560">
                <a:moveTo>
                  <a:pt x="0" y="0"/>
                </a:moveTo>
                <a:lnTo>
                  <a:pt x="13977" y="13809"/>
                </a:lnTo>
                <a:lnTo>
                  <a:pt x="52088" y="25092"/>
                </a:lnTo>
                <a:lnTo>
                  <a:pt x="108599" y="32703"/>
                </a:lnTo>
                <a:lnTo>
                  <a:pt x="177776" y="35494"/>
                </a:lnTo>
                <a:lnTo>
                  <a:pt x="246953" y="32703"/>
                </a:lnTo>
                <a:lnTo>
                  <a:pt x="303464" y="25092"/>
                </a:lnTo>
                <a:lnTo>
                  <a:pt x="341575" y="13809"/>
                </a:lnTo>
                <a:lnTo>
                  <a:pt x="355553" y="0"/>
                </a:lnTo>
              </a:path>
            </a:pathLst>
          </a:custGeom>
          <a:ln w="13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6954" y="6255473"/>
            <a:ext cx="1422400" cy="1064895"/>
          </a:xfrm>
          <a:custGeom>
            <a:avLst/>
            <a:gdLst/>
            <a:ahLst/>
            <a:cxnLst/>
            <a:rect l="l" t="t" r="r" b="b"/>
            <a:pathLst>
              <a:path w="1422400" h="1064895">
                <a:moveTo>
                  <a:pt x="1303693" y="0"/>
                </a:moveTo>
                <a:lnTo>
                  <a:pt x="118516" y="0"/>
                </a:lnTo>
                <a:lnTo>
                  <a:pt x="72384" y="9297"/>
                </a:lnTo>
                <a:lnTo>
                  <a:pt x="34712" y="34653"/>
                </a:lnTo>
                <a:lnTo>
                  <a:pt x="9313" y="72260"/>
                </a:lnTo>
                <a:lnTo>
                  <a:pt x="0" y="118313"/>
                </a:lnTo>
                <a:lnTo>
                  <a:pt x="0" y="946530"/>
                </a:lnTo>
                <a:lnTo>
                  <a:pt x="9313" y="992583"/>
                </a:lnTo>
                <a:lnTo>
                  <a:pt x="34712" y="1030190"/>
                </a:lnTo>
                <a:lnTo>
                  <a:pt x="72384" y="1055546"/>
                </a:lnTo>
                <a:lnTo>
                  <a:pt x="118516" y="1064844"/>
                </a:lnTo>
                <a:lnTo>
                  <a:pt x="1303693" y="1064844"/>
                </a:lnTo>
                <a:lnTo>
                  <a:pt x="1349825" y="1055546"/>
                </a:lnTo>
                <a:lnTo>
                  <a:pt x="1387497" y="1030190"/>
                </a:lnTo>
                <a:lnTo>
                  <a:pt x="1412896" y="992583"/>
                </a:lnTo>
                <a:lnTo>
                  <a:pt x="1422209" y="946530"/>
                </a:lnTo>
                <a:lnTo>
                  <a:pt x="1422209" y="118313"/>
                </a:lnTo>
                <a:lnTo>
                  <a:pt x="1412896" y="72260"/>
                </a:lnTo>
                <a:lnTo>
                  <a:pt x="1387497" y="34653"/>
                </a:lnTo>
                <a:lnTo>
                  <a:pt x="1349825" y="9297"/>
                </a:lnTo>
                <a:lnTo>
                  <a:pt x="13036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66956" y="6255448"/>
            <a:ext cx="1422400" cy="1064895"/>
          </a:xfrm>
          <a:custGeom>
            <a:avLst/>
            <a:gdLst/>
            <a:ahLst/>
            <a:cxnLst/>
            <a:rect l="l" t="t" r="r" b="b"/>
            <a:pathLst>
              <a:path w="1422400" h="1064895">
                <a:moveTo>
                  <a:pt x="118517" y="0"/>
                </a:moveTo>
                <a:lnTo>
                  <a:pt x="1303694" y="0"/>
                </a:lnTo>
                <a:lnTo>
                  <a:pt x="1349829" y="9296"/>
                </a:lnTo>
                <a:lnTo>
                  <a:pt x="1387501" y="34651"/>
                </a:lnTo>
                <a:lnTo>
                  <a:pt x="1412899" y="72259"/>
                </a:lnTo>
                <a:lnTo>
                  <a:pt x="1422212" y="118315"/>
                </a:lnTo>
                <a:lnTo>
                  <a:pt x="1422212" y="946522"/>
                </a:lnTo>
                <a:lnTo>
                  <a:pt x="1412899" y="992578"/>
                </a:lnTo>
                <a:lnTo>
                  <a:pt x="1387501" y="1030186"/>
                </a:lnTo>
                <a:lnTo>
                  <a:pt x="1349829" y="1055541"/>
                </a:lnTo>
                <a:lnTo>
                  <a:pt x="1303694" y="1064838"/>
                </a:lnTo>
                <a:lnTo>
                  <a:pt x="118517" y="1064838"/>
                </a:lnTo>
                <a:lnTo>
                  <a:pt x="72382" y="1055541"/>
                </a:lnTo>
                <a:lnTo>
                  <a:pt x="34710" y="1030186"/>
                </a:lnTo>
                <a:lnTo>
                  <a:pt x="9312" y="992578"/>
                </a:lnTo>
                <a:lnTo>
                  <a:pt x="0" y="946522"/>
                </a:lnTo>
                <a:lnTo>
                  <a:pt x="0" y="118315"/>
                </a:lnTo>
                <a:lnTo>
                  <a:pt x="9312" y="72259"/>
                </a:lnTo>
                <a:lnTo>
                  <a:pt x="34710" y="34651"/>
                </a:lnTo>
                <a:lnTo>
                  <a:pt x="72382" y="9296"/>
                </a:lnTo>
                <a:lnTo>
                  <a:pt x="118517" y="0"/>
                </a:lnTo>
                <a:close/>
              </a:path>
            </a:pathLst>
          </a:custGeom>
          <a:ln w="2630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77154" y="6495720"/>
            <a:ext cx="80200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 marR="5080" indent="-71120">
              <a:lnSpc>
                <a:spcPts val="1970"/>
              </a:lnSpc>
            </a:pPr>
            <a:r>
              <a:rPr sz="1650" dirty="0">
                <a:solidFill>
                  <a:srgbClr val="FF40FF"/>
                </a:solidFill>
                <a:latin typeface="Calibri"/>
                <a:cs typeface="Calibri"/>
              </a:rPr>
              <a:t>P</a:t>
            </a:r>
            <a:r>
              <a:rPr sz="1650" spc="-55" dirty="0">
                <a:solidFill>
                  <a:srgbClr val="FF40FF"/>
                </a:solidFill>
                <a:latin typeface="Calibri"/>
                <a:cs typeface="Calibri"/>
              </a:rPr>
              <a:t>r</a:t>
            </a:r>
            <a:r>
              <a:rPr sz="1650" spc="50" dirty="0">
                <a:solidFill>
                  <a:srgbClr val="FF40FF"/>
                </a:solidFill>
                <a:latin typeface="Calibri"/>
                <a:cs typeface="Calibri"/>
              </a:rPr>
              <a:t>odu</a:t>
            </a:r>
            <a:r>
              <a:rPr sz="1650" spc="55" dirty="0">
                <a:solidFill>
                  <a:srgbClr val="FF40FF"/>
                </a:solidFill>
                <a:latin typeface="Calibri"/>
                <a:cs typeface="Calibri"/>
              </a:rPr>
              <a:t>c</a:t>
            </a:r>
            <a:r>
              <a:rPr sz="1650" dirty="0">
                <a:solidFill>
                  <a:srgbClr val="FF40FF"/>
                </a:solidFill>
                <a:latin typeface="Calibri"/>
                <a:cs typeface="Calibri"/>
              </a:rPr>
              <a:t>ts  </a:t>
            </a:r>
            <a:r>
              <a:rPr sz="1650" spc="25" dirty="0">
                <a:solidFill>
                  <a:srgbClr val="FF40FF"/>
                </a:solidFill>
                <a:latin typeface="Calibri"/>
                <a:cs typeface="Calibri"/>
              </a:rPr>
              <a:t>Service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58723" y="7083679"/>
            <a:ext cx="355600" cy="354965"/>
          </a:xfrm>
          <a:custGeom>
            <a:avLst/>
            <a:gdLst/>
            <a:ahLst/>
            <a:cxnLst/>
            <a:rect l="l" t="t" r="r" b="b"/>
            <a:pathLst>
              <a:path w="355600" h="354965">
                <a:moveTo>
                  <a:pt x="171183" y="0"/>
                </a:moveTo>
                <a:lnTo>
                  <a:pt x="103036" y="2790"/>
                </a:lnTo>
                <a:lnTo>
                  <a:pt x="48791" y="10399"/>
                </a:lnTo>
                <a:lnTo>
                  <a:pt x="12947" y="21683"/>
                </a:lnTo>
                <a:lnTo>
                  <a:pt x="0" y="35496"/>
                </a:lnTo>
                <a:lnTo>
                  <a:pt x="0" y="319455"/>
                </a:lnTo>
                <a:lnTo>
                  <a:pt x="12947" y="333269"/>
                </a:lnTo>
                <a:lnTo>
                  <a:pt x="48791" y="344552"/>
                </a:lnTo>
                <a:lnTo>
                  <a:pt x="103036" y="352161"/>
                </a:lnTo>
                <a:lnTo>
                  <a:pt x="171183" y="354952"/>
                </a:lnTo>
                <a:lnTo>
                  <a:pt x="241390" y="352161"/>
                </a:lnTo>
                <a:lnTo>
                  <a:pt x="300166" y="344552"/>
                </a:lnTo>
                <a:lnTo>
                  <a:pt x="340541" y="333269"/>
                </a:lnTo>
                <a:lnTo>
                  <a:pt x="355549" y="319455"/>
                </a:lnTo>
                <a:lnTo>
                  <a:pt x="355549" y="35496"/>
                </a:lnTo>
                <a:lnTo>
                  <a:pt x="340541" y="21683"/>
                </a:lnTo>
                <a:lnTo>
                  <a:pt x="300166" y="10399"/>
                </a:lnTo>
                <a:lnTo>
                  <a:pt x="241390" y="2790"/>
                </a:lnTo>
                <a:lnTo>
                  <a:pt x="171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2132" y="7083655"/>
            <a:ext cx="362585" cy="354965"/>
          </a:xfrm>
          <a:custGeom>
            <a:avLst/>
            <a:gdLst/>
            <a:ahLst/>
            <a:cxnLst/>
            <a:rect l="l" t="t" r="r" b="b"/>
            <a:pathLst>
              <a:path w="362584" h="354965">
                <a:moveTo>
                  <a:pt x="6584" y="319451"/>
                </a:moveTo>
                <a:lnTo>
                  <a:pt x="6584" y="35494"/>
                </a:lnTo>
                <a:lnTo>
                  <a:pt x="19533" y="21684"/>
                </a:lnTo>
                <a:lnTo>
                  <a:pt x="55380" y="10401"/>
                </a:lnTo>
                <a:lnTo>
                  <a:pt x="109628" y="2791"/>
                </a:lnTo>
                <a:lnTo>
                  <a:pt x="177776" y="0"/>
                </a:lnTo>
                <a:lnTo>
                  <a:pt x="247982" y="2791"/>
                </a:lnTo>
                <a:lnTo>
                  <a:pt x="306756" y="10401"/>
                </a:lnTo>
                <a:lnTo>
                  <a:pt x="347130" y="21684"/>
                </a:lnTo>
                <a:lnTo>
                  <a:pt x="362137" y="35494"/>
                </a:lnTo>
                <a:lnTo>
                  <a:pt x="362137" y="319451"/>
                </a:lnTo>
                <a:lnTo>
                  <a:pt x="347130" y="333261"/>
                </a:lnTo>
                <a:lnTo>
                  <a:pt x="306756" y="344544"/>
                </a:lnTo>
                <a:lnTo>
                  <a:pt x="247982" y="352154"/>
                </a:lnTo>
                <a:lnTo>
                  <a:pt x="177776" y="354946"/>
                </a:lnTo>
                <a:lnTo>
                  <a:pt x="108599" y="352154"/>
                </a:lnTo>
                <a:lnTo>
                  <a:pt x="52088" y="344544"/>
                </a:lnTo>
                <a:lnTo>
                  <a:pt x="13977" y="333261"/>
                </a:lnTo>
                <a:lnTo>
                  <a:pt x="0" y="319451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2132" y="7119150"/>
            <a:ext cx="355600" cy="35560"/>
          </a:xfrm>
          <a:custGeom>
            <a:avLst/>
            <a:gdLst/>
            <a:ahLst/>
            <a:cxnLst/>
            <a:rect l="l" t="t" r="r" b="b"/>
            <a:pathLst>
              <a:path w="355600" h="35559">
                <a:moveTo>
                  <a:pt x="0" y="0"/>
                </a:moveTo>
                <a:lnTo>
                  <a:pt x="13977" y="13809"/>
                </a:lnTo>
                <a:lnTo>
                  <a:pt x="52088" y="25092"/>
                </a:lnTo>
                <a:lnTo>
                  <a:pt x="108599" y="32703"/>
                </a:lnTo>
                <a:lnTo>
                  <a:pt x="177776" y="35494"/>
                </a:lnTo>
                <a:lnTo>
                  <a:pt x="246953" y="32703"/>
                </a:lnTo>
                <a:lnTo>
                  <a:pt x="303464" y="25092"/>
                </a:lnTo>
                <a:lnTo>
                  <a:pt x="341575" y="13809"/>
                </a:lnTo>
                <a:lnTo>
                  <a:pt x="355553" y="0"/>
                </a:lnTo>
              </a:path>
            </a:pathLst>
          </a:custGeom>
          <a:ln w="13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9093" y="3914118"/>
            <a:ext cx="0" cy="553720"/>
          </a:xfrm>
          <a:custGeom>
            <a:avLst/>
            <a:gdLst/>
            <a:ahLst/>
            <a:cxnLst/>
            <a:rect l="l" t="t" r="r" b="b"/>
            <a:pathLst>
              <a:path h="553720">
                <a:moveTo>
                  <a:pt x="0" y="0"/>
                </a:moveTo>
                <a:lnTo>
                  <a:pt x="0" y="553452"/>
                </a:lnTo>
              </a:path>
            </a:pathLst>
          </a:custGeom>
          <a:ln w="1316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89585" y="3808958"/>
            <a:ext cx="79375" cy="105410"/>
          </a:xfrm>
          <a:custGeom>
            <a:avLst/>
            <a:gdLst/>
            <a:ahLst/>
            <a:cxnLst/>
            <a:rect l="l" t="t" r="r" b="b"/>
            <a:pathLst>
              <a:path w="79375" h="105410">
                <a:moveTo>
                  <a:pt x="39509" y="0"/>
                </a:moveTo>
                <a:lnTo>
                  <a:pt x="0" y="105168"/>
                </a:lnTo>
                <a:lnTo>
                  <a:pt x="79019" y="105168"/>
                </a:lnTo>
                <a:lnTo>
                  <a:pt x="3950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89587" y="3808949"/>
            <a:ext cx="79375" cy="105410"/>
          </a:xfrm>
          <a:custGeom>
            <a:avLst/>
            <a:gdLst/>
            <a:ahLst/>
            <a:cxnLst/>
            <a:rect l="l" t="t" r="r" b="b"/>
            <a:pathLst>
              <a:path w="79375" h="105410">
                <a:moveTo>
                  <a:pt x="39505" y="0"/>
                </a:moveTo>
                <a:lnTo>
                  <a:pt x="0" y="105169"/>
                </a:lnTo>
                <a:lnTo>
                  <a:pt x="79011" y="105169"/>
                </a:lnTo>
                <a:lnTo>
                  <a:pt x="39505" y="0"/>
                </a:lnTo>
                <a:close/>
              </a:path>
            </a:pathLst>
          </a:custGeom>
          <a:ln w="1316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84646" y="3783972"/>
            <a:ext cx="0" cy="553720"/>
          </a:xfrm>
          <a:custGeom>
            <a:avLst/>
            <a:gdLst/>
            <a:ahLst/>
            <a:cxnLst/>
            <a:rect l="l" t="t" r="r" b="b"/>
            <a:pathLst>
              <a:path h="553720">
                <a:moveTo>
                  <a:pt x="0" y="0"/>
                </a:moveTo>
                <a:lnTo>
                  <a:pt x="0" y="341799"/>
                </a:lnTo>
                <a:lnTo>
                  <a:pt x="0" y="553452"/>
                </a:lnTo>
              </a:path>
            </a:pathLst>
          </a:custGeom>
          <a:ln w="1316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45147" y="4337443"/>
            <a:ext cx="79375" cy="105410"/>
          </a:xfrm>
          <a:custGeom>
            <a:avLst/>
            <a:gdLst/>
            <a:ahLst/>
            <a:cxnLst/>
            <a:rect l="l" t="t" r="r" b="b"/>
            <a:pathLst>
              <a:path w="79375" h="105410">
                <a:moveTo>
                  <a:pt x="79006" y="0"/>
                </a:moveTo>
                <a:lnTo>
                  <a:pt x="0" y="0"/>
                </a:lnTo>
                <a:lnTo>
                  <a:pt x="39497" y="105168"/>
                </a:lnTo>
                <a:lnTo>
                  <a:pt x="79006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45140" y="4337425"/>
            <a:ext cx="79375" cy="105410"/>
          </a:xfrm>
          <a:custGeom>
            <a:avLst/>
            <a:gdLst/>
            <a:ahLst/>
            <a:cxnLst/>
            <a:rect l="l" t="t" r="r" b="b"/>
            <a:pathLst>
              <a:path w="79375" h="105410">
                <a:moveTo>
                  <a:pt x="39505" y="105169"/>
                </a:moveTo>
                <a:lnTo>
                  <a:pt x="79011" y="0"/>
                </a:lnTo>
                <a:lnTo>
                  <a:pt x="0" y="0"/>
                </a:lnTo>
                <a:lnTo>
                  <a:pt x="39505" y="105169"/>
                </a:lnTo>
                <a:close/>
              </a:path>
            </a:pathLst>
          </a:custGeom>
          <a:ln w="1316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9093" y="5688849"/>
            <a:ext cx="0" cy="553720"/>
          </a:xfrm>
          <a:custGeom>
            <a:avLst/>
            <a:gdLst/>
            <a:ahLst/>
            <a:cxnLst/>
            <a:rect l="l" t="t" r="r" b="b"/>
            <a:pathLst>
              <a:path h="553720">
                <a:moveTo>
                  <a:pt x="0" y="0"/>
                </a:moveTo>
                <a:lnTo>
                  <a:pt x="0" y="553452"/>
                </a:lnTo>
              </a:path>
            </a:pathLst>
          </a:custGeom>
          <a:ln w="1316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89585" y="5583694"/>
            <a:ext cx="79375" cy="105410"/>
          </a:xfrm>
          <a:custGeom>
            <a:avLst/>
            <a:gdLst/>
            <a:ahLst/>
            <a:cxnLst/>
            <a:rect l="l" t="t" r="r" b="b"/>
            <a:pathLst>
              <a:path w="79375" h="105410">
                <a:moveTo>
                  <a:pt x="39509" y="0"/>
                </a:moveTo>
                <a:lnTo>
                  <a:pt x="0" y="105168"/>
                </a:lnTo>
                <a:lnTo>
                  <a:pt x="79019" y="105168"/>
                </a:lnTo>
                <a:lnTo>
                  <a:pt x="3950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89587" y="5583680"/>
            <a:ext cx="79375" cy="105410"/>
          </a:xfrm>
          <a:custGeom>
            <a:avLst/>
            <a:gdLst/>
            <a:ahLst/>
            <a:cxnLst/>
            <a:rect l="l" t="t" r="r" b="b"/>
            <a:pathLst>
              <a:path w="79375" h="105410">
                <a:moveTo>
                  <a:pt x="39505" y="0"/>
                </a:moveTo>
                <a:lnTo>
                  <a:pt x="0" y="105169"/>
                </a:lnTo>
                <a:lnTo>
                  <a:pt x="79011" y="105169"/>
                </a:lnTo>
                <a:lnTo>
                  <a:pt x="39505" y="0"/>
                </a:lnTo>
                <a:close/>
              </a:path>
            </a:pathLst>
          </a:custGeom>
          <a:ln w="1316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18803" y="5558702"/>
            <a:ext cx="0" cy="581025"/>
          </a:xfrm>
          <a:custGeom>
            <a:avLst/>
            <a:gdLst/>
            <a:ahLst/>
            <a:cxnLst/>
            <a:rect l="l" t="t" r="r" b="b"/>
            <a:pathLst>
              <a:path h="581025">
                <a:moveTo>
                  <a:pt x="0" y="0"/>
                </a:moveTo>
                <a:lnTo>
                  <a:pt x="0" y="75590"/>
                </a:lnTo>
                <a:lnTo>
                  <a:pt x="0" y="580823"/>
                </a:lnTo>
              </a:path>
            </a:pathLst>
          </a:custGeom>
          <a:ln w="1316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70916" y="6121615"/>
            <a:ext cx="83185" cy="111760"/>
          </a:xfrm>
          <a:custGeom>
            <a:avLst/>
            <a:gdLst/>
            <a:ahLst/>
            <a:cxnLst/>
            <a:rect l="l" t="t" r="r" b="b"/>
            <a:pathLst>
              <a:path w="83184" h="111760">
                <a:moveTo>
                  <a:pt x="12700" y="0"/>
                </a:moveTo>
                <a:lnTo>
                  <a:pt x="0" y="111607"/>
                </a:lnTo>
                <a:lnTo>
                  <a:pt x="83083" y="35852"/>
                </a:lnTo>
                <a:lnTo>
                  <a:pt x="127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70922" y="6121594"/>
            <a:ext cx="83185" cy="111760"/>
          </a:xfrm>
          <a:custGeom>
            <a:avLst/>
            <a:gdLst/>
            <a:ahLst/>
            <a:cxnLst/>
            <a:rect l="l" t="t" r="r" b="b"/>
            <a:pathLst>
              <a:path w="83184" h="111760">
                <a:moveTo>
                  <a:pt x="0" y="111610"/>
                </a:moveTo>
                <a:lnTo>
                  <a:pt x="83067" y="35849"/>
                </a:lnTo>
                <a:lnTo>
                  <a:pt x="12694" y="0"/>
                </a:lnTo>
                <a:lnTo>
                  <a:pt x="0" y="111610"/>
                </a:lnTo>
                <a:close/>
              </a:path>
            </a:pathLst>
          </a:custGeom>
          <a:ln w="1316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66954" y="4480737"/>
            <a:ext cx="1422400" cy="1064895"/>
          </a:xfrm>
          <a:custGeom>
            <a:avLst/>
            <a:gdLst/>
            <a:ahLst/>
            <a:cxnLst/>
            <a:rect l="l" t="t" r="r" b="b"/>
            <a:pathLst>
              <a:path w="1422400" h="1064895">
                <a:moveTo>
                  <a:pt x="1303693" y="0"/>
                </a:moveTo>
                <a:lnTo>
                  <a:pt x="118516" y="0"/>
                </a:lnTo>
                <a:lnTo>
                  <a:pt x="72384" y="9297"/>
                </a:lnTo>
                <a:lnTo>
                  <a:pt x="34712" y="34653"/>
                </a:lnTo>
                <a:lnTo>
                  <a:pt x="9313" y="72260"/>
                </a:lnTo>
                <a:lnTo>
                  <a:pt x="0" y="118313"/>
                </a:lnTo>
                <a:lnTo>
                  <a:pt x="0" y="946518"/>
                </a:lnTo>
                <a:lnTo>
                  <a:pt x="9313" y="992576"/>
                </a:lnTo>
                <a:lnTo>
                  <a:pt x="34712" y="1030182"/>
                </a:lnTo>
                <a:lnTo>
                  <a:pt x="72384" y="1055535"/>
                </a:lnTo>
                <a:lnTo>
                  <a:pt x="118516" y="1064831"/>
                </a:lnTo>
                <a:lnTo>
                  <a:pt x="1303693" y="1064831"/>
                </a:lnTo>
                <a:lnTo>
                  <a:pt x="1349825" y="1055535"/>
                </a:lnTo>
                <a:lnTo>
                  <a:pt x="1387497" y="1030182"/>
                </a:lnTo>
                <a:lnTo>
                  <a:pt x="1412896" y="992576"/>
                </a:lnTo>
                <a:lnTo>
                  <a:pt x="1422209" y="946518"/>
                </a:lnTo>
                <a:lnTo>
                  <a:pt x="1422209" y="118313"/>
                </a:lnTo>
                <a:lnTo>
                  <a:pt x="1412896" y="72260"/>
                </a:lnTo>
                <a:lnTo>
                  <a:pt x="1387497" y="34653"/>
                </a:lnTo>
                <a:lnTo>
                  <a:pt x="1349825" y="9297"/>
                </a:lnTo>
                <a:lnTo>
                  <a:pt x="13036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66956" y="4480717"/>
            <a:ext cx="1422400" cy="1064895"/>
          </a:xfrm>
          <a:custGeom>
            <a:avLst/>
            <a:gdLst/>
            <a:ahLst/>
            <a:cxnLst/>
            <a:rect l="l" t="t" r="r" b="b"/>
            <a:pathLst>
              <a:path w="1422400" h="1064895">
                <a:moveTo>
                  <a:pt x="118517" y="0"/>
                </a:moveTo>
                <a:lnTo>
                  <a:pt x="1303694" y="0"/>
                </a:lnTo>
                <a:lnTo>
                  <a:pt x="1349829" y="9296"/>
                </a:lnTo>
                <a:lnTo>
                  <a:pt x="1387501" y="34651"/>
                </a:lnTo>
                <a:lnTo>
                  <a:pt x="1412899" y="72259"/>
                </a:lnTo>
                <a:lnTo>
                  <a:pt x="1422212" y="118315"/>
                </a:lnTo>
                <a:lnTo>
                  <a:pt x="1422212" y="946522"/>
                </a:lnTo>
                <a:lnTo>
                  <a:pt x="1412899" y="992578"/>
                </a:lnTo>
                <a:lnTo>
                  <a:pt x="1387501" y="1030186"/>
                </a:lnTo>
                <a:lnTo>
                  <a:pt x="1349829" y="1055541"/>
                </a:lnTo>
                <a:lnTo>
                  <a:pt x="1303694" y="1064838"/>
                </a:lnTo>
                <a:lnTo>
                  <a:pt x="118517" y="1064838"/>
                </a:lnTo>
                <a:lnTo>
                  <a:pt x="72382" y="1055541"/>
                </a:lnTo>
                <a:lnTo>
                  <a:pt x="34710" y="1030186"/>
                </a:lnTo>
                <a:lnTo>
                  <a:pt x="9312" y="992578"/>
                </a:lnTo>
                <a:lnTo>
                  <a:pt x="0" y="946522"/>
                </a:lnTo>
                <a:lnTo>
                  <a:pt x="0" y="118315"/>
                </a:lnTo>
                <a:lnTo>
                  <a:pt x="9312" y="72259"/>
                </a:lnTo>
                <a:lnTo>
                  <a:pt x="34710" y="34651"/>
                </a:lnTo>
                <a:lnTo>
                  <a:pt x="72382" y="9296"/>
                </a:lnTo>
                <a:lnTo>
                  <a:pt x="118517" y="0"/>
                </a:lnTo>
                <a:close/>
              </a:path>
            </a:pathLst>
          </a:custGeom>
          <a:ln w="2630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648265" y="4720984"/>
            <a:ext cx="65976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225">
              <a:lnSpc>
                <a:spcPts val="1970"/>
              </a:lnSpc>
            </a:pPr>
            <a:r>
              <a:rPr sz="1650" spc="5" dirty="0">
                <a:solidFill>
                  <a:srgbClr val="0096FF"/>
                </a:solidFill>
                <a:latin typeface="Calibri"/>
                <a:cs typeface="Calibri"/>
              </a:rPr>
              <a:t>Orders  </a:t>
            </a:r>
            <a:r>
              <a:rPr sz="1650" spc="65" dirty="0">
                <a:solidFill>
                  <a:srgbClr val="0096FF"/>
                </a:solidFill>
                <a:latin typeface="Calibri"/>
                <a:cs typeface="Calibri"/>
              </a:rPr>
              <a:t>S</a:t>
            </a:r>
            <a:r>
              <a:rPr sz="1650" spc="-15" dirty="0">
                <a:solidFill>
                  <a:srgbClr val="0096FF"/>
                </a:solidFill>
                <a:latin typeface="Calibri"/>
                <a:cs typeface="Calibri"/>
              </a:rPr>
              <a:t>e</a:t>
            </a:r>
            <a:r>
              <a:rPr sz="1650" spc="25" dirty="0">
                <a:solidFill>
                  <a:srgbClr val="0096FF"/>
                </a:solidFill>
                <a:latin typeface="Calibri"/>
                <a:cs typeface="Calibri"/>
              </a:rPr>
              <a:t>r</a:t>
            </a:r>
            <a:r>
              <a:rPr sz="1650" spc="30" dirty="0">
                <a:solidFill>
                  <a:srgbClr val="0096FF"/>
                </a:solidFill>
                <a:latin typeface="Calibri"/>
                <a:cs typeface="Calibri"/>
              </a:rPr>
              <a:t>vic</a:t>
            </a:r>
            <a:r>
              <a:rPr sz="1650" spc="10" dirty="0">
                <a:solidFill>
                  <a:srgbClr val="0096FF"/>
                </a:solidFill>
                <a:latin typeface="Calibri"/>
                <a:cs typeface="Calibri"/>
              </a:rPr>
              <a:t>e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58723" y="5308943"/>
            <a:ext cx="355600" cy="354965"/>
          </a:xfrm>
          <a:custGeom>
            <a:avLst/>
            <a:gdLst/>
            <a:ahLst/>
            <a:cxnLst/>
            <a:rect l="l" t="t" r="r" b="b"/>
            <a:pathLst>
              <a:path w="355600" h="354964">
                <a:moveTo>
                  <a:pt x="171183" y="0"/>
                </a:moveTo>
                <a:lnTo>
                  <a:pt x="103036" y="2790"/>
                </a:lnTo>
                <a:lnTo>
                  <a:pt x="48791" y="10399"/>
                </a:lnTo>
                <a:lnTo>
                  <a:pt x="12947" y="21683"/>
                </a:lnTo>
                <a:lnTo>
                  <a:pt x="0" y="35496"/>
                </a:lnTo>
                <a:lnTo>
                  <a:pt x="0" y="319455"/>
                </a:lnTo>
                <a:lnTo>
                  <a:pt x="12947" y="333269"/>
                </a:lnTo>
                <a:lnTo>
                  <a:pt x="48791" y="344552"/>
                </a:lnTo>
                <a:lnTo>
                  <a:pt x="103036" y="352161"/>
                </a:lnTo>
                <a:lnTo>
                  <a:pt x="171183" y="354952"/>
                </a:lnTo>
                <a:lnTo>
                  <a:pt x="241390" y="352161"/>
                </a:lnTo>
                <a:lnTo>
                  <a:pt x="300166" y="344552"/>
                </a:lnTo>
                <a:lnTo>
                  <a:pt x="340541" y="333269"/>
                </a:lnTo>
                <a:lnTo>
                  <a:pt x="355549" y="319455"/>
                </a:lnTo>
                <a:lnTo>
                  <a:pt x="355549" y="35496"/>
                </a:lnTo>
                <a:lnTo>
                  <a:pt x="340541" y="21683"/>
                </a:lnTo>
                <a:lnTo>
                  <a:pt x="300166" y="10399"/>
                </a:lnTo>
                <a:lnTo>
                  <a:pt x="241390" y="2790"/>
                </a:lnTo>
                <a:lnTo>
                  <a:pt x="171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52132" y="5308925"/>
            <a:ext cx="362585" cy="354965"/>
          </a:xfrm>
          <a:custGeom>
            <a:avLst/>
            <a:gdLst/>
            <a:ahLst/>
            <a:cxnLst/>
            <a:rect l="l" t="t" r="r" b="b"/>
            <a:pathLst>
              <a:path w="362584" h="354964">
                <a:moveTo>
                  <a:pt x="6584" y="319451"/>
                </a:moveTo>
                <a:lnTo>
                  <a:pt x="6584" y="35494"/>
                </a:lnTo>
                <a:lnTo>
                  <a:pt x="19533" y="21684"/>
                </a:lnTo>
                <a:lnTo>
                  <a:pt x="55380" y="10401"/>
                </a:lnTo>
                <a:lnTo>
                  <a:pt x="109628" y="2791"/>
                </a:lnTo>
                <a:lnTo>
                  <a:pt x="177776" y="0"/>
                </a:lnTo>
                <a:lnTo>
                  <a:pt x="247982" y="2791"/>
                </a:lnTo>
                <a:lnTo>
                  <a:pt x="306756" y="10401"/>
                </a:lnTo>
                <a:lnTo>
                  <a:pt x="347130" y="21684"/>
                </a:lnTo>
                <a:lnTo>
                  <a:pt x="362137" y="35494"/>
                </a:lnTo>
                <a:lnTo>
                  <a:pt x="362137" y="319451"/>
                </a:lnTo>
                <a:lnTo>
                  <a:pt x="347130" y="333261"/>
                </a:lnTo>
                <a:lnTo>
                  <a:pt x="306756" y="344544"/>
                </a:lnTo>
                <a:lnTo>
                  <a:pt x="247982" y="352154"/>
                </a:lnTo>
                <a:lnTo>
                  <a:pt x="177776" y="354946"/>
                </a:lnTo>
                <a:lnTo>
                  <a:pt x="108599" y="352154"/>
                </a:lnTo>
                <a:lnTo>
                  <a:pt x="52088" y="344544"/>
                </a:lnTo>
                <a:lnTo>
                  <a:pt x="13977" y="333261"/>
                </a:lnTo>
                <a:lnTo>
                  <a:pt x="0" y="319451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52132" y="5344420"/>
            <a:ext cx="355600" cy="35560"/>
          </a:xfrm>
          <a:custGeom>
            <a:avLst/>
            <a:gdLst/>
            <a:ahLst/>
            <a:cxnLst/>
            <a:rect l="l" t="t" r="r" b="b"/>
            <a:pathLst>
              <a:path w="355600" h="35560">
                <a:moveTo>
                  <a:pt x="0" y="0"/>
                </a:moveTo>
                <a:lnTo>
                  <a:pt x="13977" y="13809"/>
                </a:lnTo>
                <a:lnTo>
                  <a:pt x="52088" y="25092"/>
                </a:lnTo>
                <a:lnTo>
                  <a:pt x="108599" y="32703"/>
                </a:lnTo>
                <a:lnTo>
                  <a:pt x="177776" y="35494"/>
                </a:lnTo>
                <a:lnTo>
                  <a:pt x="246953" y="32703"/>
                </a:lnTo>
                <a:lnTo>
                  <a:pt x="303464" y="25092"/>
                </a:lnTo>
                <a:lnTo>
                  <a:pt x="341575" y="13809"/>
                </a:lnTo>
                <a:lnTo>
                  <a:pt x="355553" y="0"/>
                </a:lnTo>
              </a:path>
            </a:pathLst>
          </a:custGeom>
          <a:ln w="13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18842" y="3060943"/>
            <a:ext cx="669861" cy="586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73565" y="2712567"/>
            <a:ext cx="2607945" cy="4614545"/>
          </a:xfrm>
          <a:custGeom>
            <a:avLst/>
            <a:gdLst/>
            <a:ahLst/>
            <a:cxnLst/>
            <a:rect l="l" t="t" r="r" b="b"/>
            <a:pathLst>
              <a:path w="2607945" h="4614545">
                <a:moveTo>
                  <a:pt x="2488869" y="0"/>
                </a:moveTo>
                <a:lnTo>
                  <a:pt x="118516" y="0"/>
                </a:lnTo>
                <a:lnTo>
                  <a:pt x="72384" y="9297"/>
                </a:lnTo>
                <a:lnTo>
                  <a:pt x="34712" y="34653"/>
                </a:lnTo>
                <a:lnTo>
                  <a:pt x="9313" y="72260"/>
                </a:lnTo>
                <a:lnTo>
                  <a:pt x="0" y="118313"/>
                </a:lnTo>
                <a:lnTo>
                  <a:pt x="0" y="4496003"/>
                </a:lnTo>
                <a:lnTo>
                  <a:pt x="9313" y="4542055"/>
                </a:lnTo>
                <a:lnTo>
                  <a:pt x="34712" y="4579662"/>
                </a:lnTo>
                <a:lnTo>
                  <a:pt x="72384" y="4605018"/>
                </a:lnTo>
                <a:lnTo>
                  <a:pt x="118516" y="4614316"/>
                </a:lnTo>
                <a:lnTo>
                  <a:pt x="2488869" y="4614316"/>
                </a:lnTo>
                <a:lnTo>
                  <a:pt x="2535002" y="4605018"/>
                </a:lnTo>
                <a:lnTo>
                  <a:pt x="2572673" y="4579662"/>
                </a:lnTo>
                <a:lnTo>
                  <a:pt x="2598072" y="4542055"/>
                </a:lnTo>
                <a:lnTo>
                  <a:pt x="2607386" y="4496003"/>
                </a:lnTo>
                <a:lnTo>
                  <a:pt x="2607386" y="118313"/>
                </a:lnTo>
                <a:lnTo>
                  <a:pt x="2598072" y="72260"/>
                </a:lnTo>
                <a:lnTo>
                  <a:pt x="2572673" y="34653"/>
                </a:lnTo>
                <a:lnTo>
                  <a:pt x="2535002" y="9297"/>
                </a:lnTo>
                <a:lnTo>
                  <a:pt x="248886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73563" y="2712560"/>
            <a:ext cx="2607945" cy="4614545"/>
          </a:xfrm>
          <a:custGeom>
            <a:avLst/>
            <a:gdLst/>
            <a:ahLst/>
            <a:cxnLst/>
            <a:rect l="l" t="t" r="r" b="b"/>
            <a:pathLst>
              <a:path w="2607945" h="4614545">
                <a:moveTo>
                  <a:pt x="118517" y="0"/>
                </a:moveTo>
                <a:lnTo>
                  <a:pt x="2488871" y="0"/>
                </a:lnTo>
                <a:lnTo>
                  <a:pt x="2535006" y="9296"/>
                </a:lnTo>
                <a:lnTo>
                  <a:pt x="2572677" y="34651"/>
                </a:lnTo>
                <a:lnTo>
                  <a:pt x="2598075" y="72259"/>
                </a:lnTo>
                <a:lnTo>
                  <a:pt x="2607388" y="118315"/>
                </a:lnTo>
                <a:lnTo>
                  <a:pt x="2607388" y="4495983"/>
                </a:lnTo>
                <a:lnTo>
                  <a:pt x="2598075" y="4542039"/>
                </a:lnTo>
                <a:lnTo>
                  <a:pt x="2572677" y="4579647"/>
                </a:lnTo>
                <a:lnTo>
                  <a:pt x="2535006" y="4605002"/>
                </a:lnTo>
                <a:lnTo>
                  <a:pt x="2488871" y="4614299"/>
                </a:lnTo>
                <a:lnTo>
                  <a:pt x="118517" y="4614299"/>
                </a:lnTo>
                <a:lnTo>
                  <a:pt x="72382" y="4605002"/>
                </a:lnTo>
                <a:lnTo>
                  <a:pt x="34710" y="4579647"/>
                </a:lnTo>
                <a:lnTo>
                  <a:pt x="9312" y="4542039"/>
                </a:lnTo>
                <a:lnTo>
                  <a:pt x="0" y="4495983"/>
                </a:lnTo>
                <a:lnTo>
                  <a:pt x="0" y="118315"/>
                </a:lnTo>
                <a:lnTo>
                  <a:pt x="9312" y="72259"/>
                </a:lnTo>
                <a:lnTo>
                  <a:pt x="34710" y="34651"/>
                </a:lnTo>
                <a:lnTo>
                  <a:pt x="72382" y="9296"/>
                </a:lnTo>
                <a:lnTo>
                  <a:pt x="118517" y="0"/>
                </a:lnTo>
                <a:close/>
              </a:path>
            </a:pathLst>
          </a:custGeom>
          <a:ln w="13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55872" y="6018817"/>
            <a:ext cx="3792854" cy="0"/>
          </a:xfrm>
          <a:custGeom>
            <a:avLst/>
            <a:gdLst/>
            <a:ahLst/>
            <a:cxnLst/>
            <a:rect l="l" t="t" r="r" b="b"/>
            <a:pathLst>
              <a:path w="3792854">
                <a:moveTo>
                  <a:pt x="0" y="0"/>
                </a:moveTo>
                <a:lnTo>
                  <a:pt x="3555530" y="0"/>
                </a:lnTo>
                <a:lnTo>
                  <a:pt x="3792565" y="0"/>
                </a:lnTo>
              </a:path>
            </a:pathLst>
          </a:custGeom>
          <a:ln w="52584">
            <a:solidFill>
              <a:srgbClr val="FF93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3280" y="3060943"/>
            <a:ext cx="669874" cy="586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30452" y="3060943"/>
            <a:ext cx="669861" cy="586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6385" y="3060943"/>
            <a:ext cx="669862" cy="586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77592" y="4717377"/>
            <a:ext cx="669861" cy="5867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22043" y="4717377"/>
            <a:ext cx="669861" cy="5867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89215" y="4717377"/>
            <a:ext cx="669861" cy="5867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5143" y="4717377"/>
            <a:ext cx="669867" cy="5867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77592" y="6373789"/>
            <a:ext cx="669861" cy="5867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22043" y="6373789"/>
            <a:ext cx="669861" cy="5867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89215" y="6373789"/>
            <a:ext cx="669861" cy="5867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5143" y="6373789"/>
            <a:ext cx="669867" cy="5867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14827" y="3745329"/>
            <a:ext cx="1962785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30" dirty="0">
                <a:solidFill>
                  <a:srgbClr val="4F8F00"/>
                </a:solidFill>
                <a:latin typeface="Calibri"/>
                <a:cs typeface="Calibri"/>
              </a:rPr>
              <a:t>Accounts</a:t>
            </a:r>
            <a:r>
              <a:rPr sz="1650" spc="-110" dirty="0">
                <a:solidFill>
                  <a:srgbClr val="4F8F00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4F8F00"/>
                </a:solidFill>
                <a:latin typeface="Calibri"/>
                <a:cs typeface="Calibri"/>
              </a:rPr>
              <a:t>Department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7340" y="5362318"/>
            <a:ext cx="1737995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5" dirty="0">
                <a:solidFill>
                  <a:srgbClr val="0096FF"/>
                </a:solidFill>
                <a:latin typeface="Calibri"/>
                <a:cs typeface="Calibri"/>
              </a:rPr>
              <a:t>Orders</a:t>
            </a:r>
            <a:r>
              <a:rPr sz="1650" spc="-95" dirty="0">
                <a:solidFill>
                  <a:srgbClr val="0096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0096FF"/>
                </a:solidFill>
                <a:latin typeface="Calibri"/>
                <a:cs typeface="Calibri"/>
              </a:rPr>
              <a:t>Department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1384" y="7058175"/>
            <a:ext cx="1630045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30" dirty="0">
                <a:solidFill>
                  <a:srgbClr val="FF40FF"/>
                </a:solidFill>
                <a:latin typeface="Calibri"/>
                <a:cs typeface="Calibri"/>
              </a:rPr>
              <a:t>Stock</a:t>
            </a:r>
            <a:r>
              <a:rPr sz="1650" spc="-114" dirty="0">
                <a:solidFill>
                  <a:srgbClr val="FF40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40FF"/>
                </a:solidFill>
                <a:latin typeface="Calibri"/>
                <a:cs typeface="Calibri"/>
              </a:rPr>
              <a:t>Department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304009" y="3534200"/>
            <a:ext cx="237042" cy="2366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33246" y="7058175"/>
            <a:ext cx="2488565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5230" algn="l"/>
              </a:tabLst>
            </a:pPr>
            <a:r>
              <a:rPr sz="1650" u="heavy" spc="-25" dirty="0">
                <a:solidFill>
                  <a:srgbClr val="FF40FF"/>
                </a:solidFill>
                <a:latin typeface="Calibri"/>
                <a:cs typeface="Calibri"/>
              </a:rPr>
              <a:t> 	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304011" y="3534192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9568" y="3652516"/>
            <a:ext cx="237032" cy="2366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59564" y="3652507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41052" y="3179260"/>
            <a:ext cx="237032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41046" y="3179245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96604" y="3297573"/>
            <a:ext cx="237029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96599" y="3297561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33637" y="3652516"/>
            <a:ext cx="237039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33634" y="3652507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52153" y="3179260"/>
            <a:ext cx="237039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52152" y="3179245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26228" y="3060938"/>
            <a:ext cx="237032" cy="2366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26223" y="3060930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96604" y="2942621"/>
            <a:ext cx="237029" cy="2366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96599" y="2942615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5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07712" y="3534200"/>
            <a:ext cx="237032" cy="2366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07705" y="3534192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81778" y="2942621"/>
            <a:ext cx="237042" cy="2366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81776" y="2942615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5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63261" y="3415887"/>
            <a:ext cx="237032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63258" y="3415876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00297" y="3770839"/>
            <a:ext cx="237039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00293" y="3770822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96604" y="4244104"/>
            <a:ext cx="237029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96599" y="4244083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41052" y="4480731"/>
            <a:ext cx="237032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41046" y="4480714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41052" y="4125782"/>
            <a:ext cx="237032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41046" y="4125768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55872" y="4125771"/>
            <a:ext cx="3792854" cy="0"/>
          </a:xfrm>
          <a:custGeom>
            <a:avLst/>
            <a:gdLst/>
            <a:ahLst/>
            <a:cxnLst/>
            <a:rect l="l" t="t" r="r" b="b"/>
            <a:pathLst>
              <a:path w="3792854">
                <a:moveTo>
                  <a:pt x="0" y="0"/>
                </a:moveTo>
                <a:lnTo>
                  <a:pt x="3555530" y="0"/>
                </a:lnTo>
                <a:lnTo>
                  <a:pt x="3792565" y="0"/>
                </a:lnTo>
              </a:path>
            </a:pathLst>
          </a:custGeom>
          <a:ln w="52584">
            <a:solidFill>
              <a:srgbClr val="FF93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96604" y="4599044"/>
            <a:ext cx="237029" cy="2366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96599" y="4599030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85493" y="4362418"/>
            <a:ext cx="237039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85493" y="4362399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52153" y="4244104"/>
            <a:ext cx="237039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52152" y="4244083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70670" y="4599044"/>
            <a:ext cx="237039" cy="2366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370670" y="4599030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26228" y="4244104"/>
            <a:ext cx="237032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726223" y="4244083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607712" y="3889152"/>
            <a:ext cx="237032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07705" y="3889137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81778" y="4244104"/>
            <a:ext cx="237042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81776" y="4244083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04009" y="4835683"/>
            <a:ext cx="237042" cy="2366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04011" y="4835661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59568" y="4953996"/>
            <a:ext cx="237032" cy="2366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59564" y="4953976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44745" y="4599044"/>
            <a:ext cx="237032" cy="2366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44740" y="4599030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133637" y="4953996"/>
            <a:ext cx="237039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33634" y="4953976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85493" y="5190623"/>
            <a:ext cx="237039" cy="2366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85493" y="5190606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778084" y="5308949"/>
            <a:ext cx="237032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78081" y="5308922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607712" y="4953996"/>
            <a:ext cx="237032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607705" y="4953976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252153" y="5308949"/>
            <a:ext cx="237039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52152" y="5308922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81778" y="4953996"/>
            <a:ext cx="237042" cy="2366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81776" y="4953976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489196" y="5663888"/>
            <a:ext cx="237032" cy="2366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489187" y="5663868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370670" y="6137154"/>
            <a:ext cx="237039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370670" y="6137129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22535" y="5545575"/>
            <a:ext cx="237032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22528" y="5545552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778084" y="5663888"/>
            <a:ext cx="237032" cy="2366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778081" y="5663868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33637" y="5663888"/>
            <a:ext cx="237039" cy="2366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133634" y="5663868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26228" y="5308949"/>
            <a:ext cx="237032" cy="2366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726223" y="5308922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81778" y="5308949"/>
            <a:ext cx="237042" cy="2366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081776" y="5308922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63261" y="5663888"/>
            <a:ext cx="237032" cy="2366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963258" y="5663868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015120" y="6137154"/>
            <a:ext cx="237039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015116" y="6137129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659568" y="6137154"/>
            <a:ext cx="237032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59564" y="6137129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04009" y="6137154"/>
            <a:ext cx="237042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304011" y="6137129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81778" y="6137154"/>
            <a:ext cx="237042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81776" y="6137129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726228" y="6137154"/>
            <a:ext cx="237032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26223" y="6137129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607712" y="6492106"/>
            <a:ext cx="237032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607705" y="6492075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252153" y="6492106"/>
            <a:ext cx="237039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252152" y="6492075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778084" y="6492106"/>
            <a:ext cx="237032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78081" y="6492075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04009" y="6492106"/>
            <a:ext cx="237042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304011" y="6492075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541052" y="6847049"/>
            <a:ext cx="237032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541046" y="6847022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015120" y="6847049"/>
            <a:ext cx="237039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015116" y="6847022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607712" y="6847049"/>
            <a:ext cx="237032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607705" y="6847022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963261" y="6492106"/>
            <a:ext cx="237032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63258" y="6492075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200297" y="6847049"/>
            <a:ext cx="237039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00293" y="6847022"/>
            <a:ext cx="237490" cy="236854"/>
          </a:xfrm>
          <a:custGeom>
            <a:avLst/>
            <a:gdLst/>
            <a:ahLst/>
            <a:cxnLst/>
            <a:rect l="l" t="t" r="r" b="b"/>
            <a:pathLst>
              <a:path w="237489" h="236854">
                <a:moveTo>
                  <a:pt x="202326" y="34656"/>
                </a:moveTo>
                <a:lnTo>
                  <a:pt x="228362" y="73797"/>
                </a:lnTo>
                <a:lnTo>
                  <a:pt x="237041" y="118318"/>
                </a:lnTo>
                <a:lnTo>
                  <a:pt x="228362" y="162840"/>
                </a:lnTo>
                <a:lnTo>
                  <a:pt x="202326" y="201980"/>
                </a:lnTo>
                <a:lnTo>
                  <a:pt x="163118" y="227973"/>
                </a:lnTo>
                <a:lnTo>
                  <a:pt x="118520" y="236637"/>
                </a:lnTo>
                <a:lnTo>
                  <a:pt x="73923" y="227973"/>
                </a:lnTo>
                <a:lnTo>
                  <a:pt x="34715" y="201980"/>
                </a:lnTo>
                <a:lnTo>
                  <a:pt x="8678" y="162840"/>
                </a:lnTo>
                <a:lnTo>
                  <a:pt x="0" y="118318"/>
                </a:lnTo>
                <a:lnTo>
                  <a:pt x="8678" y="73797"/>
                </a:lnTo>
                <a:lnTo>
                  <a:pt x="34715" y="34656"/>
                </a:lnTo>
                <a:lnTo>
                  <a:pt x="73923" y="8664"/>
                </a:lnTo>
                <a:lnTo>
                  <a:pt x="118520" y="0"/>
                </a:lnTo>
                <a:lnTo>
                  <a:pt x="163118" y="8664"/>
                </a:lnTo>
                <a:lnTo>
                  <a:pt x="202326" y="34656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010">
              <a:lnSpc>
                <a:spcPct val="100000"/>
              </a:lnSpc>
            </a:pPr>
            <a:r>
              <a:rPr spc="20" dirty="0">
                <a:solidFill>
                  <a:srgbClr val="58595B"/>
                </a:solidFill>
              </a:rPr>
              <a:t>Microservices </a:t>
            </a:r>
            <a:r>
              <a:rPr spc="165" dirty="0">
                <a:solidFill>
                  <a:srgbClr val="58595B"/>
                </a:solidFill>
              </a:rPr>
              <a:t>Design </a:t>
            </a:r>
            <a:r>
              <a:rPr spc="20" dirty="0">
                <a:solidFill>
                  <a:srgbClr val="58595B"/>
                </a:solidFill>
              </a:rPr>
              <a:t>Principles:</a:t>
            </a:r>
            <a:r>
              <a:rPr spc="-425" dirty="0">
                <a:solidFill>
                  <a:srgbClr val="58595B"/>
                </a:solidFill>
              </a:rPr>
              <a:t> </a:t>
            </a:r>
            <a:r>
              <a:rPr spc="40" dirty="0"/>
              <a:t>Resilience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7599" y="1940014"/>
            <a:ext cx="2231390" cy="966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200" spc="35" dirty="0">
                <a:solidFill>
                  <a:srgbClr val="58595B"/>
                </a:solidFill>
                <a:latin typeface="Calibri"/>
                <a:cs typeface="Calibri"/>
              </a:rPr>
              <a:t>Emb</a:t>
            </a:r>
            <a:r>
              <a:rPr sz="2200" spc="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200" spc="30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2200" spc="5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22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95B"/>
                </a:solidFill>
                <a:latin typeface="Calibri"/>
                <a:cs typeface="Calibri"/>
              </a:rPr>
              <a:t>failu</a:t>
            </a:r>
            <a:r>
              <a:rPr sz="2200" spc="-2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200" spc="5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34"/>
              </a:spcBef>
            </a:pPr>
            <a:r>
              <a:rPr sz="100" spc="-30" baseline="444444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750" spc="50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1750" spc="20" dirty="0">
                <a:solidFill>
                  <a:srgbClr val="F26722"/>
                </a:solidFill>
                <a:latin typeface="Calibri"/>
                <a:cs typeface="Calibri"/>
              </a:rPr>
              <a:t>nother</a:t>
            </a:r>
            <a:r>
              <a:rPr sz="17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F26722"/>
                </a:solidFill>
                <a:latin typeface="Calibri"/>
                <a:cs typeface="Calibri"/>
              </a:rPr>
              <a:t>se</a:t>
            </a:r>
            <a:r>
              <a:rPr sz="1750" spc="30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750" spc="35" dirty="0">
                <a:solidFill>
                  <a:srgbClr val="F26722"/>
                </a:solidFill>
                <a:latin typeface="Calibri"/>
                <a:cs typeface="Calibri"/>
              </a:rPr>
              <a:t>vi</a:t>
            </a:r>
            <a:r>
              <a:rPr sz="1750" spc="2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750" spc="10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endParaRPr sz="17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330"/>
              </a:spcBef>
            </a:pPr>
            <a:r>
              <a:rPr sz="100" spc="-30" baseline="444444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750" spc="40" dirty="0">
                <a:solidFill>
                  <a:srgbClr val="F26722"/>
                </a:solidFill>
                <a:latin typeface="Calibri"/>
                <a:cs typeface="Calibri"/>
              </a:rPr>
              <a:t>Speci</a:t>
            </a:r>
            <a:r>
              <a:rPr sz="1750" spc="-10" dirty="0">
                <a:solidFill>
                  <a:srgbClr val="F26722"/>
                </a:solidFill>
                <a:latin typeface="Calibri"/>
                <a:cs typeface="Calibri"/>
              </a:rPr>
              <a:t>fi</a:t>
            </a:r>
            <a:r>
              <a:rPr sz="1750" spc="4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7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750" spc="45" dirty="0">
                <a:solidFill>
                  <a:srgbClr val="F26722"/>
                </a:solidFill>
                <a:latin typeface="Calibri"/>
                <a:cs typeface="Calibri"/>
              </a:rPr>
              <a:t>onne</a:t>
            </a:r>
            <a:r>
              <a:rPr sz="1750" spc="50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750" spc="25" dirty="0">
                <a:solidFill>
                  <a:srgbClr val="F26722"/>
                </a:solidFill>
                <a:latin typeface="Calibri"/>
                <a:cs typeface="Calibri"/>
              </a:rPr>
              <a:t>tion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7599" y="2948139"/>
            <a:ext cx="2567940" cy="578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100" spc="-30" baseline="444444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750" spc="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750" spc="10" dirty="0">
                <a:solidFill>
                  <a:srgbClr val="F26722"/>
                </a:solidFill>
                <a:latin typeface="Calibri"/>
                <a:cs typeface="Calibri"/>
              </a:rPr>
              <a:t>hi</a:t>
            </a:r>
            <a:r>
              <a:rPr sz="1750" spc="-10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750" spc="25" dirty="0">
                <a:solidFill>
                  <a:srgbClr val="F26722"/>
                </a:solidFill>
                <a:latin typeface="Calibri"/>
                <a:cs typeface="Calibri"/>
              </a:rPr>
              <a:t>d-pa</a:t>
            </a:r>
            <a:r>
              <a:rPr sz="1750" spc="5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750" spc="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750" spc="35" dirty="0">
                <a:solidFill>
                  <a:srgbClr val="F26722"/>
                </a:solidFill>
                <a:latin typeface="Calibri"/>
                <a:cs typeface="Calibri"/>
              </a:rPr>
              <a:t>y</a:t>
            </a:r>
            <a:r>
              <a:rPr sz="17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750" spc="20" dirty="0">
                <a:solidFill>
                  <a:srgbClr val="F26722"/>
                </a:solidFill>
                <a:latin typeface="Calibri"/>
                <a:cs typeface="Calibri"/>
              </a:rPr>
              <a:t>s</a:t>
            </a:r>
            <a:r>
              <a:rPr sz="1750" spc="10" dirty="0">
                <a:solidFill>
                  <a:srgbClr val="F26722"/>
                </a:solidFill>
                <a:latin typeface="Calibri"/>
                <a:cs typeface="Calibri"/>
              </a:rPr>
              <a:t>y</a:t>
            </a:r>
            <a:r>
              <a:rPr sz="1750" dirty="0">
                <a:solidFill>
                  <a:srgbClr val="F26722"/>
                </a:solidFill>
                <a:latin typeface="Calibri"/>
                <a:cs typeface="Calibri"/>
              </a:rPr>
              <a:t>s</a:t>
            </a:r>
            <a:r>
              <a:rPr sz="1750" spc="-1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750" spc="40" dirty="0">
                <a:solidFill>
                  <a:srgbClr val="F26722"/>
                </a:solidFill>
                <a:latin typeface="Calibri"/>
                <a:cs typeface="Calibri"/>
              </a:rPr>
              <a:t>em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200" spc="114" dirty="0">
                <a:solidFill>
                  <a:srgbClr val="58595B"/>
                </a:solidFill>
                <a:latin typeface="Calibri"/>
                <a:cs typeface="Calibri"/>
              </a:rPr>
              <a:t>D</a:t>
            </a:r>
            <a:r>
              <a:rPr sz="2200" spc="100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2200" spc="80" dirty="0">
                <a:solidFill>
                  <a:srgbClr val="58595B"/>
                </a:solidFill>
                <a:latin typeface="Calibri"/>
                <a:cs typeface="Calibri"/>
              </a:rPr>
              <a:t>g</a:t>
            </a:r>
            <a:r>
              <a:rPr sz="2200" spc="-6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200" spc="30" dirty="0">
                <a:solidFill>
                  <a:srgbClr val="58595B"/>
                </a:solidFill>
                <a:latin typeface="Calibri"/>
                <a:cs typeface="Calibri"/>
              </a:rPr>
              <a:t>ade</a:t>
            </a:r>
            <a:r>
              <a:rPr sz="22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200" spc="35" dirty="0">
                <a:solidFill>
                  <a:srgbClr val="58595B"/>
                </a:solidFill>
                <a:latin typeface="Calibri"/>
                <a:cs typeface="Calibri"/>
              </a:rPr>
              <a:t>fun</a:t>
            </a:r>
            <a:r>
              <a:rPr sz="2200" spc="60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2200" spc="15" dirty="0">
                <a:solidFill>
                  <a:srgbClr val="58595B"/>
                </a:solidFill>
                <a:latin typeface="Calibri"/>
                <a:cs typeface="Calibri"/>
              </a:rPr>
              <a:t>tionali</a:t>
            </a:r>
            <a:r>
              <a:rPr sz="2200" spc="2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200" spc="40" dirty="0">
                <a:solidFill>
                  <a:srgbClr val="58595B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200" spc="114" dirty="0">
                <a:solidFill>
                  <a:srgbClr val="58595B"/>
                </a:solidFill>
                <a:latin typeface="Calibri"/>
                <a:cs typeface="Calibri"/>
              </a:rPr>
              <a:t>D</a:t>
            </a:r>
            <a:r>
              <a:rPr sz="2200" spc="5" dirty="0">
                <a:solidFill>
                  <a:srgbClr val="58595B"/>
                </a:solidFill>
                <a:latin typeface="Calibri"/>
                <a:cs typeface="Calibri"/>
              </a:rPr>
              <a:t>efault</a:t>
            </a:r>
            <a:r>
              <a:rPr sz="22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200" spc="35" dirty="0">
                <a:solidFill>
                  <a:srgbClr val="58595B"/>
                </a:solidFill>
                <a:latin typeface="Calibri"/>
                <a:cs typeface="Calibri"/>
              </a:rPr>
              <a:t>fun</a:t>
            </a:r>
            <a:r>
              <a:rPr sz="2200" spc="60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2200" spc="15" dirty="0">
                <a:solidFill>
                  <a:srgbClr val="58595B"/>
                </a:solidFill>
                <a:latin typeface="Calibri"/>
                <a:cs typeface="Calibri"/>
              </a:rPr>
              <a:t>tionali</a:t>
            </a:r>
            <a:r>
              <a:rPr sz="2200" spc="2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200" spc="40" dirty="0">
                <a:solidFill>
                  <a:srgbClr val="58595B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200" spc="-110" dirty="0">
                <a:solidFill>
                  <a:srgbClr val="58595B"/>
                </a:solidFill>
                <a:latin typeface="Calibri"/>
                <a:cs typeface="Calibri"/>
              </a:rPr>
              <a:t>M</a:t>
            </a:r>
            <a:r>
              <a:rPr sz="2200" spc="25" dirty="0">
                <a:solidFill>
                  <a:srgbClr val="58595B"/>
                </a:solidFill>
                <a:latin typeface="Calibri"/>
                <a:cs typeface="Calibri"/>
              </a:rPr>
              <a:t>ultiple</a:t>
            </a:r>
            <a:r>
              <a:rPr sz="22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200" spc="25" dirty="0">
                <a:solidFill>
                  <a:srgbClr val="58595B"/>
                </a:solidFill>
                <a:latin typeface="Calibri"/>
                <a:cs typeface="Calibri"/>
              </a:rPr>
              <a:t>instan</a:t>
            </a:r>
            <a:r>
              <a:rPr sz="2200" spc="10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2200" spc="5" dirty="0">
                <a:solidFill>
                  <a:srgbClr val="58595B"/>
                </a:solidFill>
                <a:latin typeface="Calibri"/>
                <a:cs typeface="Calibri"/>
              </a:rPr>
              <a:t>es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34"/>
              </a:spcBef>
            </a:pPr>
            <a:r>
              <a:rPr sz="100" spc="-30" baseline="444444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750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750" spc="85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750" spc="65" dirty="0">
                <a:solidFill>
                  <a:srgbClr val="F26722"/>
                </a:solidFill>
                <a:latin typeface="Calibri"/>
                <a:cs typeface="Calibri"/>
              </a:rPr>
              <a:t>g</a:t>
            </a:r>
            <a:r>
              <a:rPr sz="1750" spc="5" dirty="0">
                <a:solidFill>
                  <a:srgbClr val="F26722"/>
                </a:solidFill>
                <a:latin typeface="Calibri"/>
                <a:cs typeface="Calibri"/>
              </a:rPr>
              <a:t>is</a:t>
            </a:r>
            <a:r>
              <a:rPr sz="1750" spc="-10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750" spc="-15" dirty="0">
                <a:solidFill>
                  <a:srgbClr val="F26722"/>
                </a:solidFill>
                <a:latin typeface="Calibri"/>
                <a:cs typeface="Calibri"/>
              </a:rPr>
              <a:t>er</a:t>
            </a:r>
            <a:r>
              <a:rPr sz="17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750" spc="50" dirty="0">
                <a:solidFill>
                  <a:srgbClr val="F26722"/>
                </a:solidFill>
                <a:latin typeface="Calibri"/>
                <a:cs typeface="Calibri"/>
              </a:rPr>
              <a:t>on</a:t>
            </a:r>
            <a:r>
              <a:rPr sz="17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F26722"/>
                </a:solidFill>
                <a:latin typeface="Calibri"/>
                <a:cs typeface="Calibri"/>
              </a:rPr>
              <a:t>sta</a:t>
            </a:r>
            <a:r>
              <a:rPr sz="1750" spc="30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750" spc="40" dirty="0">
                <a:solidFill>
                  <a:srgbClr val="F26722"/>
                </a:solidFill>
                <a:latin typeface="Calibri"/>
                <a:cs typeface="Calibri"/>
              </a:rPr>
              <a:t>tup</a:t>
            </a:r>
            <a:endParaRPr sz="17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330"/>
              </a:spcBef>
            </a:pPr>
            <a:r>
              <a:rPr sz="100" spc="-30" baseline="444444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750" spc="100" dirty="0">
                <a:solidFill>
                  <a:srgbClr val="F26722"/>
                </a:solidFill>
                <a:latin typeface="Calibri"/>
                <a:cs typeface="Calibri"/>
              </a:rPr>
              <a:t>D</a:t>
            </a:r>
            <a:r>
              <a:rPr sz="1750" spc="-15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750" spc="-30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750" spc="85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750" spc="65" dirty="0">
                <a:solidFill>
                  <a:srgbClr val="F26722"/>
                </a:solidFill>
                <a:latin typeface="Calibri"/>
                <a:cs typeface="Calibri"/>
              </a:rPr>
              <a:t>g</a:t>
            </a:r>
            <a:r>
              <a:rPr sz="1750" spc="5" dirty="0">
                <a:solidFill>
                  <a:srgbClr val="F26722"/>
                </a:solidFill>
                <a:latin typeface="Calibri"/>
                <a:cs typeface="Calibri"/>
              </a:rPr>
              <a:t>is</a:t>
            </a:r>
            <a:r>
              <a:rPr sz="1750" spc="-10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750" spc="-15" dirty="0">
                <a:solidFill>
                  <a:srgbClr val="F26722"/>
                </a:solidFill>
                <a:latin typeface="Calibri"/>
                <a:cs typeface="Calibri"/>
              </a:rPr>
              <a:t>er</a:t>
            </a:r>
            <a:r>
              <a:rPr sz="17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750" spc="50" dirty="0">
                <a:solidFill>
                  <a:srgbClr val="F26722"/>
                </a:solidFill>
                <a:latin typeface="Calibri"/>
                <a:cs typeface="Calibri"/>
              </a:rPr>
              <a:t>on</a:t>
            </a:r>
            <a:r>
              <a:rPr sz="17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750" spc="5" dirty="0">
                <a:solidFill>
                  <a:srgbClr val="F26722"/>
                </a:solidFill>
                <a:latin typeface="Calibri"/>
                <a:cs typeface="Calibri"/>
              </a:rPr>
              <a:t>failu</a:t>
            </a:r>
            <a:r>
              <a:rPr sz="1750" spc="-20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750" spc="10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200" spc="-7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200" spc="35" dirty="0">
                <a:solidFill>
                  <a:srgbClr val="58595B"/>
                </a:solidFill>
                <a:latin typeface="Calibri"/>
                <a:cs typeface="Calibri"/>
              </a:rPr>
              <a:t>ypes</a:t>
            </a:r>
            <a:r>
              <a:rPr sz="22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58595B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95B"/>
                </a:solidFill>
                <a:latin typeface="Calibri"/>
                <a:cs typeface="Calibri"/>
              </a:rPr>
              <a:t>failu</a:t>
            </a:r>
            <a:r>
              <a:rPr sz="2200" spc="-2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200" spc="5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34"/>
              </a:spcBef>
            </a:pPr>
            <a:r>
              <a:rPr sz="100" spc="-30" baseline="444444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750" spc="35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750" dirty="0">
                <a:solidFill>
                  <a:srgbClr val="F26722"/>
                </a:solidFill>
                <a:latin typeface="Calibri"/>
                <a:cs typeface="Calibri"/>
              </a:rPr>
              <a:t>x</a:t>
            </a:r>
            <a:r>
              <a:rPr sz="1750" spc="30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750" spc="10" dirty="0">
                <a:solidFill>
                  <a:srgbClr val="F26722"/>
                </a:solidFill>
                <a:latin typeface="Calibri"/>
                <a:cs typeface="Calibri"/>
              </a:rPr>
              <a:t>eptions\Er</a:t>
            </a:r>
            <a:r>
              <a:rPr sz="1750" spc="-5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750" spc="5" dirty="0">
                <a:solidFill>
                  <a:srgbClr val="F26722"/>
                </a:solidFill>
                <a:latin typeface="Calibri"/>
                <a:cs typeface="Calibri"/>
              </a:rPr>
              <a:t>ors</a:t>
            </a:r>
            <a:endParaRPr sz="17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330"/>
              </a:spcBef>
            </a:pPr>
            <a:r>
              <a:rPr sz="100" spc="-30" baseline="444444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750" spc="100" dirty="0">
                <a:solidFill>
                  <a:srgbClr val="F26722"/>
                </a:solidFill>
                <a:latin typeface="Calibri"/>
                <a:cs typeface="Calibri"/>
              </a:rPr>
              <a:t>D</a:t>
            </a:r>
            <a:r>
              <a:rPr sz="1750" spc="10" dirty="0">
                <a:solidFill>
                  <a:srgbClr val="F26722"/>
                </a:solidFill>
                <a:latin typeface="Calibri"/>
                <a:cs typeface="Calibri"/>
              </a:rPr>
              <a:t>el</a:t>
            </a:r>
            <a:r>
              <a:rPr sz="1750" spc="-5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1750" spc="20" dirty="0">
                <a:solidFill>
                  <a:srgbClr val="F26722"/>
                </a:solidFill>
                <a:latin typeface="Calibri"/>
                <a:cs typeface="Calibri"/>
              </a:rPr>
              <a:t>y</a:t>
            </a:r>
            <a:r>
              <a:rPr sz="1750" spc="10" dirty="0">
                <a:solidFill>
                  <a:srgbClr val="F26722"/>
                </a:solidFill>
                <a:latin typeface="Calibri"/>
                <a:cs typeface="Calibri"/>
              </a:rPr>
              <a:t>s</a:t>
            </a:r>
            <a:endParaRPr sz="17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330"/>
              </a:spcBef>
            </a:pPr>
            <a:r>
              <a:rPr sz="100" spc="-30" baseline="444444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750" spc="25" dirty="0">
                <a:solidFill>
                  <a:srgbClr val="F26722"/>
                </a:solidFill>
                <a:latin typeface="Calibri"/>
                <a:cs typeface="Calibri"/>
              </a:rPr>
              <a:t>Un</a:t>
            </a:r>
            <a:r>
              <a:rPr sz="1750" spc="5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1750" spc="45" dirty="0">
                <a:solidFill>
                  <a:srgbClr val="F26722"/>
                </a:solidFill>
                <a:latin typeface="Calibri"/>
                <a:cs typeface="Calibri"/>
              </a:rPr>
              <a:t>v</a:t>
            </a:r>
            <a:r>
              <a:rPr sz="1750" spc="15" dirty="0">
                <a:solidFill>
                  <a:srgbClr val="F26722"/>
                </a:solidFill>
                <a:latin typeface="Calibri"/>
                <a:cs typeface="Calibri"/>
              </a:rPr>
              <a:t>ailabili</a:t>
            </a:r>
            <a:r>
              <a:rPr sz="1750" spc="2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750" spc="35" dirty="0">
                <a:solidFill>
                  <a:srgbClr val="F26722"/>
                </a:solidFill>
                <a:latin typeface="Calibri"/>
                <a:cs typeface="Calibri"/>
              </a:rPr>
              <a:t>y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200" spc="10" dirty="0">
                <a:solidFill>
                  <a:srgbClr val="58595B"/>
                </a:solidFill>
                <a:latin typeface="Calibri"/>
                <a:cs typeface="Calibri"/>
              </a:rPr>
              <a:t>Ne</a:t>
            </a:r>
            <a:r>
              <a:rPr sz="2200" spc="20" dirty="0">
                <a:solidFill>
                  <a:srgbClr val="58595B"/>
                </a:solidFill>
                <a:latin typeface="Calibri"/>
                <a:cs typeface="Calibri"/>
              </a:rPr>
              <a:t>tw</a:t>
            </a:r>
            <a:r>
              <a:rPr sz="2200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200" spc="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200" spc="30" dirty="0">
                <a:solidFill>
                  <a:srgbClr val="58595B"/>
                </a:solidFill>
                <a:latin typeface="Calibri"/>
                <a:cs typeface="Calibri"/>
              </a:rPr>
              <a:t>k</a:t>
            </a:r>
            <a:r>
              <a:rPr sz="22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200" spc="15" dirty="0">
                <a:solidFill>
                  <a:srgbClr val="58595B"/>
                </a:solidFill>
                <a:latin typeface="Calibri"/>
                <a:cs typeface="Calibri"/>
              </a:rPr>
              <a:t>issues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34"/>
              </a:spcBef>
            </a:pPr>
            <a:r>
              <a:rPr sz="100" spc="-30" baseline="444444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750" spc="100" dirty="0">
                <a:solidFill>
                  <a:srgbClr val="F26722"/>
                </a:solidFill>
                <a:latin typeface="Calibri"/>
                <a:cs typeface="Calibri"/>
              </a:rPr>
              <a:t>D</a:t>
            </a:r>
            <a:r>
              <a:rPr sz="1750" spc="10" dirty="0">
                <a:solidFill>
                  <a:srgbClr val="F26722"/>
                </a:solidFill>
                <a:latin typeface="Calibri"/>
                <a:cs typeface="Calibri"/>
              </a:rPr>
              <a:t>el</a:t>
            </a:r>
            <a:r>
              <a:rPr sz="1750" spc="-5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1750" spc="35" dirty="0">
                <a:solidFill>
                  <a:srgbClr val="F26722"/>
                </a:solidFill>
                <a:latin typeface="Calibri"/>
                <a:cs typeface="Calibri"/>
              </a:rPr>
              <a:t>y</a:t>
            </a:r>
            <a:endParaRPr sz="17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330"/>
              </a:spcBef>
            </a:pPr>
            <a:r>
              <a:rPr sz="100" spc="-30" baseline="444444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750" spc="25" dirty="0">
                <a:solidFill>
                  <a:srgbClr val="F26722"/>
                </a:solidFill>
                <a:latin typeface="Calibri"/>
                <a:cs typeface="Calibri"/>
              </a:rPr>
              <a:t>Un</a:t>
            </a:r>
            <a:r>
              <a:rPr sz="1750" spc="5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1750" spc="45" dirty="0">
                <a:solidFill>
                  <a:srgbClr val="F26722"/>
                </a:solidFill>
                <a:latin typeface="Calibri"/>
                <a:cs typeface="Calibri"/>
              </a:rPr>
              <a:t>v</a:t>
            </a:r>
            <a:r>
              <a:rPr sz="1750" spc="15" dirty="0">
                <a:solidFill>
                  <a:srgbClr val="F26722"/>
                </a:solidFill>
                <a:latin typeface="Calibri"/>
                <a:cs typeface="Calibri"/>
              </a:rPr>
              <a:t>ailabili</a:t>
            </a:r>
            <a:r>
              <a:rPr sz="1750" spc="2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750" spc="35" dirty="0">
                <a:solidFill>
                  <a:srgbClr val="F26722"/>
                </a:solidFill>
                <a:latin typeface="Calibri"/>
                <a:cs typeface="Calibri"/>
              </a:rPr>
              <a:t>y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200" spc="-100" dirty="0">
                <a:solidFill>
                  <a:srgbClr val="58595B"/>
                </a:solidFill>
                <a:latin typeface="Calibri"/>
                <a:cs typeface="Calibri"/>
              </a:rPr>
              <a:t>V</a:t>
            </a:r>
            <a:r>
              <a:rPr sz="2200" spc="20" dirty="0">
                <a:solidFill>
                  <a:srgbClr val="58595B"/>
                </a:solidFill>
                <a:latin typeface="Calibri"/>
                <a:cs typeface="Calibri"/>
              </a:rPr>
              <a:t>alida</a:t>
            </a:r>
            <a:r>
              <a:rPr sz="2200" spc="-2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200" spc="5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22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200" spc="40" dirty="0">
                <a:solidFill>
                  <a:srgbClr val="58595B"/>
                </a:solidFill>
                <a:latin typeface="Calibri"/>
                <a:cs typeface="Calibri"/>
              </a:rPr>
              <a:t>input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34"/>
              </a:spcBef>
            </a:pPr>
            <a:r>
              <a:rPr sz="100" spc="-30" baseline="444444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750" spc="70" dirty="0">
                <a:solidFill>
                  <a:srgbClr val="F26722"/>
                </a:solidFill>
                <a:latin typeface="Calibri"/>
                <a:cs typeface="Calibri"/>
              </a:rPr>
              <a:t>S</a:t>
            </a:r>
            <a:r>
              <a:rPr sz="1750" spc="-15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750" spc="2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750" spc="35" dirty="0">
                <a:solidFill>
                  <a:srgbClr val="F26722"/>
                </a:solidFill>
                <a:latin typeface="Calibri"/>
                <a:cs typeface="Calibri"/>
              </a:rPr>
              <a:t>vi</a:t>
            </a:r>
            <a:r>
              <a:rPr sz="1750" spc="2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750" spc="10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7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750" spc="40" dirty="0">
                <a:solidFill>
                  <a:srgbClr val="F26722"/>
                </a:solidFill>
                <a:latin typeface="Calibri"/>
                <a:cs typeface="Calibri"/>
              </a:rPr>
              <a:t>o</a:t>
            </a:r>
            <a:r>
              <a:rPr sz="17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F26722"/>
                </a:solidFill>
                <a:latin typeface="Calibri"/>
                <a:cs typeface="Calibri"/>
              </a:rPr>
              <a:t>se</a:t>
            </a:r>
            <a:r>
              <a:rPr sz="1750" spc="30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750" spc="35" dirty="0">
                <a:solidFill>
                  <a:srgbClr val="F26722"/>
                </a:solidFill>
                <a:latin typeface="Calibri"/>
                <a:cs typeface="Calibri"/>
              </a:rPr>
              <a:t>vi</a:t>
            </a:r>
            <a:r>
              <a:rPr sz="1750" spc="2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750" spc="10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endParaRPr sz="17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330"/>
              </a:spcBef>
            </a:pPr>
            <a:r>
              <a:rPr sz="100" spc="-30" baseline="444444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750" spc="30" dirty="0">
                <a:solidFill>
                  <a:srgbClr val="F26722"/>
                </a:solidFill>
                <a:latin typeface="Calibri"/>
                <a:cs typeface="Calibri"/>
              </a:rPr>
              <a:t>Clie</a:t>
            </a:r>
            <a:r>
              <a:rPr sz="1750" spc="35" dirty="0">
                <a:solidFill>
                  <a:srgbClr val="F26722"/>
                </a:solidFill>
                <a:latin typeface="Calibri"/>
                <a:cs typeface="Calibri"/>
              </a:rPr>
              <a:t>n</a:t>
            </a:r>
            <a:r>
              <a:rPr sz="1750" spc="-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7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750" spc="40" dirty="0">
                <a:solidFill>
                  <a:srgbClr val="F26722"/>
                </a:solidFill>
                <a:latin typeface="Calibri"/>
                <a:cs typeface="Calibri"/>
              </a:rPr>
              <a:t>o</a:t>
            </a:r>
            <a:r>
              <a:rPr sz="17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F26722"/>
                </a:solidFill>
                <a:latin typeface="Calibri"/>
                <a:cs typeface="Calibri"/>
              </a:rPr>
              <a:t>se</a:t>
            </a:r>
            <a:r>
              <a:rPr sz="1750" spc="30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750" spc="35" dirty="0">
                <a:solidFill>
                  <a:srgbClr val="F26722"/>
                </a:solidFill>
                <a:latin typeface="Calibri"/>
                <a:cs typeface="Calibri"/>
              </a:rPr>
              <a:t>vi</a:t>
            </a:r>
            <a:r>
              <a:rPr sz="1750" spc="2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750" spc="10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81983" y="2445520"/>
            <a:ext cx="1755775" cy="1316990"/>
          </a:xfrm>
          <a:custGeom>
            <a:avLst/>
            <a:gdLst/>
            <a:ahLst/>
            <a:cxnLst/>
            <a:rect l="l" t="t" r="r" b="b"/>
            <a:pathLst>
              <a:path w="1755775" h="1316989">
                <a:moveTo>
                  <a:pt x="146288" y="0"/>
                </a:moveTo>
                <a:lnTo>
                  <a:pt x="1609168" y="0"/>
                </a:lnTo>
                <a:lnTo>
                  <a:pt x="1655409" y="7459"/>
                </a:lnTo>
                <a:lnTo>
                  <a:pt x="1695566" y="28230"/>
                </a:lnTo>
                <a:lnTo>
                  <a:pt x="1727232" y="59905"/>
                </a:lnTo>
                <a:lnTo>
                  <a:pt x="1747998" y="100075"/>
                </a:lnTo>
                <a:lnTo>
                  <a:pt x="1755456" y="146329"/>
                </a:lnTo>
                <a:lnTo>
                  <a:pt x="1755456" y="1170633"/>
                </a:lnTo>
                <a:lnTo>
                  <a:pt x="1747998" y="1216887"/>
                </a:lnTo>
                <a:lnTo>
                  <a:pt x="1727232" y="1257056"/>
                </a:lnTo>
                <a:lnTo>
                  <a:pt x="1695566" y="1288731"/>
                </a:lnTo>
                <a:lnTo>
                  <a:pt x="1655409" y="1309503"/>
                </a:lnTo>
                <a:lnTo>
                  <a:pt x="1609168" y="1316962"/>
                </a:lnTo>
                <a:lnTo>
                  <a:pt x="146288" y="1316962"/>
                </a:lnTo>
                <a:lnTo>
                  <a:pt x="100046" y="1309503"/>
                </a:lnTo>
                <a:lnTo>
                  <a:pt x="59889" y="1288731"/>
                </a:lnTo>
                <a:lnTo>
                  <a:pt x="28223" y="1257056"/>
                </a:lnTo>
                <a:lnTo>
                  <a:pt x="7457" y="1216887"/>
                </a:lnTo>
                <a:lnTo>
                  <a:pt x="0" y="1170633"/>
                </a:lnTo>
                <a:lnTo>
                  <a:pt x="0" y="146329"/>
                </a:lnTo>
                <a:lnTo>
                  <a:pt x="7457" y="100075"/>
                </a:lnTo>
                <a:lnTo>
                  <a:pt x="28223" y="59905"/>
                </a:lnTo>
                <a:lnTo>
                  <a:pt x="59889" y="28230"/>
                </a:lnTo>
                <a:lnTo>
                  <a:pt x="100046" y="7459"/>
                </a:lnTo>
                <a:lnTo>
                  <a:pt x="146288" y="0"/>
                </a:lnTo>
                <a:close/>
              </a:path>
            </a:pathLst>
          </a:custGeom>
          <a:ln w="3251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4843" y="2743294"/>
            <a:ext cx="1029969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 marR="5080" indent="-111125">
              <a:lnSpc>
                <a:spcPts val="2430"/>
              </a:lnSpc>
            </a:pPr>
            <a:r>
              <a:rPr sz="2050" spc="4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2050" spc="35" dirty="0">
                <a:solidFill>
                  <a:srgbClr val="797979"/>
                </a:solidFill>
                <a:latin typeface="Calibri"/>
                <a:cs typeface="Calibri"/>
              </a:rPr>
              <a:t>cc</a:t>
            </a:r>
            <a:r>
              <a:rPr sz="2050" spc="50" dirty="0">
                <a:solidFill>
                  <a:srgbClr val="797979"/>
                </a:solidFill>
                <a:latin typeface="Calibri"/>
                <a:cs typeface="Calibri"/>
              </a:rPr>
              <a:t>ou</a:t>
            </a:r>
            <a:r>
              <a:rPr sz="2050" spc="40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sz="2050" dirty="0">
                <a:solidFill>
                  <a:srgbClr val="797979"/>
                </a:solidFill>
                <a:latin typeface="Calibri"/>
                <a:cs typeface="Calibri"/>
              </a:rPr>
              <a:t>ts  </a:t>
            </a:r>
            <a:r>
              <a:rPr sz="2050" spc="25" dirty="0">
                <a:solidFill>
                  <a:srgbClr val="797979"/>
                </a:solidFill>
                <a:latin typeface="Calibri"/>
                <a:cs typeface="Calibri"/>
              </a:rPr>
              <a:t>Service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53014" y="3469817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211315" y="0"/>
                </a:moveTo>
                <a:lnTo>
                  <a:pt x="142823" y="2239"/>
                </a:lnTo>
                <a:lnTo>
                  <a:pt x="84603" y="8475"/>
                </a:lnTo>
                <a:lnTo>
                  <a:pt x="39496" y="17981"/>
                </a:lnTo>
                <a:lnTo>
                  <a:pt x="0" y="43903"/>
                </a:lnTo>
                <a:lnTo>
                  <a:pt x="0" y="395097"/>
                </a:lnTo>
                <a:lnTo>
                  <a:pt x="39496" y="421014"/>
                </a:lnTo>
                <a:lnTo>
                  <a:pt x="84603" y="430517"/>
                </a:lnTo>
                <a:lnTo>
                  <a:pt x="142823" y="436749"/>
                </a:lnTo>
                <a:lnTo>
                  <a:pt x="211315" y="438988"/>
                </a:lnTo>
                <a:lnTo>
                  <a:pt x="281491" y="436749"/>
                </a:lnTo>
                <a:lnTo>
                  <a:pt x="343739" y="430517"/>
                </a:lnTo>
                <a:lnTo>
                  <a:pt x="393655" y="421014"/>
                </a:lnTo>
                <a:lnTo>
                  <a:pt x="426835" y="408966"/>
                </a:lnTo>
                <a:lnTo>
                  <a:pt x="438873" y="395097"/>
                </a:lnTo>
                <a:lnTo>
                  <a:pt x="438873" y="43903"/>
                </a:lnTo>
                <a:lnTo>
                  <a:pt x="393655" y="17981"/>
                </a:lnTo>
                <a:lnTo>
                  <a:pt x="343739" y="8475"/>
                </a:lnTo>
                <a:lnTo>
                  <a:pt x="281491" y="2239"/>
                </a:lnTo>
                <a:lnTo>
                  <a:pt x="211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4863" y="3469824"/>
            <a:ext cx="447040" cy="439420"/>
          </a:xfrm>
          <a:custGeom>
            <a:avLst/>
            <a:gdLst/>
            <a:ahLst/>
            <a:cxnLst/>
            <a:rect l="l" t="t" r="r" b="b"/>
            <a:pathLst>
              <a:path w="447039" h="439420">
                <a:moveTo>
                  <a:pt x="8127" y="395088"/>
                </a:moveTo>
                <a:lnTo>
                  <a:pt x="8127" y="43898"/>
                </a:lnTo>
                <a:lnTo>
                  <a:pt x="18474" y="30030"/>
                </a:lnTo>
                <a:lnTo>
                  <a:pt x="47622" y="17980"/>
                </a:lnTo>
                <a:lnTo>
                  <a:pt x="92726" y="8475"/>
                </a:lnTo>
                <a:lnTo>
                  <a:pt x="150943" y="2239"/>
                </a:lnTo>
                <a:lnTo>
                  <a:pt x="219432" y="0"/>
                </a:lnTo>
                <a:lnTo>
                  <a:pt x="289610" y="2239"/>
                </a:lnTo>
                <a:lnTo>
                  <a:pt x="351859" y="8475"/>
                </a:lnTo>
                <a:lnTo>
                  <a:pt x="401774" y="17980"/>
                </a:lnTo>
                <a:lnTo>
                  <a:pt x="434953" y="30030"/>
                </a:lnTo>
                <a:lnTo>
                  <a:pt x="446991" y="43898"/>
                </a:lnTo>
                <a:lnTo>
                  <a:pt x="446991" y="395088"/>
                </a:lnTo>
                <a:lnTo>
                  <a:pt x="401774" y="421006"/>
                </a:lnTo>
                <a:lnTo>
                  <a:pt x="351859" y="430512"/>
                </a:lnTo>
                <a:lnTo>
                  <a:pt x="289610" y="436747"/>
                </a:lnTo>
                <a:lnTo>
                  <a:pt x="219432" y="438987"/>
                </a:lnTo>
                <a:lnTo>
                  <a:pt x="150098" y="436747"/>
                </a:lnTo>
                <a:lnTo>
                  <a:pt x="89865" y="430512"/>
                </a:lnTo>
                <a:lnTo>
                  <a:pt x="42355" y="421006"/>
                </a:lnTo>
                <a:lnTo>
                  <a:pt x="11192" y="408956"/>
                </a:lnTo>
                <a:lnTo>
                  <a:pt x="0" y="395088"/>
                </a:lnTo>
              </a:path>
            </a:pathLst>
          </a:custGeom>
          <a:ln w="162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4863" y="3513723"/>
            <a:ext cx="439420" cy="44450"/>
          </a:xfrm>
          <a:custGeom>
            <a:avLst/>
            <a:gdLst/>
            <a:ahLst/>
            <a:cxnLst/>
            <a:rect l="l" t="t" r="r" b="b"/>
            <a:pathLst>
              <a:path w="439420" h="44450">
                <a:moveTo>
                  <a:pt x="0" y="0"/>
                </a:moveTo>
                <a:lnTo>
                  <a:pt x="42355" y="25917"/>
                </a:lnTo>
                <a:lnTo>
                  <a:pt x="89865" y="35423"/>
                </a:lnTo>
                <a:lnTo>
                  <a:pt x="150098" y="41658"/>
                </a:lnTo>
                <a:lnTo>
                  <a:pt x="219432" y="43898"/>
                </a:lnTo>
                <a:lnTo>
                  <a:pt x="288765" y="41658"/>
                </a:lnTo>
                <a:lnTo>
                  <a:pt x="348998" y="35423"/>
                </a:lnTo>
                <a:lnTo>
                  <a:pt x="396508" y="25917"/>
                </a:lnTo>
                <a:lnTo>
                  <a:pt x="427671" y="13868"/>
                </a:lnTo>
                <a:lnTo>
                  <a:pt x="438864" y="0"/>
                </a:lnTo>
              </a:path>
            </a:pathLst>
          </a:custGeom>
          <a:ln w="16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1983" y="6835394"/>
            <a:ext cx="1755775" cy="1316990"/>
          </a:xfrm>
          <a:custGeom>
            <a:avLst/>
            <a:gdLst/>
            <a:ahLst/>
            <a:cxnLst/>
            <a:rect l="l" t="t" r="r" b="b"/>
            <a:pathLst>
              <a:path w="1755775" h="1316990">
                <a:moveTo>
                  <a:pt x="146288" y="0"/>
                </a:moveTo>
                <a:lnTo>
                  <a:pt x="1609168" y="0"/>
                </a:lnTo>
                <a:lnTo>
                  <a:pt x="1655409" y="7459"/>
                </a:lnTo>
                <a:lnTo>
                  <a:pt x="1695566" y="28230"/>
                </a:lnTo>
                <a:lnTo>
                  <a:pt x="1727232" y="59905"/>
                </a:lnTo>
                <a:lnTo>
                  <a:pt x="1747998" y="100075"/>
                </a:lnTo>
                <a:lnTo>
                  <a:pt x="1755456" y="146329"/>
                </a:lnTo>
                <a:lnTo>
                  <a:pt x="1755456" y="1170633"/>
                </a:lnTo>
                <a:lnTo>
                  <a:pt x="1747998" y="1216887"/>
                </a:lnTo>
                <a:lnTo>
                  <a:pt x="1727232" y="1257056"/>
                </a:lnTo>
                <a:lnTo>
                  <a:pt x="1695566" y="1288731"/>
                </a:lnTo>
                <a:lnTo>
                  <a:pt x="1655409" y="1309503"/>
                </a:lnTo>
                <a:lnTo>
                  <a:pt x="1609168" y="1316962"/>
                </a:lnTo>
                <a:lnTo>
                  <a:pt x="146288" y="1316962"/>
                </a:lnTo>
                <a:lnTo>
                  <a:pt x="100046" y="1309503"/>
                </a:lnTo>
                <a:lnTo>
                  <a:pt x="59889" y="1288731"/>
                </a:lnTo>
                <a:lnTo>
                  <a:pt x="28223" y="1257056"/>
                </a:lnTo>
                <a:lnTo>
                  <a:pt x="7457" y="1216887"/>
                </a:lnTo>
                <a:lnTo>
                  <a:pt x="0" y="1170633"/>
                </a:lnTo>
                <a:lnTo>
                  <a:pt x="0" y="146329"/>
                </a:lnTo>
                <a:lnTo>
                  <a:pt x="7457" y="100075"/>
                </a:lnTo>
                <a:lnTo>
                  <a:pt x="28223" y="59905"/>
                </a:lnTo>
                <a:lnTo>
                  <a:pt x="59889" y="28230"/>
                </a:lnTo>
                <a:lnTo>
                  <a:pt x="100046" y="7459"/>
                </a:lnTo>
                <a:lnTo>
                  <a:pt x="146288" y="0"/>
                </a:lnTo>
                <a:close/>
              </a:path>
            </a:pathLst>
          </a:custGeom>
          <a:ln w="3251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67859" y="7133177"/>
            <a:ext cx="984250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" marR="5080" indent="-88265">
              <a:lnSpc>
                <a:spcPts val="2430"/>
              </a:lnSpc>
            </a:pPr>
            <a:r>
              <a:rPr sz="2050" spc="-5" dirty="0">
                <a:solidFill>
                  <a:srgbClr val="797979"/>
                </a:solidFill>
                <a:latin typeface="Calibri"/>
                <a:cs typeface="Calibri"/>
              </a:rPr>
              <a:t>P</a:t>
            </a:r>
            <a:r>
              <a:rPr sz="2050" spc="-70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2050" spc="55" dirty="0">
                <a:solidFill>
                  <a:srgbClr val="797979"/>
                </a:solidFill>
                <a:latin typeface="Calibri"/>
                <a:cs typeface="Calibri"/>
              </a:rPr>
              <a:t>odu</a:t>
            </a:r>
            <a:r>
              <a:rPr sz="2050" spc="70" dirty="0">
                <a:solidFill>
                  <a:srgbClr val="797979"/>
                </a:solidFill>
                <a:latin typeface="Calibri"/>
                <a:cs typeface="Calibri"/>
              </a:rPr>
              <a:t>c</a:t>
            </a:r>
            <a:r>
              <a:rPr sz="2050" dirty="0">
                <a:solidFill>
                  <a:srgbClr val="797979"/>
                </a:solidFill>
                <a:latin typeface="Calibri"/>
                <a:cs typeface="Calibri"/>
              </a:rPr>
              <a:t>ts  </a:t>
            </a:r>
            <a:r>
              <a:rPr sz="2050" spc="25" dirty="0">
                <a:solidFill>
                  <a:srgbClr val="797979"/>
                </a:solidFill>
                <a:latin typeface="Calibri"/>
                <a:cs typeface="Calibri"/>
              </a:rPr>
              <a:t>Service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53014" y="7859700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211315" y="0"/>
                </a:moveTo>
                <a:lnTo>
                  <a:pt x="142823" y="2238"/>
                </a:lnTo>
                <a:lnTo>
                  <a:pt x="84603" y="8471"/>
                </a:lnTo>
                <a:lnTo>
                  <a:pt x="39496" y="17975"/>
                </a:lnTo>
                <a:lnTo>
                  <a:pt x="0" y="43893"/>
                </a:lnTo>
                <a:lnTo>
                  <a:pt x="0" y="395084"/>
                </a:lnTo>
                <a:lnTo>
                  <a:pt x="39496" y="421004"/>
                </a:lnTo>
                <a:lnTo>
                  <a:pt x="84603" y="430509"/>
                </a:lnTo>
                <a:lnTo>
                  <a:pt x="142823" y="436743"/>
                </a:lnTo>
                <a:lnTo>
                  <a:pt x="211315" y="438983"/>
                </a:lnTo>
                <a:lnTo>
                  <a:pt x="281491" y="436743"/>
                </a:lnTo>
                <a:lnTo>
                  <a:pt x="343739" y="430509"/>
                </a:lnTo>
                <a:lnTo>
                  <a:pt x="393655" y="421004"/>
                </a:lnTo>
                <a:lnTo>
                  <a:pt x="426835" y="408954"/>
                </a:lnTo>
                <a:lnTo>
                  <a:pt x="438873" y="395084"/>
                </a:lnTo>
                <a:lnTo>
                  <a:pt x="438873" y="43893"/>
                </a:lnTo>
                <a:lnTo>
                  <a:pt x="393655" y="17975"/>
                </a:lnTo>
                <a:lnTo>
                  <a:pt x="343739" y="8471"/>
                </a:lnTo>
                <a:lnTo>
                  <a:pt x="281491" y="2238"/>
                </a:lnTo>
                <a:lnTo>
                  <a:pt x="211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4863" y="7859698"/>
            <a:ext cx="447040" cy="439420"/>
          </a:xfrm>
          <a:custGeom>
            <a:avLst/>
            <a:gdLst/>
            <a:ahLst/>
            <a:cxnLst/>
            <a:rect l="l" t="t" r="r" b="b"/>
            <a:pathLst>
              <a:path w="447039" h="439420">
                <a:moveTo>
                  <a:pt x="8127" y="395088"/>
                </a:moveTo>
                <a:lnTo>
                  <a:pt x="8127" y="43898"/>
                </a:lnTo>
                <a:lnTo>
                  <a:pt x="18474" y="30030"/>
                </a:lnTo>
                <a:lnTo>
                  <a:pt x="47622" y="17980"/>
                </a:lnTo>
                <a:lnTo>
                  <a:pt x="92726" y="8475"/>
                </a:lnTo>
                <a:lnTo>
                  <a:pt x="150943" y="2239"/>
                </a:lnTo>
                <a:lnTo>
                  <a:pt x="219432" y="0"/>
                </a:lnTo>
                <a:lnTo>
                  <a:pt x="289610" y="2239"/>
                </a:lnTo>
                <a:lnTo>
                  <a:pt x="351859" y="8475"/>
                </a:lnTo>
                <a:lnTo>
                  <a:pt x="401774" y="17980"/>
                </a:lnTo>
                <a:lnTo>
                  <a:pt x="434953" y="30030"/>
                </a:lnTo>
                <a:lnTo>
                  <a:pt x="446991" y="43898"/>
                </a:lnTo>
                <a:lnTo>
                  <a:pt x="446991" y="395088"/>
                </a:lnTo>
                <a:lnTo>
                  <a:pt x="401774" y="421006"/>
                </a:lnTo>
                <a:lnTo>
                  <a:pt x="351859" y="430512"/>
                </a:lnTo>
                <a:lnTo>
                  <a:pt x="289610" y="436747"/>
                </a:lnTo>
                <a:lnTo>
                  <a:pt x="219432" y="438987"/>
                </a:lnTo>
                <a:lnTo>
                  <a:pt x="150098" y="436747"/>
                </a:lnTo>
                <a:lnTo>
                  <a:pt x="89865" y="430512"/>
                </a:lnTo>
                <a:lnTo>
                  <a:pt x="42355" y="421006"/>
                </a:lnTo>
                <a:lnTo>
                  <a:pt x="11192" y="408956"/>
                </a:lnTo>
                <a:lnTo>
                  <a:pt x="0" y="395088"/>
                </a:lnTo>
              </a:path>
            </a:pathLst>
          </a:custGeom>
          <a:ln w="162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4863" y="7903597"/>
            <a:ext cx="439420" cy="44450"/>
          </a:xfrm>
          <a:custGeom>
            <a:avLst/>
            <a:gdLst/>
            <a:ahLst/>
            <a:cxnLst/>
            <a:rect l="l" t="t" r="r" b="b"/>
            <a:pathLst>
              <a:path w="439420" h="44450">
                <a:moveTo>
                  <a:pt x="0" y="0"/>
                </a:moveTo>
                <a:lnTo>
                  <a:pt x="42355" y="25917"/>
                </a:lnTo>
                <a:lnTo>
                  <a:pt x="89865" y="35423"/>
                </a:lnTo>
                <a:lnTo>
                  <a:pt x="150098" y="41658"/>
                </a:lnTo>
                <a:lnTo>
                  <a:pt x="219432" y="43898"/>
                </a:lnTo>
                <a:lnTo>
                  <a:pt x="288765" y="41658"/>
                </a:lnTo>
                <a:lnTo>
                  <a:pt x="348998" y="35423"/>
                </a:lnTo>
                <a:lnTo>
                  <a:pt x="396508" y="25917"/>
                </a:lnTo>
                <a:lnTo>
                  <a:pt x="427671" y="13868"/>
                </a:lnTo>
                <a:lnTo>
                  <a:pt x="438864" y="0"/>
                </a:lnTo>
              </a:path>
            </a:pathLst>
          </a:custGeom>
          <a:ln w="16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15167" y="5811090"/>
            <a:ext cx="1755775" cy="1316990"/>
          </a:xfrm>
          <a:custGeom>
            <a:avLst/>
            <a:gdLst/>
            <a:ahLst/>
            <a:cxnLst/>
            <a:rect l="l" t="t" r="r" b="b"/>
            <a:pathLst>
              <a:path w="1755775" h="1316990">
                <a:moveTo>
                  <a:pt x="146288" y="0"/>
                </a:moveTo>
                <a:lnTo>
                  <a:pt x="1609168" y="0"/>
                </a:lnTo>
                <a:lnTo>
                  <a:pt x="1655409" y="7459"/>
                </a:lnTo>
                <a:lnTo>
                  <a:pt x="1695566" y="28230"/>
                </a:lnTo>
                <a:lnTo>
                  <a:pt x="1727232" y="59905"/>
                </a:lnTo>
                <a:lnTo>
                  <a:pt x="1747998" y="100075"/>
                </a:lnTo>
                <a:lnTo>
                  <a:pt x="1755456" y="146329"/>
                </a:lnTo>
                <a:lnTo>
                  <a:pt x="1755456" y="1170633"/>
                </a:lnTo>
                <a:lnTo>
                  <a:pt x="1747998" y="1216887"/>
                </a:lnTo>
                <a:lnTo>
                  <a:pt x="1727232" y="1257056"/>
                </a:lnTo>
                <a:lnTo>
                  <a:pt x="1695566" y="1288731"/>
                </a:lnTo>
                <a:lnTo>
                  <a:pt x="1655409" y="1309503"/>
                </a:lnTo>
                <a:lnTo>
                  <a:pt x="1609168" y="1316962"/>
                </a:lnTo>
                <a:lnTo>
                  <a:pt x="146288" y="1316962"/>
                </a:lnTo>
                <a:lnTo>
                  <a:pt x="100046" y="1309503"/>
                </a:lnTo>
                <a:lnTo>
                  <a:pt x="59889" y="1288731"/>
                </a:lnTo>
                <a:lnTo>
                  <a:pt x="28223" y="1257056"/>
                </a:lnTo>
                <a:lnTo>
                  <a:pt x="7457" y="1216887"/>
                </a:lnTo>
                <a:lnTo>
                  <a:pt x="0" y="1170633"/>
                </a:lnTo>
                <a:lnTo>
                  <a:pt x="0" y="146329"/>
                </a:lnTo>
                <a:lnTo>
                  <a:pt x="7457" y="100075"/>
                </a:lnTo>
                <a:lnTo>
                  <a:pt x="28223" y="59905"/>
                </a:lnTo>
                <a:lnTo>
                  <a:pt x="59889" y="28230"/>
                </a:lnTo>
                <a:lnTo>
                  <a:pt x="100046" y="7459"/>
                </a:lnTo>
                <a:lnTo>
                  <a:pt x="146288" y="0"/>
                </a:lnTo>
                <a:close/>
              </a:path>
            </a:pathLst>
          </a:custGeom>
          <a:ln w="3251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88825" y="6108870"/>
            <a:ext cx="808355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4615">
              <a:lnSpc>
                <a:spcPts val="2430"/>
              </a:lnSpc>
            </a:pPr>
            <a:r>
              <a:rPr sz="2050" spc="30" dirty="0">
                <a:solidFill>
                  <a:srgbClr val="797979"/>
                </a:solidFill>
                <a:latin typeface="Calibri"/>
                <a:cs typeface="Calibri"/>
              </a:rPr>
              <a:t>Stock  </a:t>
            </a:r>
            <a:r>
              <a:rPr sz="2050" spc="75" dirty="0">
                <a:solidFill>
                  <a:srgbClr val="797979"/>
                </a:solidFill>
                <a:latin typeface="Calibri"/>
                <a:cs typeface="Calibri"/>
              </a:rPr>
              <a:t>S</a:t>
            </a:r>
            <a:r>
              <a:rPr sz="2050" spc="-25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r>
              <a:rPr sz="2050" spc="30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2050" spc="35" dirty="0">
                <a:solidFill>
                  <a:srgbClr val="797979"/>
                </a:solidFill>
                <a:latin typeface="Calibri"/>
                <a:cs typeface="Calibri"/>
              </a:rPr>
              <a:t>vi</a:t>
            </a:r>
            <a:r>
              <a:rPr sz="2050" spc="30" dirty="0">
                <a:solidFill>
                  <a:srgbClr val="797979"/>
                </a:solidFill>
                <a:latin typeface="Calibri"/>
                <a:cs typeface="Calibri"/>
              </a:rPr>
              <a:t>c</a:t>
            </a:r>
            <a:r>
              <a:rPr sz="2050" spc="5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86207" y="6835393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211302" y="0"/>
                </a:moveTo>
                <a:lnTo>
                  <a:pt x="142817" y="2238"/>
                </a:lnTo>
                <a:lnTo>
                  <a:pt x="84600" y="8471"/>
                </a:lnTo>
                <a:lnTo>
                  <a:pt x="39495" y="17973"/>
                </a:lnTo>
                <a:lnTo>
                  <a:pt x="0" y="43891"/>
                </a:lnTo>
                <a:lnTo>
                  <a:pt x="0" y="395084"/>
                </a:lnTo>
                <a:lnTo>
                  <a:pt x="39495" y="421006"/>
                </a:lnTo>
                <a:lnTo>
                  <a:pt x="84600" y="430512"/>
                </a:lnTo>
                <a:lnTo>
                  <a:pt x="142817" y="436748"/>
                </a:lnTo>
                <a:lnTo>
                  <a:pt x="211302" y="438988"/>
                </a:lnTo>
                <a:lnTo>
                  <a:pt x="281484" y="436748"/>
                </a:lnTo>
                <a:lnTo>
                  <a:pt x="343736" y="430512"/>
                </a:lnTo>
                <a:lnTo>
                  <a:pt x="393654" y="421006"/>
                </a:lnTo>
                <a:lnTo>
                  <a:pt x="426835" y="408955"/>
                </a:lnTo>
                <a:lnTo>
                  <a:pt x="438873" y="395084"/>
                </a:lnTo>
                <a:lnTo>
                  <a:pt x="438873" y="43891"/>
                </a:lnTo>
                <a:lnTo>
                  <a:pt x="393654" y="17973"/>
                </a:lnTo>
                <a:lnTo>
                  <a:pt x="343736" y="8471"/>
                </a:lnTo>
                <a:lnTo>
                  <a:pt x="281484" y="2238"/>
                </a:lnTo>
                <a:lnTo>
                  <a:pt x="2113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8047" y="6835394"/>
            <a:ext cx="447040" cy="439420"/>
          </a:xfrm>
          <a:custGeom>
            <a:avLst/>
            <a:gdLst/>
            <a:ahLst/>
            <a:cxnLst/>
            <a:rect l="l" t="t" r="r" b="b"/>
            <a:pathLst>
              <a:path w="447040" h="439420">
                <a:moveTo>
                  <a:pt x="8127" y="395088"/>
                </a:moveTo>
                <a:lnTo>
                  <a:pt x="8127" y="43898"/>
                </a:lnTo>
                <a:lnTo>
                  <a:pt x="18474" y="30030"/>
                </a:lnTo>
                <a:lnTo>
                  <a:pt x="47622" y="17980"/>
                </a:lnTo>
                <a:lnTo>
                  <a:pt x="92726" y="8475"/>
                </a:lnTo>
                <a:lnTo>
                  <a:pt x="150943" y="2239"/>
                </a:lnTo>
                <a:lnTo>
                  <a:pt x="219432" y="0"/>
                </a:lnTo>
                <a:lnTo>
                  <a:pt x="289610" y="2239"/>
                </a:lnTo>
                <a:lnTo>
                  <a:pt x="351859" y="8475"/>
                </a:lnTo>
                <a:lnTo>
                  <a:pt x="401774" y="17980"/>
                </a:lnTo>
                <a:lnTo>
                  <a:pt x="434953" y="30030"/>
                </a:lnTo>
                <a:lnTo>
                  <a:pt x="446991" y="43898"/>
                </a:lnTo>
                <a:lnTo>
                  <a:pt x="446991" y="395088"/>
                </a:lnTo>
                <a:lnTo>
                  <a:pt x="401774" y="421006"/>
                </a:lnTo>
                <a:lnTo>
                  <a:pt x="351859" y="430512"/>
                </a:lnTo>
                <a:lnTo>
                  <a:pt x="289610" y="436747"/>
                </a:lnTo>
                <a:lnTo>
                  <a:pt x="219432" y="438987"/>
                </a:lnTo>
                <a:lnTo>
                  <a:pt x="150098" y="436747"/>
                </a:lnTo>
                <a:lnTo>
                  <a:pt x="89865" y="430512"/>
                </a:lnTo>
                <a:lnTo>
                  <a:pt x="42355" y="421006"/>
                </a:lnTo>
                <a:lnTo>
                  <a:pt x="11192" y="408956"/>
                </a:lnTo>
                <a:lnTo>
                  <a:pt x="0" y="395088"/>
                </a:lnTo>
              </a:path>
            </a:pathLst>
          </a:custGeom>
          <a:ln w="162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8047" y="6879293"/>
            <a:ext cx="439420" cy="44450"/>
          </a:xfrm>
          <a:custGeom>
            <a:avLst/>
            <a:gdLst/>
            <a:ahLst/>
            <a:cxnLst/>
            <a:rect l="l" t="t" r="r" b="b"/>
            <a:pathLst>
              <a:path w="439420" h="44450">
                <a:moveTo>
                  <a:pt x="0" y="0"/>
                </a:moveTo>
                <a:lnTo>
                  <a:pt x="42355" y="25917"/>
                </a:lnTo>
                <a:lnTo>
                  <a:pt x="89865" y="35423"/>
                </a:lnTo>
                <a:lnTo>
                  <a:pt x="150098" y="41658"/>
                </a:lnTo>
                <a:lnTo>
                  <a:pt x="219432" y="43898"/>
                </a:lnTo>
                <a:lnTo>
                  <a:pt x="288765" y="41658"/>
                </a:lnTo>
                <a:lnTo>
                  <a:pt x="348998" y="35423"/>
                </a:lnTo>
                <a:lnTo>
                  <a:pt x="396508" y="25917"/>
                </a:lnTo>
                <a:lnTo>
                  <a:pt x="427671" y="13868"/>
                </a:lnTo>
                <a:lnTo>
                  <a:pt x="438864" y="0"/>
                </a:lnTo>
              </a:path>
            </a:pathLst>
          </a:custGeom>
          <a:ln w="16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15204" y="3616147"/>
            <a:ext cx="1755775" cy="1316990"/>
          </a:xfrm>
          <a:custGeom>
            <a:avLst/>
            <a:gdLst/>
            <a:ahLst/>
            <a:cxnLst/>
            <a:rect l="l" t="t" r="r" b="b"/>
            <a:pathLst>
              <a:path w="1755775" h="1316989">
                <a:moveTo>
                  <a:pt x="1609166" y="0"/>
                </a:moveTo>
                <a:lnTo>
                  <a:pt x="146278" y="0"/>
                </a:lnTo>
                <a:lnTo>
                  <a:pt x="100044" y="7460"/>
                </a:lnTo>
                <a:lnTo>
                  <a:pt x="59889" y="28234"/>
                </a:lnTo>
                <a:lnTo>
                  <a:pt x="28224" y="59911"/>
                </a:lnTo>
                <a:lnTo>
                  <a:pt x="7457" y="100080"/>
                </a:lnTo>
                <a:lnTo>
                  <a:pt x="0" y="146329"/>
                </a:lnTo>
                <a:lnTo>
                  <a:pt x="0" y="1170635"/>
                </a:lnTo>
                <a:lnTo>
                  <a:pt x="7457" y="1216889"/>
                </a:lnTo>
                <a:lnTo>
                  <a:pt x="28224" y="1257058"/>
                </a:lnTo>
                <a:lnTo>
                  <a:pt x="59889" y="1288733"/>
                </a:lnTo>
                <a:lnTo>
                  <a:pt x="100044" y="1309505"/>
                </a:lnTo>
                <a:lnTo>
                  <a:pt x="146278" y="1316964"/>
                </a:lnTo>
                <a:lnTo>
                  <a:pt x="1609166" y="1316964"/>
                </a:lnTo>
                <a:lnTo>
                  <a:pt x="1655406" y="1309505"/>
                </a:lnTo>
                <a:lnTo>
                  <a:pt x="1695565" y="1288733"/>
                </a:lnTo>
                <a:lnTo>
                  <a:pt x="1727232" y="1257058"/>
                </a:lnTo>
                <a:lnTo>
                  <a:pt x="1747999" y="1216889"/>
                </a:lnTo>
                <a:lnTo>
                  <a:pt x="1755457" y="1170635"/>
                </a:lnTo>
                <a:lnTo>
                  <a:pt x="1755457" y="146329"/>
                </a:lnTo>
                <a:lnTo>
                  <a:pt x="1747999" y="100080"/>
                </a:lnTo>
                <a:lnTo>
                  <a:pt x="1727232" y="59911"/>
                </a:lnTo>
                <a:lnTo>
                  <a:pt x="1695565" y="28234"/>
                </a:lnTo>
                <a:lnTo>
                  <a:pt x="1655406" y="7460"/>
                </a:lnTo>
                <a:lnTo>
                  <a:pt x="1609166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15167" y="3616153"/>
            <a:ext cx="1755775" cy="1316990"/>
          </a:xfrm>
          <a:custGeom>
            <a:avLst/>
            <a:gdLst/>
            <a:ahLst/>
            <a:cxnLst/>
            <a:rect l="l" t="t" r="r" b="b"/>
            <a:pathLst>
              <a:path w="1755775" h="1316989">
                <a:moveTo>
                  <a:pt x="146288" y="0"/>
                </a:moveTo>
                <a:lnTo>
                  <a:pt x="1609168" y="0"/>
                </a:lnTo>
                <a:lnTo>
                  <a:pt x="1655409" y="7459"/>
                </a:lnTo>
                <a:lnTo>
                  <a:pt x="1695566" y="28230"/>
                </a:lnTo>
                <a:lnTo>
                  <a:pt x="1727232" y="59905"/>
                </a:lnTo>
                <a:lnTo>
                  <a:pt x="1747998" y="100075"/>
                </a:lnTo>
                <a:lnTo>
                  <a:pt x="1755456" y="146329"/>
                </a:lnTo>
                <a:lnTo>
                  <a:pt x="1755456" y="1170633"/>
                </a:lnTo>
                <a:lnTo>
                  <a:pt x="1747998" y="1216887"/>
                </a:lnTo>
                <a:lnTo>
                  <a:pt x="1727232" y="1257056"/>
                </a:lnTo>
                <a:lnTo>
                  <a:pt x="1695566" y="1288731"/>
                </a:lnTo>
                <a:lnTo>
                  <a:pt x="1655409" y="1309503"/>
                </a:lnTo>
                <a:lnTo>
                  <a:pt x="1609168" y="1316962"/>
                </a:lnTo>
                <a:lnTo>
                  <a:pt x="146288" y="1316962"/>
                </a:lnTo>
                <a:lnTo>
                  <a:pt x="100046" y="1309503"/>
                </a:lnTo>
                <a:lnTo>
                  <a:pt x="59889" y="1288731"/>
                </a:lnTo>
                <a:lnTo>
                  <a:pt x="28223" y="1257056"/>
                </a:lnTo>
                <a:lnTo>
                  <a:pt x="7457" y="1216887"/>
                </a:lnTo>
                <a:lnTo>
                  <a:pt x="0" y="1170633"/>
                </a:lnTo>
                <a:lnTo>
                  <a:pt x="0" y="146329"/>
                </a:lnTo>
                <a:lnTo>
                  <a:pt x="7457" y="100075"/>
                </a:lnTo>
                <a:lnTo>
                  <a:pt x="28223" y="59905"/>
                </a:lnTo>
                <a:lnTo>
                  <a:pt x="59889" y="28230"/>
                </a:lnTo>
                <a:lnTo>
                  <a:pt x="100046" y="7459"/>
                </a:lnTo>
                <a:lnTo>
                  <a:pt x="146288" y="0"/>
                </a:lnTo>
                <a:close/>
              </a:path>
            </a:pathLst>
          </a:custGeom>
          <a:ln w="3251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47864" y="3913930"/>
            <a:ext cx="890269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 marR="5080" indent="-41275">
              <a:lnSpc>
                <a:spcPts val="2430"/>
              </a:lnSpc>
            </a:pPr>
            <a:r>
              <a:rPr sz="2050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50" spc="30" dirty="0">
                <a:solidFill>
                  <a:srgbClr val="FFFFFF"/>
                </a:solidFill>
                <a:latin typeface="Calibri"/>
                <a:cs typeface="Calibri"/>
              </a:rPr>
              <a:t>ostage  </a:t>
            </a:r>
            <a:r>
              <a:rPr sz="2050" spc="25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86207" y="4640453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211302" y="0"/>
                </a:moveTo>
                <a:lnTo>
                  <a:pt x="142817" y="2239"/>
                </a:lnTo>
                <a:lnTo>
                  <a:pt x="84600" y="8475"/>
                </a:lnTo>
                <a:lnTo>
                  <a:pt x="39495" y="17981"/>
                </a:lnTo>
                <a:lnTo>
                  <a:pt x="0" y="43903"/>
                </a:lnTo>
                <a:lnTo>
                  <a:pt x="0" y="395097"/>
                </a:lnTo>
                <a:lnTo>
                  <a:pt x="39495" y="421014"/>
                </a:lnTo>
                <a:lnTo>
                  <a:pt x="84600" y="430517"/>
                </a:lnTo>
                <a:lnTo>
                  <a:pt x="142817" y="436749"/>
                </a:lnTo>
                <a:lnTo>
                  <a:pt x="211302" y="438988"/>
                </a:lnTo>
                <a:lnTo>
                  <a:pt x="281484" y="436749"/>
                </a:lnTo>
                <a:lnTo>
                  <a:pt x="343736" y="430517"/>
                </a:lnTo>
                <a:lnTo>
                  <a:pt x="393654" y="421014"/>
                </a:lnTo>
                <a:lnTo>
                  <a:pt x="426835" y="408966"/>
                </a:lnTo>
                <a:lnTo>
                  <a:pt x="438873" y="395097"/>
                </a:lnTo>
                <a:lnTo>
                  <a:pt x="438873" y="43903"/>
                </a:lnTo>
                <a:lnTo>
                  <a:pt x="393654" y="17981"/>
                </a:lnTo>
                <a:lnTo>
                  <a:pt x="343736" y="8475"/>
                </a:lnTo>
                <a:lnTo>
                  <a:pt x="281484" y="2239"/>
                </a:lnTo>
                <a:lnTo>
                  <a:pt x="211302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8047" y="4640457"/>
            <a:ext cx="447040" cy="439420"/>
          </a:xfrm>
          <a:custGeom>
            <a:avLst/>
            <a:gdLst/>
            <a:ahLst/>
            <a:cxnLst/>
            <a:rect l="l" t="t" r="r" b="b"/>
            <a:pathLst>
              <a:path w="447040" h="439420">
                <a:moveTo>
                  <a:pt x="8127" y="395088"/>
                </a:moveTo>
                <a:lnTo>
                  <a:pt x="8127" y="43898"/>
                </a:lnTo>
                <a:lnTo>
                  <a:pt x="18474" y="30030"/>
                </a:lnTo>
                <a:lnTo>
                  <a:pt x="47622" y="17980"/>
                </a:lnTo>
                <a:lnTo>
                  <a:pt x="92726" y="8475"/>
                </a:lnTo>
                <a:lnTo>
                  <a:pt x="150943" y="2239"/>
                </a:lnTo>
                <a:lnTo>
                  <a:pt x="219432" y="0"/>
                </a:lnTo>
                <a:lnTo>
                  <a:pt x="289610" y="2239"/>
                </a:lnTo>
                <a:lnTo>
                  <a:pt x="351859" y="8475"/>
                </a:lnTo>
                <a:lnTo>
                  <a:pt x="401774" y="17980"/>
                </a:lnTo>
                <a:lnTo>
                  <a:pt x="434953" y="30030"/>
                </a:lnTo>
                <a:lnTo>
                  <a:pt x="446991" y="43898"/>
                </a:lnTo>
                <a:lnTo>
                  <a:pt x="446991" y="395088"/>
                </a:lnTo>
                <a:lnTo>
                  <a:pt x="401774" y="421006"/>
                </a:lnTo>
                <a:lnTo>
                  <a:pt x="351859" y="430512"/>
                </a:lnTo>
                <a:lnTo>
                  <a:pt x="289610" y="436747"/>
                </a:lnTo>
                <a:lnTo>
                  <a:pt x="219432" y="438987"/>
                </a:lnTo>
                <a:lnTo>
                  <a:pt x="150098" y="436747"/>
                </a:lnTo>
                <a:lnTo>
                  <a:pt x="89865" y="430512"/>
                </a:lnTo>
                <a:lnTo>
                  <a:pt x="42355" y="421006"/>
                </a:lnTo>
                <a:lnTo>
                  <a:pt x="11192" y="408956"/>
                </a:lnTo>
                <a:lnTo>
                  <a:pt x="0" y="395088"/>
                </a:lnTo>
              </a:path>
            </a:pathLst>
          </a:custGeom>
          <a:ln w="1625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78047" y="4684356"/>
            <a:ext cx="439420" cy="44450"/>
          </a:xfrm>
          <a:custGeom>
            <a:avLst/>
            <a:gdLst/>
            <a:ahLst/>
            <a:cxnLst/>
            <a:rect l="l" t="t" r="r" b="b"/>
            <a:pathLst>
              <a:path w="439420" h="44450">
                <a:moveTo>
                  <a:pt x="0" y="0"/>
                </a:moveTo>
                <a:lnTo>
                  <a:pt x="42355" y="25917"/>
                </a:lnTo>
                <a:lnTo>
                  <a:pt x="89865" y="35423"/>
                </a:lnTo>
                <a:lnTo>
                  <a:pt x="150098" y="41658"/>
                </a:lnTo>
                <a:lnTo>
                  <a:pt x="219432" y="43898"/>
                </a:lnTo>
                <a:lnTo>
                  <a:pt x="288765" y="41658"/>
                </a:lnTo>
                <a:lnTo>
                  <a:pt x="348998" y="35423"/>
                </a:lnTo>
                <a:lnTo>
                  <a:pt x="396508" y="25917"/>
                </a:lnTo>
                <a:lnTo>
                  <a:pt x="427671" y="13868"/>
                </a:lnTo>
                <a:lnTo>
                  <a:pt x="438864" y="0"/>
                </a:lnTo>
              </a:path>
            </a:pathLst>
          </a:custGeom>
          <a:ln w="162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5262" y="3939703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495"/>
                </a:lnTo>
              </a:path>
            </a:pathLst>
          </a:custGeom>
          <a:ln w="1625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26524" y="3809631"/>
            <a:ext cx="97790" cy="130175"/>
          </a:xfrm>
          <a:custGeom>
            <a:avLst/>
            <a:gdLst/>
            <a:ahLst/>
            <a:cxnLst/>
            <a:rect l="l" t="t" r="r" b="b"/>
            <a:pathLst>
              <a:path w="97789" h="130175">
                <a:moveTo>
                  <a:pt x="48768" y="0"/>
                </a:moveTo>
                <a:lnTo>
                  <a:pt x="0" y="130073"/>
                </a:lnTo>
                <a:lnTo>
                  <a:pt x="97523" y="130073"/>
                </a:lnTo>
                <a:lnTo>
                  <a:pt x="4876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26499" y="3809632"/>
            <a:ext cx="97790" cy="130175"/>
          </a:xfrm>
          <a:custGeom>
            <a:avLst/>
            <a:gdLst/>
            <a:ahLst/>
            <a:cxnLst/>
            <a:rect l="l" t="t" r="r" b="b"/>
            <a:pathLst>
              <a:path w="97789" h="130175">
                <a:moveTo>
                  <a:pt x="48762" y="0"/>
                </a:moveTo>
                <a:lnTo>
                  <a:pt x="0" y="130070"/>
                </a:lnTo>
                <a:lnTo>
                  <a:pt x="97525" y="130070"/>
                </a:lnTo>
                <a:lnTo>
                  <a:pt x="48762" y="0"/>
                </a:lnTo>
                <a:close/>
              </a:path>
            </a:pathLst>
          </a:custGeom>
          <a:ln w="1625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838" y="377874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422728"/>
                </a:lnTo>
                <a:lnTo>
                  <a:pt x="0" y="684495"/>
                </a:lnTo>
              </a:path>
            </a:pathLst>
          </a:custGeom>
          <a:ln w="1625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19107" y="4463237"/>
            <a:ext cx="97790" cy="130175"/>
          </a:xfrm>
          <a:custGeom>
            <a:avLst/>
            <a:gdLst/>
            <a:ahLst/>
            <a:cxnLst/>
            <a:rect l="l" t="t" r="r" b="b"/>
            <a:pathLst>
              <a:path w="97789" h="130175">
                <a:moveTo>
                  <a:pt x="97523" y="0"/>
                </a:moveTo>
                <a:lnTo>
                  <a:pt x="0" y="0"/>
                </a:lnTo>
                <a:lnTo>
                  <a:pt x="48755" y="130073"/>
                </a:lnTo>
                <a:lnTo>
                  <a:pt x="9752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19075" y="4463236"/>
            <a:ext cx="97790" cy="130175"/>
          </a:xfrm>
          <a:custGeom>
            <a:avLst/>
            <a:gdLst/>
            <a:ahLst/>
            <a:cxnLst/>
            <a:rect l="l" t="t" r="r" b="b"/>
            <a:pathLst>
              <a:path w="97789" h="130175">
                <a:moveTo>
                  <a:pt x="48762" y="130070"/>
                </a:moveTo>
                <a:lnTo>
                  <a:pt x="97525" y="0"/>
                </a:lnTo>
                <a:lnTo>
                  <a:pt x="0" y="0"/>
                </a:lnTo>
                <a:lnTo>
                  <a:pt x="48762" y="130070"/>
                </a:lnTo>
                <a:close/>
              </a:path>
            </a:pathLst>
          </a:custGeom>
          <a:ln w="1625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75262" y="6134640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495"/>
                </a:lnTo>
              </a:path>
            </a:pathLst>
          </a:custGeom>
          <a:ln w="1625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26524" y="6004572"/>
            <a:ext cx="97790" cy="130175"/>
          </a:xfrm>
          <a:custGeom>
            <a:avLst/>
            <a:gdLst/>
            <a:ahLst/>
            <a:cxnLst/>
            <a:rect l="l" t="t" r="r" b="b"/>
            <a:pathLst>
              <a:path w="97789" h="130175">
                <a:moveTo>
                  <a:pt x="48768" y="0"/>
                </a:moveTo>
                <a:lnTo>
                  <a:pt x="0" y="130060"/>
                </a:lnTo>
                <a:lnTo>
                  <a:pt x="97523" y="130060"/>
                </a:lnTo>
                <a:lnTo>
                  <a:pt x="4876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26499" y="6004570"/>
            <a:ext cx="97790" cy="130175"/>
          </a:xfrm>
          <a:custGeom>
            <a:avLst/>
            <a:gdLst/>
            <a:ahLst/>
            <a:cxnLst/>
            <a:rect l="l" t="t" r="r" b="b"/>
            <a:pathLst>
              <a:path w="97789" h="130175">
                <a:moveTo>
                  <a:pt x="48762" y="0"/>
                </a:moveTo>
                <a:lnTo>
                  <a:pt x="0" y="130070"/>
                </a:lnTo>
                <a:lnTo>
                  <a:pt x="97525" y="130070"/>
                </a:lnTo>
                <a:lnTo>
                  <a:pt x="48762" y="0"/>
                </a:lnTo>
                <a:close/>
              </a:path>
            </a:pathLst>
          </a:custGeom>
          <a:ln w="1625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67838" y="5973678"/>
            <a:ext cx="0" cy="701040"/>
          </a:xfrm>
          <a:custGeom>
            <a:avLst/>
            <a:gdLst/>
            <a:ahLst/>
            <a:cxnLst/>
            <a:rect l="l" t="t" r="r" b="b"/>
            <a:pathLst>
              <a:path h="701040">
                <a:moveTo>
                  <a:pt x="0" y="0"/>
                </a:moveTo>
                <a:lnTo>
                  <a:pt x="0" y="93488"/>
                </a:lnTo>
                <a:lnTo>
                  <a:pt x="0" y="700754"/>
                </a:lnTo>
              </a:path>
            </a:pathLst>
          </a:custGeom>
          <a:ln w="1625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19107" y="6674434"/>
            <a:ext cx="97790" cy="130175"/>
          </a:xfrm>
          <a:custGeom>
            <a:avLst/>
            <a:gdLst/>
            <a:ahLst/>
            <a:cxnLst/>
            <a:rect l="l" t="t" r="r" b="b"/>
            <a:pathLst>
              <a:path w="97789" h="130175">
                <a:moveTo>
                  <a:pt x="97523" y="0"/>
                </a:moveTo>
                <a:lnTo>
                  <a:pt x="0" y="0"/>
                </a:lnTo>
                <a:lnTo>
                  <a:pt x="48755" y="130060"/>
                </a:lnTo>
                <a:lnTo>
                  <a:pt x="9752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19075" y="6674432"/>
            <a:ext cx="97790" cy="130175"/>
          </a:xfrm>
          <a:custGeom>
            <a:avLst/>
            <a:gdLst/>
            <a:ahLst/>
            <a:cxnLst/>
            <a:rect l="l" t="t" r="r" b="b"/>
            <a:pathLst>
              <a:path w="97789" h="130175">
                <a:moveTo>
                  <a:pt x="48762" y="130070"/>
                </a:moveTo>
                <a:lnTo>
                  <a:pt x="97525" y="0"/>
                </a:lnTo>
                <a:lnTo>
                  <a:pt x="0" y="0"/>
                </a:lnTo>
                <a:lnTo>
                  <a:pt x="48762" y="130070"/>
                </a:lnTo>
                <a:close/>
              </a:path>
            </a:pathLst>
          </a:custGeom>
          <a:ln w="1625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37439" y="4201469"/>
            <a:ext cx="652145" cy="585470"/>
          </a:xfrm>
          <a:custGeom>
            <a:avLst/>
            <a:gdLst/>
            <a:ahLst/>
            <a:cxnLst/>
            <a:rect l="l" t="t" r="r" b="b"/>
            <a:pathLst>
              <a:path w="652145" h="585470">
                <a:moveTo>
                  <a:pt x="651794" y="0"/>
                </a:moveTo>
                <a:lnTo>
                  <a:pt x="0" y="0"/>
                </a:lnTo>
                <a:lnTo>
                  <a:pt x="0" y="585316"/>
                </a:lnTo>
              </a:path>
            </a:pathLst>
          </a:custGeom>
          <a:ln w="32513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89258" y="4142930"/>
            <a:ext cx="156210" cy="117475"/>
          </a:xfrm>
          <a:custGeom>
            <a:avLst/>
            <a:gdLst/>
            <a:ahLst/>
            <a:cxnLst/>
            <a:rect l="l" t="t" r="r" b="b"/>
            <a:pathLst>
              <a:path w="156210" h="117475">
                <a:moveTo>
                  <a:pt x="0" y="0"/>
                </a:moveTo>
                <a:lnTo>
                  <a:pt x="0" y="117068"/>
                </a:lnTo>
                <a:lnTo>
                  <a:pt x="156044" y="58534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89233" y="4142938"/>
            <a:ext cx="156210" cy="117475"/>
          </a:xfrm>
          <a:custGeom>
            <a:avLst/>
            <a:gdLst/>
            <a:ahLst/>
            <a:cxnLst/>
            <a:rect l="l" t="t" r="r" b="b"/>
            <a:pathLst>
              <a:path w="156210" h="117475">
                <a:moveTo>
                  <a:pt x="156040" y="58531"/>
                </a:moveTo>
                <a:lnTo>
                  <a:pt x="0" y="0"/>
                </a:lnTo>
                <a:lnTo>
                  <a:pt x="0" y="117063"/>
                </a:lnTo>
                <a:lnTo>
                  <a:pt x="156040" y="58531"/>
                </a:lnTo>
                <a:close/>
              </a:path>
            </a:pathLst>
          </a:custGeom>
          <a:ln w="3251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47118" y="4347798"/>
            <a:ext cx="668655" cy="585470"/>
          </a:xfrm>
          <a:custGeom>
            <a:avLst/>
            <a:gdLst/>
            <a:ahLst/>
            <a:cxnLst/>
            <a:rect l="l" t="t" r="r" b="b"/>
            <a:pathLst>
              <a:path w="668654" h="585470">
                <a:moveTo>
                  <a:pt x="668048" y="0"/>
                </a:moveTo>
                <a:lnTo>
                  <a:pt x="229184" y="0"/>
                </a:lnTo>
                <a:lnTo>
                  <a:pt x="229184" y="292658"/>
                </a:lnTo>
                <a:lnTo>
                  <a:pt x="229184" y="585316"/>
                </a:lnTo>
                <a:lnTo>
                  <a:pt x="0" y="585316"/>
                </a:lnTo>
              </a:path>
            </a:pathLst>
          </a:custGeom>
          <a:ln w="32513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91101" y="4874577"/>
            <a:ext cx="156210" cy="117475"/>
          </a:xfrm>
          <a:custGeom>
            <a:avLst/>
            <a:gdLst/>
            <a:ahLst/>
            <a:cxnLst/>
            <a:rect l="l" t="t" r="r" b="b"/>
            <a:pathLst>
              <a:path w="156210" h="117475">
                <a:moveTo>
                  <a:pt x="156044" y="0"/>
                </a:moveTo>
                <a:lnTo>
                  <a:pt x="0" y="58534"/>
                </a:lnTo>
                <a:lnTo>
                  <a:pt x="156044" y="117068"/>
                </a:lnTo>
                <a:lnTo>
                  <a:pt x="15604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91078" y="4874584"/>
            <a:ext cx="156210" cy="117475"/>
          </a:xfrm>
          <a:custGeom>
            <a:avLst/>
            <a:gdLst/>
            <a:ahLst/>
            <a:cxnLst/>
            <a:rect l="l" t="t" r="r" b="b"/>
            <a:pathLst>
              <a:path w="156210" h="117475">
                <a:moveTo>
                  <a:pt x="0" y="58531"/>
                </a:moveTo>
                <a:lnTo>
                  <a:pt x="156040" y="117063"/>
                </a:lnTo>
                <a:lnTo>
                  <a:pt x="156040" y="0"/>
                </a:lnTo>
                <a:lnTo>
                  <a:pt x="0" y="58531"/>
                </a:lnTo>
                <a:close/>
              </a:path>
            </a:pathLst>
          </a:custGeom>
          <a:ln w="3251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53693" y="5298938"/>
            <a:ext cx="684530" cy="1170940"/>
          </a:xfrm>
          <a:custGeom>
            <a:avLst/>
            <a:gdLst/>
            <a:ahLst/>
            <a:cxnLst/>
            <a:rect l="l" t="t" r="r" b="b"/>
            <a:pathLst>
              <a:path w="684529" h="1170939">
                <a:moveTo>
                  <a:pt x="684302" y="1170633"/>
                </a:moveTo>
                <a:lnTo>
                  <a:pt x="577024" y="1170633"/>
                </a:lnTo>
                <a:lnTo>
                  <a:pt x="577024" y="512152"/>
                </a:lnTo>
                <a:lnTo>
                  <a:pt x="577024" y="0"/>
                </a:lnTo>
                <a:lnTo>
                  <a:pt x="0" y="0"/>
                </a:lnTo>
              </a:path>
            </a:pathLst>
          </a:custGeom>
          <a:ln w="1625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38026" y="6420789"/>
            <a:ext cx="130175" cy="97790"/>
          </a:xfrm>
          <a:custGeom>
            <a:avLst/>
            <a:gdLst/>
            <a:ahLst/>
            <a:cxnLst/>
            <a:rect l="l" t="t" r="r" b="b"/>
            <a:pathLst>
              <a:path w="130175" h="97790">
                <a:moveTo>
                  <a:pt x="0" y="0"/>
                </a:moveTo>
                <a:lnTo>
                  <a:pt x="0" y="97561"/>
                </a:lnTo>
                <a:lnTo>
                  <a:pt x="130035" y="4878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37996" y="6420795"/>
            <a:ext cx="130175" cy="97790"/>
          </a:xfrm>
          <a:custGeom>
            <a:avLst/>
            <a:gdLst/>
            <a:ahLst/>
            <a:cxnLst/>
            <a:rect l="l" t="t" r="r" b="b"/>
            <a:pathLst>
              <a:path w="130175" h="97790">
                <a:moveTo>
                  <a:pt x="130033" y="48776"/>
                </a:moveTo>
                <a:lnTo>
                  <a:pt x="0" y="0"/>
                </a:lnTo>
                <a:lnTo>
                  <a:pt x="0" y="97552"/>
                </a:lnTo>
                <a:lnTo>
                  <a:pt x="130033" y="48776"/>
                </a:lnTo>
                <a:close/>
              </a:path>
            </a:pathLst>
          </a:custGeom>
          <a:ln w="1625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98356" y="5526561"/>
            <a:ext cx="701040" cy="1316990"/>
          </a:xfrm>
          <a:custGeom>
            <a:avLst/>
            <a:gdLst/>
            <a:ahLst/>
            <a:cxnLst/>
            <a:rect l="l" t="t" r="r" b="b"/>
            <a:pathLst>
              <a:path w="701039" h="1316990">
                <a:moveTo>
                  <a:pt x="0" y="0"/>
                </a:moveTo>
                <a:lnTo>
                  <a:pt x="286074" y="0"/>
                </a:lnTo>
                <a:lnTo>
                  <a:pt x="286074" y="1316962"/>
                </a:lnTo>
                <a:lnTo>
                  <a:pt x="700556" y="1316962"/>
                </a:lnTo>
              </a:path>
            </a:pathLst>
          </a:custGeom>
          <a:ln w="1625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68356" y="5477776"/>
            <a:ext cx="130175" cy="97790"/>
          </a:xfrm>
          <a:custGeom>
            <a:avLst/>
            <a:gdLst/>
            <a:ahLst/>
            <a:cxnLst/>
            <a:rect l="l" t="t" r="r" b="b"/>
            <a:pathLst>
              <a:path w="130175" h="97789">
                <a:moveTo>
                  <a:pt x="130035" y="0"/>
                </a:moveTo>
                <a:lnTo>
                  <a:pt x="0" y="48780"/>
                </a:lnTo>
                <a:lnTo>
                  <a:pt x="130035" y="97561"/>
                </a:lnTo>
                <a:lnTo>
                  <a:pt x="1300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68322" y="5477785"/>
            <a:ext cx="130175" cy="97790"/>
          </a:xfrm>
          <a:custGeom>
            <a:avLst/>
            <a:gdLst/>
            <a:ahLst/>
            <a:cxnLst/>
            <a:rect l="l" t="t" r="r" b="b"/>
            <a:pathLst>
              <a:path w="130175" h="97789">
                <a:moveTo>
                  <a:pt x="0" y="48776"/>
                </a:moveTo>
                <a:lnTo>
                  <a:pt x="130033" y="97552"/>
                </a:lnTo>
                <a:lnTo>
                  <a:pt x="130033" y="0"/>
                </a:lnTo>
                <a:lnTo>
                  <a:pt x="0" y="48776"/>
                </a:lnTo>
                <a:close/>
              </a:path>
            </a:pathLst>
          </a:custGeom>
          <a:ln w="1625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82011" y="4640453"/>
            <a:ext cx="1755775" cy="1316990"/>
          </a:xfrm>
          <a:custGeom>
            <a:avLst/>
            <a:gdLst/>
            <a:ahLst/>
            <a:cxnLst/>
            <a:rect l="l" t="t" r="r" b="b"/>
            <a:pathLst>
              <a:path w="1755775" h="1316989">
                <a:moveTo>
                  <a:pt x="1609166" y="0"/>
                </a:moveTo>
                <a:lnTo>
                  <a:pt x="146278" y="0"/>
                </a:lnTo>
                <a:lnTo>
                  <a:pt x="100044" y="7460"/>
                </a:lnTo>
                <a:lnTo>
                  <a:pt x="59889" y="28234"/>
                </a:lnTo>
                <a:lnTo>
                  <a:pt x="28224" y="59911"/>
                </a:lnTo>
                <a:lnTo>
                  <a:pt x="7457" y="100080"/>
                </a:lnTo>
                <a:lnTo>
                  <a:pt x="0" y="146329"/>
                </a:lnTo>
                <a:lnTo>
                  <a:pt x="0" y="1170635"/>
                </a:lnTo>
                <a:lnTo>
                  <a:pt x="7457" y="1216884"/>
                </a:lnTo>
                <a:lnTo>
                  <a:pt x="28224" y="1257053"/>
                </a:lnTo>
                <a:lnTo>
                  <a:pt x="59889" y="1288729"/>
                </a:lnTo>
                <a:lnTo>
                  <a:pt x="100044" y="1309504"/>
                </a:lnTo>
                <a:lnTo>
                  <a:pt x="146278" y="1316964"/>
                </a:lnTo>
                <a:lnTo>
                  <a:pt x="1609166" y="1316964"/>
                </a:lnTo>
                <a:lnTo>
                  <a:pt x="1655406" y="1309504"/>
                </a:lnTo>
                <a:lnTo>
                  <a:pt x="1695565" y="1288729"/>
                </a:lnTo>
                <a:lnTo>
                  <a:pt x="1727232" y="1257053"/>
                </a:lnTo>
                <a:lnTo>
                  <a:pt x="1747999" y="1216884"/>
                </a:lnTo>
                <a:lnTo>
                  <a:pt x="1755457" y="1170635"/>
                </a:lnTo>
                <a:lnTo>
                  <a:pt x="1755457" y="146329"/>
                </a:lnTo>
                <a:lnTo>
                  <a:pt x="1747999" y="100080"/>
                </a:lnTo>
                <a:lnTo>
                  <a:pt x="1727232" y="59911"/>
                </a:lnTo>
                <a:lnTo>
                  <a:pt x="1695565" y="28234"/>
                </a:lnTo>
                <a:lnTo>
                  <a:pt x="1655406" y="7460"/>
                </a:lnTo>
                <a:lnTo>
                  <a:pt x="16091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81983" y="4640457"/>
            <a:ext cx="1755775" cy="1316990"/>
          </a:xfrm>
          <a:custGeom>
            <a:avLst/>
            <a:gdLst/>
            <a:ahLst/>
            <a:cxnLst/>
            <a:rect l="l" t="t" r="r" b="b"/>
            <a:pathLst>
              <a:path w="1755775" h="1316989">
                <a:moveTo>
                  <a:pt x="146288" y="0"/>
                </a:moveTo>
                <a:lnTo>
                  <a:pt x="1609168" y="0"/>
                </a:lnTo>
                <a:lnTo>
                  <a:pt x="1655409" y="7459"/>
                </a:lnTo>
                <a:lnTo>
                  <a:pt x="1695566" y="28230"/>
                </a:lnTo>
                <a:lnTo>
                  <a:pt x="1727232" y="59905"/>
                </a:lnTo>
                <a:lnTo>
                  <a:pt x="1747998" y="100075"/>
                </a:lnTo>
                <a:lnTo>
                  <a:pt x="1755456" y="146329"/>
                </a:lnTo>
                <a:lnTo>
                  <a:pt x="1755456" y="1170633"/>
                </a:lnTo>
                <a:lnTo>
                  <a:pt x="1747998" y="1216887"/>
                </a:lnTo>
                <a:lnTo>
                  <a:pt x="1727232" y="1257056"/>
                </a:lnTo>
                <a:lnTo>
                  <a:pt x="1695566" y="1288731"/>
                </a:lnTo>
                <a:lnTo>
                  <a:pt x="1655409" y="1309503"/>
                </a:lnTo>
                <a:lnTo>
                  <a:pt x="1609168" y="1316962"/>
                </a:lnTo>
                <a:lnTo>
                  <a:pt x="146288" y="1316962"/>
                </a:lnTo>
                <a:lnTo>
                  <a:pt x="100046" y="1309503"/>
                </a:lnTo>
                <a:lnTo>
                  <a:pt x="59889" y="1288731"/>
                </a:lnTo>
                <a:lnTo>
                  <a:pt x="28223" y="1257056"/>
                </a:lnTo>
                <a:lnTo>
                  <a:pt x="7457" y="1216887"/>
                </a:lnTo>
                <a:lnTo>
                  <a:pt x="0" y="1170633"/>
                </a:lnTo>
                <a:lnTo>
                  <a:pt x="0" y="146329"/>
                </a:lnTo>
                <a:lnTo>
                  <a:pt x="7457" y="100075"/>
                </a:lnTo>
                <a:lnTo>
                  <a:pt x="28223" y="59905"/>
                </a:lnTo>
                <a:lnTo>
                  <a:pt x="59889" y="28230"/>
                </a:lnTo>
                <a:lnTo>
                  <a:pt x="100046" y="7459"/>
                </a:lnTo>
                <a:lnTo>
                  <a:pt x="146288" y="0"/>
                </a:lnTo>
                <a:close/>
              </a:path>
            </a:pathLst>
          </a:custGeom>
          <a:ln w="3251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855632" y="4938235"/>
            <a:ext cx="808355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940">
              <a:lnSpc>
                <a:spcPts val="2430"/>
              </a:lnSpc>
            </a:pPr>
            <a:r>
              <a:rPr sz="2050" spc="5" dirty="0">
                <a:solidFill>
                  <a:srgbClr val="797979"/>
                </a:solidFill>
                <a:latin typeface="Calibri"/>
                <a:cs typeface="Calibri"/>
              </a:rPr>
              <a:t>Orders  </a:t>
            </a:r>
            <a:r>
              <a:rPr sz="2050" spc="75" dirty="0">
                <a:solidFill>
                  <a:srgbClr val="797979"/>
                </a:solidFill>
                <a:latin typeface="Calibri"/>
                <a:cs typeface="Calibri"/>
              </a:rPr>
              <a:t>S</a:t>
            </a:r>
            <a:r>
              <a:rPr sz="2050" spc="-25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r>
              <a:rPr sz="2050" spc="30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2050" spc="35" dirty="0">
                <a:solidFill>
                  <a:srgbClr val="797979"/>
                </a:solidFill>
                <a:latin typeface="Calibri"/>
                <a:cs typeface="Calibri"/>
              </a:rPr>
              <a:t>vi</a:t>
            </a:r>
            <a:r>
              <a:rPr sz="2050" spc="30" dirty="0">
                <a:solidFill>
                  <a:srgbClr val="797979"/>
                </a:solidFill>
                <a:latin typeface="Calibri"/>
                <a:cs typeface="Calibri"/>
              </a:rPr>
              <a:t>c</a:t>
            </a:r>
            <a:r>
              <a:rPr sz="2050" spc="5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53014" y="5664758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211315" y="0"/>
                </a:moveTo>
                <a:lnTo>
                  <a:pt x="142823" y="2239"/>
                </a:lnTo>
                <a:lnTo>
                  <a:pt x="84603" y="8475"/>
                </a:lnTo>
                <a:lnTo>
                  <a:pt x="39496" y="17981"/>
                </a:lnTo>
                <a:lnTo>
                  <a:pt x="0" y="43903"/>
                </a:lnTo>
                <a:lnTo>
                  <a:pt x="0" y="395084"/>
                </a:lnTo>
                <a:lnTo>
                  <a:pt x="39496" y="421006"/>
                </a:lnTo>
                <a:lnTo>
                  <a:pt x="84603" y="430512"/>
                </a:lnTo>
                <a:lnTo>
                  <a:pt x="142823" y="436748"/>
                </a:lnTo>
                <a:lnTo>
                  <a:pt x="211315" y="438988"/>
                </a:lnTo>
                <a:lnTo>
                  <a:pt x="281491" y="436748"/>
                </a:lnTo>
                <a:lnTo>
                  <a:pt x="343739" y="430512"/>
                </a:lnTo>
                <a:lnTo>
                  <a:pt x="393655" y="421006"/>
                </a:lnTo>
                <a:lnTo>
                  <a:pt x="426835" y="408955"/>
                </a:lnTo>
                <a:lnTo>
                  <a:pt x="438873" y="395084"/>
                </a:lnTo>
                <a:lnTo>
                  <a:pt x="438873" y="43903"/>
                </a:lnTo>
                <a:lnTo>
                  <a:pt x="393655" y="17981"/>
                </a:lnTo>
                <a:lnTo>
                  <a:pt x="343739" y="8475"/>
                </a:lnTo>
                <a:lnTo>
                  <a:pt x="281491" y="2239"/>
                </a:lnTo>
                <a:lnTo>
                  <a:pt x="211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44863" y="5664761"/>
            <a:ext cx="447040" cy="439420"/>
          </a:xfrm>
          <a:custGeom>
            <a:avLst/>
            <a:gdLst/>
            <a:ahLst/>
            <a:cxnLst/>
            <a:rect l="l" t="t" r="r" b="b"/>
            <a:pathLst>
              <a:path w="447039" h="439420">
                <a:moveTo>
                  <a:pt x="8127" y="395088"/>
                </a:moveTo>
                <a:lnTo>
                  <a:pt x="8127" y="43898"/>
                </a:lnTo>
                <a:lnTo>
                  <a:pt x="18474" y="30030"/>
                </a:lnTo>
                <a:lnTo>
                  <a:pt x="47622" y="17980"/>
                </a:lnTo>
                <a:lnTo>
                  <a:pt x="92726" y="8475"/>
                </a:lnTo>
                <a:lnTo>
                  <a:pt x="150943" y="2239"/>
                </a:lnTo>
                <a:lnTo>
                  <a:pt x="219432" y="0"/>
                </a:lnTo>
                <a:lnTo>
                  <a:pt x="289610" y="2239"/>
                </a:lnTo>
                <a:lnTo>
                  <a:pt x="351859" y="8475"/>
                </a:lnTo>
                <a:lnTo>
                  <a:pt x="401774" y="17980"/>
                </a:lnTo>
                <a:lnTo>
                  <a:pt x="434953" y="30030"/>
                </a:lnTo>
                <a:lnTo>
                  <a:pt x="446991" y="43898"/>
                </a:lnTo>
                <a:lnTo>
                  <a:pt x="446991" y="395088"/>
                </a:lnTo>
                <a:lnTo>
                  <a:pt x="401774" y="421006"/>
                </a:lnTo>
                <a:lnTo>
                  <a:pt x="351859" y="430512"/>
                </a:lnTo>
                <a:lnTo>
                  <a:pt x="289610" y="436747"/>
                </a:lnTo>
                <a:lnTo>
                  <a:pt x="219432" y="438987"/>
                </a:lnTo>
                <a:lnTo>
                  <a:pt x="150098" y="436747"/>
                </a:lnTo>
                <a:lnTo>
                  <a:pt x="89865" y="430512"/>
                </a:lnTo>
                <a:lnTo>
                  <a:pt x="42355" y="421006"/>
                </a:lnTo>
                <a:lnTo>
                  <a:pt x="11192" y="408956"/>
                </a:lnTo>
                <a:lnTo>
                  <a:pt x="0" y="395088"/>
                </a:lnTo>
              </a:path>
            </a:pathLst>
          </a:custGeom>
          <a:ln w="162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44863" y="5708660"/>
            <a:ext cx="439420" cy="44450"/>
          </a:xfrm>
          <a:custGeom>
            <a:avLst/>
            <a:gdLst/>
            <a:ahLst/>
            <a:cxnLst/>
            <a:rect l="l" t="t" r="r" b="b"/>
            <a:pathLst>
              <a:path w="439420" h="44450">
                <a:moveTo>
                  <a:pt x="0" y="0"/>
                </a:moveTo>
                <a:lnTo>
                  <a:pt x="42355" y="25917"/>
                </a:lnTo>
                <a:lnTo>
                  <a:pt x="89865" y="35423"/>
                </a:lnTo>
                <a:lnTo>
                  <a:pt x="150098" y="41658"/>
                </a:lnTo>
                <a:lnTo>
                  <a:pt x="219432" y="43898"/>
                </a:lnTo>
                <a:lnTo>
                  <a:pt x="288765" y="41658"/>
                </a:lnTo>
                <a:lnTo>
                  <a:pt x="348998" y="35423"/>
                </a:lnTo>
                <a:lnTo>
                  <a:pt x="396508" y="25917"/>
                </a:lnTo>
                <a:lnTo>
                  <a:pt x="427671" y="13868"/>
                </a:lnTo>
                <a:lnTo>
                  <a:pt x="438864" y="0"/>
                </a:lnTo>
              </a:path>
            </a:pathLst>
          </a:custGeom>
          <a:ln w="16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78082" y="3323488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585470" h="585470">
                <a:moveTo>
                  <a:pt x="292579" y="0"/>
                </a:moveTo>
                <a:lnTo>
                  <a:pt x="247795" y="3428"/>
                </a:lnTo>
                <a:lnTo>
                  <a:pt x="203863" y="13715"/>
                </a:lnTo>
                <a:lnTo>
                  <a:pt x="161635" y="30861"/>
                </a:lnTo>
                <a:lnTo>
                  <a:pt x="121962" y="54863"/>
                </a:lnTo>
                <a:lnTo>
                  <a:pt x="85696" y="85725"/>
                </a:lnTo>
                <a:lnTo>
                  <a:pt x="54845" y="121999"/>
                </a:lnTo>
                <a:lnTo>
                  <a:pt x="30850" y="161683"/>
                </a:lnTo>
                <a:lnTo>
                  <a:pt x="13711" y="203923"/>
                </a:lnTo>
                <a:lnTo>
                  <a:pt x="3427" y="247868"/>
                </a:lnTo>
                <a:lnTo>
                  <a:pt x="0" y="292665"/>
                </a:lnTo>
                <a:lnTo>
                  <a:pt x="3427" y="337462"/>
                </a:lnTo>
                <a:lnTo>
                  <a:pt x="13711" y="381406"/>
                </a:lnTo>
                <a:lnTo>
                  <a:pt x="30850" y="423647"/>
                </a:lnTo>
                <a:lnTo>
                  <a:pt x="54845" y="463330"/>
                </a:lnTo>
                <a:lnTo>
                  <a:pt x="85696" y="499605"/>
                </a:lnTo>
                <a:lnTo>
                  <a:pt x="121962" y="530462"/>
                </a:lnTo>
                <a:lnTo>
                  <a:pt x="161635" y="554463"/>
                </a:lnTo>
                <a:lnTo>
                  <a:pt x="203863" y="571606"/>
                </a:lnTo>
                <a:lnTo>
                  <a:pt x="247795" y="581892"/>
                </a:lnTo>
                <a:lnTo>
                  <a:pt x="292579" y="585320"/>
                </a:lnTo>
                <a:lnTo>
                  <a:pt x="337363" y="581892"/>
                </a:lnTo>
                <a:lnTo>
                  <a:pt x="381294" y="571606"/>
                </a:lnTo>
                <a:lnTo>
                  <a:pt x="423523" y="554463"/>
                </a:lnTo>
                <a:lnTo>
                  <a:pt x="463196" y="530462"/>
                </a:lnTo>
                <a:lnTo>
                  <a:pt x="499462" y="499605"/>
                </a:lnTo>
                <a:lnTo>
                  <a:pt x="530313" y="463330"/>
                </a:lnTo>
                <a:lnTo>
                  <a:pt x="554308" y="423647"/>
                </a:lnTo>
                <a:lnTo>
                  <a:pt x="571447" y="381406"/>
                </a:lnTo>
                <a:lnTo>
                  <a:pt x="581730" y="337462"/>
                </a:lnTo>
                <a:lnTo>
                  <a:pt x="585158" y="292665"/>
                </a:lnTo>
                <a:lnTo>
                  <a:pt x="581730" y="247868"/>
                </a:lnTo>
                <a:lnTo>
                  <a:pt x="571447" y="203923"/>
                </a:lnTo>
                <a:lnTo>
                  <a:pt x="554308" y="161683"/>
                </a:lnTo>
                <a:lnTo>
                  <a:pt x="530313" y="121999"/>
                </a:lnTo>
                <a:lnTo>
                  <a:pt x="499462" y="85725"/>
                </a:lnTo>
                <a:lnTo>
                  <a:pt x="463196" y="54863"/>
                </a:lnTo>
                <a:lnTo>
                  <a:pt x="423523" y="30861"/>
                </a:lnTo>
                <a:lnTo>
                  <a:pt x="381294" y="13715"/>
                </a:lnTo>
                <a:lnTo>
                  <a:pt x="337363" y="3428"/>
                </a:lnTo>
                <a:lnTo>
                  <a:pt x="29257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78051" y="3323499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585470" h="585470">
                <a:moveTo>
                  <a:pt x="499455" y="85712"/>
                </a:moveTo>
                <a:lnTo>
                  <a:pt x="530303" y="121989"/>
                </a:lnTo>
                <a:lnTo>
                  <a:pt x="554296" y="161674"/>
                </a:lnTo>
                <a:lnTo>
                  <a:pt x="571433" y="203914"/>
                </a:lnTo>
                <a:lnTo>
                  <a:pt x="581716" y="247858"/>
                </a:lnTo>
                <a:lnTo>
                  <a:pt x="585143" y="292654"/>
                </a:lnTo>
                <a:lnTo>
                  <a:pt x="581716" y="337449"/>
                </a:lnTo>
                <a:lnTo>
                  <a:pt x="571433" y="381393"/>
                </a:lnTo>
                <a:lnTo>
                  <a:pt x="554296" y="423634"/>
                </a:lnTo>
                <a:lnTo>
                  <a:pt x="530303" y="463318"/>
                </a:lnTo>
                <a:lnTo>
                  <a:pt x="499455" y="499596"/>
                </a:lnTo>
                <a:lnTo>
                  <a:pt x="463191" y="530452"/>
                </a:lnTo>
                <a:lnTo>
                  <a:pt x="423519" y="554452"/>
                </a:lnTo>
                <a:lnTo>
                  <a:pt x="381290" y="571594"/>
                </a:lnTo>
                <a:lnTo>
                  <a:pt x="337357" y="581879"/>
                </a:lnTo>
                <a:lnTo>
                  <a:pt x="292571" y="585308"/>
                </a:lnTo>
                <a:lnTo>
                  <a:pt x="247786" y="581879"/>
                </a:lnTo>
                <a:lnTo>
                  <a:pt x="203853" y="571594"/>
                </a:lnTo>
                <a:lnTo>
                  <a:pt x="161624" y="554452"/>
                </a:lnTo>
                <a:lnTo>
                  <a:pt x="121951" y="530452"/>
                </a:lnTo>
                <a:lnTo>
                  <a:pt x="85688" y="499596"/>
                </a:lnTo>
                <a:lnTo>
                  <a:pt x="54840" y="463318"/>
                </a:lnTo>
                <a:lnTo>
                  <a:pt x="30847" y="423634"/>
                </a:lnTo>
                <a:lnTo>
                  <a:pt x="13710" y="381393"/>
                </a:lnTo>
                <a:lnTo>
                  <a:pt x="3427" y="337449"/>
                </a:lnTo>
                <a:lnTo>
                  <a:pt x="0" y="292654"/>
                </a:lnTo>
                <a:lnTo>
                  <a:pt x="3427" y="247858"/>
                </a:lnTo>
                <a:lnTo>
                  <a:pt x="13710" y="203914"/>
                </a:lnTo>
                <a:lnTo>
                  <a:pt x="30847" y="161674"/>
                </a:lnTo>
                <a:lnTo>
                  <a:pt x="54840" y="121989"/>
                </a:lnTo>
                <a:lnTo>
                  <a:pt x="85688" y="85712"/>
                </a:lnTo>
                <a:lnTo>
                  <a:pt x="121951" y="54855"/>
                </a:lnTo>
                <a:lnTo>
                  <a:pt x="161624" y="30856"/>
                </a:lnTo>
                <a:lnTo>
                  <a:pt x="203853" y="13713"/>
                </a:lnTo>
                <a:lnTo>
                  <a:pt x="247786" y="3428"/>
                </a:lnTo>
                <a:lnTo>
                  <a:pt x="292571" y="0"/>
                </a:lnTo>
                <a:lnTo>
                  <a:pt x="337357" y="3428"/>
                </a:lnTo>
                <a:lnTo>
                  <a:pt x="381290" y="13713"/>
                </a:lnTo>
                <a:lnTo>
                  <a:pt x="423519" y="30856"/>
                </a:lnTo>
                <a:lnTo>
                  <a:pt x="463191" y="54855"/>
                </a:lnTo>
                <a:lnTo>
                  <a:pt x="499455" y="85712"/>
                </a:lnTo>
              </a:path>
            </a:pathLst>
          </a:custGeom>
          <a:ln w="65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682185" y="3235181"/>
            <a:ext cx="177165" cy="704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-85" dirty="0">
                <a:solidFill>
                  <a:srgbClr val="424242"/>
                </a:solidFill>
                <a:latin typeface="Arial"/>
                <a:cs typeface="Arial"/>
              </a:rPr>
              <a:t>!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855">
              <a:lnSpc>
                <a:spcPct val="100000"/>
              </a:lnSpc>
            </a:pPr>
            <a:r>
              <a:rPr spc="20" dirty="0">
                <a:solidFill>
                  <a:srgbClr val="58595B"/>
                </a:solidFill>
              </a:rPr>
              <a:t>Microservices </a:t>
            </a:r>
            <a:r>
              <a:rPr spc="165" dirty="0">
                <a:solidFill>
                  <a:srgbClr val="58595B"/>
                </a:solidFill>
              </a:rPr>
              <a:t>Design </a:t>
            </a:r>
            <a:r>
              <a:rPr spc="20" dirty="0">
                <a:solidFill>
                  <a:srgbClr val="58595B"/>
                </a:solidFill>
              </a:rPr>
              <a:t>Principles:</a:t>
            </a:r>
            <a:r>
              <a:rPr spc="-445" dirty="0">
                <a:solidFill>
                  <a:srgbClr val="58595B"/>
                </a:solidFill>
              </a:rPr>
              <a:t> </a:t>
            </a:r>
            <a:r>
              <a:rPr spc="90" dirty="0"/>
              <a:t>Observable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7599" y="1969223"/>
            <a:ext cx="215138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spc="-30" baseline="777777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00" spc="65" dirty="0">
                <a:solidFill>
                  <a:srgbClr val="58595B"/>
                </a:solidFill>
                <a:latin typeface="Calibri"/>
                <a:cs typeface="Calibri"/>
              </a:rPr>
              <a:t>S</a:t>
            </a:r>
            <a:r>
              <a:rPr sz="2800" spc="30" dirty="0">
                <a:solidFill>
                  <a:srgbClr val="58595B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58595B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800" spc="50" dirty="0">
                <a:solidFill>
                  <a:srgbClr val="58595B"/>
                </a:solidFill>
                <a:latin typeface="Calibri"/>
                <a:cs typeface="Calibri"/>
              </a:rPr>
              <a:t>em</a:t>
            </a:r>
            <a:r>
              <a:rPr sz="2800" spc="-4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30" dirty="0">
                <a:solidFill>
                  <a:srgbClr val="58595B"/>
                </a:solidFill>
                <a:latin typeface="Calibri"/>
                <a:cs typeface="Calibri"/>
              </a:rPr>
              <a:t>Health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100" spc="-30" baseline="555555" dirty="0"/>
              <a:t>•</a:t>
            </a:r>
            <a:r>
              <a:rPr sz="2200" spc="55" dirty="0"/>
              <a:t>S</a:t>
            </a:r>
            <a:r>
              <a:rPr sz="2200" spc="-5" dirty="0"/>
              <a:t>t</a:t>
            </a:r>
            <a:r>
              <a:rPr sz="2200" spc="-20" dirty="0"/>
              <a:t>a</a:t>
            </a:r>
            <a:r>
              <a:rPr sz="2200" spc="15" dirty="0"/>
              <a:t>tus</a:t>
            </a:r>
            <a:endParaRPr sz="2200"/>
          </a:p>
          <a:p>
            <a:pPr marL="393700">
              <a:lnSpc>
                <a:spcPct val="100000"/>
              </a:lnSpc>
              <a:spcBef>
                <a:spcPts val="470"/>
              </a:spcBef>
            </a:pPr>
            <a:r>
              <a:rPr sz="100" spc="-30" baseline="555555" dirty="0"/>
              <a:t>•</a:t>
            </a:r>
            <a:r>
              <a:rPr sz="2200" spc="95" dirty="0"/>
              <a:t>L</a:t>
            </a:r>
            <a:r>
              <a:rPr sz="2200" spc="100" dirty="0"/>
              <a:t>ogs</a:t>
            </a:r>
            <a:endParaRPr sz="2200"/>
          </a:p>
          <a:p>
            <a:pPr marL="393700">
              <a:lnSpc>
                <a:spcPct val="100000"/>
              </a:lnSpc>
              <a:spcBef>
                <a:spcPts val="430"/>
              </a:spcBef>
            </a:pPr>
            <a:r>
              <a:rPr sz="100" spc="-30" baseline="555555" dirty="0"/>
              <a:t>•</a:t>
            </a:r>
            <a:r>
              <a:rPr sz="2200" spc="-30" dirty="0"/>
              <a:t>E</a:t>
            </a:r>
            <a:r>
              <a:rPr sz="2200" spc="-15" dirty="0"/>
              <a:t>r</a:t>
            </a:r>
            <a:r>
              <a:rPr sz="2200" spc="-80" dirty="0"/>
              <a:t>r</a:t>
            </a:r>
            <a:r>
              <a:rPr sz="2200" spc="-5" dirty="0"/>
              <a:t>ors</a:t>
            </a:r>
            <a:endParaRPr sz="2200"/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00" spc="-30" baseline="777777" dirty="0">
                <a:solidFill>
                  <a:srgbClr val="58595B"/>
                </a:solidFill>
              </a:rPr>
              <a:t>•</a:t>
            </a:r>
            <a:r>
              <a:rPr sz="2800" spc="95" dirty="0">
                <a:solidFill>
                  <a:srgbClr val="58595B"/>
                </a:solidFill>
              </a:rPr>
              <a:t>C</a:t>
            </a:r>
            <a:r>
              <a:rPr sz="2800" spc="45" dirty="0">
                <a:solidFill>
                  <a:srgbClr val="58595B"/>
                </a:solidFill>
              </a:rPr>
              <a:t>e</a:t>
            </a:r>
            <a:r>
              <a:rPr sz="2800" spc="30" dirty="0">
                <a:solidFill>
                  <a:srgbClr val="58595B"/>
                </a:solidFill>
              </a:rPr>
              <a:t>n</a:t>
            </a:r>
            <a:r>
              <a:rPr sz="2800" spc="-40" dirty="0">
                <a:solidFill>
                  <a:srgbClr val="58595B"/>
                </a:solidFill>
              </a:rPr>
              <a:t>t</a:t>
            </a:r>
            <a:r>
              <a:rPr sz="2800" spc="-55" dirty="0">
                <a:solidFill>
                  <a:srgbClr val="58595B"/>
                </a:solidFill>
              </a:rPr>
              <a:t>r</a:t>
            </a:r>
            <a:r>
              <a:rPr sz="2800" spc="30" dirty="0">
                <a:solidFill>
                  <a:srgbClr val="58595B"/>
                </a:solidFill>
              </a:rPr>
              <a:t>ali</a:t>
            </a:r>
            <a:r>
              <a:rPr sz="2800" spc="15" dirty="0">
                <a:solidFill>
                  <a:srgbClr val="58595B"/>
                </a:solidFill>
              </a:rPr>
              <a:t>z</a:t>
            </a:r>
            <a:r>
              <a:rPr sz="2800" spc="55" dirty="0">
                <a:solidFill>
                  <a:srgbClr val="58595B"/>
                </a:solidFill>
              </a:rPr>
              <a:t>ed</a:t>
            </a:r>
            <a:r>
              <a:rPr sz="2800" spc="-40" dirty="0">
                <a:solidFill>
                  <a:srgbClr val="58595B"/>
                </a:solidFill>
              </a:rPr>
              <a:t> </a:t>
            </a:r>
            <a:r>
              <a:rPr sz="2800" spc="50" dirty="0">
                <a:solidFill>
                  <a:srgbClr val="58595B"/>
                </a:solidFill>
              </a:rPr>
              <a:t>moni</a:t>
            </a:r>
            <a:r>
              <a:rPr sz="2800" spc="10" dirty="0">
                <a:solidFill>
                  <a:srgbClr val="58595B"/>
                </a:solidFill>
              </a:rPr>
              <a:t>t</a:t>
            </a:r>
            <a:r>
              <a:rPr sz="2800" dirty="0">
                <a:solidFill>
                  <a:srgbClr val="58595B"/>
                </a:solidFill>
              </a:rPr>
              <a:t>o</a:t>
            </a:r>
            <a:r>
              <a:rPr sz="2800" spc="10" dirty="0">
                <a:solidFill>
                  <a:srgbClr val="58595B"/>
                </a:solidFill>
              </a:rPr>
              <a:t>r</a:t>
            </a:r>
            <a:r>
              <a:rPr sz="2800" spc="110" dirty="0">
                <a:solidFill>
                  <a:srgbClr val="58595B"/>
                </a:solidFill>
              </a:rPr>
              <a:t>ing</a:t>
            </a:r>
            <a:endParaRPr sz="2800"/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00" spc="-30" baseline="777777" dirty="0">
                <a:solidFill>
                  <a:srgbClr val="58595B"/>
                </a:solidFill>
              </a:rPr>
              <a:t>•</a:t>
            </a:r>
            <a:r>
              <a:rPr sz="2800" spc="95" dirty="0">
                <a:solidFill>
                  <a:srgbClr val="58595B"/>
                </a:solidFill>
              </a:rPr>
              <a:t>C</a:t>
            </a:r>
            <a:r>
              <a:rPr sz="2800" spc="45" dirty="0">
                <a:solidFill>
                  <a:srgbClr val="58595B"/>
                </a:solidFill>
              </a:rPr>
              <a:t>e</a:t>
            </a:r>
            <a:r>
              <a:rPr sz="2800" spc="30" dirty="0">
                <a:solidFill>
                  <a:srgbClr val="58595B"/>
                </a:solidFill>
              </a:rPr>
              <a:t>n</a:t>
            </a:r>
            <a:r>
              <a:rPr sz="2800" spc="-40" dirty="0">
                <a:solidFill>
                  <a:srgbClr val="58595B"/>
                </a:solidFill>
              </a:rPr>
              <a:t>t</a:t>
            </a:r>
            <a:r>
              <a:rPr sz="2800" spc="-55" dirty="0">
                <a:solidFill>
                  <a:srgbClr val="58595B"/>
                </a:solidFill>
              </a:rPr>
              <a:t>r</a:t>
            </a:r>
            <a:r>
              <a:rPr sz="2800" spc="30" dirty="0">
                <a:solidFill>
                  <a:srgbClr val="58595B"/>
                </a:solidFill>
              </a:rPr>
              <a:t>ali</a:t>
            </a:r>
            <a:r>
              <a:rPr sz="2800" spc="15" dirty="0">
                <a:solidFill>
                  <a:srgbClr val="58595B"/>
                </a:solidFill>
              </a:rPr>
              <a:t>z</a:t>
            </a:r>
            <a:r>
              <a:rPr sz="2800" spc="55" dirty="0">
                <a:solidFill>
                  <a:srgbClr val="58595B"/>
                </a:solidFill>
              </a:rPr>
              <a:t>ed</a:t>
            </a:r>
            <a:r>
              <a:rPr sz="2800" spc="-40" dirty="0">
                <a:solidFill>
                  <a:srgbClr val="58595B"/>
                </a:solidFill>
              </a:rPr>
              <a:t> </a:t>
            </a:r>
            <a:r>
              <a:rPr sz="2800" spc="135" dirty="0">
                <a:solidFill>
                  <a:srgbClr val="58595B"/>
                </a:solidFill>
              </a:rPr>
              <a:t>logg</a:t>
            </a:r>
            <a:r>
              <a:rPr sz="2800" spc="110" dirty="0">
                <a:solidFill>
                  <a:srgbClr val="58595B"/>
                </a:solidFill>
              </a:rPr>
              <a:t>ing</a:t>
            </a:r>
            <a:endParaRPr sz="2800"/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00" spc="-30" baseline="777777" dirty="0">
                <a:solidFill>
                  <a:srgbClr val="58595B"/>
                </a:solidFill>
              </a:rPr>
              <a:t>•</a:t>
            </a:r>
            <a:r>
              <a:rPr sz="2800" spc="-140" dirty="0">
                <a:solidFill>
                  <a:srgbClr val="58595B"/>
                </a:solidFill>
              </a:rPr>
              <a:t>W</a:t>
            </a:r>
            <a:r>
              <a:rPr sz="2800" spc="40" dirty="0">
                <a:solidFill>
                  <a:srgbClr val="58595B"/>
                </a:solidFill>
              </a:rPr>
              <a:t>h</a:t>
            </a:r>
            <a:r>
              <a:rPr sz="2800" spc="50" dirty="0">
                <a:solidFill>
                  <a:srgbClr val="58595B"/>
                </a:solidFill>
              </a:rPr>
              <a:t>y</a:t>
            </a:r>
            <a:endParaRPr sz="2800"/>
          </a:p>
          <a:p>
            <a:pPr marL="393700">
              <a:lnSpc>
                <a:spcPct val="100000"/>
              </a:lnSpc>
              <a:spcBef>
                <a:spcPts val="610"/>
              </a:spcBef>
            </a:pPr>
            <a:r>
              <a:rPr sz="100" spc="-30" baseline="555555" dirty="0"/>
              <a:t>•</a:t>
            </a:r>
            <a:r>
              <a:rPr sz="2200" spc="30" dirty="0"/>
              <a:t>Distr</a:t>
            </a:r>
            <a:r>
              <a:rPr sz="2200" spc="55" dirty="0"/>
              <a:t>ibu</a:t>
            </a:r>
            <a:r>
              <a:rPr sz="2200" spc="30" dirty="0"/>
              <a:t>t</a:t>
            </a:r>
            <a:r>
              <a:rPr sz="2200" spc="65" dirty="0"/>
              <a:t>ed</a:t>
            </a:r>
            <a:r>
              <a:rPr sz="2200" spc="-25" dirty="0"/>
              <a:t> </a:t>
            </a:r>
            <a:r>
              <a:rPr sz="2200" spc="-15" dirty="0"/>
              <a:t>t</a:t>
            </a:r>
            <a:r>
              <a:rPr sz="2200" spc="-35" dirty="0"/>
              <a:t>r</a:t>
            </a:r>
            <a:r>
              <a:rPr sz="2200" spc="45" dirty="0"/>
              <a:t>ansa</a:t>
            </a:r>
            <a:r>
              <a:rPr sz="2200" spc="65" dirty="0"/>
              <a:t>c</a:t>
            </a:r>
            <a:r>
              <a:rPr sz="2200" spc="40" dirty="0"/>
              <a:t>tions</a:t>
            </a:r>
            <a:endParaRPr sz="2200"/>
          </a:p>
          <a:p>
            <a:pPr marL="393700">
              <a:lnSpc>
                <a:spcPct val="100000"/>
              </a:lnSpc>
              <a:spcBef>
                <a:spcPts val="430"/>
              </a:spcBef>
            </a:pPr>
            <a:r>
              <a:rPr sz="100" spc="-30" baseline="555555" dirty="0"/>
              <a:t>•</a:t>
            </a:r>
            <a:r>
              <a:rPr sz="2200" spc="30" dirty="0"/>
              <a:t>Quick</a:t>
            </a:r>
            <a:r>
              <a:rPr sz="2200" spc="-25" dirty="0"/>
              <a:t> </a:t>
            </a:r>
            <a:r>
              <a:rPr sz="2200" spc="20" dirty="0"/>
              <a:t>p</a:t>
            </a:r>
            <a:r>
              <a:rPr sz="2200" spc="-10" dirty="0"/>
              <a:t>r</a:t>
            </a:r>
            <a:r>
              <a:rPr sz="2200" spc="40" dirty="0"/>
              <a:t>oblem</a:t>
            </a:r>
            <a:r>
              <a:rPr sz="2200" spc="-25" dirty="0"/>
              <a:t> </a:t>
            </a:r>
            <a:r>
              <a:rPr sz="2200" spc="50" dirty="0"/>
              <a:t>solving</a:t>
            </a:r>
            <a:endParaRPr sz="2200"/>
          </a:p>
          <a:p>
            <a:pPr marL="393700">
              <a:lnSpc>
                <a:spcPct val="100000"/>
              </a:lnSpc>
              <a:spcBef>
                <a:spcPts val="470"/>
              </a:spcBef>
            </a:pPr>
            <a:r>
              <a:rPr sz="100" spc="-30" baseline="555555" dirty="0"/>
              <a:t>•</a:t>
            </a:r>
            <a:r>
              <a:rPr sz="2200" spc="65" dirty="0"/>
              <a:t>Q</a:t>
            </a:r>
            <a:r>
              <a:rPr sz="2200" spc="55" dirty="0"/>
              <a:t>uick</a:t>
            </a:r>
            <a:r>
              <a:rPr sz="2200" spc="-25" dirty="0"/>
              <a:t> </a:t>
            </a:r>
            <a:r>
              <a:rPr sz="2200" spc="65" dirty="0"/>
              <a:t>depl</a:t>
            </a:r>
            <a:r>
              <a:rPr sz="2200" spc="55" dirty="0"/>
              <a:t>o</a:t>
            </a:r>
            <a:r>
              <a:rPr sz="2200" spc="70" dirty="0"/>
              <a:t>yme</a:t>
            </a:r>
            <a:r>
              <a:rPr sz="2200" spc="55" dirty="0"/>
              <a:t>n</a:t>
            </a:r>
            <a:r>
              <a:rPr sz="2200" dirty="0"/>
              <a:t>t</a:t>
            </a:r>
            <a:r>
              <a:rPr sz="2200" spc="-25" dirty="0"/>
              <a:t> </a:t>
            </a:r>
            <a:r>
              <a:rPr sz="2200" spc="-60" dirty="0"/>
              <a:t>r</a:t>
            </a:r>
            <a:r>
              <a:rPr sz="2200" spc="40" dirty="0"/>
              <a:t>equi</a:t>
            </a:r>
            <a:r>
              <a:rPr sz="2200" spc="5" dirty="0"/>
              <a:t>r</a:t>
            </a:r>
            <a:r>
              <a:rPr sz="2200" spc="25" dirty="0"/>
              <a:t>es</a:t>
            </a:r>
            <a:r>
              <a:rPr sz="2200" spc="-25" dirty="0"/>
              <a:t> </a:t>
            </a:r>
            <a:r>
              <a:rPr sz="2200" spc="-50" dirty="0"/>
              <a:t>f</a:t>
            </a:r>
            <a:r>
              <a:rPr sz="2200" spc="60" dirty="0"/>
              <a:t>eedback</a:t>
            </a:r>
            <a:endParaRPr sz="2200"/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100" spc="-30" baseline="555555" dirty="0"/>
              <a:t>•</a:t>
            </a:r>
            <a:r>
              <a:rPr sz="2200" spc="90" dirty="0"/>
              <a:t>D</a:t>
            </a:r>
            <a:r>
              <a:rPr sz="2200" spc="60" dirty="0"/>
              <a:t>a</a:t>
            </a:r>
            <a:r>
              <a:rPr sz="2200" spc="15" dirty="0"/>
              <a:t>ta</a:t>
            </a:r>
            <a:r>
              <a:rPr sz="2200" spc="-25" dirty="0"/>
              <a:t> </a:t>
            </a:r>
            <a:r>
              <a:rPr sz="2200" spc="60" dirty="0"/>
              <a:t>used</a:t>
            </a:r>
            <a:r>
              <a:rPr sz="2200" spc="-25" dirty="0"/>
              <a:t> </a:t>
            </a:r>
            <a:r>
              <a:rPr sz="2200" spc="-50" dirty="0"/>
              <a:t>f</a:t>
            </a:r>
            <a:r>
              <a:rPr sz="2200" spc="15" dirty="0"/>
              <a:t>or</a:t>
            </a:r>
            <a:r>
              <a:rPr sz="2200" spc="-25" dirty="0"/>
              <a:t> </a:t>
            </a:r>
            <a:r>
              <a:rPr sz="2200" spc="50" dirty="0"/>
              <a:t>capacit</a:t>
            </a:r>
            <a:r>
              <a:rPr sz="2200" spc="55" dirty="0"/>
              <a:t>y</a:t>
            </a:r>
            <a:r>
              <a:rPr sz="2200" spc="-25" dirty="0"/>
              <a:t> </a:t>
            </a:r>
            <a:r>
              <a:rPr sz="2200" spc="80" dirty="0"/>
              <a:t>planning</a:t>
            </a:r>
            <a:endParaRPr sz="2200"/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100" spc="-30" baseline="555555" dirty="0"/>
              <a:t>•</a:t>
            </a:r>
            <a:r>
              <a:rPr sz="2200" spc="90" dirty="0"/>
              <a:t>D</a:t>
            </a:r>
            <a:r>
              <a:rPr sz="2200" spc="60" dirty="0"/>
              <a:t>a</a:t>
            </a:r>
            <a:r>
              <a:rPr sz="2200" spc="15" dirty="0"/>
              <a:t>ta</a:t>
            </a:r>
            <a:r>
              <a:rPr sz="2200" spc="-25" dirty="0"/>
              <a:t> </a:t>
            </a:r>
            <a:r>
              <a:rPr sz="2200" spc="60" dirty="0"/>
              <a:t>used</a:t>
            </a:r>
            <a:r>
              <a:rPr sz="2200" spc="-25" dirty="0"/>
              <a:t> </a:t>
            </a:r>
            <a:r>
              <a:rPr sz="2200" spc="-50" dirty="0"/>
              <a:t>f</a:t>
            </a:r>
            <a:r>
              <a:rPr sz="2200" spc="15" dirty="0"/>
              <a:t>or</a:t>
            </a:r>
            <a:r>
              <a:rPr sz="2200" spc="-25" dirty="0"/>
              <a:t> </a:t>
            </a:r>
            <a:r>
              <a:rPr sz="2200" spc="65" dirty="0"/>
              <a:t>scaling</a:t>
            </a:r>
            <a:endParaRPr sz="2200"/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100" spc="-30" baseline="555555" dirty="0"/>
              <a:t>•</a:t>
            </a:r>
            <a:r>
              <a:rPr sz="2200" spc="-80" dirty="0"/>
              <a:t>W</a:t>
            </a:r>
            <a:r>
              <a:rPr sz="2200" spc="55" dirty="0"/>
              <a:t>h</a:t>
            </a:r>
            <a:r>
              <a:rPr sz="2200" spc="40" dirty="0"/>
              <a:t>a</a:t>
            </a:r>
            <a:r>
              <a:rPr sz="2200" spc="15" dirty="0"/>
              <a:t>ts</a:t>
            </a:r>
            <a:r>
              <a:rPr sz="2200" spc="-25" dirty="0"/>
              <a:t> </a:t>
            </a:r>
            <a:r>
              <a:rPr sz="2200" spc="50" dirty="0"/>
              <a:t>a</a:t>
            </a:r>
            <a:r>
              <a:rPr sz="2200" spc="70" dirty="0"/>
              <a:t>c</a:t>
            </a:r>
            <a:r>
              <a:rPr sz="2200" spc="35" dirty="0"/>
              <a:t>tually</a:t>
            </a:r>
            <a:r>
              <a:rPr sz="2200" spc="-25" dirty="0"/>
              <a:t> </a:t>
            </a:r>
            <a:r>
              <a:rPr sz="2200" spc="60" dirty="0"/>
              <a:t>used</a:t>
            </a:r>
            <a:endParaRPr sz="2200"/>
          </a:p>
          <a:p>
            <a:pPr marL="393700">
              <a:lnSpc>
                <a:spcPct val="100000"/>
              </a:lnSpc>
              <a:spcBef>
                <a:spcPts val="430"/>
              </a:spcBef>
            </a:pPr>
            <a:r>
              <a:rPr sz="100" spc="-30" baseline="555555" dirty="0"/>
              <a:t>•</a:t>
            </a:r>
            <a:r>
              <a:rPr sz="2200" spc="-110" dirty="0"/>
              <a:t>M</a:t>
            </a:r>
            <a:r>
              <a:rPr sz="2200" spc="25" dirty="0"/>
              <a:t>oni</a:t>
            </a:r>
            <a:r>
              <a:rPr sz="2200" spc="5" dirty="0"/>
              <a:t>t</a:t>
            </a:r>
            <a:r>
              <a:rPr sz="2200" spc="-5" dirty="0"/>
              <a:t>or</a:t>
            </a:r>
            <a:r>
              <a:rPr sz="2200" spc="-25" dirty="0"/>
              <a:t> </a:t>
            </a:r>
            <a:r>
              <a:rPr sz="2200" spc="25" dirty="0"/>
              <a:t>business</a:t>
            </a:r>
            <a:r>
              <a:rPr sz="2200" spc="-25" dirty="0"/>
              <a:t> </a:t>
            </a:r>
            <a:r>
              <a:rPr sz="2200" spc="40" dirty="0"/>
              <a:t>d</a:t>
            </a:r>
            <a:r>
              <a:rPr sz="2200" spc="25" dirty="0"/>
              <a:t>a</a:t>
            </a:r>
            <a:r>
              <a:rPr sz="2200" spc="-5" dirty="0"/>
              <a:t>ta</a:t>
            </a:r>
            <a:endParaRPr sz="2200"/>
          </a:p>
        </p:txBody>
      </p:sp>
      <p:sp>
        <p:nvSpPr>
          <p:cNvPr id="5" name="object 5"/>
          <p:cNvSpPr/>
          <p:nvPr/>
        </p:nvSpPr>
        <p:spPr>
          <a:xfrm>
            <a:off x="4903261" y="4521041"/>
            <a:ext cx="1110615" cy="572135"/>
          </a:xfrm>
          <a:custGeom>
            <a:avLst/>
            <a:gdLst/>
            <a:ahLst/>
            <a:cxnLst/>
            <a:rect l="l" t="t" r="r" b="b"/>
            <a:pathLst>
              <a:path w="1110614" h="572135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70762"/>
                </a:lnTo>
                <a:lnTo>
                  <a:pt x="1102071" y="510030"/>
                </a:lnTo>
                <a:lnTo>
                  <a:pt x="1080447" y="542095"/>
                </a:lnTo>
                <a:lnTo>
                  <a:pt x="1048372" y="563713"/>
                </a:lnTo>
                <a:lnTo>
                  <a:pt x="1009091" y="571639"/>
                </a:lnTo>
                <a:lnTo>
                  <a:pt x="100909" y="571639"/>
                </a:lnTo>
                <a:lnTo>
                  <a:pt x="61628" y="563713"/>
                </a:lnTo>
                <a:lnTo>
                  <a:pt x="29553" y="542095"/>
                </a:lnTo>
                <a:lnTo>
                  <a:pt x="7929" y="510030"/>
                </a:lnTo>
                <a:lnTo>
                  <a:pt x="0" y="470762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3261" y="6448925"/>
            <a:ext cx="1110615" cy="582930"/>
          </a:xfrm>
          <a:custGeom>
            <a:avLst/>
            <a:gdLst/>
            <a:ahLst/>
            <a:cxnLst/>
            <a:rect l="l" t="t" r="r" b="b"/>
            <a:pathLst>
              <a:path w="1110614" h="582929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81970"/>
                </a:lnTo>
                <a:lnTo>
                  <a:pt x="1102071" y="521239"/>
                </a:lnTo>
                <a:lnTo>
                  <a:pt x="1080447" y="553304"/>
                </a:lnTo>
                <a:lnTo>
                  <a:pt x="1048372" y="574921"/>
                </a:lnTo>
                <a:lnTo>
                  <a:pt x="1009091" y="582848"/>
                </a:lnTo>
                <a:lnTo>
                  <a:pt x="100909" y="582848"/>
                </a:lnTo>
                <a:lnTo>
                  <a:pt x="61628" y="574921"/>
                </a:lnTo>
                <a:lnTo>
                  <a:pt x="29553" y="553304"/>
                </a:lnTo>
                <a:lnTo>
                  <a:pt x="7929" y="521239"/>
                </a:lnTo>
                <a:lnTo>
                  <a:pt x="0" y="481970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2656" y="6000580"/>
            <a:ext cx="1110615" cy="572135"/>
          </a:xfrm>
          <a:custGeom>
            <a:avLst/>
            <a:gdLst/>
            <a:ahLst/>
            <a:cxnLst/>
            <a:rect l="l" t="t" r="r" b="b"/>
            <a:pathLst>
              <a:path w="1110615" h="572134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70762"/>
                </a:lnTo>
                <a:lnTo>
                  <a:pt x="1102071" y="510030"/>
                </a:lnTo>
                <a:lnTo>
                  <a:pt x="1080447" y="542095"/>
                </a:lnTo>
                <a:lnTo>
                  <a:pt x="1048372" y="563713"/>
                </a:lnTo>
                <a:lnTo>
                  <a:pt x="1009091" y="571639"/>
                </a:lnTo>
                <a:lnTo>
                  <a:pt x="100909" y="571639"/>
                </a:lnTo>
                <a:lnTo>
                  <a:pt x="61628" y="563713"/>
                </a:lnTo>
                <a:lnTo>
                  <a:pt x="29553" y="542095"/>
                </a:lnTo>
                <a:lnTo>
                  <a:pt x="7929" y="510030"/>
                </a:lnTo>
                <a:lnTo>
                  <a:pt x="0" y="470762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2656" y="5036638"/>
            <a:ext cx="1110615" cy="572135"/>
          </a:xfrm>
          <a:custGeom>
            <a:avLst/>
            <a:gdLst/>
            <a:ahLst/>
            <a:cxnLst/>
            <a:rect l="l" t="t" r="r" b="b"/>
            <a:pathLst>
              <a:path w="1110615" h="572135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70762"/>
                </a:lnTo>
                <a:lnTo>
                  <a:pt x="1102071" y="510030"/>
                </a:lnTo>
                <a:lnTo>
                  <a:pt x="1080447" y="542095"/>
                </a:lnTo>
                <a:lnTo>
                  <a:pt x="1048372" y="563713"/>
                </a:lnTo>
                <a:lnTo>
                  <a:pt x="1009091" y="571639"/>
                </a:lnTo>
                <a:lnTo>
                  <a:pt x="100909" y="571639"/>
                </a:lnTo>
                <a:lnTo>
                  <a:pt x="61628" y="563713"/>
                </a:lnTo>
                <a:lnTo>
                  <a:pt x="29553" y="542095"/>
                </a:lnTo>
                <a:lnTo>
                  <a:pt x="7929" y="510030"/>
                </a:lnTo>
                <a:lnTo>
                  <a:pt x="0" y="470762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8868" y="5219350"/>
            <a:ext cx="0" cy="25272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0"/>
                </a:moveTo>
                <a:lnTo>
                  <a:pt x="0" y="252720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45227" y="5129682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33642" y="0"/>
                </a:moveTo>
                <a:lnTo>
                  <a:pt x="0" y="89674"/>
                </a:lnTo>
                <a:lnTo>
                  <a:pt x="67271" y="89674"/>
                </a:lnTo>
                <a:lnTo>
                  <a:pt x="33642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5231" y="5129681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33636" y="0"/>
                </a:moveTo>
                <a:lnTo>
                  <a:pt x="0" y="89669"/>
                </a:lnTo>
                <a:lnTo>
                  <a:pt x="67272" y="89669"/>
                </a:lnTo>
                <a:lnTo>
                  <a:pt x="33636" y="0"/>
                </a:lnTo>
                <a:close/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8262" y="5108385"/>
            <a:ext cx="0" cy="25272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0"/>
                </a:moveTo>
                <a:lnTo>
                  <a:pt x="0" y="202864"/>
                </a:lnTo>
                <a:lnTo>
                  <a:pt x="0" y="252720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4627" y="5361101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67271" y="0"/>
                </a:moveTo>
                <a:lnTo>
                  <a:pt x="0" y="0"/>
                </a:lnTo>
                <a:lnTo>
                  <a:pt x="33629" y="89674"/>
                </a:lnTo>
                <a:lnTo>
                  <a:pt x="6727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4625" y="5361106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33636" y="89669"/>
                </a:moveTo>
                <a:lnTo>
                  <a:pt x="67272" y="0"/>
                </a:lnTo>
                <a:lnTo>
                  <a:pt x="0" y="0"/>
                </a:lnTo>
                <a:lnTo>
                  <a:pt x="33636" y="89669"/>
                </a:lnTo>
                <a:close/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78868" y="6184603"/>
            <a:ext cx="0" cy="25272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0"/>
                </a:moveTo>
                <a:lnTo>
                  <a:pt x="0" y="252709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45227" y="6094933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33642" y="0"/>
                </a:moveTo>
                <a:lnTo>
                  <a:pt x="0" y="89662"/>
                </a:lnTo>
                <a:lnTo>
                  <a:pt x="67271" y="89662"/>
                </a:lnTo>
                <a:lnTo>
                  <a:pt x="33642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45231" y="6094934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33636" y="0"/>
                </a:moveTo>
                <a:lnTo>
                  <a:pt x="0" y="89669"/>
                </a:lnTo>
                <a:lnTo>
                  <a:pt x="67272" y="89669"/>
                </a:lnTo>
                <a:lnTo>
                  <a:pt x="33636" y="0"/>
                </a:lnTo>
                <a:close/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58262" y="6073638"/>
            <a:ext cx="0" cy="264160"/>
          </a:xfrm>
          <a:custGeom>
            <a:avLst/>
            <a:gdLst/>
            <a:ahLst/>
            <a:cxnLst/>
            <a:rect l="l" t="t" r="r" b="b"/>
            <a:pathLst>
              <a:path h="264160">
                <a:moveTo>
                  <a:pt x="0" y="0"/>
                </a:moveTo>
                <a:lnTo>
                  <a:pt x="0" y="37055"/>
                </a:lnTo>
                <a:lnTo>
                  <a:pt x="0" y="263918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4627" y="6337553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67271" y="0"/>
                </a:moveTo>
                <a:lnTo>
                  <a:pt x="0" y="0"/>
                </a:lnTo>
                <a:lnTo>
                  <a:pt x="33629" y="89674"/>
                </a:lnTo>
                <a:lnTo>
                  <a:pt x="6727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4625" y="6337556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33636" y="89669"/>
                </a:moveTo>
                <a:lnTo>
                  <a:pt x="67272" y="0"/>
                </a:lnTo>
                <a:lnTo>
                  <a:pt x="0" y="0"/>
                </a:lnTo>
                <a:lnTo>
                  <a:pt x="33636" y="89669"/>
                </a:lnTo>
                <a:close/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8868" y="5288832"/>
            <a:ext cx="424815" cy="259079"/>
          </a:xfrm>
          <a:custGeom>
            <a:avLst/>
            <a:gdLst/>
            <a:ahLst/>
            <a:cxnLst/>
            <a:rect l="l" t="t" r="r" b="b"/>
            <a:pathLst>
              <a:path w="424814" h="259079">
                <a:moveTo>
                  <a:pt x="424827" y="0"/>
                </a:moveTo>
                <a:lnTo>
                  <a:pt x="0" y="0"/>
                </a:lnTo>
                <a:lnTo>
                  <a:pt x="0" y="258795"/>
                </a:lnTo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43700" y="5255196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0" y="0"/>
                </a:moveTo>
                <a:lnTo>
                  <a:pt x="0" y="67259"/>
                </a:lnTo>
                <a:lnTo>
                  <a:pt x="89687" y="33629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43696" y="5255206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89697" y="33625"/>
                </a:moveTo>
                <a:lnTo>
                  <a:pt x="0" y="0"/>
                </a:lnTo>
                <a:lnTo>
                  <a:pt x="0" y="67251"/>
                </a:lnTo>
                <a:lnTo>
                  <a:pt x="89697" y="33625"/>
                </a:lnTo>
                <a:close/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23757" y="5356084"/>
            <a:ext cx="442595" cy="257810"/>
          </a:xfrm>
          <a:custGeom>
            <a:avLst/>
            <a:gdLst/>
            <a:ahLst/>
            <a:cxnLst/>
            <a:rect l="l" t="t" r="r" b="b"/>
            <a:pathLst>
              <a:path w="442595" h="257810">
                <a:moveTo>
                  <a:pt x="442150" y="0"/>
                </a:moveTo>
                <a:lnTo>
                  <a:pt x="164201" y="0"/>
                </a:lnTo>
                <a:lnTo>
                  <a:pt x="164201" y="127195"/>
                </a:lnTo>
                <a:lnTo>
                  <a:pt x="164201" y="257798"/>
                </a:lnTo>
                <a:lnTo>
                  <a:pt x="0" y="257798"/>
                </a:lnTo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4061" y="5580253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89700" y="0"/>
                </a:moveTo>
                <a:lnTo>
                  <a:pt x="0" y="33629"/>
                </a:lnTo>
                <a:lnTo>
                  <a:pt x="89700" y="67246"/>
                </a:lnTo>
                <a:lnTo>
                  <a:pt x="897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34061" y="5580257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0" y="33625"/>
                </a:moveTo>
                <a:lnTo>
                  <a:pt x="89697" y="67251"/>
                </a:lnTo>
                <a:lnTo>
                  <a:pt x="89697" y="0"/>
                </a:lnTo>
                <a:lnTo>
                  <a:pt x="0" y="33625"/>
                </a:lnTo>
                <a:close/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23970" y="5770803"/>
            <a:ext cx="419734" cy="515620"/>
          </a:xfrm>
          <a:custGeom>
            <a:avLst/>
            <a:gdLst/>
            <a:ahLst/>
            <a:cxnLst/>
            <a:rect l="l" t="t" r="r" b="b"/>
            <a:pathLst>
              <a:path w="419735" h="515620">
                <a:moveTo>
                  <a:pt x="419726" y="515596"/>
                </a:moveTo>
                <a:lnTo>
                  <a:pt x="364898" y="515596"/>
                </a:lnTo>
                <a:lnTo>
                  <a:pt x="364898" y="227277"/>
                </a:lnTo>
                <a:lnTo>
                  <a:pt x="364898" y="0"/>
                </a:lnTo>
                <a:lnTo>
                  <a:pt x="0" y="0"/>
                </a:lnTo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43700" y="6252768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0" y="0"/>
                </a:moveTo>
                <a:lnTo>
                  <a:pt x="0" y="67246"/>
                </a:lnTo>
                <a:lnTo>
                  <a:pt x="89687" y="33629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43696" y="6252774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89697" y="33625"/>
                </a:moveTo>
                <a:lnTo>
                  <a:pt x="0" y="0"/>
                </a:lnTo>
                <a:lnTo>
                  <a:pt x="0" y="67251"/>
                </a:lnTo>
                <a:lnTo>
                  <a:pt x="89697" y="33625"/>
                </a:lnTo>
                <a:close/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3757" y="5871681"/>
            <a:ext cx="431165" cy="582930"/>
          </a:xfrm>
          <a:custGeom>
            <a:avLst/>
            <a:gdLst/>
            <a:ahLst/>
            <a:cxnLst/>
            <a:rect l="l" t="t" r="r" b="b"/>
            <a:pathLst>
              <a:path w="431165" h="582929">
                <a:moveTo>
                  <a:pt x="0" y="0"/>
                </a:moveTo>
                <a:lnTo>
                  <a:pt x="164201" y="0"/>
                </a:lnTo>
                <a:lnTo>
                  <a:pt x="164201" y="582848"/>
                </a:lnTo>
                <a:lnTo>
                  <a:pt x="430938" y="582848"/>
                </a:lnTo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34061" y="5838050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89700" y="0"/>
                </a:moveTo>
                <a:lnTo>
                  <a:pt x="0" y="33629"/>
                </a:lnTo>
                <a:lnTo>
                  <a:pt x="89700" y="67246"/>
                </a:lnTo>
                <a:lnTo>
                  <a:pt x="897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34061" y="5838055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0" y="33625"/>
                </a:moveTo>
                <a:lnTo>
                  <a:pt x="89697" y="67251"/>
                </a:lnTo>
                <a:lnTo>
                  <a:pt x="89697" y="0"/>
                </a:lnTo>
                <a:lnTo>
                  <a:pt x="0" y="33625"/>
                </a:lnTo>
                <a:close/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03261" y="5484983"/>
            <a:ext cx="1110615" cy="582930"/>
          </a:xfrm>
          <a:custGeom>
            <a:avLst/>
            <a:gdLst/>
            <a:ahLst/>
            <a:cxnLst/>
            <a:rect l="l" t="t" r="r" b="b"/>
            <a:pathLst>
              <a:path w="1110614" h="582929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81970"/>
                </a:lnTo>
                <a:lnTo>
                  <a:pt x="1102071" y="521239"/>
                </a:lnTo>
                <a:lnTo>
                  <a:pt x="1080447" y="553304"/>
                </a:lnTo>
                <a:lnTo>
                  <a:pt x="1048372" y="574921"/>
                </a:lnTo>
                <a:lnTo>
                  <a:pt x="1009091" y="582848"/>
                </a:lnTo>
                <a:lnTo>
                  <a:pt x="100909" y="582848"/>
                </a:lnTo>
                <a:lnTo>
                  <a:pt x="61628" y="574921"/>
                </a:lnTo>
                <a:lnTo>
                  <a:pt x="29553" y="553304"/>
                </a:lnTo>
                <a:lnTo>
                  <a:pt x="7929" y="521239"/>
                </a:lnTo>
                <a:lnTo>
                  <a:pt x="0" y="481970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76895" y="4375329"/>
            <a:ext cx="1110615" cy="572135"/>
          </a:xfrm>
          <a:custGeom>
            <a:avLst/>
            <a:gdLst/>
            <a:ahLst/>
            <a:cxnLst/>
            <a:rect l="l" t="t" r="r" b="b"/>
            <a:pathLst>
              <a:path w="1110614" h="572135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70762"/>
                </a:lnTo>
                <a:lnTo>
                  <a:pt x="1102071" y="510030"/>
                </a:lnTo>
                <a:lnTo>
                  <a:pt x="1080447" y="542095"/>
                </a:lnTo>
                <a:lnTo>
                  <a:pt x="1048372" y="563713"/>
                </a:lnTo>
                <a:lnTo>
                  <a:pt x="1009091" y="571639"/>
                </a:lnTo>
                <a:lnTo>
                  <a:pt x="100909" y="571639"/>
                </a:lnTo>
                <a:lnTo>
                  <a:pt x="61628" y="563713"/>
                </a:lnTo>
                <a:lnTo>
                  <a:pt x="29553" y="542095"/>
                </a:lnTo>
                <a:lnTo>
                  <a:pt x="7929" y="510030"/>
                </a:lnTo>
                <a:lnTo>
                  <a:pt x="0" y="470762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76895" y="6303213"/>
            <a:ext cx="1110615" cy="572135"/>
          </a:xfrm>
          <a:custGeom>
            <a:avLst/>
            <a:gdLst/>
            <a:ahLst/>
            <a:cxnLst/>
            <a:rect l="l" t="t" r="r" b="b"/>
            <a:pathLst>
              <a:path w="1110614" h="572134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70762"/>
                </a:lnTo>
                <a:lnTo>
                  <a:pt x="1102071" y="510030"/>
                </a:lnTo>
                <a:lnTo>
                  <a:pt x="1080447" y="542095"/>
                </a:lnTo>
                <a:lnTo>
                  <a:pt x="1048372" y="563713"/>
                </a:lnTo>
                <a:lnTo>
                  <a:pt x="1009091" y="571639"/>
                </a:lnTo>
                <a:lnTo>
                  <a:pt x="100909" y="571639"/>
                </a:lnTo>
                <a:lnTo>
                  <a:pt x="61628" y="563713"/>
                </a:lnTo>
                <a:lnTo>
                  <a:pt x="29553" y="542095"/>
                </a:lnTo>
                <a:lnTo>
                  <a:pt x="7929" y="510030"/>
                </a:lnTo>
                <a:lnTo>
                  <a:pt x="0" y="470762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36290" y="5854868"/>
            <a:ext cx="1110615" cy="572135"/>
          </a:xfrm>
          <a:custGeom>
            <a:avLst/>
            <a:gdLst/>
            <a:ahLst/>
            <a:cxnLst/>
            <a:rect l="l" t="t" r="r" b="b"/>
            <a:pathLst>
              <a:path w="1110614" h="572135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70762"/>
                </a:lnTo>
                <a:lnTo>
                  <a:pt x="1102071" y="510030"/>
                </a:lnTo>
                <a:lnTo>
                  <a:pt x="1080447" y="542095"/>
                </a:lnTo>
                <a:lnTo>
                  <a:pt x="1048372" y="563713"/>
                </a:lnTo>
                <a:lnTo>
                  <a:pt x="1009091" y="571639"/>
                </a:lnTo>
                <a:lnTo>
                  <a:pt x="100909" y="571639"/>
                </a:lnTo>
                <a:lnTo>
                  <a:pt x="61628" y="563713"/>
                </a:lnTo>
                <a:lnTo>
                  <a:pt x="29553" y="542095"/>
                </a:lnTo>
                <a:lnTo>
                  <a:pt x="7929" y="510030"/>
                </a:lnTo>
                <a:lnTo>
                  <a:pt x="0" y="470762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36290" y="4879718"/>
            <a:ext cx="1110615" cy="582930"/>
          </a:xfrm>
          <a:custGeom>
            <a:avLst/>
            <a:gdLst/>
            <a:ahLst/>
            <a:cxnLst/>
            <a:rect l="l" t="t" r="r" b="b"/>
            <a:pathLst>
              <a:path w="1110614" h="582929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81970"/>
                </a:lnTo>
                <a:lnTo>
                  <a:pt x="1102071" y="521239"/>
                </a:lnTo>
                <a:lnTo>
                  <a:pt x="1080447" y="553304"/>
                </a:lnTo>
                <a:lnTo>
                  <a:pt x="1048372" y="574921"/>
                </a:lnTo>
                <a:lnTo>
                  <a:pt x="1009091" y="582848"/>
                </a:lnTo>
                <a:lnTo>
                  <a:pt x="100909" y="582848"/>
                </a:lnTo>
                <a:lnTo>
                  <a:pt x="61628" y="574921"/>
                </a:lnTo>
                <a:lnTo>
                  <a:pt x="29553" y="553304"/>
                </a:lnTo>
                <a:lnTo>
                  <a:pt x="7929" y="521239"/>
                </a:lnTo>
                <a:lnTo>
                  <a:pt x="0" y="481970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52501" y="5071733"/>
            <a:ext cx="0" cy="25272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0"/>
                </a:moveTo>
                <a:lnTo>
                  <a:pt x="0" y="252709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18867" y="4982057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33629" y="0"/>
                </a:moveTo>
                <a:lnTo>
                  <a:pt x="0" y="89674"/>
                </a:lnTo>
                <a:lnTo>
                  <a:pt x="67271" y="89674"/>
                </a:lnTo>
                <a:lnTo>
                  <a:pt x="3362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18865" y="4982063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33636" y="0"/>
                </a:moveTo>
                <a:lnTo>
                  <a:pt x="0" y="89669"/>
                </a:lnTo>
                <a:lnTo>
                  <a:pt x="67272" y="89669"/>
                </a:lnTo>
                <a:lnTo>
                  <a:pt x="33636" y="0"/>
                </a:lnTo>
                <a:close/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20683" y="4960767"/>
            <a:ext cx="11430" cy="252729"/>
          </a:xfrm>
          <a:custGeom>
            <a:avLst/>
            <a:gdLst/>
            <a:ahLst/>
            <a:cxnLst/>
            <a:rect l="l" t="t" r="r" b="b"/>
            <a:pathLst>
              <a:path w="11430" h="252729">
                <a:moveTo>
                  <a:pt x="11212" y="0"/>
                </a:moveTo>
                <a:lnTo>
                  <a:pt x="11212" y="204770"/>
                </a:lnTo>
                <a:lnTo>
                  <a:pt x="0" y="204770"/>
                </a:lnTo>
                <a:lnTo>
                  <a:pt x="0" y="252709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87041" y="5213477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67284" y="0"/>
                </a:moveTo>
                <a:lnTo>
                  <a:pt x="0" y="0"/>
                </a:lnTo>
                <a:lnTo>
                  <a:pt x="33642" y="89662"/>
                </a:lnTo>
                <a:lnTo>
                  <a:pt x="6728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87047" y="5213477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33636" y="89669"/>
                </a:moveTo>
                <a:lnTo>
                  <a:pt x="67272" y="0"/>
                </a:lnTo>
                <a:lnTo>
                  <a:pt x="0" y="0"/>
                </a:lnTo>
                <a:lnTo>
                  <a:pt x="33636" y="89669"/>
                </a:lnTo>
                <a:close/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52501" y="6036974"/>
            <a:ext cx="0" cy="25272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0"/>
                </a:moveTo>
                <a:lnTo>
                  <a:pt x="0" y="252720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8867" y="5947308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33629" y="0"/>
                </a:moveTo>
                <a:lnTo>
                  <a:pt x="0" y="89661"/>
                </a:lnTo>
                <a:lnTo>
                  <a:pt x="67271" y="89661"/>
                </a:lnTo>
                <a:lnTo>
                  <a:pt x="3362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18865" y="5947305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33636" y="0"/>
                </a:moveTo>
                <a:lnTo>
                  <a:pt x="0" y="89669"/>
                </a:lnTo>
                <a:lnTo>
                  <a:pt x="67272" y="89669"/>
                </a:lnTo>
                <a:lnTo>
                  <a:pt x="33636" y="0"/>
                </a:lnTo>
                <a:close/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31895" y="5926009"/>
            <a:ext cx="0" cy="264160"/>
          </a:xfrm>
          <a:custGeom>
            <a:avLst/>
            <a:gdLst/>
            <a:ahLst/>
            <a:cxnLst/>
            <a:rect l="l" t="t" r="r" b="b"/>
            <a:pathLst>
              <a:path h="264160">
                <a:moveTo>
                  <a:pt x="0" y="0"/>
                </a:moveTo>
                <a:lnTo>
                  <a:pt x="0" y="37055"/>
                </a:lnTo>
                <a:lnTo>
                  <a:pt x="0" y="263929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98255" y="6189929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67271" y="0"/>
                </a:moveTo>
                <a:lnTo>
                  <a:pt x="0" y="0"/>
                </a:lnTo>
                <a:lnTo>
                  <a:pt x="33642" y="89674"/>
                </a:lnTo>
                <a:lnTo>
                  <a:pt x="6727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98259" y="6189939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33636" y="89669"/>
                </a:moveTo>
                <a:lnTo>
                  <a:pt x="67272" y="0"/>
                </a:lnTo>
                <a:lnTo>
                  <a:pt x="0" y="0"/>
                </a:lnTo>
                <a:lnTo>
                  <a:pt x="33636" y="89669"/>
                </a:lnTo>
                <a:close/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2502" y="5143120"/>
            <a:ext cx="422909" cy="257175"/>
          </a:xfrm>
          <a:custGeom>
            <a:avLst/>
            <a:gdLst/>
            <a:ahLst/>
            <a:cxnLst/>
            <a:rect l="l" t="t" r="r" b="b"/>
            <a:pathLst>
              <a:path w="422910" h="257175">
                <a:moveTo>
                  <a:pt x="422764" y="0"/>
                </a:moveTo>
                <a:lnTo>
                  <a:pt x="0" y="0"/>
                </a:lnTo>
                <a:lnTo>
                  <a:pt x="0" y="256879"/>
                </a:lnTo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15271" y="5109489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0" y="0"/>
                </a:moveTo>
                <a:lnTo>
                  <a:pt x="0" y="67246"/>
                </a:lnTo>
                <a:lnTo>
                  <a:pt x="89700" y="33629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15267" y="5109494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89697" y="33625"/>
                </a:moveTo>
                <a:lnTo>
                  <a:pt x="0" y="0"/>
                </a:lnTo>
                <a:lnTo>
                  <a:pt x="0" y="67251"/>
                </a:lnTo>
                <a:lnTo>
                  <a:pt x="89697" y="33625"/>
                </a:lnTo>
                <a:close/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95328" y="5210372"/>
            <a:ext cx="442595" cy="257810"/>
          </a:xfrm>
          <a:custGeom>
            <a:avLst/>
            <a:gdLst/>
            <a:ahLst/>
            <a:cxnLst/>
            <a:rect l="l" t="t" r="r" b="b"/>
            <a:pathLst>
              <a:path w="442595" h="257810">
                <a:moveTo>
                  <a:pt x="442150" y="0"/>
                </a:moveTo>
                <a:lnTo>
                  <a:pt x="166264" y="0"/>
                </a:lnTo>
                <a:lnTo>
                  <a:pt x="166264" y="125278"/>
                </a:lnTo>
                <a:lnTo>
                  <a:pt x="166264" y="257798"/>
                </a:lnTo>
                <a:lnTo>
                  <a:pt x="0" y="257798"/>
                </a:lnTo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05632" y="5434545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69" h="67310">
                <a:moveTo>
                  <a:pt x="89700" y="0"/>
                </a:moveTo>
                <a:lnTo>
                  <a:pt x="0" y="33616"/>
                </a:lnTo>
                <a:lnTo>
                  <a:pt x="89700" y="67246"/>
                </a:lnTo>
                <a:lnTo>
                  <a:pt x="897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05631" y="5434545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69" h="67310">
                <a:moveTo>
                  <a:pt x="0" y="33625"/>
                </a:moveTo>
                <a:lnTo>
                  <a:pt x="89697" y="67251"/>
                </a:lnTo>
                <a:lnTo>
                  <a:pt x="89697" y="0"/>
                </a:lnTo>
                <a:lnTo>
                  <a:pt x="0" y="33625"/>
                </a:lnTo>
                <a:close/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95540" y="5625091"/>
            <a:ext cx="419734" cy="515620"/>
          </a:xfrm>
          <a:custGeom>
            <a:avLst/>
            <a:gdLst/>
            <a:ahLst/>
            <a:cxnLst/>
            <a:rect l="l" t="t" r="r" b="b"/>
            <a:pathLst>
              <a:path w="419735" h="515620">
                <a:moveTo>
                  <a:pt x="419726" y="515596"/>
                </a:moveTo>
                <a:lnTo>
                  <a:pt x="355749" y="515596"/>
                </a:lnTo>
                <a:lnTo>
                  <a:pt x="355749" y="225360"/>
                </a:lnTo>
                <a:lnTo>
                  <a:pt x="355749" y="0"/>
                </a:lnTo>
                <a:lnTo>
                  <a:pt x="0" y="0"/>
                </a:lnTo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15271" y="6107061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0" y="0"/>
                </a:moveTo>
                <a:lnTo>
                  <a:pt x="0" y="67246"/>
                </a:lnTo>
                <a:lnTo>
                  <a:pt x="89700" y="33616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15267" y="6107062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89697" y="33625"/>
                </a:moveTo>
                <a:lnTo>
                  <a:pt x="0" y="0"/>
                </a:lnTo>
                <a:lnTo>
                  <a:pt x="0" y="67251"/>
                </a:lnTo>
                <a:lnTo>
                  <a:pt x="89697" y="33625"/>
                </a:lnTo>
                <a:close/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95328" y="5725969"/>
            <a:ext cx="431165" cy="582930"/>
          </a:xfrm>
          <a:custGeom>
            <a:avLst/>
            <a:gdLst/>
            <a:ahLst/>
            <a:cxnLst/>
            <a:rect l="l" t="t" r="r" b="b"/>
            <a:pathLst>
              <a:path w="431164" h="582929">
                <a:moveTo>
                  <a:pt x="0" y="0"/>
                </a:moveTo>
                <a:lnTo>
                  <a:pt x="166264" y="0"/>
                </a:lnTo>
                <a:lnTo>
                  <a:pt x="166264" y="582848"/>
                </a:lnTo>
                <a:lnTo>
                  <a:pt x="430938" y="582848"/>
                </a:lnTo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05632" y="5692343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69" h="67310">
                <a:moveTo>
                  <a:pt x="89700" y="0"/>
                </a:moveTo>
                <a:lnTo>
                  <a:pt x="0" y="33616"/>
                </a:lnTo>
                <a:lnTo>
                  <a:pt x="89700" y="67246"/>
                </a:lnTo>
                <a:lnTo>
                  <a:pt x="897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05631" y="5692343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69" h="67310">
                <a:moveTo>
                  <a:pt x="0" y="33625"/>
                </a:moveTo>
                <a:lnTo>
                  <a:pt x="89697" y="67251"/>
                </a:lnTo>
                <a:lnTo>
                  <a:pt x="89697" y="0"/>
                </a:lnTo>
                <a:lnTo>
                  <a:pt x="0" y="33625"/>
                </a:lnTo>
                <a:close/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6895" y="5339271"/>
            <a:ext cx="1110615" cy="572135"/>
          </a:xfrm>
          <a:custGeom>
            <a:avLst/>
            <a:gdLst/>
            <a:ahLst/>
            <a:cxnLst/>
            <a:rect l="l" t="t" r="r" b="b"/>
            <a:pathLst>
              <a:path w="1110614" h="572135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70762"/>
                </a:lnTo>
                <a:lnTo>
                  <a:pt x="1102071" y="510030"/>
                </a:lnTo>
                <a:lnTo>
                  <a:pt x="1080447" y="542095"/>
                </a:lnTo>
                <a:lnTo>
                  <a:pt x="1048372" y="563713"/>
                </a:lnTo>
                <a:lnTo>
                  <a:pt x="1009091" y="571639"/>
                </a:lnTo>
                <a:lnTo>
                  <a:pt x="100909" y="571639"/>
                </a:lnTo>
                <a:lnTo>
                  <a:pt x="61628" y="563713"/>
                </a:lnTo>
                <a:lnTo>
                  <a:pt x="29553" y="542095"/>
                </a:lnTo>
                <a:lnTo>
                  <a:pt x="7929" y="510030"/>
                </a:lnTo>
                <a:lnTo>
                  <a:pt x="0" y="470762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45684" y="2156021"/>
            <a:ext cx="1099185" cy="582930"/>
          </a:xfrm>
          <a:custGeom>
            <a:avLst/>
            <a:gdLst/>
            <a:ahLst/>
            <a:cxnLst/>
            <a:rect l="l" t="t" r="r" b="b"/>
            <a:pathLst>
              <a:path w="1099185" h="582930">
                <a:moveTo>
                  <a:pt x="100909" y="0"/>
                </a:moveTo>
                <a:lnTo>
                  <a:pt x="997879" y="0"/>
                </a:lnTo>
                <a:lnTo>
                  <a:pt x="1037160" y="7927"/>
                </a:lnTo>
                <a:lnTo>
                  <a:pt x="1069235" y="29546"/>
                </a:lnTo>
                <a:lnTo>
                  <a:pt x="1090859" y="61611"/>
                </a:lnTo>
                <a:lnTo>
                  <a:pt x="1098788" y="100877"/>
                </a:lnTo>
                <a:lnTo>
                  <a:pt x="1098788" y="481970"/>
                </a:lnTo>
                <a:lnTo>
                  <a:pt x="1090859" y="521237"/>
                </a:lnTo>
                <a:lnTo>
                  <a:pt x="1069235" y="553302"/>
                </a:lnTo>
                <a:lnTo>
                  <a:pt x="1037160" y="574921"/>
                </a:lnTo>
                <a:lnTo>
                  <a:pt x="997879" y="582848"/>
                </a:lnTo>
                <a:lnTo>
                  <a:pt x="100909" y="582848"/>
                </a:lnTo>
                <a:lnTo>
                  <a:pt x="61628" y="574921"/>
                </a:lnTo>
                <a:lnTo>
                  <a:pt x="29553" y="553302"/>
                </a:lnTo>
                <a:lnTo>
                  <a:pt x="7929" y="521237"/>
                </a:lnTo>
                <a:lnTo>
                  <a:pt x="0" y="481970"/>
                </a:lnTo>
                <a:lnTo>
                  <a:pt x="0" y="100877"/>
                </a:lnTo>
                <a:lnTo>
                  <a:pt x="7929" y="61611"/>
                </a:lnTo>
                <a:lnTo>
                  <a:pt x="29553" y="29546"/>
                </a:lnTo>
                <a:lnTo>
                  <a:pt x="61628" y="7927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45684" y="4083905"/>
            <a:ext cx="1099185" cy="582930"/>
          </a:xfrm>
          <a:custGeom>
            <a:avLst/>
            <a:gdLst/>
            <a:ahLst/>
            <a:cxnLst/>
            <a:rect l="l" t="t" r="r" b="b"/>
            <a:pathLst>
              <a:path w="1099185" h="582929">
                <a:moveTo>
                  <a:pt x="100909" y="0"/>
                </a:moveTo>
                <a:lnTo>
                  <a:pt x="997879" y="0"/>
                </a:lnTo>
                <a:lnTo>
                  <a:pt x="1037160" y="7926"/>
                </a:lnTo>
                <a:lnTo>
                  <a:pt x="1069235" y="29544"/>
                </a:lnTo>
                <a:lnTo>
                  <a:pt x="1090859" y="61609"/>
                </a:lnTo>
                <a:lnTo>
                  <a:pt x="1098788" y="100877"/>
                </a:lnTo>
                <a:lnTo>
                  <a:pt x="1098788" y="481970"/>
                </a:lnTo>
                <a:lnTo>
                  <a:pt x="1090859" y="521239"/>
                </a:lnTo>
                <a:lnTo>
                  <a:pt x="1069235" y="553304"/>
                </a:lnTo>
                <a:lnTo>
                  <a:pt x="1037160" y="574921"/>
                </a:lnTo>
                <a:lnTo>
                  <a:pt x="997879" y="582848"/>
                </a:lnTo>
                <a:lnTo>
                  <a:pt x="100909" y="582848"/>
                </a:lnTo>
                <a:lnTo>
                  <a:pt x="61628" y="574921"/>
                </a:lnTo>
                <a:lnTo>
                  <a:pt x="29553" y="553304"/>
                </a:lnTo>
                <a:lnTo>
                  <a:pt x="7929" y="521239"/>
                </a:lnTo>
                <a:lnTo>
                  <a:pt x="0" y="481970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05079" y="3635560"/>
            <a:ext cx="1099185" cy="582930"/>
          </a:xfrm>
          <a:custGeom>
            <a:avLst/>
            <a:gdLst/>
            <a:ahLst/>
            <a:cxnLst/>
            <a:rect l="l" t="t" r="r" b="b"/>
            <a:pathLst>
              <a:path w="1099185" h="582929">
                <a:moveTo>
                  <a:pt x="100909" y="0"/>
                </a:moveTo>
                <a:lnTo>
                  <a:pt x="997879" y="0"/>
                </a:lnTo>
                <a:lnTo>
                  <a:pt x="1037160" y="7926"/>
                </a:lnTo>
                <a:lnTo>
                  <a:pt x="1069235" y="29544"/>
                </a:lnTo>
                <a:lnTo>
                  <a:pt x="1090859" y="61609"/>
                </a:lnTo>
                <a:lnTo>
                  <a:pt x="1098788" y="100877"/>
                </a:lnTo>
                <a:lnTo>
                  <a:pt x="1098788" y="481970"/>
                </a:lnTo>
                <a:lnTo>
                  <a:pt x="1090859" y="521239"/>
                </a:lnTo>
                <a:lnTo>
                  <a:pt x="1069235" y="553304"/>
                </a:lnTo>
                <a:lnTo>
                  <a:pt x="1037160" y="574921"/>
                </a:lnTo>
                <a:lnTo>
                  <a:pt x="997879" y="582848"/>
                </a:lnTo>
                <a:lnTo>
                  <a:pt x="100909" y="582848"/>
                </a:lnTo>
                <a:lnTo>
                  <a:pt x="61628" y="574921"/>
                </a:lnTo>
                <a:lnTo>
                  <a:pt x="29553" y="553304"/>
                </a:lnTo>
                <a:lnTo>
                  <a:pt x="7929" y="521239"/>
                </a:lnTo>
                <a:lnTo>
                  <a:pt x="0" y="481970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05079" y="2671618"/>
            <a:ext cx="1099185" cy="582930"/>
          </a:xfrm>
          <a:custGeom>
            <a:avLst/>
            <a:gdLst/>
            <a:ahLst/>
            <a:cxnLst/>
            <a:rect l="l" t="t" r="r" b="b"/>
            <a:pathLst>
              <a:path w="1099185" h="582929">
                <a:moveTo>
                  <a:pt x="100909" y="0"/>
                </a:moveTo>
                <a:lnTo>
                  <a:pt x="997879" y="0"/>
                </a:lnTo>
                <a:lnTo>
                  <a:pt x="1037160" y="7927"/>
                </a:lnTo>
                <a:lnTo>
                  <a:pt x="1069235" y="29546"/>
                </a:lnTo>
                <a:lnTo>
                  <a:pt x="1090859" y="61611"/>
                </a:lnTo>
                <a:lnTo>
                  <a:pt x="1098788" y="100877"/>
                </a:lnTo>
                <a:lnTo>
                  <a:pt x="1098788" y="481970"/>
                </a:lnTo>
                <a:lnTo>
                  <a:pt x="1090859" y="521239"/>
                </a:lnTo>
                <a:lnTo>
                  <a:pt x="1069235" y="553304"/>
                </a:lnTo>
                <a:lnTo>
                  <a:pt x="1037160" y="574921"/>
                </a:lnTo>
                <a:lnTo>
                  <a:pt x="997879" y="582848"/>
                </a:lnTo>
                <a:lnTo>
                  <a:pt x="100909" y="582848"/>
                </a:lnTo>
                <a:lnTo>
                  <a:pt x="61628" y="574921"/>
                </a:lnTo>
                <a:lnTo>
                  <a:pt x="29553" y="553304"/>
                </a:lnTo>
                <a:lnTo>
                  <a:pt x="7929" y="521239"/>
                </a:lnTo>
                <a:lnTo>
                  <a:pt x="0" y="481970"/>
                </a:lnTo>
                <a:lnTo>
                  <a:pt x="0" y="100877"/>
                </a:lnTo>
                <a:lnTo>
                  <a:pt x="7929" y="61611"/>
                </a:lnTo>
                <a:lnTo>
                  <a:pt x="29553" y="29546"/>
                </a:lnTo>
                <a:lnTo>
                  <a:pt x="61628" y="7927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10078" y="2857343"/>
            <a:ext cx="0" cy="252729"/>
          </a:xfrm>
          <a:custGeom>
            <a:avLst/>
            <a:gdLst/>
            <a:ahLst/>
            <a:cxnLst/>
            <a:rect l="l" t="t" r="r" b="b"/>
            <a:pathLst>
              <a:path h="252730">
                <a:moveTo>
                  <a:pt x="0" y="0"/>
                </a:moveTo>
                <a:lnTo>
                  <a:pt x="0" y="252711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76446" y="2767672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69">
                <a:moveTo>
                  <a:pt x="33629" y="0"/>
                </a:moveTo>
                <a:lnTo>
                  <a:pt x="0" y="89662"/>
                </a:lnTo>
                <a:lnTo>
                  <a:pt x="67271" y="89662"/>
                </a:lnTo>
                <a:lnTo>
                  <a:pt x="3362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76442" y="2767674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69">
                <a:moveTo>
                  <a:pt x="33636" y="0"/>
                </a:moveTo>
                <a:lnTo>
                  <a:pt x="0" y="89669"/>
                </a:lnTo>
                <a:lnTo>
                  <a:pt x="67272" y="89669"/>
                </a:lnTo>
                <a:lnTo>
                  <a:pt x="33636" y="0"/>
                </a:lnTo>
                <a:close/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89472" y="2746377"/>
            <a:ext cx="11430" cy="252729"/>
          </a:xfrm>
          <a:custGeom>
            <a:avLst/>
            <a:gdLst/>
            <a:ahLst/>
            <a:cxnLst/>
            <a:rect l="l" t="t" r="r" b="b"/>
            <a:pathLst>
              <a:path w="11429" h="252730">
                <a:moveTo>
                  <a:pt x="11212" y="0"/>
                </a:moveTo>
                <a:lnTo>
                  <a:pt x="11212" y="199852"/>
                </a:lnTo>
                <a:lnTo>
                  <a:pt x="0" y="199852"/>
                </a:lnTo>
                <a:lnTo>
                  <a:pt x="0" y="252711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55834" y="2999092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69">
                <a:moveTo>
                  <a:pt x="67271" y="0"/>
                </a:moveTo>
                <a:lnTo>
                  <a:pt x="0" y="0"/>
                </a:lnTo>
                <a:lnTo>
                  <a:pt x="33642" y="89662"/>
                </a:lnTo>
                <a:lnTo>
                  <a:pt x="6727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55836" y="2999089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69">
                <a:moveTo>
                  <a:pt x="33636" y="89669"/>
                </a:moveTo>
                <a:lnTo>
                  <a:pt x="67272" y="0"/>
                </a:lnTo>
                <a:lnTo>
                  <a:pt x="0" y="0"/>
                </a:lnTo>
                <a:lnTo>
                  <a:pt x="33636" y="89669"/>
                </a:lnTo>
                <a:close/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10078" y="3822587"/>
            <a:ext cx="0" cy="25272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0"/>
                </a:moveTo>
                <a:lnTo>
                  <a:pt x="0" y="252720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76446" y="3732910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33629" y="0"/>
                </a:moveTo>
                <a:lnTo>
                  <a:pt x="0" y="89674"/>
                </a:lnTo>
                <a:lnTo>
                  <a:pt x="67271" y="89674"/>
                </a:lnTo>
                <a:lnTo>
                  <a:pt x="3362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76442" y="3732918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33636" y="0"/>
                </a:moveTo>
                <a:lnTo>
                  <a:pt x="0" y="89669"/>
                </a:lnTo>
                <a:lnTo>
                  <a:pt x="67272" y="89669"/>
                </a:lnTo>
                <a:lnTo>
                  <a:pt x="33636" y="0"/>
                </a:lnTo>
                <a:close/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00684" y="3711621"/>
            <a:ext cx="0" cy="264160"/>
          </a:xfrm>
          <a:custGeom>
            <a:avLst/>
            <a:gdLst/>
            <a:ahLst/>
            <a:cxnLst/>
            <a:rect l="l" t="t" r="r" b="b"/>
            <a:pathLst>
              <a:path h="264160">
                <a:moveTo>
                  <a:pt x="0" y="0"/>
                </a:moveTo>
                <a:lnTo>
                  <a:pt x="0" y="37055"/>
                </a:lnTo>
                <a:lnTo>
                  <a:pt x="0" y="263929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67048" y="3975544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67271" y="0"/>
                </a:moveTo>
                <a:lnTo>
                  <a:pt x="0" y="0"/>
                </a:lnTo>
                <a:lnTo>
                  <a:pt x="33642" y="89662"/>
                </a:lnTo>
                <a:lnTo>
                  <a:pt x="6727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67048" y="3975551"/>
            <a:ext cx="67310" cy="90170"/>
          </a:xfrm>
          <a:custGeom>
            <a:avLst/>
            <a:gdLst/>
            <a:ahLst/>
            <a:cxnLst/>
            <a:rect l="l" t="t" r="r" b="b"/>
            <a:pathLst>
              <a:path w="67310" h="90170">
                <a:moveTo>
                  <a:pt x="33636" y="89669"/>
                </a:moveTo>
                <a:lnTo>
                  <a:pt x="67272" y="0"/>
                </a:lnTo>
                <a:lnTo>
                  <a:pt x="0" y="0"/>
                </a:lnTo>
                <a:lnTo>
                  <a:pt x="33636" y="89669"/>
                </a:lnTo>
                <a:close/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50079" y="2935021"/>
            <a:ext cx="429895" cy="250825"/>
          </a:xfrm>
          <a:custGeom>
            <a:avLst/>
            <a:gdLst/>
            <a:ahLst/>
            <a:cxnLst/>
            <a:rect l="l" t="t" r="r" b="b"/>
            <a:pathLst>
              <a:path w="429895" h="250825">
                <a:moveTo>
                  <a:pt x="429402" y="0"/>
                </a:moveTo>
                <a:lnTo>
                  <a:pt x="0" y="0"/>
                </a:lnTo>
                <a:lnTo>
                  <a:pt x="0" y="250591"/>
                </a:lnTo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79479" y="2901391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0" y="0"/>
                </a:moveTo>
                <a:lnTo>
                  <a:pt x="0" y="67246"/>
                </a:lnTo>
                <a:lnTo>
                  <a:pt x="89700" y="33629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79481" y="2901395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89697" y="33625"/>
                </a:moveTo>
                <a:lnTo>
                  <a:pt x="0" y="0"/>
                </a:lnTo>
                <a:lnTo>
                  <a:pt x="0" y="67251"/>
                </a:lnTo>
                <a:lnTo>
                  <a:pt x="89697" y="33625"/>
                </a:lnTo>
                <a:close/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59543" y="2991064"/>
            <a:ext cx="442595" cy="257810"/>
          </a:xfrm>
          <a:custGeom>
            <a:avLst/>
            <a:gdLst/>
            <a:ahLst/>
            <a:cxnLst/>
            <a:rect l="l" t="t" r="r" b="b"/>
            <a:pathLst>
              <a:path w="442595" h="257810">
                <a:moveTo>
                  <a:pt x="442150" y="0"/>
                </a:moveTo>
                <a:lnTo>
                  <a:pt x="170839" y="0"/>
                </a:lnTo>
                <a:lnTo>
                  <a:pt x="170839" y="130199"/>
                </a:lnTo>
                <a:lnTo>
                  <a:pt x="170839" y="257798"/>
                </a:lnTo>
                <a:lnTo>
                  <a:pt x="0" y="257798"/>
                </a:lnTo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69853" y="3215233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89687" y="0"/>
                </a:moveTo>
                <a:lnTo>
                  <a:pt x="0" y="33629"/>
                </a:lnTo>
                <a:lnTo>
                  <a:pt x="89687" y="67246"/>
                </a:lnTo>
                <a:lnTo>
                  <a:pt x="8968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69846" y="3215236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0" y="33625"/>
                </a:moveTo>
                <a:lnTo>
                  <a:pt x="89697" y="67251"/>
                </a:lnTo>
                <a:lnTo>
                  <a:pt x="89697" y="0"/>
                </a:lnTo>
                <a:lnTo>
                  <a:pt x="0" y="33625"/>
                </a:lnTo>
                <a:close/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59755" y="3416992"/>
            <a:ext cx="419734" cy="515620"/>
          </a:xfrm>
          <a:custGeom>
            <a:avLst/>
            <a:gdLst/>
            <a:ahLst/>
            <a:cxnLst/>
            <a:rect l="l" t="t" r="r" b="b"/>
            <a:pathLst>
              <a:path w="419735" h="515620">
                <a:moveTo>
                  <a:pt x="419726" y="515596"/>
                </a:moveTo>
                <a:lnTo>
                  <a:pt x="360324" y="515596"/>
                </a:lnTo>
                <a:lnTo>
                  <a:pt x="360324" y="219072"/>
                </a:lnTo>
                <a:lnTo>
                  <a:pt x="360324" y="0"/>
                </a:lnTo>
                <a:lnTo>
                  <a:pt x="0" y="0"/>
                </a:lnTo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79479" y="3898963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0" y="0"/>
                </a:moveTo>
                <a:lnTo>
                  <a:pt x="0" y="67246"/>
                </a:lnTo>
                <a:lnTo>
                  <a:pt x="89700" y="33616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79481" y="3898963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89697" y="33625"/>
                </a:moveTo>
                <a:lnTo>
                  <a:pt x="0" y="0"/>
                </a:lnTo>
                <a:lnTo>
                  <a:pt x="0" y="67251"/>
                </a:lnTo>
                <a:lnTo>
                  <a:pt x="89697" y="33625"/>
                </a:lnTo>
                <a:close/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59543" y="3506661"/>
            <a:ext cx="431165" cy="582930"/>
          </a:xfrm>
          <a:custGeom>
            <a:avLst/>
            <a:gdLst/>
            <a:ahLst/>
            <a:cxnLst/>
            <a:rect l="l" t="t" r="r" b="b"/>
            <a:pathLst>
              <a:path w="431164" h="582929">
                <a:moveTo>
                  <a:pt x="0" y="0"/>
                </a:moveTo>
                <a:lnTo>
                  <a:pt x="170839" y="0"/>
                </a:lnTo>
                <a:lnTo>
                  <a:pt x="170839" y="582848"/>
                </a:lnTo>
                <a:lnTo>
                  <a:pt x="430938" y="582848"/>
                </a:lnTo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69853" y="3473031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89687" y="0"/>
                </a:moveTo>
                <a:lnTo>
                  <a:pt x="0" y="33629"/>
                </a:lnTo>
                <a:lnTo>
                  <a:pt x="89687" y="67246"/>
                </a:lnTo>
                <a:lnTo>
                  <a:pt x="8968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69846" y="3473035"/>
            <a:ext cx="90170" cy="67310"/>
          </a:xfrm>
          <a:custGeom>
            <a:avLst/>
            <a:gdLst/>
            <a:ahLst/>
            <a:cxnLst/>
            <a:rect l="l" t="t" r="r" b="b"/>
            <a:pathLst>
              <a:path w="90170" h="67310">
                <a:moveTo>
                  <a:pt x="0" y="33625"/>
                </a:moveTo>
                <a:lnTo>
                  <a:pt x="89697" y="67251"/>
                </a:lnTo>
                <a:lnTo>
                  <a:pt x="89697" y="0"/>
                </a:lnTo>
                <a:lnTo>
                  <a:pt x="0" y="33625"/>
                </a:lnTo>
                <a:close/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45684" y="3119963"/>
            <a:ext cx="1099185" cy="582930"/>
          </a:xfrm>
          <a:custGeom>
            <a:avLst/>
            <a:gdLst/>
            <a:ahLst/>
            <a:cxnLst/>
            <a:rect l="l" t="t" r="r" b="b"/>
            <a:pathLst>
              <a:path w="1099185" h="582929">
                <a:moveTo>
                  <a:pt x="100909" y="0"/>
                </a:moveTo>
                <a:lnTo>
                  <a:pt x="997879" y="0"/>
                </a:lnTo>
                <a:lnTo>
                  <a:pt x="1037160" y="7926"/>
                </a:lnTo>
                <a:lnTo>
                  <a:pt x="1069235" y="29544"/>
                </a:lnTo>
                <a:lnTo>
                  <a:pt x="1090859" y="61609"/>
                </a:lnTo>
                <a:lnTo>
                  <a:pt x="1098788" y="100877"/>
                </a:lnTo>
                <a:lnTo>
                  <a:pt x="1098788" y="481970"/>
                </a:lnTo>
                <a:lnTo>
                  <a:pt x="1090859" y="521239"/>
                </a:lnTo>
                <a:lnTo>
                  <a:pt x="1069235" y="553304"/>
                </a:lnTo>
                <a:lnTo>
                  <a:pt x="1037160" y="574921"/>
                </a:lnTo>
                <a:lnTo>
                  <a:pt x="997879" y="582848"/>
                </a:lnTo>
                <a:lnTo>
                  <a:pt x="100909" y="582848"/>
                </a:lnTo>
                <a:lnTo>
                  <a:pt x="61628" y="574921"/>
                </a:lnTo>
                <a:lnTo>
                  <a:pt x="29553" y="553304"/>
                </a:lnTo>
                <a:lnTo>
                  <a:pt x="7929" y="521239"/>
                </a:lnTo>
                <a:lnTo>
                  <a:pt x="0" y="481970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9020" y="2895791"/>
            <a:ext cx="1794510" cy="1177290"/>
          </a:xfrm>
          <a:custGeom>
            <a:avLst/>
            <a:gdLst/>
            <a:ahLst/>
            <a:cxnLst/>
            <a:rect l="l" t="t" r="r" b="b"/>
            <a:pathLst>
              <a:path w="1794509" h="1177289">
                <a:moveTo>
                  <a:pt x="100909" y="0"/>
                </a:moveTo>
                <a:lnTo>
                  <a:pt x="1693031" y="0"/>
                </a:lnTo>
                <a:lnTo>
                  <a:pt x="1732312" y="7926"/>
                </a:lnTo>
                <a:lnTo>
                  <a:pt x="1764387" y="29544"/>
                </a:lnTo>
                <a:lnTo>
                  <a:pt x="1786011" y="61609"/>
                </a:lnTo>
                <a:lnTo>
                  <a:pt x="1793941" y="100877"/>
                </a:lnTo>
                <a:lnTo>
                  <a:pt x="1793941" y="1076028"/>
                </a:lnTo>
                <a:lnTo>
                  <a:pt x="1786011" y="1115296"/>
                </a:lnTo>
                <a:lnTo>
                  <a:pt x="1764387" y="1147361"/>
                </a:lnTo>
                <a:lnTo>
                  <a:pt x="1732312" y="1168979"/>
                </a:lnTo>
                <a:lnTo>
                  <a:pt x="1693031" y="1176905"/>
                </a:lnTo>
                <a:lnTo>
                  <a:pt x="100909" y="1176905"/>
                </a:lnTo>
                <a:lnTo>
                  <a:pt x="61628" y="1168979"/>
                </a:lnTo>
                <a:lnTo>
                  <a:pt x="29553" y="1147361"/>
                </a:lnTo>
                <a:lnTo>
                  <a:pt x="7929" y="1115296"/>
                </a:lnTo>
                <a:lnTo>
                  <a:pt x="0" y="1076028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9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6993801" y="3228390"/>
            <a:ext cx="869315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3035">
              <a:lnSpc>
                <a:spcPct val="100000"/>
              </a:lnSpc>
            </a:pPr>
            <a:r>
              <a:rPr sz="1400" spc="10" dirty="0">
                <a:solidFill>
                  <a:srgbClr val="0433FF"/>
                </a:solidFill>
                <a:latin typeface="Calibri"/>
                <a:cs typeface="Calibri"/>
              </a:rPr>
              <a:t>Central  </a:t>
            </a:r>
            <a:r>
              <a:rPr sz="1400" spc="-60" dirty="0">
                <a:solidFill>
                  <a:srgbClr val="0433FF"/>
                </a:solidFill>
                <a:latin typeface="Calibri"/>
                <a:cs typeface="Calibri"/>
              </a:rPr>
              <a:t>M</a:t>
            </a:r>
            <a:r>
              <a:rPr sz="1400" spc="20" dirty="0">
                <a:solidFill>
                  <a:srgbClr val="0433FF"/>
                </a:solidFill>
                <a:latin typeface="Calibri"/>
                <a:cs typeface="Calibri"/>
              </a:rPr>
              <a:t>oni</a:t>
            </a:r>
            <a:r>
              <a:rPr sz="1400" spc="5" dirty="0">
                <a:solidFill>
                  <a:srgbClr val="0433FF"/>
                </a:solidFill>
                <a:latin typeface="Calibri"/>
                <a:cs typeface="Calibri"/>
              </a:rPr>
              <a:t>tor</a:t>
            </a:r>
            <a:r>
              <a:rPr sz="1400" spc="60" dirty="0">
                <a:solidFill>
                  <a:srgbClr val="0433FF"/>
                </a:solidFill>
                <a:latin typeface="Calibri"/>
                <a:cs typeface="Calibri"/>
              </a:rPr>
              <a:t>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559755" y="2453050"/>
            <a:ext cx="1962785" cy="1031240"/>
          </a:xfrm>
          <a:custGeom>
            <a:avLst/>
            <a:gdLst/>
            <a:ahLst/>
            <a:cxnLst/>
            <a:rect l="l" t="t" r="r" b="b"/>
            <a:pathLst>
              <a:path w="1962784" h="1031239">
                <a:moveTo>
                  <a:pt x="0" y="0"/>
                </a:moveTo>
                <a:lnTo>
                  <a:pt x="1156385" y="0"/>
                </a:lnTo>
                <a:lnTo>
                  <a:pt x="1156385" y="512077"/>
                </a:lnTo>
                <a:lnTo>
                  <a:pt x="1156385" y="1031193"/>
                </a:lnTo>
                <a:lnTo>
                  <a:pt x="1962403" y="1031193"/>
                </a:lnTo>
              </a:path>
            </a:pathLst>
          </a:custGeom>
          <a:ln w="11209">
            <a:solidFill>
              <a:srgbClr val="0433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19195" y="2968647"/>
            <a:ext cx="308610" cy="0"/>
          </a:xfrm>
          <a:custGeom>
            <a:avLst/>
            <a:gdLst/>
            <a:ahLst/>
            <a:cxnLst/>
            <a:rect l="l" t="t" r="r" b="b"/>
            <a:pathLst>
              <a:path w="308609">
                <a:moveTo>
                  <a:pt x="0" y="0"/>
                </a:moveTo>
                <a:lnTo>
                  <a:pt x="308412" y="0"/>
                </a:lnTo>
              </a:path>
            </a:pathLst>
          </a:custGeom>
          <a:ln w="11208">
            <a:solidFill>
              <a:srgbClr val="0433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219195" y="3932589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2962" y="0"/>
                </a:lnTo>
              </a:path>
            </a:pathLst>
          </a:custGeom>
          <a:ln w="11208">
            <a:solidFill>
              <a:srgbClr val="0433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59755" y="3416992"/>
            <a:ext cx="1962785" cy="67310"/>
          </a:xfrm>
          <a:custGeom>
            <a:avLst/>
            <a:gdLst/>
            <a:ahLst/>
            <a:cxnLst/>
            <a:rect l="l" t="t" r="r" b="b"/>
            <a:pathLst>
              <a:path w="1962784" h="67310">
                <a:moveTo>
                  <a:pt x="0" y="0"/>
                </a:moveTo>
                <a:lnTo>
                  <a:pt x="1156385" y="0"/>
                </a:lnTo>
                <a:lnTo>
                  <a:pt x="1156385" y="30756"/>
                </a:lnTo>
                <a:lnTo>
                  <a:pt x="1156385" y="67251"/>
                </a:lnTo>
                <a:lnTo>
                  <a:pt x="1962403" y="67251"/>
                </a:lnTo>
              </a:path>
            </a:pathLst>
          </a:custGeom>
          <a:ln w="11208">
            <a:solidFill>
              <a:srgbClr val="0433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559755" y="3484243"/>
            <a:ext cx="1962785" cy="897255"/>
          </a:xfrm>
          <a:custGeom>
            <a:avLst/>
            <a:gdLst/>
            <a:ahLst/>
            <a:cxnLst/>
            <a:rect l="l" t="t" r="r" b="b"/>
            <a:pathLst>
              <a:path w="1962784" h="897254">
                <a:moveTo>
                  <a:pt x="0" y="896690"/>
                </a:moveTo>
                <a:lnTo>
                  <a:pt x="1156385" y="896690"/>
                </a:lnTo>
                <a:lnTo>
                  <a:pt x="1156385" y="446125"/>
                </a:lnTo>
                <a:lnTo>
                  <a:pt x="1156385" y="0"/>
                </a:lnTo>
                <a:lnTo>
                  <a:pt x="1962403" y="0"/>
                </a:lnTo>
              </a:path>
            </a:pathLst>
          </a:custGeom>
          <a:ln w="11209">
            <a:solidFill>
              <a:srgbClr val="0433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458262" y="4086360"/>
            <a:ext cx="1973580" cy="421005"/>
          </a:xfrm>
          <a:custGeom>
            <a:avLst/>
            <a:gdLst/>
            <a:ahLst/>
            <a:cxnLst/>
            <a:rect l="l" t="t" r="r" b="b"/>
            <a:pathLst>
              <a:path w="1973579" h="421004">
                <a:moveTo>
                  <a:pt x="0" y="420469"/>
                </a:moveTo>
                <a:lnTo>
                  <a:pt x="0" y="59192"/>
                </a:lnTo>
                <a:lnTo>
                  <a:pt x="985624" y="59192"/>
                </a:lnTo>
                <a:lnTo>
                  <a:pt x="1973335" y="59192"/>
                </a:lnTo>
                <a:lnTo>
                  <a:pt x="1973335" y="0"/>
                </a:lnTo>
              </a:path>
            </a:pathLst>
          </a:custGeom>
          <a:ln w="11208">
            <a:solidFill>
              <a:srgbClr val="0433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754981" y="3484243"/>
            <a:ext cx="1767205" cy="1692910"/>
          </a:xfrm>
          <a:custGeom>
            <a:avLst/>
            <a:gdLst/>
            <a:ahLst/>
            <a:cxnLst/>
            <a:rect l="l" t="t" r="r" b="b"/>
            <a:pathLst>
              <a:path w="1767204" h="1692910">
                <a:moveTo>
                  <a:pt x="0" y="1692502"/>
                </a:moveTo>
                <a:lnTo>
                  <a:pt x="1062069" y="1692502"/>
                </a:lnTo>
                <a:lnTo>
                  <a:pt x="1062069" y="845477"/>
                </a:lnTo>
                <a:lnTo>
                  <a:pt x="1062069" y="0"/>
                </a:lnTo>
                <a:lnTo>
                  <a:pt x="1767177" y="0"/>
                </a:lnTo>
              </a:path>
            </a:pathLst>
          </a:custGeom>
          <a:ln w="11210">
            <a:solidFill>
              <a:srgbClr val="0433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17657" y="4086360"/>
            <a:ext cx="314325" cy="935355"/>
          </a:xfrm>
          <a:custGeom>
            <a:avLst/>
            <a:gdLst/>
            <a:ahLst/>
            <a:cxnLst/>
            <a:rect l="l" t="t" r="r" b="b"/>
            <a:pathLst>
              <a:path w="314325" h="935354">
                <a:moveTo>
                  <a:pt x="0" y="935259"/>
                </a:moveTo>
                <a:lnTo>
                  <a:pt x="0" y="316991"/>
                </a:lnTo>
                <a:lnTo>
                  <a:pt x="155949" y="316991"/>
                </a:lnTo>
                <a:lnTo>
                  <a:pt x="313939" y="316991"/>
                </a:lnTo>
                <a:lnTo>
                  <a:pt x="313939" y="0"/>
                </a:lnTo>
              </a:path>
            </a:pathLst>
          </a:custGeom>
          <a:ln w="11211">
            <a:solidFill>
              <a:srgbClr val="0433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17657" y="4086360"/>
            <a:ext cx="314325" cy="1900555"/>
          </a:xfrm>
          <a:custGeom>
            <a:avLst/>
            <a:gdLst/>
            <a:ahLst/>
            <a:cxnLst/>
            <a:rect l="l" t="t" r="r" b="b"/>
            <a:pathLst>
              <a:path w="314325" h="1900554">
                <a:moveTo>
                  <a:pt x="0" y="1900512"/>
                </a:moveTo>
                <a:lnTo>
                  <a:pt x="0" y="798962"/>
                </a:lnTo>
                <a:lnTo>
                  <a:pt x="155949" y="798962"/>
                </a:lnTo>
                <a:lnTo>
                  <a:pt x="313939" y="798962"/>
                </a:lnTo>
                <a:lnTo>
                  <a:pt x="313939" y="0"/>
                </a:lnTo>
              </a:path>
            </a:pathLst>
          </a:custGeom>
          <a:ln w="11212">
            <a:solidFill>
              <a:srgbClr val="0433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58262" y="4086360"/>
            <a:ext cx="1973580" cy="1386205"/>
          </a:xfrm>
          <a:custGeom>
            <a:avLst/>
            <a:gdLst/>
            <a:ahLst/>
            <a:cxnLst/>
            <a:rect l="l" t="t" r="r" b="b"/>
            <a:pathLst>
              <a:path w="1973579" h="1386204">
                <a:moveTo>
                  <a:pt x="0" y="1385711"/>
                </a:moveTo>
                <a:lnTo>
                  <a:pt x="0" y="541163"/>
                </a:lnTo>
                <a:lnTo>
                  <a:pt x="985624" y="541163"/>
                </a:lnTo>
                <a:lnTo>
                  <a:pt x="1973335" y="541163"/>
                </a:lnTo>
                <a:lnTo>
                  <a:pt x="1973335" y="0"/>
                </a:lnTo>
              </a:path>
            </a:pathLst>
          </a:custGeom>
          <a:ln w="11209">
            <a:solidFill>
              <a:srgbClr val="0433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458262" y="4086360"/>
            <a:ext cx="1973580" cy="2351405"/>
          </a:xfrm>
          <a:custGeom>
            <a:avLst/>
            <a:gdLst/>
            <a:ahLst/>
            <a:cxnLst/>
            <a:rect l="l" t="t" r="r" b="b"/>
            <a:pathLst>
              <a:path w="1973579" h="2351404">
                <a:moveTo>
                  <a:pt x="0" y="2350953"/>
                </a:moveTo>
                <a:lnTo>
                  <a:pt x="0" y="1023134"/>
                </a:lnTo>
                <a:lnTo>
                  <a:pt x="985624" y="1023134"/>
                </a:lnTo>
                <a:lnTo>
                  <a:pt x="1973335" y="1023134"/>
                </a:lnTo>
                <a:lnTo>
                  <a:pt x="1973335" y="0"/>
                </a:lnTo>
              </a:path>
            </a:pathLst>
          </a:custGeom>
          <a:ln w="11210">
            <a:solidFill>
              <a:srgbClr val="0433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91291" y="4086360"/>
            <a:ext cx="3240405" cy="1753235"/>
          </a:xfrm>
          <a:custGeom>
            <a:avLst/>
            <a:gdLst/>
            <a:ahLst/>
            <a:cxnLst/>
            <a:rect l="l" t="t" r="r" b="b"/>
            <a:pathLst>
              <a:path w="3240404" h="1753235">
                <a:moveTo>
                  <a:pt x="0" y="1752883"/>
                </a:moveTo>
                <a:lnTo>
                  <a:pt x="0" y="731710"/>
                </a:lnTo>
                <a:lnTo>
                  <a:pt x="1618101" y="731710"/>
                </a:lnTo>
                <a:lnTo>
                  <a:pt x="3240305" y="731710"/>
                </a:lnTo>
                <a:lnTo>
                  <a:pt x="3240305" y="0"/>
                </a:lnTo>
              </a:path>
            </a:pathLst>
          </a:custGeom>
          <a:ln w="11209">
            <a:solidFill>
              <a:srgbClr val="0433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95540" y="3484243"/>
            <a:ext cx="3427095" cy="1177290"/>
          </a:xfrm>
          <a:custGeom>
            <a:avLst/>
            <a:gdLst/>
            <a:ahLst/>
            <a:cxnLst/>
            <a:rect l="l" t="t" r="r" b="b"/>
            <a:pathLst>
              <a:path w="3427095" h="1177289">
                <a:moveTo>
                  <a:pt x="0" y="1176905"/>
                </a:moveTo>
                <a:lnTo>
                  <a:pt x="1891811" y="1176905"/>
                </a:lnTo>
                <a:lnTo>
                  <a:pt x="1891811" y="588071"/>
                </a:lnTo>
                <a:lnTo>
                  <a:pt x="1891811" y="0"/>
                </a:lnTo>
                <a:lnTo>
                  <a:pt x="3426617" y="0"/>
                </a:lnTo>
              </a:path>
            </a:pathLst>
          </a:custGeom>
          <a:ln w="11208">
            <a:solidFill>
              <a:srgbClr val="0433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95540" y="3484243"/>
            <a:ext cx="3427095" cy="2141220"/>
          </a:xfrm>
          <a:custGeom>
            <a:avLst/>
            <a:gdLst/>
            <a:ahLst/>
            <a:cxnLst/>
            <a:rect l="l" t="t" r="r" b="b"/>
            <a:pathLst>
              <a:path w="3427095" h="2141220">
                <a:moveTo>
                  <a:pt x="0" y="2140847"/>
                </a:moveTo>
                <a:lnTo>
                  <a:pt x="1891811" y="2140847"/>
                </a:lnTo>
                <a:lnTo>
                  <a:pt x="1891811" y="1070692"/>
                </a:lnTo>
                <a:lnTo>
                  <a:pt x="1891811" y="0"/>
                </a:lnTo>
                <a:lnTo>
                  <a:pt x="3426617" y="0"/>
                </a:lnTo>
              </a:path>
            </a:pathLst>
          </a:custGeom>
          <a:ln w="11209">
            <a:solidFill>
              <a:srgbClr val="0433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31895" y="3484243"/>
            <a:ext cx="3990340" cy="2806065"/>
          </a:xfrm>
          <a:custGeom>
            <a:avLst/>
            <a:gdLst/>
            <a:ahLst/>
            <a:cxnLst/>
            <a:rect l="l" t="t" r="r" b="b"/>
            <a:pathLst>
              <a:path w="3990340" h="2806065">
                <a:moveTo>
                  <a:pt x="0" y="2805451"/>
                </a:moveTo>
                <a:lnTo>
                  <a:pt x="0" y="0"/>
                </a:lnTo>
                <a:lnTo>
                  <a:pt x="3990262" y="0"/>
                </a:lnTo>
              </a:path>
            </a:pathLst>
          </a:custGeom>
          <a:ln w="11209">
            <a:solidFill>
              <a:srgbClr val="0433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1136" y="7031773"/>
            <a:ext cx="1794510" cy="1177290"/>
          </a:xfrm>
          <a:custGeom>
            <a:avLst/>
            <a:gdLst/>
            <a:ahLst/>
            <a:cxnLst/>
            <a:rect l="l" t="t" r="r" b="b"/>
            <a:pathLst>
              <a:path w="1794510" h="1177290">
                <a:moveTo>
                  <a:pt x="100909" y="0"/>
                </a:moveTo>
                <a:lnTo>
                  <a:pt x="1693031" y="0"/>
                </a:lnTo>
                <a:lnTo>
                  <a:pt x="1732312" y="7926"/>
                </a:lnTo>
                <a:lnTo>
                  <a:pt x="1764387" y="29544"/>
                </a:lnTo>
                <a:lnTo>
                  <a:pt x="1786011" y="61609"/>
                </a:lnTo>
                <a:lnTo>
                  <a:pt x="1793941" y="100877"/>
                </a:lnTo>
                <a:lnTo>
                  <a:pt x="1793941" y="1076028"/>
                </a:lnTo>
                <a:lnTo>
                  <a:pt x="1786011" y="1115296"/>
                </a:lnTo>
                <a:lnTo>
                  <a:pt x="1764387" y="1147361"/>
                </a:lnTo>
                <a:lnTo>
                  <a:pt x="1732312" y="1168979"/>
                </a:lnTo>
                <a:lnTo>
                  <a:pt x="1693031" y="1176905"/>
                </a:lnTo>
                <a:lnTo>
                  <a:pt x="100909" y="1176905"/>
                </a:lnTo>
                <a:lnTo>
                  <a:pt x="61630" y="1168979"/>
                </a:lnTo>
                <a:lnTo>
                  <a:pt x="29555" y="1147361"/>
                </a:lnTo>
                <a:lnTo>
                  <a:pt x="7929" y="1115296"/>
                </a:lnTo>
                <a:lnTo>
                  <a:pt x="0" y="1076028"/>
                </a:lnTo>
                <a:lnTo>
                  <a:pt x="0" y="100877"/>
                </a:lnTo>
                <a:lnTo>
                  <a:pt x="7929" y="61609"/>
                </a:lnTo>
                <a:lnTo>
                  <a:pt x="29555" y="29544"/>
                </a:lnTo>
                <a:lnTo>
                  <a:pt x="61630" y="7926"/>
                </a:lnTo>
                <a:lnTo>
                  <a:pt x="100909" y="0"/>
                </a:lnTo>
                <a:close/>
              </a:path>
            </a:pathLst>
          </a:custGeom>
          <a:ln w="22419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922253" y="7361911"/>
            <a:ext cx="647700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</a:pPr>
            <a:r>
              <a:rPr sz="1400" spc="10" dirty="0">
                <a:solidFill>
                  <a:srgbClr val="008F51"/>
                </a:solidFill>
                <a:latin typeface="Calibri"/>
                <a:cs typeface="Calibri"/>
              </a:rPr>
              <a:t>Central  </a:t>
            </a:r>
            <a:r>
              <a:rPr sz="1400" spc="55" dirty="0">
                <a:solidFill>
                  <a:srgbClr val="008F51"/>
                </a:solidFill>
                <a:latin typeface="Calibri"/>
                <a:cs typeface="Calibri"/>
              </a:rPr>
              <a:t>L</a:t>
            </a:r>
            <a:r>
              <a:rPr sz="1400" spc="100" dirty="0">
                <a:solidFill>
                  <a:srgbClr val="008F51"/>
                </a:solidFill>
                <a:latin typeface="Calibri"/>
                <a:cs typeface="Calibri"/>
              </a:rPr>
              <a:t>og</a:t>
            </a:r>
            <a:r>
              <a:rPr sz="1400" spc="85" dirty="0">
                <a:solidFill>
                  <a:srgbClr val="008F51"/>
                </a:solidFill>
                <a:latin typeface="Calibri"/>
                <a:cs typeface="Calibri"/>
              </a:rPr>
              <a:t>g</a:t>
            </a:r>
            <a:r>
              <a:rPr sz="1400" spc="60" dirty="0">
                <a:solidFill>
                  <a:srgbClr val="008F51"/>
                </a:solidFill>
                <a:latin typeface="Calibri"/>
                <a:cs typeface="Calibri"/>
              </a:rPr>
              <a:t>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253712" y="2746377"/>
            <a:ext cx="2747010" cy="4270375"/>
          </a:xfrm>
          <a:custGeom>
            <a:avLst/>
            <a:gdLst/>
            <a:ahLst/>
            <a:cxnLst/>
            <a:rect l="l" t="t" r="r" b="b"/>
            <a:pathLst>
              <a:path w="2747010" h="4270375">
                <a:moveTo>
                  <a:pt x="2746972" y="0"/>
                </a:moveTo>
                <a:lnTo>
                  <a:pt x="2746972" y="2284656"/>
                </a:lnTo>
                <a:lnTo>
                  <a:pt x="1366949" y="2284656"/>
                </a:lnTo>
                <a:lnTo>
                  <a:pt x="0" y="2284656"/>
                </a:lnTo>
                <a:lnTo>
                  <a:pt x="0" y="4270085"/>
                </a:lnTo>
              </a:path>
            </a:pathLst>
          </a:custGeom>
          <a:ln w="11211">
            <a:solidFill>
              <a:srgbClr val="4F8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53712" y="3261181"/>
            <a:ext cx="4406900" cy="3755390"/>
          </a:xfrm>
          <a:custGeom>
            <a:avLst/>
            <a:gdLst/>
            <a:ahLst/>
            <a:cxnLst/>
            <a:rect l="l" t="t" r="r" b="b"/>
            <a:pathLst>
              <a:path w="4406900" h="3755390">
                <a:moveTo>
                  <a:pt x="4406367" y="0"/>
                </a:moveTo>
                <a:lnTo>
                  <a:pt x="4406367" y="2027651"/>
                </a:lnTo>
                <a:lnTo>
                  <a:pt x="2196669" y="2027651"/>
                </a:lnTo>
                <a:lnTo>
                  <a:pt x="0" y="2027651"/>
                </a:lnTo>
                <a:lnTo>
                  <a:pt x="0" y="3755282"/>
                </a:lnTo>
              </a:path>
            </a:pathLst>
          </a:custGeom>
          <a:ln w="11210">
            <a:solidFill>
              <a:srgbClr val="4F8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253712" y="3711621"/>
            <a:ext cx="2747010" cy="3305175"/>
          </a:xfrm>
          <a:custGeom>
            <a:avLst/>
            <a:gdLst/>
            <a:ahLst/>
            <a:cxnLst/>
            <a:rect l="l" t="t" r="r" b="b"/>
            <a:pathLst>
              <a:path w="2747010" h="3305175">
                <a:moveTo>
                  <a:pt x="2746972" y="0"/>
                </a:moveTo>
                <a:lnTo>
                  <a:pt x="2746972" y="1801383"/>
                </a:lnTo>
                <a:lnTo>
                  <a:pt x="1366949" y="1801383"/>
                </a:lnTo>
                <a:lnTo>
                  <a:pt x="0" y="1801383"/>
                </a:lnTo>
                <a:lnTo>
                  <a:pt x="0" y="3304841"/>
                </a:lnTo>
              </a:path>
            </a:pathLst>
          </a:custGeom>
          <a:ln w="11210">
            <a:solidFill>
              <a:srgbClr val="4F8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53712" y="4226423"/>
            <a:ext cx="4406900" cy="2790190"/>
          </a:xfrm>
          <a:custGeom>
            <a:avLst/>
            <a:gdLst/>
            <a:ahLst/>
            <a:cxnLst/>
            <a:rect l="l" t="t" r="r" b="b"/>
            <a:pathLst>
              <a:path w="4406900" h="2790190">
                <a:moveTo>
                  <a:pt x="4406367" y="0"/>
                </a:moveTo>
                <a:lnTo>
                  <a:pt x="4406367" y="1544380"/>
                </a:lnTo>
                <a:lnTo>
                  <a:pt x="2196669" y="1544380"/>
                </a:lnTo>
                <a:lnTo>
                  <a:pt x="0" y="1544380"/>
                </a:lnTo>
                <a:lnTo>
                  <a:pt x="0" y="2790040"/>
                </a:lnTo>
              </a:path>
            </a:pathLst>
          </a:custGeom>
          <a:ln w="11209">
            <a:solidFill>
              <a:srgbClr val="4F8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253712" y="4676864"/>
            <a:ext cx="2747010" cy="2339975"/>
          </a:xfrm>
          <a:custGeom>
            <a:avLst/>
            <a:gdLst/>
            <a:ahLst/>
            <a:cxnLst/>
            <a:rect l="l" t="t" r="r" b="b"/>
            <a:pathLst>
              <a:path w="2747010" h="2339975">
                <a:moveTo>
                  <a:pt x="2746972" y="0"/>
                </a:moveTo>
                <a:lnTo>
                  <a:pt x="2746972" y="1273277"/>
                </a:lnTo>
                <a:lnTo>
                  <a:pt x="1413266" y="1273277"/>
                </a:lnTo>
                <a:lnTo>
                  <a:pt x="0" y="1273277"/>
                </a:lnTo>
                <a:lnTo>
                  <a:pt x="0" y="2339599"/>
                </a:lnTo>
              </a:path>
            </a:pathLst>
          </a:custGeom>
          <a:ln w="11210">
            <a:solidFill>
              <a:srgbClr val="4F8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53712" y="4676864"/>
            <a:ext cx="2747010" cy="2339975"/>
          </a:xfrm>
          <a:custGeom>
            <a:avLst/>
            <a:gdLst/>
            <a:ahLst/>
            <a:cxnLst/>
            <a:rect l="l" t="t" r="r" b="b"/>
            <a:pathLst>
              <a:path w="2747010" h="2339975">
                <a:moveTo>
                  <a:pt x="2746972" y="0"/>
                </a:moveTo>
                <a:lnTo>
                  <a:pt x="2746972" y="1318112"/>
                </a:lnTo>
                <a:lnTo>
                  <a:pt x="1366949" y="1318112"/>
                </a:lnTo>
                <a:lnTo>
                  <a:pt x="0" y="1318112"/>
                </a:lnTo>
                <a:lnTo>
                  <a:pt x="0" y="2339599"/>
                </a:lnTo>
              </a:path>
            </a:pathLst>
          </a:custGeom>
          <a:ln w="11210">
            <a:solidFill>
              <a:srgbClr val="4F8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53712" y="4960767"/>
            <a:ext cx="1278255" cy="2056130"/>
          </a:xfrm>
          <a:custGeom>
            <a:avLst/>
            <a:gdLst/>
            <a:ahLst/>
            <a:cxnLst/>
            <a:rect l="l" t="t" r="r" b="b"/>
            <a:pathLst>
              <a:path w="1278255" h="2056129">
                <a:moveTo>
                  <a:pt x="1278182" y="0"/>
                </a:moveTo>
                <a:lnTo>
                  <a:pt x="1278182" y="1179920"/>
                </a:lnTo>
                <a:lnTo>
                  <a:pt x="634842" y="1179920"/>
                </a:lnTo>
                <a:lnTo>
                  <a:pt x="0" y="1179920"/>
                </a:lnTo>
                <a:lnTo>
                  <a:pt x="0" y="2055695"/>
                </a:lnTo>
              </a:path>
            </a:pathLst>
          </a:custGeom>
          <a:ln w="11211">
            <a:solidFill>
              <a:srgbClr val="4F8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253712" y="5475568"/>
            <a:ext cx="2938145" cy="1541145"/>
          </a:xfrm>
          <a:custGeom>
            <a:avLst/>
            <a:gdLst/>
            <a:ahLst/>
            <a:cxnLst/>
            <a:rect l="l" t="t" r="r" b="b"/>
            <a:pathLst>
              <a:path w="2938145" h="1541145">
                <a:moveTo>
                  <a:pt x="2937578" y="0"/>
                </a:moveTo>
                <a:lnTo>
                  <a:pt x="2937578" y="922918"/>
                </a:lnTo>
                <a:lnTo>
                  <a:pt x="1464562" y="922918"/>
                </a:lnTo>
                <a:lnTo>
                  <a:pt x="0" y="922918"/>
                </a:lnTo>
                <a:lnTo>
                  <a:pt x="0" y="1540894"/>
                </a:lnTo>
              </a:path>
            </a:pathLst>
          </a:custGeom>
          <a:ln w="11209">
            <a:solidFill>
              <a:srgbClr val="4F8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253712" y="5108385"/>
            <a:ext cx="4204970" cy="1908175"/>
          </a:xfrm>
          <a:custGeom>
            <a:avLst/>
            <a:gdLst/>
            <a:ahLst/>
            <a:cxnLst/>
            <a:rect l="l" t="t" r="r" b="b"/>
            <a:pathLst>
              <a:path w="4204970" h="1908175">
                <a:moveTo>
                  <a:pt x="4204549" y="0"/>
                </a:moveTo>
                <a:lnTo>
                  <a:pt x="4204549" y="1110763"/>
                </a:lnTo>
                <a:lnTo>
                  <a:pt x="2099056" y="1110763"/>
                </a:lnTo>
                <a:lnTo>
                  <a:pt x="0" y="1110763"/>
                </a:lnTo>
                <a:lnTo>
                  <a:pt x="0" y="1908078"/>
                </a:lnTo>
              </a:path>
            </a:pathLst>
          </a:custGeom>
          <a:ln w="11209">
            <a:solidFill>
              <a:srgbClr val="4F8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51939" y="6140688"/>
            <a:ext cx="1474470" cy="1479550"/>
          </a:xfrm>
          <a:custGeom>
            <a:avLst/>
            <a:gdLst/>
            <a:ahLst/>
            <a:cxnLst/>
            <a:rect l="l" t="t" r="r" b="b"/>
            <a:pathLst>
              <a:path w="1474470" h="1479550">
                <a:moveTo>
                  <a:pt x="1474327" y="0"/>
                </a:moveTo>
                <a:lnTo>
                  <a:pt x="570562" y="0"/>
                </a:lnTo>
                <a:lnTo>
                  <a:pt x="570562" y="738413"/>
                </a:lnTo>
                <a:lnTo>
                  <a:pt x="570562" y="1479538"/>
                </a:lnTo>
                <a:lnTo>
                  <a:pt x="0" y="1479538"/>
                </a:lnTo>
              </a:path>
            </a:pathLst>
          </a:custGeom>
          <a:ln w="11210">
            <a:solidFill>
              <a:srgbClr val="4F8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53712" y="5926009"/>
            <a:ext cx="1278255" cy="1090930"/>
          </a:xfrm>
          <a:custGeom>
            <a:avLst/>
            <a:gdLst/>
            <a:ahLst/>
            <a:cxnLst/>
            <a:rect l="l" t="t" r="r" b="b"/>
            <a:pathLst>
              <a:path w="1278255" h="1090929">
                <a:moveTo>
                  <a:pt x="1278182" y="0"/>
                </a:moveTo>
                <a:lnTo>
                  <a:pt x="1278182" y="696649"/>
                </a:lnTo>
                <a:lnTo>
                  <a:pt x="634842" y="696649"/>
                </a:lnTo>
                <a:lnTo>
                  <a:pt x="0" y="696649"/>
                </a:lnTo>
                <a:lnTo>
                  <a:pt x="0" y="1090453"/>
                </a:lnTo>
              </a:path>
            </a:pathLst>
          </a:custGeom>
          <a:ln w="11210">
            <a:solidFill>
              <a:srgbClr val="4F8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149315" y="6891251"/>
            <a:ext cx="382905" cy="213995"/>
          </a:xfrm>
          <a:custGeom>
            <a:avLst/>
            <a:gdLst/>
            <a:ahLst/>
            <a:cxnLst/>
            <a:rect l="l" t="t" r="r" b="b"/>
            <a:pathLst>
              <a:path w="382905" h="213995">
                <a:moveTo>
                  <a:pt x="382580" y="0"/>
                </a:moveTo>
                <a:lnTo>
                  <a:pt x="382580" y="213378"/>
                </a:lnTo>
                <a:lnTo>
                  <a:pt x="0" y="213378"/>
                </a:lnTo>
              </a:path>
            </a:pathLst>
          </a:custGeom>
          <a:ln w="11209">
            <a:solidFill>
              <a:srgbClr val="4F8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151939" y="6745954"/>
            <a:ext cx="2743835" cy="874394"/>
          </a:xfrm>
          <a:custGeom>
            <a:avLst/>
            <a:gdLst/>
            <a:ahLst/>
            <a:cxnLst/>
            <a:rect l="l" t="t" r="r" b="b"/>
            <a:pathLst>
              <a:path w="2743835" h="874395">
                <a:moveTo>
                  <a:pt x="2743317" y="0"/>
                </a:moveTo>
                <a:lnTo>
                  <a:pt x="1198442" y="0"/>
                </a:lnTo>
                <a:lnTo>
                  <a:pt x="1198442" y="432182"/>
                </a:lnTo>
                <a:lnTo>
                  <a:pt x="1198442" y="874272"/>
                </a:lnTo>
                <a:lnTo>
                  <a:pt x="0" y="874272"/>
                </a:lnTo>
              </a:path>
            </a:pathLst>
          </a:custGeom>
          <a:ln w="11208">
            <a:solidFill>
              <a:srgbClr val="4F8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151939" y="6286400"/>
            <a:ext cx="4403090" cy="1334135"/>
          </a:xfrm>
          <a:custGeom>
            <a:avLst/>
            <a:gdLst/>
            <a:ahLst/>
            <a:cxnLst/>
            <a:rect l="l" t="t" r="r" b="b"/>
            <a:pathLst>
              <a:path w="4403090" h="1334134">
                <a:moveTo>
                  <a:pt x="4402757" y="0"/>
                </a:moveTo>
                <a:lnTo>
                  <a:pt x="2028140" y="0"/>
                </a:lnTo>
                <a:lnTo>
                  <a:pt x="2028140" y="666509"/>
                </a:lnTo>
                <a:lnTo>
                  <a:pt x="2028140" y="1333826"/>
                </a:lnTo>
                <a:lnTo>
                  <a:pt x="0" y="1333826"/>
                </a:lnTo>
              </a:path>
            </a:pathLst>
          </a:custGeom>
          <a:ln w="11208">
            <a:solidFill>
              <a:srgbClr val="4F8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51939" y="5322458"/>
            <a:ext cx="4403090" cy="2298065"/>
          </a:xfrm>
          <a:custGeom>
            <a:avLst/>
            <a:gdLst/>
            <a:ahLst/>
            <a:cxnLst/>
            <a:rect l="l" t="t" r="r" b="b"/>
            <a:pathLst>
              <a:path w="4403090" h="2298065">
                <a:moveTo>
                  <a:pt x="4402757" y="0"/>
                </a:moveTo>
                <a:lnTo>
                  <a:pt x="2028140" y="0"/>
                </a:lnTo>
                <a:lnTo>
                  <a:pt x="2028140" y="1147830"/>
                </a:lnTo>
                <a:lnTo>
                  <a:pt x="2028140" y="2297768"/>
                </a:lnTo>
                <a:lnTo>
                  <a:pt x="0" y="2297768"/>
                </a:lnTo>
              </a:path>
            </a:pathLst>
          </a:custGeom>
          <a:ln w="11209">
            <a:solidFill>
              <a:srgbClr val="4F8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670">
              <a:lnSpc>
                <a:spcPct val="100000"/>
              </a:lnSpc>
            </a:pPr>
            <a:r>
              <a:rPr spc="20" dirty="0">
                <a:solidFill>
                  <a:srgbClr val="58595B"/>
                </a:solidFill>
              </a:rPr>
              <a:t>Microservices </a:t>
            </a:r>
            <a:r>
              <a:rPr spc="165" dirty="0">
                <a:solidFill>
                  <a:srgbClr val="58595B"/>
                </a:solidFill>
              </a:rPr>
              <a:t>Design </a:t>
            </a:r>
            <a:r>
              <a:rPr spc="20" dirty="0">
                <a:solidFill>
                  <a:srgbClr val="58595B"/>
                </a:solidFill>
              </a:rPr>
              <a:t>Principles:</a:t>
            </a:r>
            <a:r>
              <a:rPr spc="-459" dirty="0">
                <a:solidFill>
                  <a:srgbClr val="58595B"/>
                </a:solidFill>
              </a:rPr>
              <a:t> </a:t>
            </a:r>
            <a:r>
              <a:rPr spc="80" dirty="0"/>
              <a:t>Automation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04021" y="1932647"/>
            <a:ext cx="3848100" cy="1091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400" spc="-16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400" spc="25" dirty="0">
                <a:solidFill>
                  <a:srgbClr val="58595B"/>
                </a:solidFill>
                <a:latin typeface="Calibri"/>
                <a:cs typeface="Calibri"/>
              </a:rPr>
              <a:t>ools</a:t>
            </a:r>
            <a:r>
              <a:rPr sz="2400" spc="-30" dirty="0">
                <a:solidFill>
                  <a:srgbClr val="58595B"/>
                </a:solidFill>
                <a:latin typeface="Calibri"/>
                <a:cs typeface="Calibri"/>
              </a:rPr>
              <a:t> t</a:t>
            </a:r>
            <a:r>
              <a:rPr sz="2400" spc="45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400" spc="-8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400" spc="50" dirty="0">
                <a:solidFill>
                  <a:srgbClr val="58595B"/>
                </a:solidFill>
                <a:latin typeface="Calibri"/>
                <a:cs typeface="Calibri"/>
              </a:rPr>
              <a:t>edu</a:t>
            </a:r>
            <a:r>
              <a:rPr sz="2400" spc="25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58595B"/>
                </a:solidFill>
                <a:latin typeface="Calibri"/>
                <a:cs typeface="Calibri"/>
              </a:rPr>
              <a:t> t</a:t>
            </a:r>
            <a:r>
              <a:rPr sz="2400" spc="45" dirty="0">
                <a:solidFill>
                  <a:srgbClr val="58595B"/>
                </a:solidFill>
                <a:latin typeface="Calibri"/>
                <a:cs typeface="Calibri"/>
              </a:rPr>
              <a:t>esting</a:t>
            </a:r>
            <a:endParaRPr sz="24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45"/>
              </a:spcBef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950" spc="-90" dirty="0">
                <a:solidFill>
                  <a:srgbClr val="F26722"/>
                </a:solidFill>
                <a:latin typeface="Calibri"/>
                <a:cs typeface="Calibri"/>
              </a:rPr>
              <a:t>M</a:t>
            </a:r>
            <a:r>
              <a:rPr sz="1950" spc="25" dirty="0">
                <a:solidFill>
                  <a:srgbClr val="F26722"/>
                </a:solidFill>
                <a:latin typeface="Calibri"/>
                <a:cs typeface="Calibri"/>
              </a:rPr>
              <a:t>anual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-6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950" spc="90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950" spc="70" dirty="0">
                <a:solidFill>
                  <a:srgbClr val="F26722"/>
                </a:solidFill>
                <a:latin typeface="Calibri"/>
                <a:cs typeface="Calibri"/>
              </a:rPr>
              <a:t>g</a:t>
            </a:r>
            <a:r>
              <a:rPr sz="1950" spc="-6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950" spc="20" dirty="0">
                <a:solidFill>
                  <a:srgbClr val="F26722"/>
                </a:solidFill>
                <a:latin typeface="Calibri"/>
                <a:cs typeface="Calibri"/>
              </a:rPr>
              <a:t>ession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-2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950" spc="40" dirty="0">
                <a:solidFill>
                  <a:srgbClr val="F26722"/>
                </a:solidFill>
                <a:latin typeface="Calibri"/>
                <a:cs typeface="Calibri"/>
              </a:rPr>
              <a:t>esting</a:t>
            </a:r>
            <a:endParaRPr sz="19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25"/>
              </a:spcBef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950" spc="-10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950" spc="25" dirty="0">
                <a:solidFill>
                  <a:srgbClr val="F26722"/>
                </a:solidFill>
                <a:latin typeface="Calibri"/>
                <a:cs typeface="Calibri"/>
              </a:rPr>
              <a:t>ime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15" dirty="0">
                <a:solidFill>
                  <a:srgbClr val="F26722"/>
                </a:solidFill>
                <a:latin typeface="Calibri"/>
                <a:cs typeface="Calibri"/>
              </a:rPr>
              <a:t>taken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50" dirty="0">
                <a:solidFill>
                  <a:srgbClr val="F26722"/>
                </a:solidFill>
                <a:latin typeface="Calibri"/>
                <a:cs typeface="Calibri"/>
              </a:rPr>
              <a:t>on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-2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950" spc="40" dirty="0">
                <a:solidFill>
                  <a:srgbClr val="F26722"/>
                </a:solidFill>
                <a:latin typeface="Calibri"/>
                <a:cs typeface="Calibri"/>
              </a:rPr>
              <a:t>esting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20" dirty="0">
                <a:solidFill>
                  <a:srgbClr val="F26722"/>
                </a:solidFill>
                <a:latin typeface="Calibri"/>
                <a:cs typeface="Calibri"/>
              </a:rPr>
              <a:t>i</a:t>
            </a:r>
            <a:r>
              <a:rPr sz="1950" spc="35" dirty="0">
                <a:solidFill>
                  <a:srgbClr val="F26722"/>
                </a:solidFill>
                <a:latin typeface="Calibri"/>
                <a:cs typeface="Calibri"/>
              </a:rPr>
              <a:t>n</a:t>
            </a:r>
            <a:r>
              <a:rPr sz="1950" spc="-2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950" spc="90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950" spc="70" dirty="0">
                <a:solidFill>
                  <a:srgbClr val="F26722"/>
                </a:solidFill>
                <a:latin typeface="Calibri"/>
                <a:cs typeface="Calibri"/>
              </a:rPr>
              <a:t>g</a:t>
            </a:r>
            <a:r>
              <a:rPr sz="1950" spc="-5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950" spc="-5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1950" spc="25" dirty="0">
                <a:solidFill>
                  <a:srgbClr val="F26722"/>
                </a:solidFill>
                <a:latin typeface="Calibri"/>
                <a:cs typeface="Calibri"/>
              </a:rPr>
              <a:t>tion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4021" y="3077883"/>
            <a:ext cx="4504690" cy="310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950" spc="30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950" dirty="0">
                <a:solidFill>
                  <a:srgbClr val="F26722"/>
                </a:solidFill>
                <a:latin typeface="Calibri"/>
                <a:cs typeface="Calibri"/>
              </a:rPr>
              <a:t>n</a:t>
            </a:r>
            <a:r>
              <a:rPr sz="1950" spc="5" dirty="0">
                <a:solidFill>
                  <a:srgbClr val="F26722"/>
                </a:solidFill>
                <a:latin typeface="Calibri"/>
                <a:cs typeface="Calibri"/>
              </a:rPr>
              <a:t>vi</a:t>
            </a:r>
            <a:r>
              <a:rPr sz="1950" spc="-1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950" spc="45" dirty="0">
                <a:solidFill>
                  <a:srgbClr val="F26722"/>
                </a:solidFill>
                <a:latin typeface="Calibri"/>
                <a:cs typeface="Calibri"/>
              </a:rPr>
              <a:t>onme</a:t>
            </a:r>
            <a:r>
              <a:rPr sz="1950" spc="30" dirty="0">
                <a:solidFill>
                  <a:srgbClr val="F26722"/>
                </a:solidFill>
                <a:latin typeface="Calibri"/>
                <a:cs typeface="Calibri"/>
              </a:rPr>
              <a:t>n</a:t>
            </a:r>
            <a:r>
              <a:rPr sz="1950" spc="-10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25" dirty="0">
                <a:solidFill>
                  <a:srgbClr val="F26722"/>
                </a:solidFill>
                <a:latin typeface="Calibri"/>
                <a:cs typeface="Calibri"/>
              </a:rPr>
              <a:t>setup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-60" dirty="0">
                <a:solidFill>
                  <a:srgbClr val="F26722"/>
                </a:solidFill>
                <a:latin typeface="Calibri"/>
                <a:cs typeface="Calibri"/>
              </a:rPr>
              <a:t>f</a:t>
            </a:r>
            <a:r>
              <a:rPr sz="1950" dirty="0">
                <a:solidFill>
                  <a:srgbClr val="F26722"/>
                </a:solidFill>
                <a:latin typeface="Calibri"/>
                <a:cs typeface="Calibri"/>
              </a:rPr>
              <a:t>or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-2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950" spc="40" dirty="0">
                <a:solidFill>
                  <a:srgbClr val="F26722"/>
                </a:solidFill>
                <a:latin typeface="Calibri"/>
                <a:cs typeface="Calibri"/>
              </a:rPr>
              <a:t>esting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400" spc="-13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400" spc="50" dirty="0">
                <a:solidFill>
                  <a:srgbClr val="58595B"/>
                </a:solidFill>
                <a:latin typeface="Calibri"/>
                <a:cs typeface="Calibri"/>
              </a:rPr>
              <a:t>ools</a:t>
            </a:r>
            <a:r>
              <a:rPr sz="24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400" spc="70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400" spc="50" dirty="0">
                <a:solidFill>
                  <a:srgbClr val="58595B"/>
                </a:solidFill>
                <a:latin typeface="Calibri"/>
                <a:cs typeface="Calibri"/>
              </a:rPr>
              <a:t>p</a:t>
            </a:r>
            <a:r>
              <a:rPr sz="2400" spc="1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400" spc="50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400" spc="60" dirty="0">
                <a:solidFill>
                  <a:srgbClr val="58595B"/>
                </a:solidFill>
                <a:latin typeface="Calibri"/>
                <a:cs typeface="Calibri"/>
              </a:rPr>
              <a:t>vide</a:t>
            </a:r>
            <a:r>
              <a:rPr sz="24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400" spc="65" dirty="0">
                <a:solidFill>
                  <a:srgbClr val="58595B"/>
                </a:solidFill>
                <a:latin typeface="Calibri"/>
                <a:cs typeface="Calibri"/>
              </a:rPr>
              <a:t>quick</a:t>
            </a:r>
            <a:r>
              <a:rPr sz="24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58595B"/>
                </a:solidFill>
                <a:latin typeface="Calibri"/>
                <a:cs typeface="Calibri"/>
              </a:rPr>
              <a:t>f</a:t>
            </a:r>
            <a:r>
              <a:rPr sz="2400" spc="65" dirty="0">
                <a:solidFill>
                  <a:srgbClr val="58595B"/>
                </a:solidFill>
                <a:latin typeface="Calibri"/>
                <a:cs typeface="Calibri"/>
              </a:rPr>
              <a:t>eedback</a:t>
            </a:r>
            <a:endParaRPr sz="24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55"/>
              </a:spcBef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950" spc="-10" dirty="0">
                <a:solidFill>
                  <a:srgbClr val="F26722"/>
                </a:solidFill>
                <a:latin typeface="Calibri"/>
                <a:cs typeface="Calibri"/>
              </a:rPr>
              <a:t>I</a:t>
            </a:r>
            <a:r>
              <a:rPr sz="1950" spc="45" dirty="0">
                <a:solidFill>
                  <a:srgbClr val="F26722"/>
                </a:solidFill>
                <a:latin typeface="Calibri"/>
                <a:cs typeface="Calibri"/>
              </a:rPr>
              <a:t>n</a:t>
            </a:r>
            <a:r>
              <a:rPr sz="1950" spc="-2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950" spc="90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950" spc="70" dirty="0">
                <a:solidFill>
                  <a:srgbClr val="F26722"/>
                </a:solidFill>
                <a:latin typeface="Calibri"/>
                <a:cs typeface="Calibri"/>
              </a:rPr>
              <a:t>g</a:t>
            </a:r>
            <a:r>
              <a:rPr sz="1950" spc="-5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950" spc="-5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1950" spc="25" dirty="0">
                <a:solidFill>
                  <a:srgbClr val="F26722"/>
                </a:solidFill>
                <a:latin typeface="Calibri"/>
                <a:cs typeface="Calibri"/>
              </a:rPr>
              <a:t>tion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-60" dirty="0">
                <a:solidFill>
                  <a:srgbClr val="F26722"/>
                </a:solidFill>
                <a:latin typeface="Calibri"/>
                <a:cs typeface="Calibri"/>
              </a:rPr>
              <a:t>f</a:t>
            </a:r>
            <a:r>
              <a:rPr sz="1950" spc="35" dirty="0">
                <a:solidFill>
                  <a:srgbClr val="F26722"/>
                </a:solidFill>
                <a:latin typeface="Calibri"/>
                <a:cs typeface="Calibri"/>
              </a:rPr>
              <a:t>eedback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50" dirty="0">
                <a:solidFill>
                  <a:srgbClr val="F26722"/>
                </a:solidFill>
                <a:latin typeface="Calibri"/>
                <a:cs typeface="Calibri"/>
              </a:rPr>
              <a:t>on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35" dirty="0">
                <a:solidFill>
                  <a:srgbClr val="F26722"/>
                </a:solidFill>
                <a:latin typeface="Calibri"/>
                <a:cs typeface="Calibri"/>
              </a:rPr>
              <a:t>check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30" dirty="0">
                <a:solidFill>
                  <a:srgbClr val="F26722"/>
                </a:solidFill>
                <a:latin typeface="Calibri"/>
                <a:cs typeface="Calibri"/>
              </a:rPr>
              <a:t>in</a:t>
            </a:r>
            <a:endParaRPr sz="19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25"/>
              </a:spcBef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950" spc="6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950" spc="50" dirty="0">
                <a:solidFill>
                  <a:srgbClr val="F26722"/>
                </a:solidFill>
                <a:latin typeface="Calibri"/>
                <a:cs typeface="Calibri"/>
              </a:rPr>
              <a:t>o</a:t>
            </a:r>
            <a:r>
              <a:rPr sz="1950" spc="40" dirty="0">
                <a:solidFill>
                  <a:srgbClr val="F26722"/>
                </a:solidFill>
                <a:latin typeface="Calibri"/>
                <a:cs typeface="Calibri"/>
              </a:rPr>
              <a:t>n</a:t>
            </a:r>
            <a:r>
              <a:rPr sz="1950" spc="25" dirty="0">
                <a:solidFill>
                  <a:srgbClr val="F26722"/>
                </a:solidFill>
                <a:latin typeface="Calibri"/>
                <a:cs typeface="Calibri"/>
              </a:rPr>
              <a:t>tinous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-10" dirty="0">
                <a:solidFill>
                  <a:srgbClr val="F26722"/>
                </a:solidFill>
                <a:latin typeface="Calibri"/>
                <a:cs typeface="Calibri"/>
              </a:rPr>
              <a:t>I</a:t>
            </a:r>
            <a:r>
              <a:rPr sz="1950" spc="45" dirty="0">
                <a:solidFill>
                  <a:srgbClr val="F26722"/>
                </a:solidFill>
                <a:latin typeface="Calibri"/>
                <a:cs typeface="Calibri"/>
              </a:rPr>
              <a:t>n</a:t>
            </a:r>
            <a:r>
              <a:rPr sz="1950" spc="-2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950" spc="90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950" spc="70" dirty="0">
                <a:solidFill>
                  <a:srgbClr val="F26722"/>
                </a:solidFill>
                <a:latin typeface="Calibri"/>
                <a:cs typeface="Calibri"/>
              </a:rPr>
              <a:t>g</a:t>
            </a:r>
            <a:r>
              <a:rPr sz="1950" spc="-5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950" spc="-5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1950" spc="25" dirty="0">
                <a:solidFill>
                  <a:srgbClr val="F26722"/>
                </a:solidFill>
                <a:latin typeface="Calibri"/>
                <a:cs typeface="Calibri"/>
              </a:rPr>
              <a:t>tion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400" spc="-16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400" spc="25" dirty="0">
                <a:solidFill>
                  <a:srgbClr val="58595B"/>
                </a:solidFill>
                <a:latin typeface="Calibri"/>
                <a:cs typeface="Calibri"/>
              </a:rPr>
              <a:t>ools</a:t>
            </a:r>
            <a:r>
              <a:rPr sz="2400" spc="-30" dirty="0">
                <a:solidFill>
                  <a:srgbClr val="58595B"/>
                </a:solidFill>
                <a:latin typeface="Calibri"/>
                <a:cs typeface="Calibri"/>
              </a:rPr>
              <a:t> t</a:t>
            </a:r>
            <a:r>
              <a:rPr sz="2400" spc="45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58595B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400" spc="25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400" spc="40" dirty="0">
                <a:solidFill>
                  <a:srgbClr val="58595B"/>
                </a:solidFill>
                <a:latin typeface="Calibri"/>
                <a:cs typeface="Calibri"/>
              </a:rPr>
              <a:t>vide</a:t>
            </a:r>
            <a:r>
              <a:rPr sz="24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400" spc="45" dirty="0">
                <a:solidFill>
                  <a:srgbClr val="58595B"/>
                </a:solidFill>
                <a:latin typeface="Calibri"/>
                <a:cs typeface="Calibri"/>
              </a:rPr>
              <a:t>quick</a:t>
            </a:r>
            <a:r>
              <a:rPr sz="24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400" spc="45" dirty="0">
                <a:solidFill>
                  <a:srgbClr val="58595B"/>
                </a:solidFill>
                <a:latin typeface="Calibri"/>
                <a:cs typeface="Calibri"/>
              </a:rPr>
              <a:t>depl</a:t>
            </a:r>
            <a:r>
              <a:rPr sz="2400" spc="35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400" spc="45" dirty="0">
                <a:solidFill>
                  <a:srgbClr val="58595B"/>
                </a:solidFill>
                <a:latin typeface="Calibri"/>
                <a:cs typeface="Calibri"/>
              </a:rPr>
              <a:t>yme</a:t>
            </a:r>
            <a:r>
              <a:rPr sz="2400" spc="30" dirty="0">
                <a:solidFill>
                  <a:srgbClr val="58595B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45"/>
              </a:spcBef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950" spc="-5" dirty="0">
                <a:solidFill>
                  <a:srgbClr val="F26722"/>
                </a:solidFill>
                <a:latin typeface="Calibri"/>
                <a:cs typeface="Calibri"/>
              </a:rPr>
              <a:t>P</a:t>
            </a:r>
            <a:r>
              <a:rPr sz="1950" spc="25" dirty="0">
                <a:solidFill>
                  <a:srgbClr val="F26722"/>
                </a:solidFill>
                <a:latin typeface="Calibri"/>
                <a:cs typeface="Calibri"/>
              </a:rPr>
              <a:t>ipeline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-2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950" spc="40" dirty="0">
                <a:solidFill>
                  <a:srgbClr val="F26722"/>
                </a:solidFill>
                <a:latin typeface="Calibri"/>
                <a:cs typeface="Calibri"/>
              </a:rPr>
              <a:t>o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40" dirty="0">
                <a:solidFill>
                  <a:srgbClr val="F26722"/>
                </a:solidFill>
                <a:latin typeface="Calibri"/>
                <a:cs typeface="Calibri"/>
              </a:rPr>
              <a:t>depl</a:t>
            </a:r>
            <a:r>
              <a:rPr sz="1950" spc="35" dirty="0">
                <a:solidFill>
                  <a:srgbClr val="F26722"/>
                </a:solidFill>
                <a:latin typeface="Calibri"/>
                <a:cs typeface="Calibri"/>
              </a:rPr>
              <a:t>o</a:t>
            </a:r>
            <a:r>
              <a:rPr sz="1950" spc="40" dirty="0">
                <a:solidFill>
                  <a:srgbClr val="F26722"/>
                </a:solidFill>
                <a:latin typeface="Calibri"/>
                <a:cs typeface="Calibri"/>
              </a:rPr>
              <a:t>yme</a:t>
            </a:r>
            <a:r>
              <a:rPr sz="1950" spc="30" dirty="0">
                <a:solidFill>
                  <a:srgbClr val="F26722"/>
                </a:solidFill>
                <a:latin typeface="Calibri"/>
                <a:cs typeface="Calibri"/>
              </a:rPr>
              <a:t>n</a:t>
            </a:r>
            <a:r>
              <a:rPr sz="1950" spc="-10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endParaRPr sz="1950">
              <a:latin typeface="Calibri"/>
              <a:cs typeface="Calibri"/>
            </a:endParaRPr>
          </a:p>
          <a:p>
            <a:pPr marL="394335" marR="1511935" indent="-1270">
              <a:lnSpc>
                <a:spcPct val="118200"/>
              </a:lnSpc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950" spc="105" dirty="0">
                <a:solidFill>
                  <a:srgbClr val="F26722"/>
                </a:solidFill>
                <a:latin typeface="Calibri"/>
                <a:cs typeface="Calibri"/>
              </a:rPr>
              <a:t>D</a:t>
            </a:r>
            <a:r>
              <a:rPr sz="1950" spc="35" dirty="0">
                <a:solidFill>
                  <a:srgbClr val="F26722"/>
                </a:solidFill>
                <a:latin typeface="Calibri"/>
                <a:cs typeface="Calibri"/>
              </a:rPr>
              <a:t>epl</a:t>
            </a:r>
            <a:r>
              <a:rPr sz="1950" spc="25" dirty="0">
                <a:solidFill>
                  <a:srgbClr val="F26722"/>
                </a:solidFill>
                <a:latin typeface="Calibri"/>
                <a:cs typeface="Calibri"/>
              </a:rPr>
              <a:t>o</a:t>
            </a:r>
            <a:r>
              <a:rPr sz="1950" spc="40" dirty="0">
                <a:solidFill>
                  <a:srgbClr val="F26722"/>
                </a:solidFill>
                <a:latin typeface="Calibri"/>
                <a:cs typeface="Calibri"/>
              </a:rPr>
              <a:t>yme</a:t>
            </a:r>
            <a:r>
              <a:rPr sz="1950" spc="30" dirty="0">
                <a:solidFill>
                  <a:srgbClr val="F26722"/>
                </a:solidFill>
                <a:latin typeface="Calibri"/>
                <a:cs typeface="Calibri"/>
              </a:rPr>
              <a:t>n</a:t>
            </a:r>
            <a:r>
              <a:rPr sz="1950" spc="-10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-6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950" spc="30" dirty="0">
                <a:solidFill>
                  <a:srgbClr val="F26722"/>
                </a:solidFill>
                <a:latin typeface="Calibri"/>
                <a:cs typeface="Calibri"/>
              </a:rPr>
              <a:t>eady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F26722"/>
                </a:solidFill>
                <a:latin typeface="Calibri"/>
                <a:cs typeface="Calibri"/>
              </a:rPr>
              <a:t>st</a:t>
            </a:r>
            <a:r>
              <a:rPr sz="1950" spc="-10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1950" spc="10" dirty="0">
                <a:solidFill>
                  <a:srgbClr val="F26722"/>
                </a:solidFill>
                <a:latin typeface="Calibri"/>
                <a:cs typeface="Calibri"/>
              </a:rPr>
              <a:t>tus  </a:t>
            </a:r>
            <a:r>
              <a:rPr sz="1950" spc="25" dirty="0">
                <a:solidFill>
                  <a:srgbClr val="F26722"/>
                </a:solidFill>
                <a:latin typeface="Calibri"/>
                <a:cs typeface="Calibri"/>
              </a:rPr>
              <a:t>Automated</a:t>
            </a:r>
            <a:r>
              <a:rPr sz="1950" spc="-9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35" dirty="0">
                <a:solidFill>
                  <a:srgbClr val="F26722"/>
                </a:solidFill>
                <a:latin typeface="Calibri"/>
                <a:cs typeface="Calibri"/>
              </a:rPr>
              <a:t>deployment</a:t>
            </a:r>
            <a:endParaRPr sz="19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20"/>
              </a:spcBef>
            </a:pPr>
            <a:r>
              <a:rPr sz="100" spc="-2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5720" y="6333325"/>
            <a:ext cx="237490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26722"/>
                </a:solidFill>
                <a:latin typeface="Calibri"/>
                <a:cs typeface="Calibri"/>
              </a:rPr>
              <a:t>Reliable</a:t>
            </a:r>
            <a:r>
              <a:rPr sz="1950" spc="-7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35" dirty="0">
                <a:solidFill>
                  <a:srgbClr val="F26722"/>
                </a:solidFill>
                <a:latin typeface="Calibri"/>
                <a:cs typeface="Calibri"/>
              </a:rPr>
              <a:t>deployment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800" spc="30" dirty="0">
                <a:solidFill>
                  <a:srgbClr val="F26722"/>
                </a:solidFill>
                <a:latin typeface="Calibri"/>
                <a:cs typeface="Calibri"/>
              </a:rPr>
              <a:t>Contin</a:t>
            </a:r>
            <a:r>
              <a:rPr sz="1800" b="0" spc="30" dirty="0">
                <a:solidFill>
                  <a:srgbClr val="F26722"/>
                </a:solidFill>
                <a:latin typeface="Nirmala UI Semilight"/>
                <a:cs typeface="Nirmala UI Semilight"/>
              </a:rPr>
              <a:t>u</a:t>
            </a:r>
            <a:r>
              <a:rPr sz="1800" spc="30" dirty="0">
                <a:solidFill>
                  <a:srgbClr val="F26722"/>
                </a:solidFill>
                <a:latin typeface="Calibri"/>
                <a:cs typeface="Calibri"/>
              </a:rPr>
              <a:t>ous</a:t>
            </a:r>
            <a:r>
              <a:rPr sz="1800" spc="-8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F26722"/>
                </a:solidFill>
                <a:latin typeface="Calibri"/>
                <a:cs typeface="Calibri"/>
              </a:rPr>
              <a:t>Deployment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85021" y="6981558"/>
            <a:ext cx="26670" cy="13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spc="-2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4021" y="6922223"/>
            <a:ext cx="60134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400" spc="-130" dirty="0">
                <a:solidFill>
                  <a:srgbClr val="58595B"/>
                </a:solidFill>
                <a:latin typeface="Calibri"/>
                <a:cs typeface="Calibri"/>
              </a:rPr>
              <a:t>W</a:t>
            </a:r>
            <a:r>
              <a:rPr sz="2400" spc="30" dirty="0">
                <a:solidFill>
                  <a:srgbClr val="58595B"/>
                </a:solidFill>
                <a:latin typeface="Calibri"/>
                <a:cs typeface="Calibri"/>
              </a:rPr>
              <a:t>h</a:t>
            </a:r>
            <a:r>
              <a:rPr sz="2400" spc="35" dirty="0">
                <a:solidFill>
                  <a:srgbClr val="58595B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5021" y="7364895"/>
            <a:ext cx="5389245" cy="136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950" spc="10" dirty="0">
                <a:solidFill>
                  <a:srgbClr val="F26722"/>
                </a:solidFill>
                <a:latin typeface="Calibri"/>
                <a:cs typeface="Calibri"/>
              </a:rPr>
              <a:t>Dist</a:t>
            </a:r>
            <a:r>
              <a:rPr sz="1950" spc="1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950" spc="35" dirty="0">
                <a:solidFill>
                  <a:srgbClr val="F26722"/>
                </a:solidFill>
                <a:latin typeface="Calibri"/>
                <a:cs typeface="Calibri"/>
              </a:rPr>
              <a:t>ibu</a:t>
            </a:r>
            <a:r>
              <a:rPr sz="1950" spc="10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950" spc="40" dirty="0">
                <a:solidFill>
                  <a:srgbClr val="F26722"/>
                </a:solidFill>
                <a:latin typeface="Calibri"/>
                <a:cs typeface="Calibri"/>
              </a:rPr>
              <a:t>ed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20" dirty="0">
                <a:solidFill>
                  <a:srgbClr val="F26722"/>
                </a:solidFill>
                <a:latin typeface="Calibri"/>
                <a:cs typeface="Calibri"/>
              </a:rPr>
              <a:t>s</a:t>
            </a:r>
            <a:r>
              <a:rPr sz="1950" spc="10" dirty="0">
                <a:solidFill>
                  <a:srgbClr val="F26722"/>
                </a:solidFill>
                <a:latin typeface="Calibri"/>
                <a:cs typeface="Calibri"/>
              </a:rPr>
              <a:t>y</a:t>
            </a:r>
            <a:r>
              <a:rPr sz="1950" dirty="0">
                <a:solidFill>
                  <a:srgbClr val="F26722"/>
                </a:solidFill>
                <a:latin typeface="Calibri"/>
                <a:cs typeface="Calibri"/>
              </a:rPr>
              <a:t>s</a:t>
            </a:r>
            <a:r>
              <a:rPr sz="1950" spc="-1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950" spc="35" dirty="0">
                <a:solidFill>
                  <a:srgbClr val="F26722"/>
                </a:solidFill>
                <a:latin typeface="Calibri"/>
                <a:cs typeface="Calibri"/>
              </a:rPr>
              <a:t>em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950" spc="-95" dirty="0">
                <a:solidFill>
                  <a:srgbClr val="F26722"/>
                </a:solidFill>
                <a:latin typeface="Calibri"/>
                <a:cs typeface="Calibri"/>
              </a:rPr>
              <a:t>M</a:t>
            </a:r>
            <a:r>
              <a:rPr sz="1950" spc="20" dirty="0">
                <a:solidFill>
                  <a:srgbClr val="F26722"/>
                </a:solidFill>
                <a:latin typeface="Calibri"/>
                <a:cs typeface="Calibri"/>
              </a:rPr>
              <a:t>ultiple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25" dirty="0">
                <a:solidFill>
                  <a:srgbClr val="F26722"/>
                </a:solidFill>
                <a:latin typeface="Calibri"/>
                <a:cs typeface="Calibri"/>
              </a:rPr>
              <a:t>instan</a:t>
            </a:r>
            <a:r>
              <a:rPr sz="1950" spc="10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950" spc="5" dirty="0">
                <a:solidFill>
                  <a:srgbClr val="F26722"/>
                </a:solidFill>
                <a:latin typeface="Calibri"/>
                <a:cs typeface="Calibri"/>
              </a:rPr>
              <a:t>es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F26722"/>
                </a:solidFill>
                <a:latin typeface="Calibri"/>
                <a:cs typeface="Calibri"/>
              </a:rPr>
              <a:t>of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-10" dirty="0">
                <a:solidFill>
                  <a:srgbClr val="F26722"/>
                </a:solidFill>
                <a:latin typeface="Calibri"/>
                <a:cs typeface="Calibri"/>
              </a:rPr>
              <a:t>se</a:t>
            </a:r>
            <a:r>
              <a:rPr sz="1950" spc="30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950" spc="35" dirty="0">
                <a:solidFill>
                  <a:srgbClr val="F26722"/>
                </a:solidFill>
                <a:latin typeface="Calibri"/>
                <a:cs typeface="Calibri"/>
              </a:rPr>
              <a:t>vi</a:t>
            </a:r>
            <a:r>
              <a:rPr sz="1950" spc="30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950" spc="5" dirty="0">
                <a:solidFill>
                  <a:srgbClr val="F26722"/>
                </a:solidFill>
                <a:latin typeface="Calibri"/>
                <a:cs typeface="Calibri"/>
              </a:rPr>
              <a:t>es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950" spc="-90" dirty="0">
                <a:solidFill>
                  <a:srgbClr val="F26722"/>
                </a:solidFill>
                <a:latin typeface="Calibri"/>
                <a:cs typeface="Calibri"/>
              </a:rPr>
              <a:t>M</a:t>
            </a:r>
            <a:r>
              <a:rPr sz="1950" spc="25" dirty="0">
                <a:solidFill>
                  <a:srgbClr val="F26722"/>
                </a:solidFill>
                <a:latin typeface="Calibri"/>
                <a:cs typeface="Calibri"/>
              </a:rPr>
              <a:t>anual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20" dirty="0">
                <a:solidFill>
                  <a:srgbClr val="F26722"/>
                </a:solidFill>
                <a:latin typeface="Calibri"/>
                <a:cs typeface="Calibri"/>
              </a:rPr>
              <a:t>i</a:t>
            </a:r>
            <a:r>
              <a:rPr sz="1950" spc="35" dirty="0">
                <a:solidFill>
                  <a:srgbClr val="F26722"/>
                </a:solidFill>
                <a:latin typeface="Calibri"/>
                <a:cs typeface="Calibri"/>
              </a:rPr>
              <a:t>n</a:t>
            </a:r>
            <a:r>
              <a:rPr sz="1950" spc="-2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950" spc="90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950" spc="70" dirty="0">
                <a:solidFill>
                  <a:srgbClr val="F26722"/>
                </a:solidFill>
                <a:latin typeface="Calibri"/>
                <a:cs typeface="Calibri"/>
              </a:rPr>
              <a:t>g</a:t>
            </a:r>
            <a:r>
              <a:rPr sz="1950" spc="-5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950" spc="-5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1950" spc="25" dirty="0">
                <a:solidFill>
                  <a:srgbClr val="F26722"/>
                </a:solidFill>
                <a:latin typeface="Calibri"/>
                <a:cs typeface="Calibri"/>
              </a:rPr>
              <a:t>tion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-2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950" spc="40" dirty="0">
                <a:solidFill>
                  <a:srgbClr val="F26722"/>
                </a:solidFill>
                <a:latin typeface="Calibri"/>
                <a:cs typeface="Calibri"/>
              </a:rPr>
              <a:t>esting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-2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950" spc="40" dirty="0">
                <a:solidFill>
                  <a:srgbClr val="F26722"/>
                </a:solidFill>
                <a:latin typeface="Calibri"/>
                <a:cs typeface="Calibri"/>
              </a:rPr>
              <a:t>oo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20" dirty="0">
                <a:solidFill>
                  <a:srgbClr val="F26722"/>
                </a:solidFill>
                <a:latin typeface="Calibri"/>
                <a:cs typeface="Calibri"/>
              </a:rPr>
              <a:t>time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3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950" spc="55" dirty="0">
                <a:solidFill>
                  <a:srgbClr val="F26722"/>
                </a:solidFill>
                <a:latin typeface="Calibri"/>
                <a:cs typeface="Calibri"/>
              </a:rPr>
              <a:t>onsuming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950" spc="-90" dirty="0">
                <a:solidFill>
                  <a:srgbClr val="F26722"/>
                </a:solidFill>
                <a:latin typeface="Calibri"/>
                <a:cs typeface="Calibri"/>
              </a:rPr>
              <a:t>M</a:t>
            </a:r>
            <a:r>
              <a:rPr sz="1950" spc="25" dirty="0">
                <a:solidFill>
                  <a:srgbClr val="F26722"/>
                </a:solidFill>
                <a:latin typeface="Calibri"/>
                <a:cs typeface="Calibri"/>
              </a:rPr>
              <a:t>anual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40" dirty="0">
                <a:solidFill>
                  <a:srgbClr val="F26722"/>
                </a:solidFill>
                <a:latin typeface="Calibri"/>
                <a:cs typeface="Calibri"/>
              </a:rPr>
              <a:t>depl</a:t>
            </a:r>
            <a:r>
              <a:rPr sz="1950" spc="35" dirty="0">
                <a:solidFill>
                  <a:srgbClr val="F26722"/>
                </a:solidFill>
                <a:latin typeface="Calibri"/>
                <a:cs typeface="Calibri"/>
              </a:rPr>
              <a:t>o</a:t>
            </a:r>
            <a:r>
              <a:rPr sz="1950" spc="40" dirty="0">
                <a:solidFill>
                  <a:srgbClr val="F26722"/>
                </a:solidFill>
                <a:latin typeface="Calibri"/>
                <a:cs typeface="Calibri"/>
              </a:rPr>
              <a:t>yme</a:t>
            </a:r>
            <a:r>
              <a:rPr sz="1950" spc="30" dirty="0">
                <a:solidFill>
                  <a:srgbClr val="F26722"/>
                </a:solidFill>
                <a:latin typeface="Calibri"/>
                <a:cs typeface="Calibri"/>
              </a:rPr>
              <a:t>n</a:t>
            </a:r>
            <a:r>
              <a:rPr sz="1950" spc="-10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20" dirty="0">
                <a:solidFill>
                  <a:srgbClr val="F26722"/>
                </a:solidFill>
                <a:latin typeface="Calibri"/>
                <a:cs typeface="Calibri"/>
              </a:rPr>
              <a:t>time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3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950" spc="55" dirty="0">
                <a:solidFill>
                  <a:srgbClr val="F26722"/>
                </a:solidFill>
                <a:latin typeface="Calibri"/>
                <a:cs typeface="Calibri"/>
              </a:rPr>
              <a:t>onsuming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45" dirty="0">
                <a:solidFill>
                  <a:srgbClr val="F26722"/>
                </a:solidFill>
                <a:latin typeface="Calibri"/>
                <a:cs typeface="Calibri"/>
              </a:rPr>
              <a:t>and</a:t>
            </a:r>
            <a:r>
              <a:rPr sz="1950" spc="-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950" spc="25" dirty="0">
                <a:solidFill>
                  <a:srgbClr val="F26722"/>
                </a:solidFill>
                <a:latin typeface="Calibri"/>
                <a:cs typeface="Calibri"/>
              </a:rPr>
              <a:t>un</a:t>
            </a:r>
            <a:r>
              <a:rPr sz="1950" spc="-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950" spc="20" dirty="0">
                <a:solidFill>
                  <a:srgbClr val="F26722"/>
                </a:solidFill>
                <a:latin typeface="Calibri"/>
                <a:cs typeface="Calibri"/>
              </a:rPr>
              <a:t>eliable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97446" y="5363880"/>
            <a:ext cx="1002030" cy="574040"/>
          </a:xfrm>
          <a:custGeom>
            <a:avLst/>
            <a:gdLst/>
            <a:ahLst/>
            <a:cxnLst/>
            <a:rect l="l" t="t" r="r" b="b"/>
            <a:pathLst>
              <a:path w="1002029" h="574039">
                <a:moveTo>
                  <a:pt x="147760" y="0"/>
                </a:moveTo>
                <a:lnTo>
                  <a:pt x="853725" y="0"/>
                </a:lnTo>
                <a:lnTo>
                  <a:pt x="900431" y="7520"/>
                </a:lnTo>
                <a:lnTo>
                  <a:pt x="940993" y="28462"/>
                </a:lnTo>
                <a:lnTo>
                  <a:pt x="972978" y="60397"/>
                </a:lnTo>
                <a:lnTo>
                  <a:pt x="993953" y="100896"/>
                </a:lnTo>
                <a:lnTo>
                  <a:pt x="1001485" y="147530"/>
                </a:lnTo>
                <a:lnTo>
                  <a:pt x="1001485" y="426199"/>
                </a:lnTo>
                <a:lnTo>
                  <a:pt x="993953" y="472832"/>
                </a:lnTo>
                <a:lnTo>
                  <a:pt x="972978" y="513331"/>
                </a:lnTo>
                <a:lnTo>
                  <a:pt x="940993" y="545266"/>
                </a:lnTo>
                <a:lnTo>
                  <a:pt x="900431" y="566208"/>
                </a:lnTo>
                <a:lnTo>
                  <a:pt x="853725" y="573729"/>
                </a:lnTo>
                <a:lnTo>
                  <a:pt x="147760" y="573729"/>
                </a:lnTo>
                <a:lnTo>
                  <a:pt x="101053" y="566208"/>
                </a:lnTo>
                <a:lnTo>
                  <a:pt x="60491" y="545266"/>
                </a:lnTo>
                <a:lnTo>
                  <a:pt x="28507" y="513331"/>
                </a:lnTo>
                <a:lnTo>
                  <a:pt x="7532" y="472832"/>
                </a:lnTo>
                <a:lnTo>
                  <a:pt x="0" y="426199"/>
                </a:lnTo>
                <a:lnTo>
                  <a:pt x="0" y="147530"/>
                </a:lnTo>
                <a:lnTo>
                  <a:pt x="7532" y="100896"/>
                </a:lnTo>
                <a:lnTo>
                  <a:pt x="28507" y="60397"/>
                </a:lnTo>
                <a:lnTo>
                  <a:pt x="60491" y="28462"/>
                </a:lnTo>
                <a:lnTo>
                  <a:pt x="101053" y="7520"/>
                </a:lnTo>
                <a:lnTo>
                  <a:pt x="147760" y="0"/>
                </a:lnTo>
                <a:close/>
              </a:path>
            </a:pathLst>
          </a:custGeom>
          <a:ln w="3279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7446" y="7298168"/>
            <a:ext cx="1002030" cy="574040"/>
          </a:xfrm>
          <a:custGeom>
            <a:avLst/>
            <a:gdLst/>
            <a:ahLst/>
            <a:cxnLst/>
            <a:rect l="l" t="t" r="r" b="b"/>
            <a:pathLst>
              <a:path w="1002029" h="574040">
                <a:moveTo>
                  <a:pt x="147760" y="0"/>
                </a:moveTo>
                <a:lnTo>
                  <a:pt x="853725" y="0"/>
                </a:lnTo>
                <a:lnTo>
                  <a:pt x="900431" y="7520"/>
                </a:lnTo>
                <a:lnTo>
                  <a:pt x="940993" y="28462"/>
                </a:lnTo>
                <a:lnTo>
                  <a:pt x="972978" y="60397"/>
                </a:lnTo>
                <a:lnTo>
                  <a:pt x="993953" y="100896"/>
                </a:lnTo>
                <a:lnTo>
                  <a:pt x="1001485" y="147530"/>
                </a:lnTo>
                <a:lnTo>
                  <a:pt x="1001485" y="426199"/>
                </a:lnTo>
                <a:lnTo>
                  <a:pt x="993953" y="472832"/>
                </a:lnTo>
                <a:lnTo>
                  <a:pt x="972978" y="513331"/>
                </a:lnTo>
                <a:lnTo>
                  <a:pt x="940993" y="545266"/>
                </a:lnTo>
                <a:lnTo>
                  <a:pt x="900431" y="566208"/>
                </a:lnTo>
                <a:lnTo>
                  <a:pt x="853725" y="573729"/>
                </a:lnTo>
                <a:lnTo>
                  <a:pt x="147760" y="573729"/>
                </a:lnTo>
                <a:lnTo>
                  <a:pt x="101053" y="566208"/>
                </a:lnTo>
                <a:lnTo>
                  <a:pt x="60491" y="545266"/>
                </a:lnTo>
                <a:lnTo>
                  <a:pt x="28507" y="513331"/>
                </a:lnTo>
                <a:lnTo>
                  <a:pt x="7532" y="472832"/>
                </a:lnTo>
                <a:lnTo>
                  <a:pt x="0" y="426199"/>
                </a:lnTo>
                <a:lnTo>
                  <a:pt x="0" y="147530"/>
                </a:lnTo>
                <a:lnTo>
                  <a:pt x="7532" y="100896"/>
                </a:lnTo>
                <a:lnTo>
                  <a:pt x="28507" y="60397"/>
                </a:lnTo>
                <a:lnTo>
                  <a:pt x="60491" y="28462"/>
                </a:lnTo>
                <a:lnTo>
                  <a:pt x="101053" y="7520"/>
                </a:lnTo>
                <a:lnTo>
                  <a:pt x="147760" y="0"/>
                </a:lnTo>
                <a:close/>
              </a:path>
            </a:pathLst>
          </a:custGeom>
          <a:ln w="3279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7883" y="6839184"/>
            <a:ext cx="1002030" cy="590550"/>
          </a:xfrm>
          <a:custGeom>
            <a:avLst/>
            <a:gdLst/>
            <a:ahLst/>
            <a:cxnLst/>
            <a:rect l="l" t="t" r="r" b="b"/>
            <a:pathLst>
              <a:path w="1002029" h="590550">
                <a:moveTo>
                  <a:pt x="147760" y="0"/>
                </a:moveTo>
                <a:lnTo>
                  <a:pt x="853725" y="0"/>
                </a:lnTo>
                <a:lnTo>
                  <a:pt x="900431" y="7520"/>
                </a:lnTo>
                <a:lnTo>
                  <a:pt x="940993" y="28462"/>
                </a:lnTo>
                <a:lnTo>
                  <a:pt x="972978" y="60397"/>
                </a:lnTo>
                <a:lnTo>
                  <a:pt x="993953" y="100896"/>
                </a:lnTo>
                <a:lnTo>
                  <a:pt x="1001485" y="147530"/>
                </a:lnTo>
                <a:lnTo>
                  <a:pt x="1001485" y="442591"/>
                </a:lnTo>
                <a:lnTo>
                  <a:pt x="993953" y="489225"/>
                </a:lnTo>
                <a:lnTo>
                  <a:pt x="972978" y="529723"/>
                </a:lnTo>
                <a:lnTo>
                  <a:pt x="940993" y="561659"/>
                </a:lnTo>
                <a:lnTo>
                  <a:pt x="900431" y="582601"/>
                </a:lnTo>
                <a:lnTo>
                  <a:pt x="853725" y="590121"/>
                </a:lnTo>
                <a:lnTo>
                  <a:pt x="147760" y="590121"/>
                </a:lnTo>
                <a:lnTo>
                  <a:pt x="101053" y="582601"/>
                </a:lnTo>
                <a:lnTo>
                  <a:pt x="60491" y="561659"/>
                </a:lnTo>
                <a:lnTo>
                  <a:pt x="28507" y="529723"/>
                </a:lnTo>
                <a:lnTo>
                  <a:pt x="7532" y="489225"/>
                </a:lnTo>
                <a:lnTo>
                  <a:pt x="0" y="442591"/>
                </a:lnTo>
                <a:lnTo>
                  <a:pt x="0" y="147530"/>
                </a:lnTo>
                <a:lnTo>
                  <a:pt x="7532" y="100896"/>
                </a:lnTo>
                <a:lnTo>
                  <a:pt x="28507" y="60397"/>
                </a:lnTo>
                <a:lnTo>
                  <a:pt x="60491" y="28462"/>
                </a:lnTo>
                <a:lnTo>
                  <a:pt x="101053" y="7520"/>
                </a:lnTo>
                <a:lnTo>
                  <a:pt x="147760" y="0"/>
                </a:lnTo>
                <a:close/>
              </a:path>
            </a:pathLst>
          </a:custGeom>
          <a:ln w="3279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7883" y="5872040"/>
            <a:ext cx="1002030" cy="590550"/>
          </a:xfrm>
          <a:custGeom>
            <a:avLst/>
            <a:gdLst/>
            <a:ahLst/>
            <a:cxnLst/>
            <a:rect l="l" t="t" r="r" b="b"/>
            <a:pathLst>
              <a:path w="1002029" h="590550">
                <a:moveTo>
                  <a:pt x="147760" y="0"/>
                </a:moveTo>
                <a:lnTo>
                  <a:pt x="853725" y="0"/>
                </a:lnTo>
                <a:lnTo>
                  <a:pt x="900431" y="7520"/>
                </a:lnTo>
                <a:lnTo>
                  <a:pt x="940993" y="28462"/>
                </a:lnTo>
                <a:lnTo>
                  <a:pt x="972978" y="60397"/>
                </a:lnTo>
                <a:lnTo>
                  <a:pt x="993953" y="100896"/>
                </a:lnTo>
                <a:lnTo>
                  <a:pt x="1001485" y="147530"/>
                </a:lnTo>
                <a:lnTo>
                  <a:pt x="1001485" y="442591"/>
                </a:lnTo>
                <a:lnTo>
                  <a:pt x="993953" y="489225"/>
                </a:lnTo>
                <a:lnTo>
                  <a:pt x="972978" y="529723"/>
                </a:lnTo>
                <a:lnTo>
                  <a:pt x="940993" y="561659"/>
                </a:lnTo>
                <a:lnTo>
                  <a:pt x="900431" y="582601"/>
                </a:lnTo>
                <a:lnTo>
                  <a:pt x="853725" y="590121"/>
                </a:lnTo>
                <a:lnTo>
                  <a:pt x="147760" y="590121"/>
                </a:lnTo>
                <a:lnTo>
                  <a:pt x="101053" y="582601"/>
                </a:lnTo>
                <a:lnTo>
                  <a:pt x="60491" y="561659"/>
                </a:lnTo>
                <a:lnTo>
                  <a:pt x="28507" y="529723"/>
                </a:lnTo>
                <a:lnTo>
                  <a:pt x="7532" y="489225"/>
                </a:lnTo>
                <a:lnTo>
                  <a:pt x="0" y="442591"/>
                </a:lnTo>
                <a:lnTo>
                  <a:pt x="0" y="147530"/>
                </a:lnTo>
                <a:lnTo>
                  <a:pt x="7532" y="100896"/>
                </a:lnTo>
                <a:lnTo>
                  <a:pt x="28507" y="60397"/>
                </a:lnTo>
                <a:lnTo>
                  <a:pt x="60491" y="28462"/>
                </a:lnTo>
                <a:lnTo>
                  <a:pt x="101053" y="7520"/>
                </a:lnTo>
                <a:lnTo>
                  <a:pt x="147760" y="0"/>
                </a:lnTo>
                <a:close/>
              </a:path>
            </a:pathLst>
          </a:custGeom>
          <a:ln w="3279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34010" y="6121334"/>
            <a:ext cx="0" cy="191135"/>
          </a:xfrm>
          <a:custGeom>
            <a:avLst/>
            <a:gdLst/>
            <a:ahLst/>
            <a:cxnLst/>
            <a:rect l="l" t="t" r="r" b="b"/>
            <a:pathLst>
              <a:path h="191135">
                <a:moveTo>
                  <a:pt x="0" y="0"/>
                </a:moveTo>
                <a:lnTo>
                  <a:pt x="0" y="190773"/>
                </a:lnTo>
              </a:path>
            </a:pathLst>
          </a:custGeom>
          <a:ln w="1641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4749" y="5990221"/>
            <a:ext cx="99060" cy="131445"/>
          </a:xfrm>
          <a:custGeom>
            <a:avLst/>
            <a:gdLst/>
            <a:ahLst/>
            <a:cxnLst/>
            <a:rect l="l" t="t" r="r" b="b"/>
            <a:pathLst>
              <a:path w="99060" h="131445">
                <a:moveTo>
                  <a:pt x="49250" y="0"/>
                </a:moveTo>
                <a:lnTo>
                  <a:pt x="0" y="131140"/>
                </a:lnTo>
                <a:lnTo>
                  <a:pt x="98501" y="131140"/>
                </a:lnTo>
                <a:lnTo>
                  <a:pt x="4925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4757" y="5990196"/>
            <a:ext cx="99060" cy="131445"/>
          </a:xfrm>
          <a:custGeom>
            <a:avLst/>
            <a:gdLst/>
            <a:ahLst/>
            <a:cxnLst/>
            <a:rect l="l" t="t" r="r" b="b"/>
            <a:pathLst>
              <a:path w="99060" h="131445">
                <a:moveTo>
                  <a:pt x="49253" y="0"/>
                </a:moveTo>
                <a:lnTo>
                  <a:pt x="0" y="131138"/>
                </a:lnTo>
                <a:lnTo>
                  <a:pt x="98506" y="131138"/>
                </a:lnTo>
                <a:lnTo>
                  <a:pt x="49253" y="0"/>
                </a:lnTo>
                <a:close/>
              </a:path>
            </a:pathLst>
          </a:custGeom>
          <a:ln w="1640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8188" y="5959050"/>
            <a:ext cx="0" cy="191135"/>
          </a:xfrm>
          <a:custGeom>
            <a:avLst/>
            <a:gdLst/>
            <a:ahLst/>
            <a:cxnLst/>
            <a:rect l="l" t="t" r="r" b="b"/>
            <a:pathLst>
              <a:path h="191135">
                <a:moveTo>
                  <a:pt x="0" y="0"/>
                </a:moveTo>
                <a:lnTo>
                  <a:pt x="0" y="191002"/>
                </a:lnTo>
              </a:path>
            </a:pathLst>
          </a:custGeom>
          <a:ln w="1641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48998" y="6147536"/>
            <a:ext cx="98425" cy="133985"/>
          </a:xfrm>
          <a:custGeom>
            <a:avLst/>
            <a:gdLst/>
            <a:ahLst/>
            <a:cxnLst/>
            <a:rect l="l" t="t" r="r" b="b"/>
            <a:pathLst>
              <a:path w="98425" h="133985">
                <a:moveTo>
                  <a:pt x="0" y="0"/>
                </a:moveTo>
                <a:lnTo>
                  <a:pt x="42417" y="133502"/>
                </a:lnTo>
                <a:lnTo>
                  <a:pt x="98374" y="5067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49001" y="6147513"/>
            <a:ext cx="98425" cy="133985"/>
          </a:xfrm>
          <a:custGeom>
            <a:avLst/>
            <a:gdLst/>
            <a:ahLst/>
            <a:cxnLst/>
            <a:rect l="l" t="t" r="r" b="b"/>
            <a:pathLst>
              <a:path w="98425" h="133985">
                <a:moveTo>
                  <a:pt x="42423" y="133498"/>
                </a:moveTo>
                <a:lnTo>
                  <a:pt x="98375" y="5065"/>
                </a:lnTo>
                <a:lnTo>
                  <a:pt x="0" y="0"/>
                </a:lnTo>
                <a:lnTo>
                  <a:pt x="42423" y="133498"/>
                </a:lnTo>
                <a:close/>
              </a:path>
            </a:pathLst>
          </a:custGeom>
          <a:ln w="1640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4010" y="7085954"/>
            <a:ext cx="0" cy="191135"/>
          </a:xfrm>
          <a:custGeom>
            <a:avLst/>
            <a:gdLst/>
            <a:ahLst/>
            <a:cxnLst/>
            <a:rect l="l" t="t" r="r" b="b"/>
            <a:pathLst>
              <a:path h="191134">
                <a:moveTo>
                  <a:pt x="0" y="0"/>
                </a:moveTo>
                <a:lnTo>
                  <a:pt x="0" y="190773"/>
                </a:lnTo>
              </a:path>
            </a:pathLst>
          </a:custGeom>
          <a:ln w="1641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4749" y="6954837"/>
            <a:ext cx="99060" cy="131445"/>
          </a:xfrm>
          <a:custGeom>
            <a:avLst/>
            <a:gdLst/>
            <a:ahLst/>
            <a:cxnLst/>
            <a:rect l="l" t="t" r="r" b="b"/>
            <a:pathLst>
              <a:path w="99060" h="131445">
                <a:moveTo>
                  <a:pt x="49250" y="0"/>
                </a:moveTo>
                <a:lnTo>
                  <a:pt x="0" y="131140"/>
                </a:lnTo>
                <a:lnTo>
                  <a:pt x="98501" y="131140"/>
                </a:lnTo>
                <a:lnTo>
                  <a:pt x="4925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4757" y="6954815"/>
            <a:ext cx="99060" cy="131445"/>
          </a:xfrm>
          <a:custGeom>
            <a:avLst/>
            <a:gdLst/>
            <a:ahLst/>
            <a:cxnLst/>
            <a:rect l="l" t="t" r="r" b="b"/>
            <a:pathLst>
              <a:path w="99060" h="131445">
                <a:moveTo>
                  <a:pt x="49253" y="0"/>
                </a:moveTo>
                <a:lnTo>
                  <a:pt x="0" y="131138"/>
                </a:lnTo>
                <a:lnTo>
                  <a:pt x="98506" y="131138"/>
                </a:lnTo>
                <a:lnTo>
                  <a:pt x="49253" y="0"/>
                </a:lnTo>
                <a:close/>
              </a:path>
            </a:pathLst>
          </a:custGeom>
          <a:ln w="1640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8188" y="6923670"/>
            <a:ext cx="0" cy="207645"/>
          </a:xfrm>
          <a:custGeom>
            <a:avLst/>
            <a:gdLst/>
            <a:ahLst/>
            <a:cxnLst/>
            <a:rect l="l" t="t" r="r" b="b"/>
            <a:pathLst>
              <a:path h="207645">
                <a:moveTo>
                  <a:pt x="0" y="0"/>
                </a:moveTo>
                <a:lnTo>
                  <a:pt x="0" y="31833"/>
                </a:lnTo>
                <a:lnTo>
                  <a:pt x="0" y="207165"/>
                </a:lnTo>
              </a:path>
            </a:pathLst>
          </a:custGeom>
          <a:ln w="1641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48935" y="7130872"/>
            <a:ext cx="99060" cy="131445"/>
          </a:xfrm>
          <a:custGeom>
            <a:avLst/>
            <a:gdLst/>
            <a:ahLst/>
            <a:cxnLst/>
            <a:rect l="l" t="t" r="r" b="b"/>
            <a:pathLst>
              <a:path w="99060" h="131445">
                <a:moveTo>
                  <a:pt x="98501" y="0"/>
                </a:moveTo>
                <a:lnTo>
                  <a:pt x="0" y="0"/>
                </a:lnTo>
                <a:lnTo>
                  <a:pt x="49250" y="131140"/>
                </a:lnTo>
                <a:lnTo>
                  <a:pt x="9850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8935" y="7130836"/>
            <a:ext cx="99060" cy="131445"/>
          </a:xfrm>
          <a:custGeom>
            <a:avLst/>
            <a:gdLst/>
            <a:ahLst/>
            <a:cxnLst/>
            <a:rect l="l" t="t" r="r" b="b"/>
            <a:pathLst>
              <a:path w="99060" h="131445">
                <a:moveTo>
                  <a:pt x="49253" y="131138"/>
                </a:moveTo>
                <a:lnTo>
                  <a:pt x="98506" y="0"/>
                </a:lnTo>
                <a:lnTo>
                  <a:pt x="0" y="0"/>
                </a:lnTo>
                <a:lnTo>
                  <a:pt x="49253" y="131138"/>
                </a:lnTo>
                <a:close/>
              </a:path>
            </a:pathLst>
          </a:custGeom>
          <a:ln w="1640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07140" y="6142513"/>
            <a:ext cx="318770" cy="250825"/>
          </a:xfrm>
          <a:custGeom>
            <a:avLst/>
            <a:gdLst/>
            <a:ahLst/>
            <a:cxnLst/>
            <a:rect l="l" t="t" r="r" b="b"/>
            <a:pathLst>
              <a:path w="318770" h="250825">
                <a:moveTo>
                  <a:pt x="318505" y="0"/>
                </a:moveTo>
                <a:lnTo>
                  <a:pt x="0" y="0"/>
                </a:lnTo>
                <a:lnTo>
                  <a:pt x="0" y="250293"/>
                </a:lnTo>
              </a:path>
            </a:pathLst>
          </a:custGeom>
          <a:ln w="1640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25641" y="6093371"/>
            <a:ext cx="131445" cy="98425"/>
          </a:xfrm>
          <a:custGeom>
            <a:avLst/>
            <a:gdLst/>
            <a:ahLst/>
            <a:cxnLst/>
            <a:rect l="l" t="t" r="r" b="b"/>
            <a:pathLst>
              <a:path w="131445" h="98425">
                <a:moveTo>
                  <a:pt x="0" y="0"/>
                </a:moveTo>
                <a:lnTo>
                  <a:pt x="0" y="98348"/>
                </a:lnTo>
                <a:lnTo>
                  <a:pt x="131343" y="49174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5645" y="6093336"/>
            <a:ext cx="131445" cy="98425"/>
          </a:xfrm>
          <a:custGeom>
            <a:avLst/>
            <a:gdLst/>
            <a:ahLst/>
            <a:cxnLst/>
            <a:rect l="l" t="t" r="r" b="b"/>
            <a:pathLst>
              <a:path w="131445" h="98425">
                <a:moveTo>
                  <a:pt x="131342" y="49176"/>
                </a:moveTo>
                <a:lnTo>
                  <a:pt x="0" y="0"/>
                </a:lnTo>
                <a:lnTo>
                  <a:pt x="0" y="98353"/>
                </a:lnTo>
                <a:lnTo>
                  <a:pt x="131342" y="49176"/>
                </a:lnTo>
                <a:close/>
              </a:path>
            </a:pathLst>
          </a:custGeom>
          <a:ln w="1640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64751" y="6208082"/>
            <a:ext cx="340360" cy="246379"/>
          </a:xfrm>
          <a:custGeom>
            <a:avLst/>
            <a:gdLst/>
            <a:ahLst/>
            <a:cxnLst/>
            <a:rect l="l" t="t" r="r" b="b"/>
            <a:pathLst>
              <a:path w="340360" h="246379">
                <a:moveTo>
                  <a:pt x="339848" y="0"/>
                </a:moveTo>
                <a:lnTo>
                  <a:pt x="88656" y="0"/>
                </a:lnTo>
                <a:lnTo>
                  <a:pt x="88656" y="120417"/>
                </a:lnTo>
                <a:lnTo>
                  <a:pt x="88656" y="245884"/>
                </a:lnTo>
                <a:lnTo>
                  <a:pt x="0" y="245884"/>
                </a:lnTo>
              </a:path>
            </a:pathLst>
          </a:custGeom>
          <a:ln w="1640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33401" y="6404825"/>
            <a:ext cx="131445" cy="98425"/>
          </a:xfrm>
          <a:custGeom>
            <a:avLst/>
            <a:gdLst/>
            <a:ahLst/>
            <a:cxnLst/>
            <a:rect l="l" t="t" r="r" b="b"/>
            <a:pathLst>
              <a:path w="131445" h="98425">
                <a:moveTo>
                  <a:pt x="131343" y="0"/>
                </a:moveTo>
                <a:lnTo>
                  <a:pt x="0" y="49174"/>
                </a:lnTo>
                <a:lnTo>
                  <a:pt x="131343" y="98348"/>
                </a:lnTo>
                <a:lnTo>
                  <a:pt x="13134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33408" y="6404789"/>
            <a:ext cx="131445" cy="98425"/>
          </a:xfrm>
          <a:custGeom>
            <a:avLst/>
            <a:gdLst/>
            <a:ahLst/>
            <a:cxnLst/>
            <a:rect l="l" t="t" r="r" b="b"/>
            <a:pathLst>
              <a:path w="131445" h="98425">
                <a:moveTo>
                  <a:pt x="0" y="49176"/>
                </a:moveTo>
                <a:lnTo>
                  <a:pt x="131342" y="98353"/>
                </a:lnTo>
                <a:lnTo>
                  <a:pt x="131342" y="0"/>
                </a:lnTo>
                <a:lnTo>
                  <a:pt x="0" y="49176"/>
                </a:lnTo>
                <a:close/>
              </a:path>
            </a:pathLst>
          </a:custGeom>
          <a:ln w="1640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18632" y="6617889"/>
            <a:ext cx="316865" cy="454659"/>
          </a:xfrm>
          <a:custGeom>
            <a:avLst/>
            <a:gdLst/>
            <a:ahLst/>
            <a:cxnLst/>
            <a:rect l="l" t="t" r="r" b="b"/>
            <a:pathLst>
              <a:path w="316864" h="454659">
                <a:moveTo>
                  <a:pt x="316863" y="454524"/>
                </a:moveTo>
                <a:lnTo>
                  <a:pt x="316863" y="225082"/>
                </a:lnTo>
                <a:lnTo>
                  <a:pt x="316863" y="0"/>
                </a:lnTo>
                <a:lnTo>
                  <a:pt x="0" y="0"/>
                </a:lnTo>
              </a:path>
            </a:pathLst>
          </a:custGeom>
          <a:ln w="164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7297" y="7026744"/>
            <a:ext cx="140335" cy="94615"/>
          </a:xfrm>
          <a:custGeom>
            <a:avLst/>
            <a:gdLst/>
            <a:ahLst/>
            <a:cxnLst/>
            <a:rect l="l" t="t" r="r" b="b"/>
            <a:pathLst>
              <a:path w="140335" h="94615">
                <a:moveTo>
                  <a:pt x="36385" y="0"/>
                </a:moveTo>
                <a:lnTo>
                  <a:pt x="0" y="91401"/>
                </a:lnTo>
                <a:lnTo>
                  <a:pt x="140246" y="94132"/>
                </a:lnTo>
                <a:lnTo>
                  <a:pt x="3638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17305" y="7026712"/>
            <a:ext cx="140335" cy="94615"/>
          </a:xfrm>
          <a:custGeom>
            <a:avLst/>
            <a:gdLst/>
            <a:ahLst/>
            <a:cxnLst/>
            <a:rect l="l" t="t" r="r" b="b"/>
            <a:pathLst>
              <a:path w="140335" h="94615">
                <a:moveTo>
                  <a:pt x="140240" y="94140"/>
                </a:moveTo>
                <a:lnTo>
                  <a:pt x="36381" y="0"/>
                </a:lnTo>
                <a:lnTo>
                  <a:pt x="0" y="91403"/>
                </a:lnTo>
                <a:lnTo>
                  <a:pt x="140240" y="94140"/>
                </a:lnTo>
                <a:close/>
              </a:path>
            </a:pathLst>
          </a:custGeom>
          <a:ln w="16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64751" y="6716242"/>
            <a:ext cx="325120" cy="574040"/>
          </a:xfrm>
          <a:custGeom>
            <a:avLst/>
            <a:gdLst/>
            <a:ahLst/>
            <a:cxnLst/>
            <a:rect l="l" t="t" r="r" b="b"/>
            <a:pathLst>
              <a:path w="325120" h="574040">
                <a:moveTo>
                  <a:pt x="0" y="0"/>
                </a:moveTo>
                <a:lnTo>
                  <a:pt x="88656" y="0"/>
                </a:lnTo>
                <a:lnTo>
                  <a:pt x="88656" y="573729"/>
                </a:lnTo>
                <a:lnTo>
                  <a:pt x="324514" y="573729"/>
                </a:lnTo>
              </a:path>
            </a:pathLst>
          </a:custGeom>
          <a:ln w="1641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33401" y="6667093"/>
            <a:ext cx="131445" cy="98425"/>
          </a:xfrm>
          <a:custGeom>
            <a:avLst/>
            <a:gdLst/>
            <a:ahLst/>
            <a:cxnLst/>
            <a:rect l="l" t="t" r="r" b="b"/>
            <a:pathLst>
              <a:path w="131445" h="98425">
                <a:moveTo>
                  <a:pt x="131343" y="0"/>
                </a:moveTo>
                <a:lnTo>
                  <a:pt x="0" y="49174"/>
                </a:lnTo>
                <a:lnTo>
                  <a:pt x="131343" y="98348"/>
                </a:lnTo>
                <a:lnTo>
                  <a:pt x="13134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33408" y="6667065"/>
            <a:ext cx="131445" cy="98425"/>
          </a:xfrm>
          <a:custGeom>
            <a:avLst/>
            <a:gdLst/>
            <a:ahLst/>
            <a:cxnLst/>
            <a:rect l="l" t="t" r="r" b="b"/>
            <a:pathLst>
              <a:path w="131445" h="98425">
                <a:moveTo>
                  <a:pt x="0" y="49176"/>
                </a:moveTo>
                <a:lnTo>
                  <a:pt x="131342" y="98353"/>
                </a:lnTo>
                <a:lnTo>
                  <a:pt x="131342" y="0"/>
                </a:lnTo>
                <a:lnTo>
                  <a:pt x="0" y="49176"/>
                </a:lnTo>
                <a:close/>
              </a:path>
            </a:pathLst>
          </a:custGeom>
          <a:ln w="1640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97446" y="6331024"/>
            <a:ext cx="1002030" cy="574040"/>
          </a:xfrm>
          <a:custGeom>
            <a:avLst/>
            <a:gdLst/>
            <a:ahLst/>
            <a:cxnLst/>
            <a:rect l="l" t="t" r="r" b="b"/>
            <a:pathLst>
              <a:path w="1002029" h="574040">
                <a:moveTo>
                  <a:pt x="147760" y="0"/>
                </a:moveTo>
                <a:lnTo>
                  <a:pt x="853725" y="0"/>
                </a:lnTo>
                <a:lnTo>
                  <a:pt x="900431" y="7520"/>
                </a:lnTo>
                <a:lnTo>
                  <a:pt x="940993" y="28462"/>
                </a:lnTo>
                <a:lnTo>
                  <a:pt x="972978" y="60397"/>
                </a:lnTo>
                <a:lnTo>
                  <a:pt x="993953" y="100896"/>
                </a:lnTo>
                <a:lnTo>
                  <a:pt x="1001485" y="147530"/>
                </a:lnTo>
                <a:lnTo>
                  <a:pt x="1001485" y="426199"/>
                </a:lnTo>
                <a:lnTo>
                  <a:pt x="993953" y="472832"/>
                </a:lnTo>
                <a:lnTo>
                  <a:pt x="972978" y="513331"/>
                </a:lnTo>
                <a:lnTo>
                  <a:pt x="940993" y="545266"/>
                </a:lnTo>
                <a:lnTo>
                  <a:pt x="900431" y="566208"/>
                </a:lnTo>
                <a:lnTo>
                  <a:pt x="853725" y="573729"/>
                </a:lnTo>
                <a:lnTo>
                  <a:pt x="147760" y="573729"/>
                </a:lnTo>
                <a:lnTo>
                  <a:pt x="101053" y="566208"/>
                </a:lnTo>
                <a:lnTo>
                  <a:pt x="60491" y="545266"/>
                </a:lnTo>
                <a:lnTo>
                  <a:pt x="28507" y="513331"/>
                </a:lnTo>
                <a:lnTo>
                  <a:pt x="7532" y="472832"/>
                </a:lnTo>
                <a:lnTo>
                  <a:pt x="0" y="426199"/>
                </a:lnTo>
                <a:lnTo>
                  <a:pt x="0" y="147530"/>
                </a:lnTo>
                <a:lnTo>
                  <a:pt x="7532" y="100896"/>
                </a:lnTo>
                <a:lnTo>
                  <a:pt x="28507" y="60397"/>
                </a:lnTo>
                <a:lnTo>
                  <a:pt x="60491" y="28462"/>
                </a:lnTo>
                <a:lnTo>
                  <a:pt x="101053" y="7520"/>
                </a:lnTo>
                <a:lnTo>
                  <a:pt x="147760" y="0"/>
                </a:lnTo>
                <a:close/>
              </a:path>
            </a:pathLst>
          </a:custGeom>
          <a:ln w="3279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329" y="2839464"/>
            <a:ext cx="5777269" cy="5040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631751" y="3219780"/>
            <a:ext cx="489584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spc="-1095" dirty="0">
                <a:solidFill>
                  <a:srgbClr val="FFFFFF"/>
                </a:solidFill>
                <a:latin typeface="Meiryo UI"/>
                <a:cs typeface="Meiryo UI"/>
              </a:rPr>
              <a:t>✓</a:t>
            </a:r>
            <a:endParaRPr sz="4750">
              <a:latin typeface="Meiryo UI"/>
              <a:cs typeface="Meiryo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7904" y="4842611"/>
            <a:ext cx="489584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spc="-1095" dirty="0">
                <a:solidFill>
                  <a:srgbClr val="FFFFFF"/>
                </a:solidFill>
                <a:latin typeface="Meiryo UI"/>
                <a:cs typeface="Meiryo UI"/>
              </a:rPr>
              <a:t>✓</a:t>
            </a:r>
            <a:endParaRPr sz="4750">
              <a:latin typeface="Meiryo UI"/>
              <a:cs typeface="Meiryo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54144" y="5727801"/>
            <a:ext cx="489584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spc="-1095" dirty="0">
                <a:solidFill>
                  <a:srgbClr val="FFFFFF"/>
                </a:solidFill>
                <a:latin typeface="Meiryo UI"/>
                <a:cs typeface="Meiryo UI"/>
              </a:rPr>
              <a:t>✓</a:t>
            </a:r>
            <a:endParaRPr sz="4750">
              <a:latin typeface="Meiryo UI"/>
              <a:cs typeface="Meiryo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47606" y="4400029"/>
            <a:ext cx="40576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spc="20" dirty="0">
                <a:solidFill>
                  <a:srgbClr val="FFFFFF"/>
                </a:solidFill>
                <a:latin typeface="Lucida Sans"/>
                <a:cs typeface="Lucida Sans"/>
              </a:rPr>
              <a:t>X</a:t>
            </a:r>
            <a:endParaRPr sz="475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08809" y="7203109"/>
            <a:ext cx="40576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spc="20" dirty="0">
                <a:solidFill>
                  <a:srgbClr val="FFFFFF"/>
                </a:solidFill>
                <a:latin typeface="Lucida Sans"/>
                <a:cs typeface="Lucida Sans"/>
              </a:rPr>
              <a:t>X</a:t>
            </a:r>
            <a:endParaRPr sz="4750">
              <a:latin typeface="Lucida Sans"/>
              <a:cs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9195">
              <a:lnSpc>
                <a:spcPct val="100000"/>
              </a:lnSpc>
            </a:pPr>
            <a:r>
              <a:rPr spc="-5" dirty="0">
                <a:solidFill>
                  <a:srgbClr val="58595B"/>
                </a:solidFill>
              </a:rPr>
              <a:t>Microservices: </a:t>
            </a:r>
            <a:r>
              <a:rPr spc="-35" dirty="0"/>
              <a:t>What </a:t>
            </a:r>
            <a:r>
              <a:rPr spc="25" dirty="0"/>
              <a:t>is </a:t>
            </a:r>
            <a:r>
              <a:rPr spc="15" dirty="0"/>
              <a:t>a</a:t>
            </a:r>
            <a:r>
              <a:rPr spc="-575" dirty="0"/>
              <a:t> </a:t>
            </a:r>
            <a:r>
              <a:rPr spc="30" dirty="0"/>
              <a:t>Service?</a:t>
            </a:r>
          </a:p>
        </p:txBody>
      </p:sp>
      <p:sp>
        <p:nvSpPr>
          <p:cNvPr id="3" name="object 3"/>
          <p:cNvSpPr/>
          <p:nvPr/>
        </p:nvSpPr>
        <p:spPr>
          <a:xfrm>
            <a:off x="7522311" y="2556421"/>
            <a:ext cx="4923688" cy="4826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6854" y="2611161"/>
            <a:ext cx="4774565" cy="4688205"/>
          </a:xfrm>
          <a:custGeom>
            <a:avLst/>
            <a:gdLst/>
            <a:ahLst/>
            <a:cxnLst/>
            <a:rect l="l" t="t" r="r" b="b"/>
            <a:pathLst>
              <a:path w="4774565" h="4688205">
                <a:moveTo>
                  <a:pt x="89521" y="0"/>
                </a:moveTo>
                <a:lnTo>
                  <a:pt x="4684969" y="0"/>
                </a:lnTo>
                <a:lnTo>
                  <a:pt x="4719816" y="7038"/>
                </a:lnTo>
                <a:lnTo>
                  <a:pt x="4748272" y="26234"/>
                </a:lnTo>
                <a:lnTo>
                  <a:pt x="4767456" y="54706"/>
                </a:lnTo>
                <a:lnTo>
                  <a:pt x="4774490" y="89571"/>
                </a:lnTo>
                <a:lnTo>
                  <a:pt x="4774490" y="4598011"/>
                </a:lnTo>
                <a:lnTo>
                  <a:pt x="4767456" y="4632878"/>
                </a:lnTo>
                <a:lnTo>
                  <a:pt x="4748272" y="4661349"/>
                </a:lnTo>
                <a:lnTo>
                  <a:pt x="4719816" y="4680544"/>
                </a:lnTo>
                <a:lnTo>
                  <a:pt x="4684969" y="4687582"/>
                </a:lnTo>
                <a:lnTo>
                  <a:pt x="89521" y="4687582"/>
                </a:lnTo>
                <a:lnTo>
                  <a:pt x="54673" y="4680544"/>
                </a:lnTo>
                <a:lnTo>
                  <a:pt x="26218" y="4661349"/>
                </a:lnTo>
                <a:lnTo>
                  <a:pt x="7034" y="4632878"/>
                </a:lnTo>
                <a:lnTo>
                  <a:pt x="0" y="4598011"/>
                </a:lnTo>
                <a:lnTo>
                  <a:pt x="0" y="89571"/>
                </a:lnTo>
                <a:lnTo>
                  <a:pt x="7034" y="54706"/>
                </a:lnTo>
                <a:lnTo>
                  <a:pt x="26218" y="26234"/>
                </a:lnTo>
                <a:lnTo>
                  <a:pt x="54673" y="7038"/>
                </a:lnTo>
                <a:lnTo>
                  <a:pt x="89521" y="0"/>
                </a:lnTo>
                <a:close/>
              </a:path>
            </a:pathLst>
          </a:custGeom>
          <a:ln w="29849">
            <a:solidFill>
              <a:srgbClr val="FF93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4021" y="4337900"/>
            <a:ext cx="1144270" cy="1169670"/>
          </a:xfrm>
          <a:custGeom>
            <a:avLst/>
            <a:gdLst/>
            <a:ahLst/>
            <a:cxnLst/>
            <a:rect l="l" t="t" r="r" b="b"/>
            <a:pathLst>
              <a:path w="1144270" h="1169670">
                <a:moveTo>
                  <a:pt x="571157" y="0"/>
                </a:moveTo>
                <a:lnTo>
                  <a:pt x="499544" y="911"/>
                </a:lnTo>
                <a:lnTo>
                  <a:pt x="430577" y="3574"/>
                </a:lnTo>
                <a:lnTo>
                  <a:pt x="364792" y="7877"/>
                </a:lnTo>
                <a:lnTo>
                  <a:pt x="302725" y="13710"/>
                </a:lnTo>
                <a:lnTo>
                  <a:pt x="244914" y="20965"/>
                </a:lnTo>
                <a:lnTo>
                  <a:pt x="191894" y="29530"/>
                </a:lnTo>
                <a:lnTo>
                  <a:pt x="144203" y="39297"/>
                </a:lnTo>
                <a:lnTo>
                  <a:pt x="102377" y="50155"/>
                </a:lnTo>
                <a:lnTo>
                  <a:pt x="38465" y="74705"/>
                </a:lnTo>
                <a:lnTo>
                  <a:pt x="4452" y="102301"/>
                </a:lnTo>
                <a:lnTo>
                  <a:pt x="0" y="116966"/>
                </a:lnTo>
                <a:lnTo>
                  <a:pt x="0" y="1052639"/>
                </a:lnTo>
                <a:lnTo>
                  <a:pt x="38465" y="1094901"/>
                </a:lnTo>
                <a:lnTo>
                  <a:pt x="102377" y="1119451"/>
                </a:lnTo>
                <a:lnTo>
                  <a:pt x="144203" y="1130308"/>
                </a:lnTo>
                <a:lnTo>
                  <a:pt x="191894" y="1140075"/>
                </a:lnTo>
                <a:lnTo>
                  <a:pt x="244914" y="1148641"/>
                </a:lnTo>
                <a:lnTo>
                  <a:pt x="302725" y="1155895"/>
                </a:lnTo>
                <a:lnTo>
                  <a:pt x="364792" y="1161729"/>
                </a:lnTo>
                <a:lnTo>
                  <a:pt x="430577" y="1166032"/>
                </a:lnTo>
                <a:lnTo>
                  <a:pt x="499544" y="1168694"/>
                </a:lnTo>
                <a:lnTo>
                  <a:pt x="571157" y="1169606"/>
                </a:lnTo>
                <a:lnTo>
                  <a:pt x="642793" y="1168694"/>
                </a:lnTo>
                <a:lnTo>
                  <a:pt x="711832" y="1166032"/>
                </a:lnTo>
                <a:lnTo>
                  <a:pt x="777729" y="1161729"/>
                </a:lnTo>
                <a:lnTo>
                  <a:pt x="839938" y="1155895"/>
                </a:lnTo>
                <a:lnTo>
                  <a:pt x="897913" y="1148641"/>
                </a:lnTo>
                <a:lnTo>
                  <a:pt x="951111" y="1140075"/>
                </a:lnTo>
                <a:lnTo>
                  <a:pt x="998984" y="1130308"/>
                </a:lnTo>
                <a:lnTo>
                  <a:pt x="1040988" y="1119451"/>
                </a:lnTo>
                <a:lnTo>
                  <a:pt x="1105209" y="1094901"/>
                </a:lnTo>
                <a:lnTo>
                  <a:pt x="1139409" y="1067305"/>
                </a:lnTo>
                <a:lnTo>
                  <a:pt x="1143888" y="1052639"/>
                </a:lnTo>
                <a:lnTo>
                  <a:pt x="1143888" y="116966"/>
                </a:lnTo>
                <a:lnTo>
                  <a:pt x="1105209" y="74705"/>
                </a:lnTo>
                <a:lnTo>
                  <a:pt x="1040988" y="50155"/>
                </a:lnTo>
                <a:lnTo>
                  <a:pt x="998984" y="39297"/>
                </a:lnTo>
                <a:lnTo>
                  <a:pt x="951111" y="29530"/>
                </a:lnTo>
                <a:lnTo>
                  <a:pt x="897913" y="20965"/>
                </a:lnTo>
                <a:lnTo>
                  <a:pt x="839938" y="13710"/>
                </a:lnTo>
                <a:lnTo>
                  <a:pt x="777729" y="7877"/>
                </a:lnTo>
                <a:lnTo>
                  <a:pt x="711832" y="3574"/>
                </a:lnTo>
                <a:lnTo>
                  <a:pt x="642793" y="911"/>
                </a:lnTo>
                <a:lnTo>
                  <a:pt x="5711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44024" y="4337904"/>
            <a:ext cx="1144270" cy="1169670"/>
          </a:xfrm>
          <a:custGeom>
            <a:avLst/>
            <a:gdLst/>
            <a:ahLst/>
            <a:cxnLst/>
            <a:rect l="l" t="t" r="r" b="b"/>
            <a:pathLst>
              <a:path w="1144270" h="1169670">
                <a:moveTo>
                  <a:pt x="0" y="1052646"/>
                </a:moveTo>
                <a:lnTo>
                  <a:pt x="0" y="116960"/>
                </a:lnTo>
                <a:lnTo>
                  <a:pt x="4452" y="102296"/>
                </a:lnTo>
                <a:lnTo>
                  <a:pt x="38464" y="74701"/>
                </a:lnTo>
                <a:lnTo>
                  <a:pt x="102374" y="50153"/>
                </a:lnTo>
                <a:lnTo>
                  <a:pt x="144200" y="39296"/>
                </a:lnTo>
                <a:lnTo>
                  <a:pt x="191890" y="29530"/>
                </a:lnTo>
                <a:lnTo>
                  <a:pt x="244909" y="20964"/>
                </a:lnTo>
                <a:lnTo>
                  <a:pt x="302719" y="13710"/>
                </a:lnTo>
                <a:lnTo>
                  <a:pt x="364785" y="7877"/>
                </a:lnTo>
                <a:lnTo>
                  <a:pt x="430570" y="3574"/>
                </a:lnTo>
                <a:lnTo>
                  <a:pt x="499536" y="911"/>
                </a:lnTo>
                <a:lnTo>
                  <a:pt x="571148" y="0"/>
                </a:lnTo>
                <a:lnTo>
                  <a:pt x="642787" y="911"/>
                </a:lnTo>
                <a:lnTo>
                  <a:pt x="711828" y="3574"/>
                </a:lnTo>
                <a:lnTo>
                  <a:pt x="777726" y="7877"/>
                </a:lnTo>
                <a:lnTo>
                  <a:pt x="839936" y="13710"/>
                </a:lnTo>
                <a:lnTo>
                  <a:pt x="897912" y="20964"/>
                </a:lnTo>
                <a:lnTo>
                  <a:pt x="951110" y="29530"/>
                </a:lnTo>
                <a:lnTo>
                  <a:pt x="998984" y="39296"/>
                </a:lnTo>
                <a:lnTo>
                  <a:pt x="1040988" y="50153"/>
                </a:lnTo>
                <a:lnTo>
                  <a:pt x="1105208" y="74701"/>
                </a:lnTo>
                <a:lnTo>
                  <a:pt x="1139408" y="102296"/>
                </a:lnTo>
                <a:lnTo>
                  <a:pt x="1143888" y="116960"/>
                </a:lnTo>
                <a:lnTo>
                  <a:pt x="1143888" y="1052646"/>
                </a:lnTo>
                <a:lnTo>
                  <a:pt x="1105208" y="1094903"/>
                </a:lnTo>
                <a:lnTo>
                  <a:pt x="1040988" y="1119449"/>
                </a:lnTo>
                <a:lnTo>
                  <a:pt x="998984" y="1130306"/>
                </a:lnTo>
                <a:lnTo>
                  <a:pt x="951110" y="1140071"/>
                </a:lnTo>
                <a:lnTo>
                  <a:pt x="897912" y="1148635"/>
                </a:lnTo>
                <a:lnTo>
                  <a:pt x="839936" y="1155888"/>
                </a:lnTo>
                <a:lnTo>
                  <a:pt x="777726" y="1161721"/>
                </a:lnTo>
                <a:lnTo>
                  <a:pt x="711828" y="1166023"/>
                </a:lnTo>
                <a:lnTo>
                  <a:pt x="642787" y="1168685"/>
                </a:lnTo>
                <a:lnTo>
                  <a:pt x="571148" y="1169596"/>
                </a:lnTo>
                <a:lnTo>
                  <a:pt x="499536" y="1168685"/>
                </a:lnTo>
                <a:lnTo>
                  <a:pt x="430570" y="1166023"/>
                </a:lnTo>
                <a:lnTo>
                  <a:pt x="364785" y="1161721"/>
                </a:lnTo>
                <a:lnTo>
                  <a:pt x="302719" y="1155888"/>
                </a:lnTo>
                <a:lnTo>
                  <a:pt x="244909" y="1148635"/>
                </a:lnTo>
                <a:lnTo>
                  <a:pt x="191890" y="1140071"/>
                </a:lnTo>
                <a:lnTo>
                  <a:pt x="144200" y="1130306"/>
                </a:lnTo>
                <a:lnTo>
                  <a:pt x="102374" y="1119449"/>
                </a:lnTo>
                <a:lnTo>
                  <a:pt x="38464" y="1094903"/>
                </a:lnTo>
                <a:lnTo>
                  <a:pt x="4452" y="1067310"/>
                </a:lnTo>
                <a:lnTo>
                  <a:pt x="0" y="1052646"/>
                </a:lnTo>
              </a:path>
            </a:pathLst>
          </a:custGeom>
          <a:ln w="1989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44024" y="4454864"/>
            <a:ext cx="1142365" cy="117475"/>
          </a:xfrm>
          <a:custGeom>
            <a:avLst/>
            <a:gdLst/>
            <a:ahLst/>
            <a:cxnLst/>
            <a:rect l="l" t="t" r="r" b="b"/>
            <a:pathLst>
              <a:path w="1142365" h="117475">
                <a:moveTo>
                  <a:pt x="0" y="0"/>
                </a:moveTo>
                <a:lnTo>
                  <a:pt x="38464" y="42258"/>
                </a:lnTo>
                <a:lnTo>
                  <a:pt x="102374" y="66807"/>
                </a:lnTo>
                <a:lnTo>
                  <a:pt x="144200" y="77664"/>
                </a:lnTo>
                <a:lnTo>
                  <a:pt x="191890" y="87430"/>
                </a:lnTo>
                <a:lnTo>
                  <a:pt x="244909" y="95995"/>
                </a:lnTo>
                <a:lnTo>
                  <a:pt x="302719" y="103250"/>
                </a:lnTo>
                <a:lnTo>
                  <a:pt x="364785" y="109083"/>
                </a:lnTo>
                <a:lnTo>
                  <a:pt x="430570" y="113386"/>
                </a:lnTo>
                <a:lnTo>
                  <a:pt x="499536" y="116048"/>
                </a:lnTo>
                <a:lnTo>
                  <a:pt x="571148" y="116960"/>
                </a:lnTo>
                <a:lnTo>
                  <a:pt x="642760" y="116048"/>
                </a:lnTo>
                <a:lnTo>
                  <a:pt x="711726" y="113386"/>
                </a:lnTo>
                <a:lnTo>
                  <a:pt x="777511" y="109083"/>
                </a:lnTo>
                <a:lnTo>
                  <a:pt x="839577" y="103250"/>
                </a:lnTo>
                <a:lnTo>
                  <a:pt x="897387" y="95995"/>
                </a:lnTo>
                <a:lnTo>
                  <a:pt x="950406" y="87430"/>
                </a:lnTo>
                <a:lnTo>
                  <a:pt x="998096" y="77664"/>
                </a:lnTo>
                <a:lnTo>
                  <a:pt x="1039922" y="66807"/>
                </a:lnTo>
                <a:lnTo>
                  <a:pt x="1103832" y="42258"/>
                </a:lnTo>
                <a:lnTo>
                  <a:pt x="1137844" y="14664"/>
                </a:lnTo>
                <a:lnTo>
                  <a:pt x="1142296" y="0"/>
                </a:lnTo>
              </a:path>
            </a:pathLst>
          </a:custGeom>
          <a:ln w="1990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91739" y="4847321"/>
            <a:ext cx="64706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35" dirty="0">
                <a:solidFill>
                  <a:srgbClr val="797979"/>
                </a:solidFill>
                <a:latin typeface="Calibri"/>
                <a:cs typeface="Calibri"/>
              </a:rPr>
              <a:t>D</a:t>
            </a:r>
            <a:r>
              <a:rPr sz="1250" spc="25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250" spc="10" dirty="0">
                <a:solidFill>
                  <a:srgbClr val="797979"/>
                </a:solidFill>
                <a:latin typeface="Calibri"/>
                <a:cs typeface="Calibri"/>
              </a:rPr>
              <a:t>tabase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15547" y="2277756"/>
            <a:ext cx="10160" cy="5911850"/>
          </a:xfrm>
          <a:custGeom>
            <a:avLst/>
            <a:gdLst/>
            <a:ahLst/>
            <a:cxnLst/>
            <a:rect l="l" t="t" r="r" b="b"/>
            <a:pathLst>
              <a:path w="10159" h="5911850">
                <a:moveTo>
                  <a:pt x="4973" y="0"/>
                </a:moveTo>
                <a:lnTo>
                  <a:pt x="4973" y="5911728"/>
                </a:lnTo>
              </a:path>
            </a:pathLst>
          </a:custGeom>
          <a:ln w="9946">
            <a:solidFill>
              <a:srgbClr val="0096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0215" y="2367327"/>
            <a:ext cx="1541780" cy="826135"/>
          </a:xfrm>
          <a:custGeom>
            <a:avLst/>
            <a:gdLst/>
            <a:ahLst/>
            <a:cxnLst/>
            <a:rect l="l" t="t" r="r" b="b"/>
            <a:pathLst>
              <a:path w="1541779" h="826135">
                <a:moveTo>
                  <a:pt x="0" y="0"/>
                </a:moveTo>
                <a:lnTo>
                  <a:pt x="1541762" y="0"/>
                </a:lnTo>
                <a:lnTo>
                  <a:pt x="1541762" y="826049"/>
                </a:lnTo>
                <a:lnTo>
                  <a:pt x="0" y="826049"/>
                </a:lnTo>
                <a:lnTo>
                  <a:pt x="0" y="0"/>
                </a:lnTo>
                <a:close/>
              </a:path>
            </a:pathLst>
          </a:custGeom>
          <a:ln w="39804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6311" y="3268027"/>
            <a:ext cx="1959610" cy="278765"/>
          </a:xfrm>
          <a:custGeom>
            <a:avLst/>
            <a:gdLst/>
            <a:ahLst/>
            <a:cxnLst/>
            <a:rect l="l" t="t" r="r" b="b"/>
            <a:pathLst>
              <a:path w="1959610" h="278764">
                <a:moveTo>
                  <a:pt x="0" y="0"/>
                </a:moveTo>
                <a:lnTo>
                  <a:pt x="1959521" y="0"/>
                </a:lnTo>
                <a:lnTo>
                  <a:pt x="1959521" y="278663"/>
                </a:lnTo>
                <a:lnTo>
                  <a:pt x="0" y="278663"/>
                </a:lnTo>
                <a:lnTo>
                  <a:pt x="0" y="0"/>
                </a:lnTo>
                <a:close/>
              </a:path>
            </a:pathLst>
          </a:custGeom>
          <a:solidFill>
            <a:srgbClr val="F5F5F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56632" y="3261183"/>
            <a:ext cx="1972310" cy="2540"/>
          </a:xfrm>
          <a:custGeom>
            <a:avLst/>
            <a:gdLst/>
            <a:ahLst/>
            <a:cxnLst/>
            <a:rect l="l" t="t" r="r" b="b"/>
            <a:pathLst>
              <a:path w="1972310" h="2539">
                <a:moveTo>
                  <a:pt x="0" y="0"/>
                </a:moveTo>
                <a:lnTo>
                  <a:pt x="1972057" y="2348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50405" y="3543463"/>
            <a:ext cx="1975485" cy="635"/>
          </a:xfrm>
          <a:custGeom>
            <a:avLst/>
            <a:gdLst/>
            <a:ahLst/>
            <a:cxnLst/>
            <a:rect l="l" t="t" r="r" b="b"/>
            <a:pathLst>
              <a:path w="1975485" h="635">
                <a:moveTo>
                  <a:pt x="1975121" y="0"/>
                </a:moveTo>
                <a:lnTo>
                  <a:pt x="0" y="617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57877" y="3259123"/>
            <a:ext cx="1965960" cy="2540"/>
          </a:xfrm>
          <a:custGeom>
            <a:avLst/>
            <a:gdLst/>
            <a:ahLst/>
            <a:cxnLst/>
            <a:rect l="l" t="t" r="r" b="b"/>
            <a:pathLst>
              <a:path w="1965960" h="2539">
                <a:moveTo>
                  <a:pt x="0" y="0"/>
                </a:moveTo>
                <a:lnTo>
                  <a:pt x="1965650" y="2448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8481" y="3543393"/>
            <a:ext cx="1968500" cy="635"/>
          </a:xfrm>
          <a:custGeom>
            <a:avLst/>
            <a:gdLst/>
            <a:ahLst/>
            <a:cxnLst/>
            <a:rect l="l" t="t" r="r" b="b"/>
            <a:pathLst>
              <a:path w="1968500" h="635">
                <a:moveTo>
                  <a:pt x="1968288" y="0"/>
                </a:moveTo>
                <a:lnTo>
                  <a:pt x="0" y="149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1630" y="2815187"/>
            <a:ext cx="4893556" cy="1443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32502" y="2596941"/>
            <a:ext cx="473709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5" dirty="0">
                <a:solidFill>
                  <a:srgbClr val="0096FF"/>
                </a:solidFill>
                <a:latin typeface="Calibri"/>
                <a:cs typeface="Calibri"/>
              </a:rPr>
              <a:t>A</a:t>
            </a:r>
            <a:r>
              <a:rPr sz="1000" spc="20" dirty="0">
                <a:solidFill>
                  <a:srgbClr val="0096FF"/>
                </a:solidFill>
                <a:latin typeface="Calibri"/>
                <a:cs typeface="Calibri"/>
              </a:rPr>
              <a:t>cc</a:t>
            </a:r>
            <a:r>
              <a:rPr sz="1000" spc="35" dirty="0">
                <a:solidFill>
                  <a:srgbClr val="0096FF"/>
                </a:solidFill>
                <a:latin typeface="Calibri"/>
                <a:cs typeface="Calibri"/>
              </a:rPr>
              <a:t>ou</a:t>
            </a:r>
            <a:r>
              <a:rPr sz="1000" spc="30" dirty="0">
                <a:solidFill>
                  <a:srgbClr val="0096FF"/>
                </a:solidFill>
                <a:latin typeface="Calibri"/>
                <a:cs typeface="Calibri"/>
              </a:rPr>
              <a:t>n</a:t>
            </a:r>
            <a:r>
              <a:rPr sz="1000" dirty="0">
                <a:solidFill>
                  <a:srgbClr val="0096FF"/>
                </a:solidFill>
                <a:latin typeface="Calibri"/>
                <a:cs typeface="Calibri"/>
              </a:rPr>
              <a:t>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17754" y="2414357"/>
            <a:ext cx="271780" cy="635"/>
          </a:xfrm>
          <a:custGeom>
            <a:avLst/>
            <a:gdLst/>
            <a:ahLst/>
            <a:cxnLst/>
            <a:rect l="l" t="t" r="r" b="b"/>
            <a:pathLst>
              <a:path w="271779" h="635">
                <a:moveTo>
                  <a:pt x="0" y="0"/>
                </a:moveTo>
                <a:lnTo>
                  <a:pt x="271537" y="541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5897" y="2405209"/>
            <a:ext cx="3810" cy="189230"/>
          </a:xfrm>
          <a:custGeom>
            <a:avLst/>
            <a:gdLst/>
            <a:ahLst/>
            <a:cxnLst/>
            <a:rect l="l" t="t" r="r" b="b"/>
            <a:pathLst>
              <a:path w="3810" h="189230">
                <a:moveTo>
                  <a:pt x="3656" y="0"/>
                </a:moveTo>
                <a:lnTo>
                  <a:pt x="0" y="188897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2704" y="2584766"/>
            <a:ext cx="259715" cy="4445"/>
          </a:xfrm>
          <a:custGeom>
            <a:avLst/>
            <a:gdLst/>
            <a:ahLst/>
            <a:cxnLst/>
            <a:rect l="l" t="t" r="r" b="b"/>
            <a:pathLst>
              <a:path w="259714" h="4444">
                <a:moveTo>
                  <a:pt x="259433" y="4145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5823" y="2409827"/>
            <a:ext cx="3175" cy="177800"/>
          </a:xfrm>
          <a:custGeom>
            <a:avLst/>
            <a:gdLst/>
            <a:ahLst/>
            <a:cxnLst/>
            <a:rect l="l" t="t" r="r" b="b"/>
            <a:pathLst>
              <a:path w="3175" h="177800">
                <a:moveTo>
                  <a:pt x="3067" y="177771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8998" y="2412475"/>
            <a:ext cx="261620" cy="635"/>
          </a:xfrm>
          <a:custGeom>
            <a:avLst/>
            <a:gdLst/>
            <a:ahLst/>
            <a:cxnLst/>
            <a:rect l="l" t="t" r="r" b="b"/>
            <a:pathLst>
              <a:path w="261620" h="635">
                <a:moveTo>
                  <a:pt x="0" y="591"/>
                </a:moveTo>
                <a:lnTo>
                  <a:pt x="261614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8220" y="2403967"/>
            <a:ext cx="3175" cy="184150"/>
          </a:xfrm>
          <a:custGeom>
            <a:avLst/>
            <a:gdLst/>
            <a:ahLst/>
            <a:cxnLst/>
            <a:rect l="l" t="t" r="r" b="b"/>
            <a:pathLst>
              <a:path w="3175" h="184150">
                <a:moveTo>
                  <a:pt x="2695" y="0"/>
                </a:moveTo>
                <a:lnTo>
                  <a:pt x="0" y="183619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0086" y="2583629"/>
            <a:ext cx="253365" cy="4445"/>
          </a:xfrm>
          <a:custGeom>
            <a:avLst/>
            <a:gdLst/>
            <a:ahLst/>
            <a:cxnLst/>
            <a:rect l="l" t="t" r="r" b="b"/>
            <a:pathLst>
              <a:path w="253364" h="4444">
                <a:moveTo>
                  <a:pt x="253293" y="4152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26275" y="2413143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5">
                <a:moveTo>
                  <a:pt x="3056" y="173225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9139" y="2451923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9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73593" y="2443361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70" h="8889">
                <a:moveTo>
                  <a:pt x="0" y="0"/>
                </a:moveTo>
                <a:lnTo>
                  <a:pt x="13727" y="8304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81387" y="2448595"/>
            <a:ext cx="16510" cy="7620"/>
          </a:xfrm>
          <a:custGeom>
            <a:avLst/>
            <a:gdLst/>
            <a:ahLst/>
            <a:cxnLst/>
            <a:rect l="l" t="t" r="r" b="b"/>
            <a:pathLst>
              <a:path w="16510" h="7619">
                <a:moveTo>
                  <a:pt x="0" y="0"/>
                </a:moveTo>
                <a:lnTo>
                  <a:pt x="16414" y="7606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87733" y="2448474"/>
            <a:ext cx="6350" cy="15240"/>
          </a:xfrm>
          <a:custGeom>
            <a:avLst/>
            <a:gdLst/>
            <a:ahLst/>
            <a:cxnLst/>
            <a:rect l="l" t="t" r="r" b="b"/>
            <a:pathLst>
              <a:path w="6350" h="15239">
                <a:moveTo>
                  <a:pt x="5980" y="0"/>
                </a:moveTo>
                <a:lnTo>
                  <a:pt x="0" y="14681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5387" y="2451846"/>
            <a:ext cx="7620" cy="20320"/>
          </a:xfrm>
          <a:custGeom>
            <a:avLst/>
            <a:gdLst/>
            <a:ahLst/>
            <a:cxnLst/>
            <a:rect l="l" t="t" r="r" b="b"/>
            <a:pathLst>
              <a:path w="7620" h="20319">
                <a:moveTo>
                  <a:pt x="0" y="0"/>
                </a:moveTo>
                <a:lnTo>
                  <a:pt x="7338" y="19778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74553" y="2466034"/>
            <a:ext cx="21590" cy="1905"/>
          </a:xfrm>
          <a:custGeom>
            <a:avLst/>
            <a:gdLst/>
            <a:ahLst/>
            <a:cxnLst/>
            <a:rect l="l" t="t" r="r" b="b"/>
            <a:pathLst>
              <a:path w="21589" h="1905">
                <a:moveTo>
                  <a:pt x="21193" y="1640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66143" y="246506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9566" y="1957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66305" y="2452691"/>
            <a:ext cx="12065" cy="16510"/>
          </a:xfrm>
          <a:custGeom>
            <a:avLst/>
            <a:gdLst/>
            <a:ahLst/>
            <a:cxnLst/>
            <a:rect l="l" t="t" r="r" b="b"/>
            <a:pathLst>
              <a:path w="12064" h="16510">
                <a:moveTo>
                  <a:pt x="0" y="15986"/>
                </a:moveTo>
                <a:lnTo>
                  <a:pt x="12033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6176" y="2455624"/>
            <a:ext cx="22860" cy="2540"/>
          </a:xfrm>
          <a:custGeom>
            <a:avLst/>
            <a:gdLst/>
            <a:ahLst/>
            <a:cxnLst/>
            <a:rect l="l" t="t" r="r" b="b"/>
            <a:pathLst>
              <a:path w="22860" h="2539">
                <a:moveTo>
                  <a:pt x="22426" y="0"/>
                </a:moveTo>
                <a:lnTo>
                  <a:pt x="0" y="2437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8565" y="2443250"/>
            <a:ext cx="18415" cy="19685"/>
          </a:xfrm>
          <a:custGeom>
            <a:avLst/>
            <a:gdLst/>
            <a:ahLst/>
            <a:cxnLst/>
            <a:rect l="l" t="t" r="r" b="b"/>
            <a:pathLst>
              <a:path w="18414" h="19685">
                <a:moveTo>
                  <a:pt x="0" y="19408"/>
                </a:moveTo>
                <a:lnTo>
                  <a:pt x="18326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68621" y="2443390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5" h="7619">
                <a:moveTo>
                  <a:pt x="0" y="7093"/>
                </a:moveTo>
                <a:lnTo>
                  <a:pt x="13301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74905" y="2442003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4" h="6985">
                <a:moveTo>
                  <a:pt x="0" y="0"/>
                </a:moveTo>
                <a:lnTo>
                  <a:pt x="11719" y="6516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83076" y="2446387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0" y="0"/>
                </a:moveTo>
                <a:lnTo>
                  <a:pt x="10063" y="5358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90780" y="244738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4566" y="0"/>
                </a:moveTo>
                <a:lnTo>
                  <a:pt x="0" y="12486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87210" y="2450386"/>
            <a:ext cx="5715" cy="15875"/>
          </a:xfrm>
          <a:custGeom>
            <a:avLst/>
            <a:gdLst/>
            <a:ahLst/>
            <a:cxnLst/>
            <a:rect l="l" t="t" r="r" b="b"/>
            <a:pathLst>
              <a:path w="5714" h="15875">
                <a:moveTo>
                  <a:pt x="0" y="0"/>
                </a:moveTo>
                <a:lnTo>
                  <a:pt x="5518" y="15554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81327" y="2465789"/>
            <a:ext cx="15875" cy="1270"/>
          </a:xfrm>
          <a:custGeom>
            <a:avLst/>
            <a:gdLst/>
            <a:ahLst/>
            <a:cxnLst/>
            <a:rect l="l" t="t" r="r" b="b"/>
            <a:pathLst>
              <a:path w="15875" h="1269">
                <a:moveTo>
                  <a:pt x="15639" y="944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69953" y="2465209"/>
            <a:ext cx="17145" cy="1905"/>
          </a:xfrm>
          <a:custGeom>
            <a:avLst/>
            <a:gdLst/>
            <a:ahLst/>
            <a:cxnLst/>
            <a:rect l="l" t="t" r="r" b="b"/>
            <a:pathLst>
              <a:path w="17145" h="1905">
                <a:moveTo>
                  <a:pt x="16926" y="1308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67174" y="2454174"/>
            <a:ext cx="9525" cy="13335"/>
          </a:xfrm>
          <a:custGeom>
            <a:avLst/>
            <a:gdLst/>
            <a:ahLst/>
            <a:cxnLst/>
            <a:rect l="l" t="t" r="r" b="b"/>
            <a:pathLst>
              <a:path w="9525" h="13335">
                <a:moveTo>
                  <a:pt x="0" y="12978"/>
                </a:moveTo>
                <a:lnTo>
                  <a:pt x="9318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64959" y="2455148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14970" y="0"/>
                </a:moveTo>
                <a:lnTo>
                  <a:pt x="0" y="1226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59544" y="2447223"/>
            <a:ext cx="13335" cy="13970"/>
          </a:xfrm>
          <a:custGeom>
            <a:avLst/>
            <a:gdLst/>
            <a:ahLst/>
            <a:cxnLst/>
            <a:rect l="l" t="t" r="r" b="b"/>
            <a:pathLst>
              <a:path w="13335" h="13969">
                <a:moveTo>
                  <a:pt x="0" y="13940"/>
                </a:moveTo>
                <a:lnTo>
                  <a:pt x="12731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69718" y="2444453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80">
                <a:moveTo>
                  <a:pt x="0" y="4511"/>
                </a:moveTo>
                <a:lnTo>
                  <a:pt x="9024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9139" y="2501685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9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77389" y="2484286"/>
            <a:ext cx="635" cy="22225"/>
          </a:xfrm>
          <a:custGeom>
            <a:avLst/>
            <a:gdLst/>
            <a:ahLst/>
            <a:cxnLst/>
            <a:rect l="l" t="t" r="r" b="b"/>
            <a:pathLst>
              <a:path w="635" h="22225">
                <a:moveTo>
                  <a:pt x="0" y="0"/>
                </a:moveTo>
                <a:lnTo>
                  <a:pt x="337" y="21756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72159" y="2495190"/>
            <a:ext cx="27305" cy="10160"/>
          </a:xfrm>
          <a:custGeom>
            <a:avLst/>
            <a:gdLst/>
            <a:ahLst/>
            <a:cxnLst/>
            <a:rect l="l" t="t" r="r" b="b"/>
            <a:pathLst>
              <a:path w="27304" h="10160">
                <a:moveTo>
                  <a:pt x="0" y="10071"/>
                </a:moveTo>
                <a:lnTo>
                  <a:pt x="27267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74638" y="2496568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19">
                <a:moveTo>
                  <a:pt x="21382" y="0"/>
                </a:moveTo>
                <a:lnTo>
                  <a:pt x="0" y="7287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76519" y="2496136"/>
            <a:ext cx="16510" cy="21590"/>
          </a:xfrm>
          <a:custGeom>
            <a:avLst/>
            <a:gdLst/>
            <a:ahLst/>
            <a:cxnLst/>
            <a:rect l="l" t="t" r="r" b="b"/>
            <a:pathLst>
              <a:path w="16510" h="21589">
                <a:moveTo>
                  <a:pt x="0" y="0"/>
                </a:moveTo>
                <a:lnTo>
                  <a:pt x="15900" y="2122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9374" y="2504364"/>
            <a:ext cx="24130" cy="10795"/>
          </a:xfrm>
          <a:custGeom>
            <a:avLst/>
            <a:gdLst/>
            <a:ahLst/>
            <a:cxnLst/>
            <a:rect l="l" t="t" r="r" b="b"/>
            <a:pathLst>
              <a:path w="24129" h="10794">
                <a:moveTo>
                  <a:pt x="23859" y="10593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56954" y="2503662"/>
            <a:ext cx="18415" cy="20320"/>
          </a:xfrm>
          <a:custGeom>
            <a:avLst/>
            <a:gdLst/>
            <a:ahLst/>
            <a:cxnLst/>
            <a:rect l="l" t="t" r="r" b="b"/>
            <a:pathLst>
              <a:path w="18414" h="20319">
                <a:moveTo>
                  <a:pt x="17948" y="0"/>
                </a:moveTo>
                <a:lnTo>
                  <a:pt x="0" y="20099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0335" y="2496451"/>
            <a:ext cx="17145" cy="24765"/>
          </a:xfrm>
          <a:custGeom>
            <a:avLst/>
            <a:gdLst/>
            <a:ahLst/>
            <a:cxnLst/>
            <a:rect l="l" t="t" r="r" b="b"/>
            <a:pathLst>
              <a:path w="17145" h="24764">
                <a:moveTo>
                  <a:pt x="0" y="24548"/>
                </a:moveTo>
                <a:lnTo>
                  <a:pt x="16923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0940" y="2500734"/>
            <a:ext cx="18415" cy="635"/>
          </a:xfrm>
          <a:custGeom>
            <a:avLst/>
            <a:gdLst/>
            <a:ahLst/>
            <a:cxnLst/>
            <a:rect l="l" t="t" r="r" b="b"/>
            <a:pathLst>
              <a:path w="18414" h="635">
                <a:moveTo>
                  <a:pt x="18154" y="417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57329" y="2500456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839"/>
                </a:moveTo>
                <a:lnTo>
                  <a:pt x="16334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65513" y="2489738"/>
            <a:ext cx="15240" cy="14604"/>
          </a:xfrm>
          <a:custGeom>
            <a:avLst/>
            <a:gdLst/>
            <a:ahLst/>
            <a:cxnLst/>
            <a:rect l="l" t="t" r="r" b="b"/>
            <a:pathLst>
              <a:path w="15239" h="14605">
                <a:moveTo>
                  <a:pt x="0" y="14506"/>
                </a:moveTo>
                <a:lnTo>
                  <a:pt x="15195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78850" y="2483039"/>
            <a:ext cx="635" cy="19050"/>
          </a:xfrm>
          <a:custGeom>
            <a:avLst/>
            <a:gdLst/>
            <a:ahLst/>
            <a:cxnLst/>
            <a:rect l="l" t="t" r="r" b="b"/>
            <a:pathLst>
              <a:path w="635" h="19050">
                <a:moveTo>
                  <a:pt x="0" y="0"/>
                </a:moveTo>
                <a:lnTo>
                  <a:pt x="160" y="18937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73139" y="2495701"/>
            <a:ext cx="19685" cy="7620"/>
          </a:xfrm>
          <a:custGeom>
            <a:avLst/>
            <a:gdLst/>
            <a:ahLst/>
            <a:cxnLst/>
            <a:rect l="l" t="t" r="r" b="b"/>
            <a:pathLst>
              <a:path w="19685" h="7619">
                <a:moveTo>
                  <a:pt x="0" y="7603"/>
                </a:moveTo>
                <a:lnTo>
                  <a:pt x="19519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82165" y="2496014"/>
            <a:ext cx="15875" cy="5080"/>
          </a:xfrm>
          <a:custGeom>
            <a:avLst/>
            <a:gdLst/>
            <a:ahLst/>
            <a:cxnLst/>
            <a:rect l="l" t="t" r="r" b="b"/>
            <a:pathLst>
              <a:path w="15875" h="5080">
                <a:moveTo>
                  <a:pt x="15333" y="0"/>
                </a:moveTo>
                <a:lnTo>
                  <a:pt x="0" y="5039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78056" y="2494671"/>
            <a:ext cx="13970" cy="17145"/>
          </a:xfrm>
          <a:custGeom>
            <a:avLst/>
            <a:gdLst/>
            <a:ahLst/>
            <a:cxnLst/>
            <a:rect l="l" t="t" r="r" b="b"/>
            <a:pathLst>
              <a:path w="13970" h="17144">
                <a:moveTo>
                  <a:pt x="0" y="0"/>
                </a:moveTo>
                <a:lnTo>
                  <a:pt x="13442" y="1660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74038" y="2504881"/>
            <a:ext cx="20320" cy="9525"/>
          </a:xfrm>
          <a:custGeom>
            <a:avLst/>
            <a:gdLst/>
            <a:ahLst/>
            <a:cxnLst/>
            <a:rect l="l" t="t" r="r" b="b"/>
            <a:pathLst>
              <a:path w="20320" h="9525">
                <a:moveTo>
                  <a:pt x="20246" y="9266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64691" y="250310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221" y="0"/>
                </a:moveTo>
                <a:lnTo>
                  <a:pt x="0" y="12172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61176" y="2499497"/>
            <a:ext cx="13970" cy="20320"/>
          </a:xfrm>
          <a:custGeom>
            <a:avLst/>
            <a:gdLst/>
            <a:ahLst/>
            <a:cxnLst/>
            <a:rect l="l" t="t" r="r" b="b"/>
            <a:pathLst>
              <a:path w="13970" h="20319">
                <a:moveTo>
                  <a:pt x="0" y="19981"/>
                </a:moveTo>
                <a:lnTo>
                  <a:pt x="13736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67221" y="2499875"/>
            <a:ext cx="13335" cy="1270"/>
          </a:xfrm>
          <a:custGeom>
            <a:avLst/>
            <a:gdLst/>
            <a:ahLst/>
            <a:cxnLst/>
            <a:rect l="l" t="t" r="r" b="b"/>
            <a:pathLst>
              <a:path w="13335" h="1269">
                <a:moveTo>
                  <a:pt x="13095" y="973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58520" y="2499040"/>
            <a:ext cx="12065" cy="635"/>
          </a:xfrm>
          <a:custGeom>
            <a:avLst/>
            <a:gdLst/>
            <a:ahLst/>
            <a:cxnLst/>
            <a:rect l="l" t="t" r="r" b="b"/>
            <a:pathLst>
              <a:path w="12064" h="635">
                <a:moveTo>
                  <a:pt x="0" y="0"/>
                </a:moveTo>
                <a:lnTo>
                  <a:pt x="11968" y="385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66332" y="2490902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654"/>
                </a:moveTo>
                <a:lnTo>
                  <a:pt x="11824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29139" y="2551447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9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75574" y="2535291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69">
                <a:moveTo>
                  <a:pt x="0" y="0"/>
                </a:moveTo>
                <a:lnTo>
                  <a:pt x="5860" y="13658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73475" y="2542479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39">
                <a:moveTo>
                  <a:pt x="0" y="0"/>
                </a:moveTo>
                <a:lnTo>
                  <a:pt x="26786" y="14687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79857" y="2552525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5">
                <a:moveTo>
                  <a:pt x="15647" y="0"/>
                </a:moveTo>
                <a:lnTo>
                  <a:pt x="0" y="242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80001" y="2549065"/>
            <a:ext cx="11430" cy="15240"/>
          </a:xfrm>
          <a:custGeom>
            <a:avLst/>
            <a:gdLst/>
            <a:ahLst/>
            <a:cxnLst/>
            <a:rect l="l" t="t" r="r" b="b"/>
            <a:pathLst>
              <a:path w="11429" h="15239">
                <a:moveTo>
                  <a:pt x="0" y="0"/>
                </a:moveTo>
                <a:lnTo>
                  <a:pt x="10946" y="1466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66488" y="2552439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5">
                <a:moveTo>
                  <a:pt x="24771" y="7873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59125" y="2552954"/>
            <a:ext cx="24130" cy="7620"/>
          </a:xfrm>
          <a:custGeom>
            <a:avLst/>
            <a:gdLst/>
            <a:ahLst/>
            <a:cxnLst/>
            <a:rect l="l" t="t" r="r" b="b"/>
            <a:pathLst>
              <a:path w="24129" h="7619">
                <a:moveTo>
                  <a:pt x="24004" y="0"/>
                </a:moveTo>
                <a:lnTo>
                  <a:pt x="0" y="7567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61695" y="2553607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0" y="6491"/>
                </a:moveTo>
                <a:lnTo>
                  <a:pt x="17234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56390" y="2542820"/>
            <a:ext cx="21590" cy="18415"/>
          </a:xfrm>
          <a:custGeom>
            <a:avLst/>
            <a:gdLst/>
            <a:ahLst/>
            <a:cxnLst/>
            <a:rect l="l" t="t" r="r" b="b"/>
            <a:pathLst>
              <a:path w="21589" h="18414">
                <a:moveTo>
                  <a:pt x="21486" y="17967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49255" y="2540549"/>
            <a:ext cx="35560" cy="15240"/>
          </a:xfrm>
          <a:custGeom>
            <a:avLst/>
            <a:gdLst/>
            <a:ahLst/>
            <a:cxnLst/>
            <a:rect l="l" t="t" r="r" b="b"/>
            <a:pathLst>
              <a:path w="35560" h="15239">
                <a:moveTo>
                  <a:pt x="0" y="0"/>
                </a:moveTo>
                <a:lnTo>
                  <a:pt x="35461" y="15237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76572" y="2536003"/>
            <a:ext cx="1270" cy="23495"/>
          </a:xfrm>
          <a:custGeom>
            <a:avLst/>
            <a:gdLst/>
            <a:ahLst/>
            <a:cxnLst/>
            <a:rect l="l" t="t" r="r" b="b"/>
            <a:pathLst>
              <a:path w="1270" h="23494">
                <a:moveTo>
                  <a:pt x="0" y="23447"/>
                </a:moveTo>
                <a:lnTo>
                  <a:pt x="1132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77096" y="2533927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4" h="10794">
                <a:moveTo>
                  <a:pt x="0" y="0"/>
                </a:moveTo>
                <a:lnTo>
                  <a:pt x="5126" y="10711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74939" y="2540833"/>
            <a:ext cx="19050" cy="10160"/>
          </a:xfrm>
          <a:custGeom>
            <a:avLst/>
            <a:gdLst/>
            <a:ahLst/>
            <a:cxnLst/>
            <a:rect l="l" t="t" r="r" b="b"/>
            <a:pathLst>
              <a:path w="19050" h="10160">
                <a:moveTo>
                  <a:pt x="0" y="0"/>
                </a:moveTo>
                <a:lnTo>
                  <a:pt x="18482" y="9993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83979" y="2551681"/>
            <a:ext cx="13335" cy="635"/>
          </a:xfrm>
          <a:custGeom>
            <a:avLst/>
            <a:gdLst/>
            <a:ahLst/>
            <a:cxnLst/>
            <a:rect l="l" t="t" r="r" b="b"/>
            <a:pathLst>
              <a:path w="13335" h="635">
                <a:moveTo>
                  <a:pt x="12786" y="634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81339" y="2547751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60">
                <a:moveTo>
                  <a:pt x="0" y="0"/>
                </a:moveTo>
                <a:lnTo>
                  <a:pt x="7987" y="9696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76493" y="2555155"/>
            <a:ext cx="15875" cy="5080"/>
          </a:xfrm>
          <a:custGeom>
            <a:avLst/>
            <a:gdLst/>
            <a:ahLst/>
            <a:cxnLst/>
            <a:rect l="l" t="t" r="r" b="b"/>
            <a:pathLst>
              <a:path w="15875" h="5080">
                <a:moveTo>
                  <a:pt x="15814" y="4531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69282" y="2551779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15113" y="0"/>
                </a:moveTo>
                <a:lnTo>
                  <a:pt x="0" y="4857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62759" y="2554669"/>
            <a:ext cx="10795" cy="3810"/>
          </a:xfrm>
          <a:custGeom>
            <a:avLst/>
            <a:gdLst/>
            <a:ahLst/>
            <a:cxnLst/>
            <a:rect l="l" t="t" r="r" b="b"/>
            <a:pathLst>
              <a:path w="10795" h="3810">
                <a:moveTo>
                  <a:pt x="0" y="3710"/>
                </a:moveTo>
                <a:lnTo>
                  <a:pt x="10692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59484" y="2543336"/>
            <a:ext cx="19050" cy="17145"/>
          </a:xfrm>
          <a:custGeom>
            <a:avLst/>
            <a:gdLst/>
            <a:ahLst/>
            <a:cxnLst/>
            <a:rect l="l" t="t" r="r" b="b"/>
            <a:pathLst>
              <a:path w="19050" h="17144">
                <a:moveTo>
                  <a:pt x="18924" y="17057"/>
                </a:moveTo>
                <a:lnTo>
                  <a:pt x="0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50663" y="2538920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0" y="0"/>
                </a:moveTo>
                <a:lnTo>
                  <a:pt x="27725" y="11721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76896" y="2538560"/>
            <a:ext cx="1905" cy="19685"/>
          </a:xfrm>
          <a:custGeom>
            <a:avLst/>
            <a:gdLst/>
            <a:ahLst/>
            <a:cxnLst/>
            <a:rect l="l" t="t" r="r" b="b"/>
            <a:pathLst>
              <a:path w="1904" h="19685">
                <a:moveTo>
                  <a:pt x="0" y="19601"/>
                </a:moveTo>
                <a:lnTo>
                  <a:pt x="1396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144490" y="2596941"/>
            <a:ext cx="38671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solidFill>
                  <a:srgbClr val="0096FF"/>
                </a:solidFill>
                <a:latin typeface="Calibri"/>
                <a:cs typeface="Calibri"/>
              </a:rPr>
              <a:t>O</a:t>
            </a:r>
            <a:r>
              <a:rPr sz="1000" spc="-10" dirty="0">
                <a:solidFill>
                  <a:srgbClr val="0096FF"/>
                </a:solidFill>
                <a:latin typeface="Calibri"/>
                <a:cs typeface="Calibri"/>
              </a:rPr>
              <a:t>r</a:t>
            </a:r>
            <a:r>
              <a:rPr sz="1000" spc="10" dirty="0">
                <a:solidFill>
                  <a:srgbClr val="0096FF"/>
                </a:solidFill>
                <a:latin typeface="Calibri"/>
                <a:cs typeface="Calibri"/>
              </a:rPr>
              <a:t>ders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189171" y="2414372"/>
            <a:ext cx="265430" cy="635"/>
          </a:xfrm>
          <a:custGeom>
            <a:avLst/>
            <a:gdLst/>
            <a:ahLst/>
            <a:cxnLst/>
            <a:rect l="l" t="t" r="r" b="b"/>
            <a:pathLst>
              <a:path w="265429" h="635">
                <a:moveTo>
                  <a:pt x="0" y="0"/>
                </a:moveTo>
                <a:lnTo>
                  <a:pt x="264994" y="5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44845" y="2410470"/>
            <a:ext cx="6350" cy="181610"/>
          </a:xfrm>
          <a:custGeom>
            <a:avLst/>
            <a:gdLst/>
            <a:ahLst/>
            <a:cxnLst/>
            <a:rect l="l" t="t" r="r" b="b"/>
            <a:pathLst>
              <a:path w="6350" h="181610">
                <a:moveTo>
                  <a:pt x="6107" y="0"/>
                </a:moveTo>
                <a:lnTo>
                  <a:pt x="0" y="181092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94204" y="2584443"/>
            <a:ext cx="260350" cy="2540"/>
          </a:xfrm>
          <a:custGeom>
            <a:avLst/>
            <a:gdLst/>
            <a:ahLst/>
            <a:cxnLst/>
            <a:rect l="l" t="t" r="r" b="b"/>
            <a:pathLst>
              <a:path w="260350" h="2539">
                <a:moveTo>
                  <a:pt x="260179" y="2295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94333" y="2407307"/>
            <a:ext cx="3175" cy="180975"/>
          </a:xfrm>
          <a:custGeom>
            <a:avLst/>
            <a:gdLst/>
            <a:ahLst/>
            <a:cxnLst/>
            <a:rect l="l" t="t" r="r" b="b"/>
            <a:pathLst>
              <a:path w="3175" h="180975">
                <a:moveTo>
                  <a:pt x="3113" y="180573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90414" y="2412217"/>
            <a:ext cx="262255" cy="635"/>
          </a:xfrm>
          <a:custGeom>
            <a:avLst/>
            <a:gdLst/>
            <a:ahLst/>
            <a:cxnLst/>
            <a:rect l="l" t="t" r="r" b="b"/>
            <a:pathLst>
              <a:path w="262254" h="635">
                <a:moveTo>
                  <a:pt x="0" y="435"/>
                </a:moveTo>
                <a:lnTo>
                  <a:pt x="261652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46983" y="2409263"/>
            <a:ext cx="6350" cy="176530"/>
          </a:xfrm>
          <a:custGeom>
            <a:avLst/>
            <a:gdLst/>
            <a:ahLst/>
            <a:cxnLst/>
            <a:rect l="l" t="t" r="r" b="b"/>
            <a:pathLst>
              <a:path w="6350" h="176530">
                <a:moveTo>
                  <a:pt x="6306" y="0"/>
                </a:moveTo>
                <a:lnTo>
                  <a:pt x="0" y="176173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98630" y="2583972"/>
            <a:ext cx="257175" cy="2540"/>
          </a:xfrm>
          <a:custGeom>
            <a:avLst/>
            <a:gdLst/>
            <a:ahLst/>
            <a:cxnLst/>
            <a:rect l="l" t="t" r="r" b="b"/>
            <a:pathLst>
              <a:path w="257175" h="2539">
                <a:moveTo>
                  <a:pt x="256996" y="1925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94830" y="2413143"/>
            <a:ext cx="3810" cy="173990"/>
          </a:xfrm>
          <a:custGeom>
            <a:avLst/>
            <a:gdLst/>
            <a:ahLst/>
            <a:cxnLst/>
            <a:rect l="l" t="t" r="r" b="b"/>
            <a:pathLst>
              <a:path w="3810" h="173989">
                <a:moveTo>
                  <a:pt x="3769" y="173495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97691" y="2451923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244963" y="2436616"/>
            <a:ext cx="2540" cy="17145"/>
          </a:xfrm>
          <a:custGeom>
            <a:avLst/>
            <a:gdLst/>
            <a:ahLst/>
            <a:cxnLst/>
            <a:rect l="l" t="t" r="r" b="b"/>
            <a:pathLst>
              <a:path w="2539" h="17144">
                <a:moveTo>
                  <a:pt x="0" y="0"/>
                </a:moveTo>
                <a:lnTo>
                  <a:pt x="2029" y="16725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240795" y="2449276"/>
            <a:ext cx="26670" cy="3175"/>
          </a:xfrm>
          <a:custGeom>
            <a:avLst/>
            <a:gdLst/>
            <a:ahLst/>
            <a:cxnLst/>
            <a:rect l="l" t="t" r="r" b="b"/>
            <a:pathLst>
              <a:path w="26670" h="3175">
                <a:moveTo>
                  <a:pt x="0" y="0"/>
                </a:moveTo>
                <a:lnTo>
                  <a:pt x="26219" y="2564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254740" y="2443239"/>
            <a:ext cx="9525" cy="24130"/>
          </a:xfrm>
          <a:custGeom>
            <a:avLst/>
            <a:gdLst/>
            <a:ahLst/>
            <a:cxnLst/>
            <a:rect l="l" t="t" r="r" b="b"/>
            <a:pathLst>
              <a:path w="9525" h="24130">
                <a:moveTo>
                  <a:pt x="9011" y="0"/>
                </a:moveTo>
                <a:lnTo>
                  <a:pt x="0" y="23761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55934" y="2455993"/>
            <a:ext cx="6985" cy="22860"/>
          </a:xfrm>
          <a:custGeom>
            <a:avLst/>
            <a:gdLst/>
            <a:ahLst/>
            <a:cxnLst/>
            <a:rect l="l" t="t" r="r" b="b"/>
            <a:pathLst>
              <a:path w="6985" h="22860">
                <a:moveTo>
                  <a:pt x="0" y="0"/>
                </a:moveTo>
                <a:lnTo>
                  <a:pt x="6773" y="22724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238816" y="2455868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29" h="17780">
                <a:moveTo>
                  <a:pt x="24101" y="17372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38209" y="2451005"/>
            <a:ext cx="6350" cy="22860"/>
          </a:xfrm>
          <a:custGeom>
            <a:avLst/>
            <a:gdLst/>
            <a:ahLst/>
            <a:cxnLst/>
            <a:rect l="l" t="t" r="r" b="b"/>
            <a:pathLst>
              <a:path w="6350" h="22860">
                <a:moveTo>
                  <a:pt x="6047" y="0"/>
                </a:moveTo>
                <a:lnTo>
                  <a:pt x="0" y="22802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33504" y="2452443"/>
            <a:ext cx="8255" cy="16510"/>
          </a:xfrm>
          <a:custGeom>
            <a:avLst/>
            <a:gdLst/>
            <a:ahLst/>
            <a:cxnLst/>
            <a:rect l="l" t="t" r="r" b="b"/>
            <a:pathLst>
              <a:path w="8254" h="16510">
                <a:moveTo>
                  <a:pt x="8126" y="16382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33206" y="2447553"/>
            <a:ext cx="3810" cy="15240"/>
          </a:xfrm>
          <a:custGeom>
            <a:avLst/>
            <a:gdLst/>
            <a:ahLst/>
            <a:cxnLst/>
            <a:rect l="l" t="t" r="r" b="b"/>
            <a:pathLst>
              <a:path w="3810" h="15239">
                <a:moveTo>
                  <a:pt x="3819" y="15195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28421" y="2447122"/>
            <a:ext cx="15875" cy="8255"/>
          </a:xfrm>
          <a:custGeom>
            <a:avLst/>
            <a:gdLst/>
            <a:ahLst/>
            <a:cxnLst/>
            <a:rect l="l" t="t" r="r" b="b"/>
            <a:pathLst>
              <a:path w="15875" h="8255">
                <a:moveTo>
                  <a:pt x="0" y="0"/>
                </a:moveTo>
                <a:lnTo>
                  <a:pt x="15308" y="8144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34807" y="2439293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4">
                <a:moveTo>
                  <a:pt x="0" y="16736"/>
                </a:moveTo>
                <a:lnTo>
                  <a:pt x="18312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46763" y="2435305"/>
            <a:ext cx="1905" cy="13335"/>
          </a:xfrm>
          <a:custGeom>
            <a:avLst/>
            <a:gdLst/>
            <a:ahLst/>
            <a:cxnLst/>
            <a:rect l="l" t="t" r="r" b="b"/>
            <a:pathLst>
              <a:path w="1904" h="13335">
                <a:moveTo>
                  <a:pt x="0" y="0"/>
                </a:moveTo>
                <a:lnTo>
                  <a:pt x="1462" y="13239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42118" y="2447237"/>
            <a:ext cx="20320" cy="3175"/>
          </a:xfrm>
          <a:custGeom>
            <a:avLst/>
            <a:gdLst/>
            <a:ahLst/>
            <a:cxnLst/>
            <a:rect l="l" t="t" r="r" b="b"/>
            <a:pathLst>
              <a:path w="20320" h="3175">
                <a:moveTo>
                  <a:pt x="0" y="0"/>
                </a:moveTo>
                <a:lnTo>
                  <a:pt x="19863" y="2556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258858" y="2442247"/>
            <a:ext cx="6985" cy="17145"/>
          </a:xfrm>
          <a:custGeom>
            <a:avLst/>
            <a:gdLst/>
            <a:ahLst/>
            <a:cxnLst/>
            <a:rect l="l" t="t" r="r" b="b"/>
            <a:pathLst>
              <a:path w="6985" h="17144">
                <a:moveTo>
                  <a:pt x="6803" y="0"/>
                </a:moveTo>
                <a:lnTo>
                  <a:pt x="0" y="17035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57764" y="2454575"/>
            <a:ext cx="5080" cy="15875"/>
          </a:xfrm>
          <a:custGeom>
            <a:avLst/>
            <a:gdLst/>
            <a:ahLst/>
            <a:cxnLst/>
            <a:rect l="l" t="t" r="r" b="b"/>
            <a:pathLst>
              <a:path w="5079" h="15875">
                <a:moveTo>
                  <a:pt x="0" y="0"/>
                </a:moveTo>
                <a:lnTo>
                  <a:pt x="4625" y="1556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43500" y="2457203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19983" y="15739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42068" y="2450001"/>
            <a:ext cx="4445" cy="15240"/>
          </a:xfrm>
          <a:custGeom>
            <a:avLst/>
            <a:gdLst/>
            <a:ahLst/>
            <a:cxnLst/>
            <a:rect l="l" t="t" r="r" b="b"/>
            <a:pathLst>
              <a:path w="4445" h="15239">
                <a:moveTo>
                  <a:pt x="4336" y="0"/>
                </a:moveTo>
                <a:lnTo>
                  <a:pt x="0" y="14968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36160" y="2455235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206" y="12599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34001" y="2449016"/>
            <a:ext cx="4445" cy="12700"/>
          </a:xfrm>
          <a:custGeom>
            <a:avLst/>
            <a:gdLst/>
            <a:ahLst/>
            <a:cxnLst/>
            <a:rect l="l" t="t" r="r" b="b"/>
            <a:pathLst>
              <a:path w="4445" h="12700">
                <a:moveTo>
                  <a:pt x="3909" y="12577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30191" y="2444888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0" y="0"/>
                </a:moveTo>
                <a:lnTo>
                  <a:pt x="10185" y="5451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235652" y="2444131"/>
            <a:ext cx="11430" cy="10795"/>
          </a:xfrm>
          <a:custGeom>
            <a:avLst/>
            <a:gdLst/>
            <a:ahLst/>
            <a:cxnLst/>
            <a:rect l="l" t="t" r="r" b="b"/>
            <a:pathLst>
              <a:path w="11429" h="10794">
                <a:moveTo>
                  <a:pt x="0" y="10218"/>
                </a:moveTo>
                <a:lnTo>
                  <a:pt x="11329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297691" y="2501685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244416" y="2487403"/>
            <a:ext cx="6350" cy="19050"/>
          </a:xfrm>
          <a:custGeom>
            <a:avLst/>
            <a:gdLst/>
            <a:ahLst/>
            <a:cxnLst/>
            <a:rect l="l" t="t" r="r" b="b"/>
            <a:pathLst>
              <a:path w="6350" h="19050">
                <a:moveTo>
                  <a:pt x="0" y="0"/>
                </a:moveTo>
                <a:lnTo>
                  <a:pt x="5808" y="18901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241750" y="2500845"/>
            <a:ext cx="26670" cy="6985"/>
          </a:xfrm>
          <a:custGeom>
            <a:avLst/>
            <a:gdLst/>
            <a:ahLst/>
            <a:cxnLst/>
            <a:rect l="l" t="t" r="r" b="b"/>
            <a:pathLst>
              <a:path w="26670" h="6985">
                <a:moveTo>
                  <a:pt x="0" y="0"/>
                </a:moveTo>
                <a:lnTo>
                  <a:pt x="26548" y="6901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46027" y="2500131"/>
            <a:ext cx="22225" cy="8890"/>
          </a:xfrm>
          <a:custGeom>
            <a:avLst/>
            <a:gdLst/>
            <a:ahLst/>
            <a:cxnLst/>
            <a:rect l="l" t="t" r="r" b="b"/>
            <a:pathLst>
              <a:path w="22225" h="8889">
                <a:moveTo>
                  <a:pt x="21972" y="8422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44426" y="2493142"/>
            <a:ext cx="19050" cy="31750"/>
          </a:xfrm>
          <a:custGeom>
            <a:avLst/>
            <a:gdLst/>
            <a:ahLst/>
            <a:cxnLst/>
            <a:rect l="l" t="t" r="r" b="b"/>
            <a:pathLst>
              <a:path w="19050" h="31750">
                <a:moveTo>
                  <a:pt x="0" y="0"/>
                </a:moveTo>
                <a:lnTo>
                  <a:pt x="18431" y="31248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42924" y="2506326"/>
            <a:ext cx="18415" cy="12700"/>
          </a:xfrm>
          <a:custGeom>
            <a:avLst/>
            <a:gdLst/>
            <a:ahLst/>
            <a:cxnLst/>
            <a:rect l="l" t="t" r="r" b="b"/>
            <a:pathLst>
              <a:path w="18414" h="12700">
                <a:moveTo>
                  <a:pt x="17924" y="12586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229336" y="2504347"/>
            <a:ext cx="19685" cy="18415"/>
          </a:xfrm>
          <a:custGeom>
            <a:avLst/>
            <a:gdLst/>
            <a:ahLst/>
            <a:cxnLst/>
            <a:rect l="l" t="t" r="r" b="b"/>
            <a:pathLst>
              <a:path w="19685" h="18414">
                <a:moveTo>
                  <a:pt x="19356" y="0"/>
                </a:moveTo>
                <a:lnTo>
                  <a:pt x="0" y="18058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32788" y="2496292"/>
            <a:ext cx="13970" cy="24765"/>
          </a:xfrm>
          <a:custGeom>
            <a:avLst/>
            <a:gdLst/>
            <a:ahLst/>
            <a:cxnLst/>
            <a:rect l="l" t="t" r="r" b="b"/>
            <a:pathLst>
              <a:path w="13970" h="24764">
                <a:moveTo>
                  <a:pt x="0" y="24769"/>
                </a:moveTo>
                <a:lnTo>
                  <a:pt x="13497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18763" y="2500240"/>
            <a:ext cx="34290" cy="4445"/>
          </a:xfrm>
          <a:custGeom>
            <a:avLst/>
            <a:gdLst/>
            <a:ahLst/>
            <a:cxnLst/>
            <a:rect l="l" t="t" r="r" b="b"/>
            <a:pathLst>
              <a:path w="34289" h="4444">
                <a:moveTo>
                  <a:pt x="33680" y="0"/>
                </a:moveTo>
                <a:lnTo>
                  <a:pt x="0" y="4244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18852" y="2503277"/>
            <a:ext cx="37465" cy="1905"/>
          </a:xfrm>
          <a:custGeom>
            <a:avLst/>
            <a:gdLst/>
            <a:ahLst/>
            <a:cxnLst/>
            <a:rect l="l" t="t" r="r" b="b"/>
            <a:pathLst>
              <a:path w="37464" h="1905">
                <a:moveTo>
                  <a:pt x="0" y="0"/>
                </a:moveTo>
                <a:lnTo>
                  <a:pt x="37280" y="1385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45898" y="2483813"/>
            <a:ext cx="635" cy="27940"/>
          </a:xfrm>
          <a:custGeom>
            <a:avLst/>
            <a:gdLst/>
            <a:ahLst/>
            <a:cxnLst/>
            <a:rect l="l" t="t" r="r" b="b"/>
            <a:pathLst>
              <a:path w="635" h="27939">
                <a:moveTo>
                  <a:pt x="517" y="27512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46276" y="2485969"/>
            <a:ext cx="5715" cy="15240"/>
          </a:xfrm>
          <a:custGeom>
            <a:avLst/>
            <a:gdLst/>
            <a:ahLst/>
            <a:cxnLst/>
            <a:rect l="l" t="t" r="r" b="b"/>
            <a:pathLst>
              <a:path w="5714" h="15239">
                <a:moveTo>
                  <a:pt x="0" y="0"/>
                </a:moveTo>
                <a:lnTo>
                  <a:pt x="5182" y="1522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43113" y="2499120"/>
            <a:ext cx="19685" cy="5080"/>
          </a:xfrm>
          <a:custGeom>
            <a:avLst/>
            <a:gdLst/>
            <a:ahLst/>
            <a:cxnLst/>
            <a:rect l="l" t="t" r="r" b="b"/>
            <a:pathLst>
              <a:path w="19685" h="5080">
                <a:moveTo>
                  <a:pt x="0" y="0"/>
                </a:moveTo>
                <a:lnTo>
                  <a:pt x="19167" y="458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50513" y="2500180"/>
            <a:ext cx="18415" cy="8255"/>
          </a:xfrm>
          <a:custGeom>
            <a:avLst/>
            <a:gdLst/>
            <a:ahLst/>
            <a:cxnLst/>
            <a:rect l="l" t="t" r="r" b="b"/>
            <a:pathLst>
              <a:path w="18414" h="8255">
                <a:moveTo>
                  <a:pt x="18361" y="8080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245977" y="2491717"/>
            <a:ext cx="14604" cy="24765"/>
          </a:xfrm>
          <a:custGeom>
            <a:avLst/>
            <a:gdLst/>
            <a:ahLst/>
            <a:cxnLst/>
            <a:rect l="l" t="t" r="r" b="b"/>
            <a:pathLst>
              <a:path w="14604" h="24764">
                <a:moveTo>
                  <a:pt x="0" y="0"/>
                </a:moveTo>
                <a:lnTo>
                  <a:pt x="14154" y="24418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245689" y="2507347"/>
            <a:ext cx="16510" cy="10795"/>
          </a:xfrm>
          <a:custGeom>
            <a:avLst/>
            <a:gdLst/>
            <a:ahLst/>
            <a:cxnLst/>
            <a:rect l="l" t="t" r="r" b="b"/>
            <a:pathLst>
              <a:path w="16510" h="10794">
                <a:moveTo>
                  <a:pt x="16342" y="10399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36607" y="2503997"/>
            <a:ext cx="14604" cy="12700"/>
          </a:xfrm>
          <a:custGeom>
            <a:avLst/>
            <a:gdLst/>
            <a:ahLst/>
            <a:cxnLst/>
            <a:rect l="l" t="t" r="r" b="b"/>
            <a:pathLst>
              <a:path w="14604" h="12700">
                <a:moveTo>
                  <a:pt x="14164" y="0"/>
                </a:moveTo>
                <a:lnTo>
                  <a:pt x="0" y="12524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233514" y="2500015"/>
            <a:ext cx="11430" cy="19685"/>
          </a:xfrm>
          <a:custGeom>
            <a:avLst/>
            <a:gdLst/>
            <a:ahLst/>
            <a:cxnLst/>
            <a:rect l="l" t="t" r="r" b="b"/>
            <a:pathLst>
              <a:path w="11429" h="19685">
                <a:moveTo>
                  <a:pt x="0" y="19520"/>
                </a:moveTo>
                <a:lnTo>
                  <a:pt x="11060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227546" y="2499527"/>
            <a:ext cx="26670" cy="3810"/>
          </a:xfrm>
          <a:custGeom>
            <a:avLst/>
            <a:gdLst/>
            <a:ahLst/>
            <a:cxnLst/>
            <a:rect l="l" t="t" r="r" b="b"/>
            <a:pathLst>
              <a:path w="26670" h="3810">
                <a:moveTo>
                  <a:pt x="26209" y="0"/>
                </a:moveTo>
                <a:lnTo>
                  <a:pt x="0" y="3758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20115" y="2501508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39" h="1269">
                <a:moveTo>
                  <a:pt x="0" y="0"/>
                </a:moveTo>
                <a:lnTo>
                  <a:pt x="27433" y="1117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46763" y="2491539"/>
            <a:ext cx="635" cy="19050"/>
          </a:xfrm>
          <a:custGeom>
            <a:avLst/>
            <a:gdLst/>
            <a:ahLst/>
            <a:cxnLst/>
            <a:rect l="l" t="t" r="r" b="b"/>
            <a:pathLst>
              <a:path w="635" h="19050">
                <a:moveTo>
                  <a:pt x="0" y="18559"/>
                </a:moveTo>
                <a:lnTo>
                  <a:pt x="467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97691" y="2551447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239492" y="2532932"/>
            <a:ext cx="15240" cy="15875"/>
          </a:xfrm>
          <a:custGeom>
            <a:avLst/>
            <a:gdLst/>
            <a:ahLst/>
            <a:cxnLst/>
            <a:rect l="l" t="t" r="r" b="b"/>
            <a:pathLst>
              <a:path w="15239" h="15875">
                <a:moveTo>
                  <a:pt x="0" y="0"/>
                </a:moveTo>
                <a:lnTo>
                  <a:pt x="14890" y="15613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243262" y="2541437"/>
            <a:ext cx="26034" cy="13335"/>
          </a:xfrm>
          <a:custGeom>
            <a:avLst/>
            <a:gdLst/>
            <a:ahLst/>
            <a:cxnLst/>
            <a:rect l="l" t="t" r="r" b="b"/>
            <a:pathLst>
              <a:path w="26035" h="13335">
                <a:moveTo>
                  <a:pt x="0" y="0"/>
                </a:moveTo>
                <a:lnTo>
                  <a:pt x="25802" y="13142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244038" y="2549094"/>
            <a:ext cx="24130" cy="5080"/>
          </a:xfrm>
          <a:custGeom>
            <a:avLst/>
            <a:gdLst/>
            <a:ahLst/>
            <a:cxnLst/>
            <a:rect l="l" t="t" r="r" b="b"/>
            <a:pathLst>
              <a:path w="24129" h="5080">
                <a:moveTo>
                  <a:pt x="23583" y="0"/>
                </a:moveTo>
                <a:lnTo>
                  <a:pt x="0" y="4669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48036" y="2546032"/>
            <a:ext cx="13335" cy="25400"/>
          </a:xfrm>
          <a:custGeom>
            <a:avLst/>
            <a:gdLst/>
            <a:ahLst/>
            <a:cxnLst/>
            <a:rect l="l" t="t" r="r" b="b"/>
            <a:pathLst>
              <a:path w="13335" h="25400">
                <a:moveTo>
                  <a:pt x="0" y="0"/>
                </a:moveTo>
                <a:lnTo>
                  <a:pt x="12871" y="24995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40845" y="2552623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4" h="16510">
                <a:moveTo>
                  <a:pt x="24150" y="16081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232370" y="2555705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4">
                <a:moveTo>
                  <a:pt x="25145" y="0"/>
                </a:moveTo>
                <a:lnTo>
                  <a:pt x="0" y="3825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235225" y="2551587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4" h="10794">
                <a:moveTo>
                  <a:pt x="0" y="10602"/>
                </a:moveTo>
                <a:lnTo>
                  <a:pt x="11956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24412" y="2544292"/>
            <a:ext cx="20955" cy="14604"/>
          </a:xfrm>
          <a:custGeom>
            <a:avLst/>
            <a:gdLst/>
            <a:ahLst/>
            <a:cxnLst/>
            <a:rect l="l" t="t" r="r" b="b"/>
            <a:pathLst>
              <a:path w="20954" h="14605">
                <a:moveTo>
                  <a:pt x="20430" y="14343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219946" y="2545653"/>
            <a:ext cx="31115" cy="2540"/>
          </a:xfrm>
          <a:custGeom>
            <a:avLst/>
            <a:gdLst/>
            <a:ahLst/>
            <a:cxnLst/>
            <a:rect l="l" t="t" r="r" b="b"/>
            <a:pathLst>
              <a:path w="31114" h="2539">
                <a:moveTo>
                  <a:pt x="0" y="2085"/>
                </a:moveTo>
                <a:lnTo>
                  <a:pt x="3050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41223" y="253185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0" y="22684"/>
                </a:moveTo>
                <a:lnTo>
                  <a:pt x="747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241263" y="2531182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0" y="0"/>
                </a:moveTo>
                <a:lnTo>
                  <a:pt x="12115" y="12903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244595" y="2540018"/>
            <a:ext cx="17780" cy="8890"/>
          </a:xfrm>
          <a:custGeom>
            <a:avLst/>
            <a:gdLst/>
            <a:ahLst/>
            <a:cxnLst/>
            <a:rect l="l" t="t" r="r" b="b"/>
            <a:pathLst>
              <a:path w="17779" h="8889">
                <a:moveTo>
                  <a:pt x="0" y="0"/>
                </a:moveTo>
                <a:lnTo>
                  <a:pt x="17705" y="886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52701" y="2547929"/>
            <a:ext cx="16510" cy="4445"/>
          </a:xfrm>
          <a:custGeom>
            <a:avLst/>
            <a:gdLst/>
            <a:ahLst/>
            <a:cxnLst/>
            <a:rect l="l" t="t" r="r" b="b"/>
            <a:pathLst>
              <a:path w="16510" h="4444">
                <a:moveTo>
                  <a:pt x="16183" y="0"/>
                </a:moveTo>
                <a:lnTo>
                  <a:pt x="0" y="4077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49369" y="2544739"/>
            <a:ext cx="10160" cy="17145"/>
          </a:xfrm>
          <a:custGeom>
            <a:avLst/>
            <a:gdLst/>
            <a:ahLst/>
            <a:cxnLst/>
            <a:rect l="l" t="t" r="r" b="b"/>
            <a:pathLst>
              <a:path w="10160" h="17144">
                <a:moveTo>
                  <a:pt x="0" y="0"/>
                </a:moveTo>
                <a:lnTo>
                  <a:pt x="9658" y="16942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48603" y="2556482"/>
            <a:ext cx="17780" cy="11430"/>
          </a:xfrm>
          <a:custGeom>
            <a:avLst/>
            <a:gdLst/>
            <a:ahLst/>
            <a:cxnLst/>
            <a:rect l="l" t="t" r="r" b="b"/>
            <a:pathLst>
              <a:path w="17779" h="11430">
                <a:moveTo>
                  <a:pt x="17486" y="11200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40805" y="2554723"/>
            <a:ext cx="18415" cy="3810"/>
          </a:xfrm>
          <a:custGeom>
            <a:avLst/>
            <a:gdLst/>
            <a:ahLst/>
            <a:cxnLst/>
            <a:rect l="l" t="t" r="r" b="b"/>
            <a:pathLst>
              <a:path w="18414" h="3810">
                <a:moveTo>
                  <a:pt x="17993" y="0"/>
                </a:moveTo>
                <a:lnTo>
                  <a:pt x="0" y="3343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36060" y="25543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62"/>
                </a:moveTo>
                <a:lnTo>
                  <a:pt x="6127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29227" y="2546632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30">
                <a:moveTo>
                  <a:pt x="16452" y="11335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21110" y="2543844"/>
            <a:ext cx="24130" cy="1905"/>
          </a:xfrm>
          <a:custGeom>
            <a:avLst/>
            <a:gdLst/>
            <a:ahLst/>
            <a:cxnLst/>
            <a:rect l="l" t="t" r="r" b="b"/>
            <a:pathLst>
              <a:path w="24129" h="1905">
                <a:moveTo>
                  <a:pt x="0" y="1477"/>
                </a:moveTo>
                <a:lnTo>
                  <a:pt x="24071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41322" y="2538297"/>
            <a:ext cx="5715" cy="15240"/>
          </a:xfrm>
          <a:custGeom>
            <a:avLst/>
            <a:gdLst/>
            <a:ahLst/>
            <a:cxnLst/>
            <a:rect l="l" t="t" r="r" b="b"/>
            <a:pathLst>
              <a:path w="5714" h="15239">
                <a:moveTo>
                  <a:pt x="0" y="14627"/>
                </a:moveTo>
                <a:lnTo>
                  <a:pt x="5122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5137742" y="3004661"/>
            <a:ext cx="3778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solidFill>
                  <a:srgbClr val="0096FF"/>
                </a:solidFill>
                <a:latin typeface="Calibri"/>
                <a:cs typeface="Calibri"/>
              </a:rPr>
              <a:t>Basket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5173107" y="2821685"/>
            <a:ext cx="263525" cy="635"/>
          </a:xfrm>
          <a:custGeom>
            <a:avLst/>
            <a:gdLst/>
            <a:ahLst/>
            <a:cxnLst/>
            <a:rect l="l" t="t" r="r" b="b"/>
            <a:pathLst>
              <a:path w="263525" h="635">
                <a:moveTo>
                  <a:pt x="0" y="431"/>
                </a:moveTo>
                <a:lnTo>
                  <a:pt x="263432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32252" y="2815991"/>
            <a:ext cx="1905" cy="180975"/>
          </a:xfrm>
          <a:custGeom>
            <a:avLst/>
            <a:gdLst/>
            <a:ahLst/>
            <a:cxnLst/>
            <a:rect l="l" t="t" r="r" b="b"/>
            <a:pathLst>
              <a:path w="1904" h="180975">
                <a:moveTo>
                  <a:pt x="0" y="0"/>
                </a:moveTo>
                <a:lnTo>
                  <a:pt x="1790" y="180759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78219" y="2991793"/>
            <a:ext cx="260985" cy="635"/>
          </a:xfrm>
          <a:custGeom>
            <a:avLst/>
            <a:gdLst/>
            <a:ahLst/>
            <a:cxnLst/>
            <a:rect l="l" t="t" r="r" b="b"/>
            <a:pathLst>
              <a:path w="260985" h="635">
                <a:moveTo>
                  <a:pt x="260935" y="441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182815" y="2812513"/>
            <a:ext cx="3175" cy="183515"/>
          </a:xfrm>
          <a:custGeom>
            <a:avLst/>
            <a:gdLst/>
            <a:ahLst/>
            <a:cxnLst/>
            <a:rect l="l" t="t" r="r" b="b"/>
            <a:pathLst>
              <a:path w="3175" h="183514">
                <a:moveTo>
                  <a:pt x="3173" y="183376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174350" y="2819685"/>
            <a:ext cx="259715" cy="635"/>
          </a:xfrm>
          <a:custGeom>
            <a:avLst/>
            <a:gdLst/>
            <a:ahLst/>
            <a:cxnLst/>
            <a:rect l="l" t="t" r="r" b="b"/>
            <a:pathLst>
              <a:path w="259714" h="635">
                <a:moveTo>
                  <a:pt x="0" y="282"/>
                </a:moveTo>
                <a:lnTo>
                  <a:pt x="259195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434331" y="2814739"/>
            <a:ext cx="1905" cy="176530"/>
          </a:xfrm>
          <a:custGeom>
            <a:avLst/>
            <a:gdLst/>
            <a:ahLst/>
            <a:cxnLst/>
            <a:rect l="l" t="t" r="r" b="b"/>
            <a:pathLst>
              <a:path w="1904" h="176530">
                <a:moveTo>
                  <a:pt x="0" y="0"/>
                </a:moveTo>
                <a:lnTo>
                  <a:pt x="1392" y="176239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187162" y="2990799"/>
            <a:ext cx="253365" cy="1270"/>
          </a:xfrm>
          <a:custGeom>
            <a:avLst/>
            <a:gdLst/>
            <a:ahLst/>
            <a:cxnLst/>
            <a:rect l="l" t="t" r="r" b="b"/>
            <a:pathLst>
              <a:path w="253364" h="1269">
                <a:moveTo>
                  <a:pt x="253237" y="885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183372" y="2820871"/>
            <a:ext cx="3810" cy="173990"/>
          </a:xfrm>
          <a:custGeom>
            <a:avLst/>
            <a:gdLst/>
            <a:ahLst/>
            <a:cxnLst/>
            <a:rect l="l" t="t" r="r" b="b"/>
            <a:pathLst>
              <a:path w="3810" h="173989">
                <a:moveTo>
                  <a:pt x="3242" y="173785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86212" y="2859971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1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30291" y="2848845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712" y="11488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30460" y="2856635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69">
                <a:moveTo>
                  <a:pt x="0" y="676"/>
                </a:moveTo>
                <a:lnTo>
                  <a:pt x="25185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44376" y="2852732"/>
            <a:ext cx="6985" cy="19050"/>
          </a:xfrm>
          <a:custGeom>
            <a:avLst/>
            <a:gdLst/>
            <a:ahLst/>
            <a:cxnLst/>
            <a:rect l="l" t="t" r="r" b="b"/>
            <a:pathLst>
              <a:path w="6985" h="19050">
                <a:moveTo>
                  <a:pt x="6793" y="0"/>
                </a:moveTo>
                <a:lnTo>
                  <a:pt x="0" y="18862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38030" y="2862647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12712" y="0"/>
                </a:moveTo>
                <a:lnTo>
                  <a:pt x="0" y="12982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232270" y="286586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905" y="13746"/>
                </a:moveTo>
                <a:lnTo>
                  <a:pt x="0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16535" y="2863542"/>
            <a:ext cx="26670" cy="13970"/>
          </a:xfrm>
          <a:custGeom>
            <a:avLst/>
            <a:gdLst/>
            <a:ahLst/>
            <a:cxnLst/>
            <a:rect l="l" t="t" r="r" b="b"/>
            <a:pathLst>
              <a:path w="26670" h="13969">
                <a:moveTo>
                  <a:pt x="26428" y="0"/>
                </a:moveTo>
                <a:lnTo>
                  <a:pt x="0" y="13669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19031" y="2860036"/>
            <a:ext cx="7620" cy="24130"/>
          </a:xfrm>
          <a:custGeom>
            <a:avLst/>
            <a:gdLst/>
            <a:ahLst/>
            <a:cxnLst/>
            <a:rect l="l" t="t" r="r" b="b"/>
            <a:pathLst>
              <a:path w="7620" h="24130">
                <a:moveTo>
                  <a:pt x="0" y="23534"/>
                </a:moveTo>
                <a:lnTo>
                  <a:pt x="7042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09343" y="2858747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8501" y="6645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209273" y="2859663"/>
            <a:ext cx="30480" cy="5080"/>
          </a:xfrm>
          <a:custGeom>
            <a:avLst/>
            <a:gdLst/>
            <a:ahLst/>
            <a:cxnLst/>
            <a:rect l="l" t="t" r="r" b="b"/>
            <a:pathLst>
              <a:path w="30479" h="5080">
                <a:moveTo>
                  <a:pt x="0" y="0"/>
                </a:moveTo>
                <a:lnTo>
                  <a:pt x="30079" y="4819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33932" y="2846849"/>
            <a:ext cx="2540" cy="24130"/>
          </a:xfrm>
          <a:custGeom>
            <a:avLst/>
            <a:gdLst/>
            <a:ahLst/>
            <a:cxnLst/>
            <a:rect l="l" t="t" r="r" b="b"/>
            <a:pathLst>
              <a:path w="2539" h="24130">
                <a:moveTo>
                  <a:pt x="2407" y="24037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32261" y="2846926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0" y="0"/>
                </a:moveTo>
                <a:lnTo>
                  <a:pt x="7141" y="8786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31694" y="2854364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5" h="1269">
                <a:moveTo>
                  <a:pt x="0" y="1169"/>
                </a:moveTo>
                <a:lnTo>
                  <a:pt x="1922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48076" y="2851827"/>
            <a:ext cx="5715" cy="15240"/>
          </a:xfrm>
          <a:custGeom>
            <a:avLst/>
            <a:gdLst/>
            <a:ahLst/>
            <a:cxnLst/>
            <a:rect l="l" t="t" r="r" b="b"/>
            <a:pathLst>
              <a:path w="5714" h="15239">
                <a:moveTo>
                  <a:pt x="5281" y="0"/>
                </a:moveTo>
                <a:lnTo>
                  <a:pt x="0" y="15034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41879" y="2861820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5" h="11430">
                <a:moveTo>
                  <a:pt x="10533" y="0"/>
                </a:moveTo>
                <a:lnTo>
                  <a:pt x="0" y="11064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35056" y="2867326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11816" y="11597"/>
                </a:moveTo>
                <a:lnTo>
                  <a:pt x="0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23000" y="2863301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21723" y="0"/>
                </a:moveTo>
                <a:lnTo>
                  <a:pt x="0" y="10012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9638" y="2862988"/>
            <a:ext cx="6350" cy="19685"/>
          </a:xfrm>
          <a:custGeom>
            <a:avLst/>
            <a:gdLst/>
            <a:ahLst/>
            <a:cxnLst/>
            <a:rect l="l" t="t" r="r" b="b"/>
            <a:pathLst>
              <a:path w="6350" h="19685">
                <a:moveTo>
                  <a:pt x="0" y="19146"/>
                </a:moveTo>
                <a:lnTo>
                  <a:pt x="6176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5052" y="2859709"/>
            <a:ext cx="13970" cy="5715"/>
          </a:xfrm>
          <a:custGeom>
            <a:avLst/>
            <a:gdLst/>
            <a:ahLst/>
            <a:cxnLst/>
            <a:rect l="l" t="t" r="r" b="b"/>
            <a:pathLst>
              <a:path w="13970" h="5714">
                <a:moveTo>
                  <a:pt x="13627" y="5577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10616" y="2857795"/>
            <a:ext cx="26670" cy="5080"/>
          </a:xfrm>
          <a:custGeom>
            <a:avLst/>
            <a:gdLst/>
            <a:ahLst/>
            <a:cxnLst/>
            <a:rect l="l" t="t" r="r" b="b"/>
            <a:pathLst>
              <a:path w="26670" h="5080">
                <a:moveTo>
                  <a:pt x="0" y="0"/>
                </a:moveTo>
                <a:lnTo>
                  <a:pt x="26309" y="4593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34906" y="2852313"/>
            <a:ext cx="1905" cy="17780"/>
          </a:xfrm>
          <a:custGeom>
            <a:avLst/>
            <a:gdLst/>
            <a:ahLst/>
            <a:cxnLst/>
            <a:rect l="l" t="t" r="r" b="b"/>
            <a:pathLst>
              <a:path w="1904" h="17780">
                <a:moveTo>
                  <a:pt x="1810" y="17416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86212" y="2909734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1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33136" y="2898173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60" h="15875">
                <a:moveTo>
                  <a:pt x="0" y="0"/>
                </a:moveTo>
                <a:lnTo>
                  <a:pt x="9867" y="15746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31286" y="2908692"/>
            <a:ext cx="26034" cy="3810"/>
          </a:xfrm>
          <a:custGeom>
            <a:avLst/>
            <a:gdLst/>
            <a:ahLst/>
            <a:cxnLst/>
            <a:rect l="l" t="t" r="r" b="b"/>
            <a:pathLst>
              <a:path w="26035" h="3810">
                <a:moveTo>
                  <a:pt x="0" y="0"/>
                </a:moveTo>
                <a:lnTo>
                  <a:pt x="25792" y="3733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230003" y="2906988"/>
            <a:ext cx="23495" cy="5715"/>
          </a:xfrm>
          <a:custGeom>
            <a:avLst/>
            <a:gdLst/>
            <a:ahLst/>
            <a:cxnLst/>
            <a:rect l="l" t="t" r="r" b="b"/>
            <a:pathLst>
              <a:path w="23495" h="5714">
                <a:moveTo>
                  <a:pt x="23186" y="5134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234598" y="2905392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4">
                <a:moveTo>
                  <a:pt x="0" y="0"/>
                </a:moveTo>
                <a:lnTo>
                  <a:pt x="16014" y="16567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28551" y="2915775"/>
            <a:ext cx="27940" cy="5715"/>
          </a:xfrm>
          <a:custGeom>
            <a:avLst/>
            <a:gdLst/>
            <a:ahLst/>
            <a:cxnLst/>
            <a:rect l="l" t="t" r="r" b="b"/>
            <a:pathLst>
              <a:path w="27939" h="5714">
                <a:moveTo>
                  <a:pt x="27761" y="5207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221985" y="2913077"/>
            <a:ext cx="20955" cy="16510"/>
          </a:xfrm>
          <a:custGeom>
            <a:avLst/>
            <a:gdLst/>
            <a:ahLst/>
            <a:cxnLst/>
            <a:rect l="l" t="t" r="r" b="b"/>
            <a:pathLst>
              <a:path w="20954" h="16510">
                <a:moveTo>
                  <a:pt x="20719" y="0"/>
                </a:moveTo>
                <a:lnTo>
                  <a:pt x="0" y="15927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225069" y="2903878"/>
            <a:ext cx="10160" cy="25400"/>
          </a:xfrm>
          <a:custGeom>
            <a:avLst/>
            <a:gdLst/>
            <a:ahLst/>
            <a:cxnLst/>
            <a:rect l="l" t="t" r="r" b="b"/>
            <a:pathLst>
              <a:path w="10160" h="25400">
                <a:moveTo>
                  <a:pt x="0" y="24827"/>
                </a:moveTo>
                <a:lnTo>
                  <a:pt x="10115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206876" y="2900965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60">
                <a:moveTo>
                  <a:pt x="31312" y="10159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210328" y="2903442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4" h="3175">
                <a:moveTo>
                  <a:pt x="0" y="0"/>
                </a:moveTo>
                <a:lnTo>
                  <a:pt x="30825" y="3002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31296" y="2894609"/>
            <a:ext cx="5080" cy="20320"/>
          </a:xfrm>
          <a:custGeom>
            <a:avLst/>
            <a:gdLst/>
            <a:ahLst/>
            <a:cxnLst/>
            <a:rect l="l" t="t" r="r" b="b"/>
            <a:pathLst>
              <a:path w="5079" h="20319">
                <a:moveTo>
                  <a:pt x="0" y="19732"/>
                </a:moveTo>
                <a:lnTo>
                  <a:pt x="4714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35285" y="2896357"/>
            <a:ext cx="7620" cy="12065"/>
          </a:xfrm>
          <a:custGeom>
            <a:avLst/>
            <a:gdLst/>
            <a:ahLst/>
            <a:cxnLst/>
            <a:rect l="l" t="t" r="r" b="b"/>
            <a:pathLst>
              <a:path w="7620" h="12064">
                <a:moveTo>
                  <a:pt x="0" y="0"/>
                </a:moveTo>
                <a:lnTo>
                  <a:pt x="7310" y="11938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32559" y="2907217"/>
            <a:ext cx="19050" cy="2540"/>
          </a:xfrm>
          <a:custGeom>
            <a:avLst/>
            <a:gdLst/>
            <a:ahLst/>
            <a:cxnLst/>
            <a:rect l="l" t="t" r="r" b="b"/>
            <a:pathLst>
              <a:path w="19050" h="2539">
                <a:moveTo>
                  <a:pt x="0" y="0"/>
                </a:moveTo>
                <a:lnTo>
                  <a:pt x="18580" y="2276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238885" y="2908236"/>
            <a:ext cx="15875" cy="3175"/>
          </a:xfrm>
          <a:custGeom>
            <a:avLst/>
            <a:gdLst/>
            <a:ahLst/>
            <a:cxnLst/>
            <a:rect l="l" t="t" r="r" b="b"/>
            <a:pathLst>
              <a:path w="15875" h="3175">
                <a:moveTo>
                  <a:pt x="15536" y="2703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36090" y="2903908"/>
            <a:ext cx="13970" cy="14604"/>
          </a:xfrm>
          <a:custGeom>
            <a:avLst/>
            <a:gdLst/>
            <a:ahLst/>
            <a:cxnLst/>
            <a:rect l="l" t="t" r="r" b="b"/>
            <a:pathLst>
              <a:path w="13970" h="14605">
                <a:moveTo>
                  <a:pt x="0" y="0"/>
                </a:moveTo>
                <a:lnTo>
                  <a:pt x="13607" y="14056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38258" y="2916625"/>
            <a:ext cx="19685" cy="4445"/>
          </a:xfrm>
          <a:custGeom>
            <a:avLst/>
            <a:gdLst/>
            <a:ahLst/>
            <a:cxnLst/>
            <a:rect l="l" t="t" r="r" b="b"/>
            <a:pathLst>
              <a:path w="19685" h="4444">
                <a:moveTo>
                  <a:pt x="19117" y="4053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27655" y="2911970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16392" y="0"/>
                </a:moveTo>
                <a:lnTo>
                  <a:pt x="0" y="12622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225676" y="2907735"/>
            <a:ext cx="7620" cy="19685"/>
          </a:xfrm>
          <a:custGeom>
            <a:avLst/>
            <a:gdLst/>
            <a:ahLst/>
            <a:cxnLst/>
            <a:rect l="l" t="t" r="r" b="b"/>
            <a:pathLst>
              <a:path w="7620" h="19685">
                <a:moveTo>
                  <a:pt x="0" y="19466"/>
                </a:moveTo>
                <a:lnTo>
                  <a:pt x="742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217410" y="2903219"/>
            <a:ext cx="22225" cy="6985"/>
          </a:xfrm>
          <a:custGeom>
            <a:avLst/>
            <a:gdLst/>
            <a:ahLst/>
            <a:cxnLst/>
            <a:rect l="l" t="t" r="r" b="b"/>
            <a:pathLst>
              <a:path w="22225" h="6985">
                <a:moveTo>
                  <a:pt x="21982" y="6788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211571" y="2902161"/>
            <a:ext cx="23495" cy="1905"/>
          </a:xfrm>
          <a:custGeom>
            <a:avLst/>
            <a:gdLst/>
            <a:ahLst/>
            <a:cxnLst/>
            <a:rect l="l" t="t" r="r" b="b"/>
            <a:pathLst>
              <a:path w="23495" h="1905">
                <a:moveTo>
                  <a:pt x="0" y="0"/>
                </a:moveTo>
                <a:lnTo>
                  <a:pt x="23116" y="1444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231385" y="2899142"/>
            <a:ext cx="4445" cy="13970"/>
          </a:xfrm>
          <a:custGeom>
            <a:avLst/>
            <a:gdLst/>
            <a:ahLst/>
            <a:cxnLst/>
            <a:rect l="l" t="t" r="r" b="b"/>
            <a:pathLst>
              <a:path w="4445" h="13969">
                <a:moveTo>
                  <a:pt x="0" y="13681"/>
                </a:moveTo>
                <a:lnTo>
                  <a:pt x="3948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86212" y="2959496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1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228988" y="2943971"/>
            <a:ext cx="18415" cy="12065"/>
          </a:xfrm>
          <a:custGeom>
            <a:avLst/>
            <a:gdLst/>
            <a:ahLst/>
            <a:cxnLst/>
            <a:rect l="l" t="t" r="r" b="b"/>
            <a:pathLst>
              <a:path w="18414" h="12064">
                <a:moveTo>
                  <a:pt x="0" y="0"/>
                </a:moveTo>
                <a:lnTo>
                  <a:pt x="18162" y="11599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239701" y="2951487"/>
            <a:ext cx="18415" cy="8255"/>
          </a:xfrm>
          <a:custGeom>
            <a:avLst/>
            <a:gdLst/>
            <a:ahLst/>
            <a:cxnLst/>
            <a:rect l="l" t="t" r="r" b="b"/>
            <a:pathLst>
              <a:path w="18414" h="8255">
                <a:moveTo>
                  <a:pt x="0" y="0"/>
                </a:moveTo>
                <a:lnTo>
                  <a:pt x="18212" y="8054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235643" y="2955097"/>
            <a:ext cx="17145" cy="6350"/>
          </a:xfrm>
          <a:custGeom>
            <a:avLst/>
            <a:gdLst/>
            <a:ahLst/>
            <a:cxnLst/>
            <a:rect l="l" t="t" r="r" b="b"/>
            <a:pathLst>
              <a:path w="17145" h="6350">
                <a:moveTo>
                  <a:pt x="16720" y="0"/>
                </a:moveTo>
                <a:lnTo>
                  <a:pt x="0" y="608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232539" y="2953380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39">
                <a:moveTo>
                  <a:pt x="0" y="0"/>
                </a:moveTo>
                <a:lnTo>
                  <a:pt x="16909" y="14634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222940" y="2964680"/>
            <a:ext cx="31750" cy="3175"/>
          </a:xfrm>
          <a:custGeom>
            <a:avLst/>
            <a:gdLst/>
            <a:ahLst/>
            <a:cxnLst/>
            <a:rect l="l" t="t" r="r" b="b"/>
            <a:pathLst>
              <a:path w="31750" h="3175">
                <a:moveTo>
                  <a:pt x="31322" y="0"/>
                </a:moveTo>
                <a:lnTo>
                  <a:pt x="0" y="2708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215908" y="2966728"/>
            <a:ext cx="19050" cy="635"/>
          </a:xfrm>
          <a:custGeom>
            <a:avLst/>
            <a:gdLst/>
            <a:ahLst/>
            <a:cxnLst/>
            <a:rect l="l" t="t" r="r" b="b"/>
            <a:pathLst>
              <a:path w="19050" h="635">
                <a:moveTo>
                  <a:pt x="18431" y="0"/>
                </a:moveTo>
                <a:lnTo>
                  <a:pt x="0" y="25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216505" y="2962758"/>
            <a:ext cx="22225" cy="5715"/>
          </a:xfrm>
          <a:custGeom>
            <a:avLst/>
            <a:gdLst/>
            <a:ahLst/>
            <a:cxnLst/>
            <a:rect l="l" t="t" r="r" b="b"/>
            <a:pathLst>
              <a:path w="22225" h="5714">
                <a:moveTo>
                  <a:pt x="0" y="5197"/>
                </a:moveTo>
                <a:lnTo>
                  <a:pt x="21922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212128" y="2953996"/>
            <a:ext cx="26034" cy="14604"/>
          </a:xfrm>
          <a:custGeom>
            <a:avLst/>
            <a:gdLst/>
            <a:ahLst/>
            <a:cxnLst/>
            <a:rect l="l" t="t" r="r" b="b"/>
            <a:pathLst>
              <a:path w="26035" h="14605">
                <a:moveTo>
                  <a:pt x="25831" y="14279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211382" y="2957383"/>
            <a:ext cx="24130" cy="635"/>
          </a:xfrm>
          <a:custGeom>
            <a:avLst/>
            <a:gdLst/>
            <a:ahLst/>
            <a:cxnLst/>
            <a:rect l="l" t="t" r="r" b="b"/>
            <a:pathLst>
              <a:path w="24129" h="635">
                <a:moveTo>
                  <a:pt x="0" y="282"/>
                </a:moveTo>
                <a:lnTo>
                  <a:pt x="24131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229973" y="2942386"/>
            <a:ext cx="6985" cy="18415"/>
          </a:xfrm>
          <a:custGeom>
            <a:avLst/>
            <a:gdLst/>
            <a:ahLst/>
            <a:cxnLst/>
            <a:rect l="l" t="t" r="r" b="b"/>
            <a:pathLst>
              <a:path w="6985" h="18414">
                <a:moveTo>
                  <a:pt x="0" y="18159"/>
                </a:moveTo>
                <a:lnTo>
                  <a:pt x="6465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230858" y="2941747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70" h="10160">
                <a:moveTo>
                  <a:pt x="0" y="0"/>
                </a:moveTo>
                <a:lnTo>
                  <a:pt x="13736" y="9684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241422" y="2949168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0" y="0"/>
                </a:moveTo>
                <a:lnTo>
                  <a:pt x="9747" y="5496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41193" y="2954199"/>
            <a:ext cx="12700" cy="5080"/>
          </a:xfrm>
          <a:custGeom>
            <a:avLst/>
            <a:gdLst/>
            <a:ahLst/>
            <a:cxnLst/>
            <a:rect l="l" t="t" r="r" b="b"/>
            <a:pathLst>
              <a:path w="12700" h="5080">
                <a:moveTo>
                  <a:pt x="12542" y="0"/>
                </a:moveTo>
                <a:lnTo>
                  <a:pt x="0" y="4626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33842" y="2952065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4" h="11430">
                <a:moveTo>
                  <a:pt x="0" y="0"/>
                </a:moveTo>
                <a:lnTo>
                  <a:pt x="14532" y="11182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231127" y="2964560"/>
            <a:ext cx="24765" cy="1270"/>
          </a:xfrm>
          <a:custGeom>
            <a:avLst/>
            <a:gdLst/>
            <a:ahLst/>
            <a:cxnLst/>
            <a:rect l="l" t="t" r="r" b="b"/>
            <a:pathLst>
              <a:path w="24764" h="1269">
                <a:moveTo>
                  <a:pt x="24479" y="0"/>
                </a:moveTo>
                <a:lnTo>
                  <a:pt x="0" y="1134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222155" y="2965944"/>
            <a:ext cx="13970" cy="635"/>
          </a:xfrm>
          <a:custGeom>
            <a:avLst/>
            <a:gdLst/>
            <a:ahLst/>
            <a:cxnLst/>
            <a:rect l="l" t="t" r="r" b="b"/>
            <a:pathLst>
              <a:path w="13970" h="635">
                <a:moveTo>
                  <a:pt x="13438" y="0"/>
                </a:moveTo>
                <a:lnTo>
                  <a:pt x="0" y="47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217589" y="2962415"/>
            <a:ext cx="14604" cy="3810"/>
          </a:xfrm>
          <a:custGeom>
            <a:avLst/>
            <a:gdLst/>
            <a:ahLst/>
            <a:cxnLst/>
            <a:rect l="l" t="t" r="r" b="b"/>
            <a:pathLst>
              <a:path w="14604" h="3810">
                <a:moveTo>
                  <a:pt x="0" y="3606"/>
                </a:moveTo>
                <a:lnTo>
                  <a:pt x="14572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219688" y="2956649"/>
            <a:ext cx="19685" cy="10795"/>
          </a:xfrm>
          <a:custGeom>
            <a:avLst/>
            <a:gdLst/>
            <a:ahLst/>
            <a:cxnLst/>
            <a:rect l="l" t="t" r="r" b="b"/>
            <a:pathLst>
              <a:path w="19685" h="10794">
                <a:moveTo>
                  <a:pt x="19366" y="10645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212615" y="2955736"/>
            <a:ext cx="20320" cy="635"/>
          </a:xfrm>
          <a:custGeom>
            <a:avLst/>
            <a:gdLst/>
            <a:ahLst/>
            <a:cxnLst/>
            <a:rect l="l" t="t" r="r" b="b"/>
            <a:pathLst>
              <a:path w="20320" h="635">
                <a:moveTo>
                  <a:pt x="0" y="0"/>
                </a:moveTo>
                <a:lnTo>
                  <a:pt x="19704" y="278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230988" y="2946271"/>
            <a:ext cx="5080" cy="13335"/>
          </a:xfrm>
          <a:custGeom>
            <a:avLst/>
            <a:gdLst/>
            <a:ahLst/>
            <a:cxnLst/>
            <a:rect l="l" t="t" r="r" b="b"/>
            <a:pathLst>
              <a:path w="5079" h="13335">
                <a:moveTo>
                  <a:pt x="0" y="12950"/>
                </a:moveTo>
                <a:lnTo>
                  <a:pt x="4744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4395023" y="3004661"/>
            <a:ext cx="34861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0" dirty="0">
                <a:solidFill>
                  <a:srgbClr val="0096FF"/>
                </a:solidFill>
                <a:latin typeface="Calibri"/>
                <a:cs typeface="Calibri"/>
              </a:rPr>
              <a:t>O</a:t>
            </a:r>
            <a:r>
              <a:rPr sz="1000" spc="-10" dirty="0">
                <a:solidFill>
                  <a:srgbClr val="0096FF"/>
                </a:solidFill>
                <a:latin typeface="Calibri"/>
                <a:cs typeface="Calibri"/>
              </a:rPr>
              <a:t>f</a:t>
            </a:r>
            <a:r>
              <a:rPr sz="1000" spc="-25" dirty="0">
                <a:solidFill>
                  <a:srgbClr val="0096FF"/>
                </a:solidFill>
                <a:latin typeface="Calibri"/>
                <a:cs typeface="Calibri"/>
              </a:rPr>
              <a:t>f</a:t>
            </a:r>
            <a:r>
              <a:rPr sz="1000" dirty="0">
                <a:solidFill>
                  <a:srgbClr val="0096FF"/>
                </a:solidFill>
                <a:latin typeface="Calibri"/>
                <a:cs typeface="Calibri"/>
              </a:rPr>
              <a:t>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4418898" y="2821217"/>
            <a:ext cx="264795" cy="1270"/>
          </a:xfrm>
          <a:custGeom>
            <a:avLst/>
            <a:gdLst/>
            <a:ahLst/>
            <a:cxnLst/>
            <a:rect l="l" t="t" r="r" b="b"/>
            <a:pathLst>
              <a:path w="264795" h="1269">
                <a:moveTo>
                  <a:pt x="0" y="907"/>
                </a:moveTo>
                <a:lnTo>
                  <a:pt x="264344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677355" y="2813787"/>
            <a:ext cx="1270" cy="180975"/>
          </a:xfrm>
          <a:custGeom>
            <a:avLst/>
            <a:gdLst/>
            <a:ahLst/>
            <a:cxnLst/>
            <a:rect l="l" t="t" r="r" b="b"/>
            <a:pathLst>
              <a:path w="1270" h="180975">
                <a:moveTo>
                  <a:pt x="809" y="0"/>
                </a:moveTo>
                <a:lnTo>
                  <a:pt x="0" y="180421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424098" y="2990025"/>
            <a:ext cx="262255" cy="1905"/>
          </a:xfrm>
          <a:custGeom>
            <a:avLst/>
            <a:gdLst/>
            <a:ahLst/>
            <a:cxnLst/>
            <a:rect l="l" t="t" r="r" b="b"/>
            <a:pathLst>
              <a:path w="262254" h="1905">
                <a:moveTo>
                  <a:pt x="261675" y="0"/>
                </a:moveTo>
                <a:lnTo>
                  <a:pt x="0" y="1414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425821" y="2817457"/>
            <a:ext cx="3175" cy="179070"/>
          </a:xfrm>
          <a:custGeom>
            <a:avLst/>
            <a:gdLst/>
            <a:ahLst/>
            <a:cxnLst/>
            <a:rect l="l" t="t" r="r" b="b"/>
            <a:pathLst>
              <a:path w="3175" h="179069">
                <a:moveTo>
                  <a:pt x="3094" y="178715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420142" y="2819427"/>
            <a:ext cx="259715" cy="1905"/>
          </a:xfrm>
          <a:custGeom>
            <a:avLst/>
            <a:gdLst/>
            <a:ahLst/>
            <a:cxnLst/>
            <a:rect l="l" t="t" r="r" b="b"/>
            <a:pathLst>
              <a:path w="259714" h="1905">
                <a:moveTo>
                  <a:pt x="0" y="1363"/>
                </a:moveTo>
                <a:lnTo>
                  <a:pt x="259231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678862" y="2812545"/>
            <a:ext cx="1270" cy="176530"/>
          </a:xfrm>
          <a:custGeom>
            <a:avLst/>
            <a:gdLst/>
            <a:ahLst/>
            <a:cxnLst/>
            <a:rect l="l" t="t" r="r" b="b"/>
            <a:pathLst>
              <a:path w="1270" h="176530">
                <a:moveTo>
                  <a:pt x="1119" y="0"/>
                </a:moveTo>
                <a:lnTo>
                  <a:pt x="0" y="176281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430081" y="2989763"/>
            <a:ext cx="257175" cy="1905"/>
          </a:xfrm>
          <a:custGeom>
            <a:avLst/>
            <a:gdLst/>
            <a:ahLst/>
            <a:cxnLst/>
            <a:rect l="l" t="t" r="r" b="b"/>
            <a:pathLst>
              <a:path w="257175" h="1905">
                <a:moveTo>
                  <a:pt x="256942" y="0"/>
                </a:moveTo>
                <a:lnTo>
                  <a:pt x="0" y="138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426310" y="2820871"/>
            <a:ext cx="3175" cy="174625"/>
          </a:xfrm>
          <a:custGeom>
            <a:avLst/>
            <a:gdLst/>
            <a:ahLst/>
            <a:cxnLst/>
            <a:rect l="l" t="t" r="r" b="b"/>
            <a:pathLst>
              <a:path w="3175" h="174625">
                <a:moveTo>
                  <a:pt x="2703" y="174077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529139" y="2859971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9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474445" y="2851908"/>
            <a:ext cx="14604" cy="7620"/>
          </a:xfrm>
          <a:custGeom>
            <a:avLst/>
            <a:gdLst/>
            <a:ahLst/>
            <a:cxnLst/>
            <a:rect l="l" t="t" r="r" b="b"/>
            <a:pathLst>
              <a:path w="14604" h="7619">
                <a:moveTo>
                  <a:pt x="0" y="0"/>
                </a:moveTo>
                <a:lnTo>
                  <a:pt x="14097" y="7131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476773" y="2850610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4" h="17780">
                <a:moveTo>
                  <a:pt x="0" y="0"/>
                </a:moveTo>
                <a:lnTo>
                  <a:pt x="20533" y="17593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481372" y="2860596"/>
            <a:ext cx="18415" cy="11430"/>
          </a:xfrm>
          <a:custGeom>
            <a:avLst/>
            <a:gdLst/>
            <a:ahLst/>
            <a:cxnLst/>
            <a:rect l="l" t="t" r="r" b="b"/>
            <a:pathLst>
              <a:path w="18414" h="11430">
                <a:moveTo>
                  <a:pt x="18133" y="0"/>
                </a:moveTo>
                <a:lnTo>
                  <a:pt x="0" y="11289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481459" y="2858585"/>
            <a:ext cx="11430" cy="24765"/>
          </a:xfrm>
          <a:custGeom>
            <a:avLst/>
            <a:gdLst/>
            <a:ahLst/>
            <a:cxnLst/>
            <a:rect l="l" t="t" r="r" b="b"/>
            <a:pathLst>
              <a:path w="11429" h="24764">
                <a:moveTo>
                  <a:pt x="11255" y="0"/>
                </a:moveTo>
                <a:lnTo>
                  <a:pt x="0" y="24461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477686" y="2861253"/>
            <a:ext cx="8890" cy="23495"/>
          </a:xfrm>
          <a:custGeom>
            <a:avLst/>
            <a:gdLst/>
            <a:ahLst/>
            <a:cxnLst/>
            <a:rect l="l" t="t" r="r" b="b"/>
            <a:pathLst>
              <a:path w="8889" h="23494">
                <a:moveTo>
                  <a:pt x="8599" y="22969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464113" y="2868260"/>
            <a:ext cx="20955" cy="8890"/>
          </a:xfrm>
          <a:custGeom>
            <a:avLst/>
            <a:gdLst/>
            <a:ahLst/>
            <a:cxnLst/>
            <a:rect l="l" t="t" r="r" b="b"/>
            <a:pathLst>
              <a:path w="20954" h="8889">
                <a:moveTo>
                  <a:pt x="20672" y="0"/>
                </a:moveTo>
                <a:lnTo>
                  <a:pt x="0" y="8384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466747" y="2859993"/>
            <a:ext cx="2540" cy="24130"/>
          </a:xfrm>
          <a:custGeom>
            <a:avLst/>
            <a:gdLst/>
            <a:ahLst/>
            <a:cxnLst/>
            <a:rect l="l" t="t" r="r" b="b"/>
            <a:pathLst>
              <a:path w="2539" h="24130">
                <a:moveTo>
                  <a:pt x="0" y="23561"/>
                </a:moveTo>
                <a:lnTo>
                  <a:pt x="2301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451219" y="2862029"/>
            <a:ext cx="24765" cy="3810"/>
          </a:xfrm>
          <a:custGeom>
            <a:avLst/>
            <a:gdLst/>
            <a:ahLst/>
            <a:cxnLst/>
            <a:rect l="l" t="t" r="r" b="b"/>
            <a:pathLst>
              <a:path w="24764" h="3810">
                <a:moveTo>
                  <a:pt x="24531" y="3665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455209" y="2854915"/>
            <a:ext cx="31115" cy="9525"/>
          </a:xfrm>
          <a:custGeom>
            <a:avLst/>
            <a:gdLst/>
            <a:ahLst/>
            <a:cxnLst/>
            <a:rect l="l" t="t" r="r" b="b"/>
            <a:pathLst>
              <a:path w="31114" h="9525">
                <a:moveTo>
                  <a:pt x="0" y="9193"/>
                </a:moveTo>
                <a:lnTo>
                  <a:pt x="3070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476218" y="2849738"/>
            <a:ext cx="1905" cy="17145"/>
          </a:xfrm>
          <a:custGeom>
            <a:avLst/>
            <a:gdLst/>
            <a:ahLst/>
            <a:cxnLst/>
            <a:rect l="l" t="t" r="r" b="b"/>
            <a:pathLst>
              <a:path w="1904" h="17144">
                <a:moveTo>
                  <a:pt x="0" y="16670"/>
                </a:moveTo>
                <a:lnTo>
                  <a:pt x="1677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475769" y="2850508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80">
                <a:moveTo>
                  <a:pt x="0" y="0"/>
                </a:moveTo>
                <a:lnTo>
                  <a:pt x="9311" y="4877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478192" y="2849160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0" y="0"/>
                </a:moveTo>
                <a:lnTo>
                  <a:pt x="16753" y="1347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490264" y="2859390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19">
                <a:moveTo>
                  <a:pt x="10508" y="0"/>
                </a:moveTo>
                <a:lnTo>
                  <a:pt x="0" y="7224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486056" y="2857585"/>
            <a:ext cx="8890" cy="19685"/>
          </a:xfrm>
          <a:custGeom>
            <a:avLst/>
            <a:gdLst/>
            <a:ahLst/>
            <a:cxnLst/>
            <a:rect l="l" t="t" r="r" b="b"/>
            <a:pathLst>
              <a:path w="8889" h="19685">
                <a:moveTo>
                  <a:pt x="8431" y="0"/>
                </a:moveTo>
                <a:lnTo>
                  <a:pt x="0" y="19392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481807" y="2868718"/>
            <a:ext cx="5715" cy="14604"/>
          </a:xfrm>
          <a:custGeom>
            <a:avLst/>
            <a:gdLst/>
            <a:ahLst/>
            <a:cxnLst/>
            <a:rect l="l" t="t" r="r" b="b"/>
            <a:pathLst>
              <a:path w="5714" h="14605">
                <a:moveTo>
                  <a:pt x="5345" y="14402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469082" y="2867088"/>
            <a:ext cx="17145" cy="7620"/>
          </a:xfrm>
          <a:custGeom>
            <a:avLst/>
            <a:gdLst/>
            <a:ahLst/>
            <a:cxnLst/>
            <a:rect l="l" t="t" r="r" b="b"/>
            <a:pathLst>
              <a:path w="17145" h="7619">
                <a:moveTo>
                  <a:pt x="16975" y="0"/>
                </a:moveTo>
                <a:lnTo>
                  <a:pt x="0" y="7606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467226" y="2863267"/>
            <a:ext cx="1905" cy="19050"/>
          </a:xfrm>
          <a:custGeom>
            <a:avLst/>
            <a:gdLst/>
            <a:ahLst/>
            <a:cxnLst/>
            <a:rect l="l" t="t" r="r" b="b"/>
            <a:pathLst>
              <a:path w="1904" h="19050">
                <a:moveTo>
                  <a:pt x="0" y="18969"/>
                </a:moveTo>
                <a:lnTo>
                  <a:pt x="1446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459751" y="2861915"/>
            <a:ext cx="17145" cy="3810"/>
          </a:xfrm>
          <a:custGeom>
            <a:avLst/>
            <a:gdLst/>
            <a:ahLst/>
            <a:cxnLst/>
            <a:rect l="l" t="t" r="r" b="b"/>
            <a:pathLst>
              <a:path w="17145" h="3810">
                <a:moveTo>
                  <a:pt x="17123" y="3331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456412" y="2855661"/>
            <a:ext cx="22225" cy="7620"/>
          </a:xfrm>
          <a:custGeom>
            <a:avLst/>
            <a:gdLst/>
            <a:ahLst/>
            <a:cxnLst/>
            <a:rect l="l" t="t" r="r" b="b"/>
            <a:pathLst>
              <a:path w="22225" h="7619">
                <a:moveTo>
                  <a:pt x="0" y="7065"/>
                </a:moveTo>
                <a:lnTo>
                  <a:pt x="21747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476313" y="2852206"/>
            <a:ext cx="2540" cy="13335"/>
          </a:xfrm>
          <a:custGeom>
            <a:avLst/>
            <a:gdLst/>
            <a:ahLst/>
            <a:cxnLst/>
            <a:rect l="l" t="t" r="r" b="b"/>
            <a:pathLst>
              <a:path w="2539" h="13335">
                <a:moveTo>
                  <a:pt x="0" y="12843"/>
                </a:moveTo>
                <a:lnTo>
                  <a:pt x="2313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29139" y="2909734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9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475806" y="2893209"/>
            <a:ext cx="3175" cy="22225"/>
          </a:xfrm>
          <a:custGeom>
            <a:avLst/>
            <a:gdLst/>
            <a:ahLst/>
            <a:cxnLst/>
            <a:rect l="l" t="t" r="r" b="b"/>
            <a:pathLst>
              <a:path w="3175" h="22225">
                <a:moveTo>
                  <a:pt x="2577" y="0"/>
                </a:moveTo>
                <a:lnTo>
                  <a:pt x="0" y="21798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72783" y="2909064"/>
            <a:ext cx="27940" cy="635"/>
          </a:xfrm>
          <a:custGeom>
            <a:avLst/>
            <a:gdLst/>
            <a:ahLst/>
            <a:cxnLst/>
            <a:rect l="l" t="t" r="r" b="b"/>
            <a:pathLst>
              <a:path w="27939" h="635">
                <a:moveTo>
                  <a:pt x="0" y="594"/>
                </a:moveTo>
                <a:lnTo>
                  <a:pt x="27362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76655" y="2905263"/>
            <a:ext cx="22225" cy="16510"/>
          </a:xfrm>
          <a:custGeom>
            <a:avLst/>
            <a:gdLst/>
            <a:ahLst/>
            <a:cxnLst/>
            <a:rect l="l" t="t" r="r" b="b"/>
            <a:pathLst>
              <a:path w="22225" h="16510">
                <a:moveTo>
                  <a:pt x="21954" y="0"/>
                </a:moveTo>
                <a:lnTo>
                  <a:pt x="0" y="15983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474295" y="2915186"/>
            <a:ext cx="23495" cy="11430"/>
          </a:xfrm>
          <a:custGeom>
            <a:avLst/>
            <a:gdLst/>
            <a:ahLst/>
            <a:cxnLst/>
            <a:rect l="l" t="t" r="r" b="b"/>
            <a:pathLst>
              <a:path w="23495" h="11430">
                <a:moveTo>
                  <a:pt x="0" y="0"/>
                </a:moveTo>
                <a:lnTo>
                  <a:pt x="23452" y="11258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466456" y="2917500"/>
            <a:ext cx="32384" cy="8255"/>
          </a:xfrm>
          <a:custGeom>
            <a:avLst/>
            <a:gdLst/>
            <a:ahLst/>
            <a:cxnLst/>
            <a:rect l="l" t="t" r="r" b="b"/>
            <a:pathLst>
              <a:path w="32385" h="8255">
                <a:moveTo>
                  <a:pt x="31891" y="7726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471425" y="2910370"/>
            <a:ext cx="4445" cy="19685"/>
          </a:xfrm>
          <a:custGeom>
            <a:avLst/>
            <a:gdLst/>
            <a:ahLst/>
            <a:cxnLst/>
            <a:rect l="l" t="t" r="r" b="b"/>
            <a:pathLst>
              <a:path w="4445" h="19685">
                <a:moveTo>
                  <a:pt x="4135" y="0"/>
                </a:moveTo>
                <a:lnTo>
                  <a:pt x="0" y="19266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464896" y="2903853"/>
            <a:ext cx="10160" cy="31750"/>
          </a:xfrm>
          <a:custGeom>
            <a:avLst/>
            <a:gdLst/>
            <a:ahLst/>
            <a:cxnLst/>
            <a:rect l="l" t="t" r="r" b="b"/>
            <a:pathLst>
              <a:path w="10160" h="31750">
                <a:moveTo>
                  <a:pt x="10149" y="31728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456472" y="2904516"/>
            <a:ext cx="19050" cy="10160"/>
          </a:xfrm>
          <a:custGeom>
            <a:avLst/>
            <a:gdLst/>
            <a:ahLst/>
            <a:cxnLst/>
            <a:rect l="l" t="t" r="r" b="b"/>
            <a:pathLst>
              <a:path w="19050" h="10160">
                <a:moveTo>
                  <a:pt x="18805" y="9538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456225" y="2905877"/>
            <a:ext cx="24765" cy="5080"/>
          </a:xfrm>
          <a:custGeom>
            <a:avLst/>
            <a:gdLst/>
            <a:ahLst/>
            <a:cxnLst/>
            <a:rect l="l" t="t" r="r" b="b"/>
            <a:pathLst>
              <a:path w="24764" h="5080">
                <a:moveTo>
                  <a:pt x="0" y="0"/>
                </a:moveTo>
                <a:lnTo>
                  <a:pt x="24306" y="4471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473862" y="2897485"/>
            <a:ext cx="5080" cy="15240"/>
          </a:xfrm>
          <a:custGeom>
            <a:avLst/>
            <a:gdLst/>
            <a:ahLst/>
            <a:cxnLst/>
            <a:rect l="l" t="t" r="r" b="b"/>
            <a:pathLst>
              <a:path w="5079" h="15239">
                <a:moveTo>
                  <a:pt x="0" y="14975"/>
                </a:moveTo>
                <a:lnTo>
                  <a:pt x="4584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478419" y="2891994"/>
            <a:ext cx="1905" cy="16510"/>
          </a:xfrm>
          <a:custGeom>
            <a:avLst/>
            <a:gdLst/>
            <a:ahLst/>
            <a:cxnLst/>
            <a:rect l="l" t="t" r="r" b="b"/>
            <a:pathLst>
              <a:path w="1904" h="16510">
                <a:moveTo>
                  <a:pt x="1466" y="0"/>
                </a:moveTo>
                <a:lnTo>
                  <a:pt x="0" y="16426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474000" y="2907201"/>
            <a:ext cx="20955" cy="635"/>
          </a:xfrm>
          <a:custGeom>
            <a:avLst/>
            <a:gdLst/>
            <a:ahLst/>
            <a:cxnLst/>
            <a:rect l="l" t="t" r="r" b="b"/>
            <a:pathLst>
              <a:path w="20954" h="635">
                <a:moveTo>
                  <a:pt x="0" y="0"/>
                </a:moveTo>
                <a:lnTo>
                  <a:pt x="20415" y="373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482138" y="2904302"/>
            <a:ext cx="18415" cy="13335"/>
          </a:xfrm>
          <a:custGeom>
            <a:avLst/>
            <a:gdLst/>
            <a:ahLst/>
            <a:cxnLst/>
            <a:rect l="l" t="t" r="r" b="b"/>
            <a:pathLst>
              <a:path w="18414" h="13335">
                <a:moveTo>
                  <a:pt x="17922" y="0"/>
                </a:moveTo>
                <a:lnTo>
                  <a:pt x="0" y="12951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475683" y="2913642"/>
            <a:ext cx="18415" cy="8890"/>
          </a:xfrm>
          <a:custGeom>
            <a:avLst/>
            <a:gdLst/>
            <a:ahLst/>
            <a:cxnLst/>
            <a:rect l="l" t="t" r="r" b="b"/>
            <a:pathLst>
              <a:path w="18414" h="8889">
                <a:moveTo>
                  <a:pt x="0" y="0"/>
                </a:moveTo>
                <a:lnTo>
                  <a:pt x="17823" y="8287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474897" y="2918013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24558" y="6527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474226" y="2909203"/>
            <a:ext cx="3175" cy="16510"/>
          </a:xfrm>
          <a:custGeom>
            <a:avLst/>
            <a:gdLst/>
            <a:ahLst/>
            <a:cxnLst/>
            <a:rect l="l" t="t" r="r" b="b"/>
            <a:pathLst>
              <a:path w="3175" h="16510">
                <a:moveTo>
                  <a:pt x="2936" y="0"/>
                </a:moveTo>
                <a:lnTo>
                  <a:pt x="0" y="16158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467202" y="2908765"/>
            <a:ext cx="8890" cy="26034"/>
          </a:xfrm>
          <a:custGeom>
            <a:avLst/>
            <a:gdLst/>
            <a:ahLst/>
            <a:cxnLst/>
            <a:rect l="l" t="t" r="r" b="b"/>
            <a:pathLst>
              <a:path w="8889" h="26035">
                <a:moveTo>
                  <a:pt x="8337" y="25812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461533" y="2906532"/>
            <a:ext cx="14604" cy="7620"/>
          </a:xfrm>
          <a:custGeom>
            <a:avLst/>
            <a:gdLst/>
            <a:ahLst/>
            <a:cxnLst/>
            <a:rect l="l" t="t" r="r" b="b"/>
            <a:pathLst>
              <a:path w="14604" h="7619">
                <a:moveTo>
                  <a:pt x="14548" y="7146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457612" y="2903854"/>
            <a:ext cx="19050" cy="4445"/>
          </a:xfrm>
          <a:custGeom>
            <a:avLst/>
            <a:gdLst/>
            <a:ahLst/>
            <a:cxnLst/>
            <a:rect l="l" t="t" r="r" b="b"/>
            <a:pathLst>
              <a:path w="19050" h="4444">
                <a:moveTo>
                  <a:pt x="0" y="0"/>
                </a:moveTo>
                <a:lnTo>
                  <a:pt x="18462" y="4192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474899" y="2898980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12172"/>
                </a:moveTo>
                <a:lnTo>
                  <a:pt x="2935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529139" y="2959496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9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476432" y="2943922"/>
            <a:ext cx="4445" cy="14604"/>
          </a:xfrm>
          <a:custGeom>
            <a:avLst/>
            <a:gdLst/>
            <a:ahLst/>
            <a:cxnLst/>
            <a:rect l="l" t="t" r="r" b="b"/>
            <a:pathLst>
              <a:path w="4445" h="14605">
                <a:moveTo>
                  <a:pt x="0" y="0"/>
                </a:moveTo>
                <a:lnTo>
                  <a:pt x="4207" y="14034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473533" y="2952056"/>
            <a:ext cx="28575" cy="2540"/>
          </a:xfrm>
          <a:custGeom>
            <a:avLst/>
            <a:gdLst/>
            <a:ahLst/>
            <a:cxnLst/>
            <a:rect l="l" t="t" r="r" b="b"/>
            <a:pathLst>
              <a:path w="28575" h="2539">
                <a:moveTo>
                  <a:pt x="0" y="0"/>
                </a:moveTo>
                <a:lnTo>
                  <a:pt x="28086" y="2535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474783" y="2951150"/>
            <a:ext cx="24130" cy="12700"/>
          </a:xfrm>
          <a:custGeom>
            <a:avLst/>
            <a:gdLst/>
            <a:ahLst/>
            <a:cxnLst/>
            <a:rect l="l" t="t" r="r" b="b"/>
            <a:pathLst>
              <a:path w="24129" h="12700">
                <a:moveTo>
                  <a:pt x="23708" y="0"/>
                </a:moveTo>
                <a:lnTo>
                  <a:pt x="0" y="1221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479985" y="2955498"/>
            <a:ext cx="14604" cy="20320"/>
          </a:xfrm>
          <a:custGeom>
            <a:avLst/>
            <a:gdLst/>
            <a:ahLst/>
            <a:cxnLst/>
            <a:rect l="l" t="t" r="r" b="b"/>
            <a:pathLst>
              <a:path w="14604" h="20319">
                <a:moveTo>
                  <a:pt x="0" y="0"/>
                </a:moveTo>
                <a:lnTo>
                  <a:pt x="14292" y="19713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470717" y="2968271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5">
                <a:moveTo>
                  <a:pt x="25642" y="1740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463883" y="2967340"/>
            <a:ext cx="19050" cy="2540"/>
          </a:xfrm>
          <a:custGeom>
            <a:avLst/>
            <a:gdLst/>
            <a:ahLst/>
            <a:cxnLst/>
            <a:rect l="l" t="t" r="r" b="b"/>
            <a:pathLst>
              <a:path w="19050" h="2539">
                <a:moveTo>
                  <a:pt x="18932" y="1993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463488" y="2962305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0" y="6450"/>
                </a:moveTo>
                <a:lnTo>
                  <a:pt x="18723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453947" y="2956743"/>
            <a:ext cx="25400" cy="10160"/>
          </a:xfrm>
          <a:custGeom>
            <a:avLst/>
            <a:gdLst/>
            <a:ahLst/>
            <a:cxnLst/>
            <a:rect l="l" t="t" r="r" b="b"/>
            <a:pathLst>
              <a:path w="25400" h="10160">
                <a:moveTo>
                  <a:pt x="25033" y="9641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458904" y="2944206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4" h="20319">
                <a:moveTo>
                  <a:pt x="0" y="20194"/>
                </a:moveTo>
                <a:lnTo>
                  <a:pt x="20711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468337" y="2946057"/>
            <a:ext cx="11430" cy="8255"/>
          </a:xfrm>
          <a:custGeom>
            <a:avLst/>
            <a:gdLst/>
            <a:ahLst/>
            <a:cxnLst/>
            <a:rect l="l" t="t" r="r" b="b"/>
            <a:pathLst>
              <a:path w="11429" h="8255">
                <a:moveTo>
                  <a:pt x="0" y="8039"/>
                </a:moveTo>
                <a:lnTo>
                  <a:pt x="11285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478006" y="2942578"/>
            <a:ext cx="2540" cy="8890"/>
          </a:xfrm>
          <a:custGeom>
            <a:avLst/>
            <a:gdLst/>
            <a:ahLst/>
            <a:cxnLst/>
            <a:rect l="l" t="t" r="r" b="b"/>
            <a:pathLst>
              <a:path w="2539" h="8889">
                <a:moveTo>
                  <a:pt x="0" y="0"/>
                </a:moveTo>
                <a:lnTo>
                  <a:pt x="2442" y="8672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474858" y="2949903"/>
            <a:ext cx="20320" cy="1905"/>
          </a:xfrm>
          <a:custGeom>
            <a:avLst/>
            <a:gdLst/>
            <a:ahLst/>
            <a:cxnLst/>
            <a:rect l="l" t="t" r="r" b="b"/>
            <a:pathLst>
              <a:path w="20320" h="1905">
                <a:moveTo>
                  <a:pt x="0" y="0"/>
                </a:moveTo>
                <a:lnTo>
                  <a:pt x="19755" y="1601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484499" y="2950491"/>
            <a:ext cx="15875" cy="8890"/>
          </a:xfrm>
          <a:custGeom>
            <a:avLst/>
            <a:gdLst/>
            <a:ahLst/>
            <a:cxnLst/>
            <a:rect l="l" t="t" r="r" b="b"/>
            <a:pathLst>
              <a:path w="15875" h="8889">
                <a:moveTo>
                  <a:pt x="15536" y="0"/>
                </a:moveTo>
                <a:lnTo>
                  <a:pt x="0" y="8573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481295" y="2954206"/>
            <a:ext cx="10795" cy="14604"/>
          </a:xfrm>
          <a:custGeom>
            <a:avLst/>
            <a:gdLst/>
            <a:ahLst/>
            <a:cxnLst/>
            <a:rect l="l" t="t" r="r" b="b"/>
            <a:pathLst>
              <a:path w="10795" h="14605">
                <a:moveTo>
                  <a:pt x="0" y="0"/>
                </a:moveTo>
                <a:lnTo>
                  <a:pt x="10252" y="14072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477542" y="2968318"/>
            <a:ext cx="20320" cy="1270"/>
          </a:xfrm>
          <a:custGeom>
            <a:avLst/>
            <a:gdLst/>
            <a:ahLst/>
            <a:cxnLst/>
            <a:rect l="l" t="t" r="r" b="b"/>
            <a:pathLst>
              <a:path w="20320" h="1269">
                <a:moveTo>
                  <a:pt x="20009" y="1194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467862" y="2967418"/>
            <a:ext cx="16510" cy="1905"/>
          </a:xfrm>
          <a:custGeom>
            <a:avLst/>
            <a:gdLst/>
            <a:ahLst/>
            <a:cxnLst/>
            <a:rect l="l" t="t" r="r" b="b"/>
            <a:pathLst>
              <a:path w="16510" h="1905">
                <a:moveTo>
                  <a:pt x="16127" y="1321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464468" y="2963048"/>
            <a:ext cx="12065" cy="3810"/>
          </a:xfrm>
          <a:custGeom>
            <a:avLst/>
            <a:gdLst/>
            <a:ahLst/>
            <a:cxnLst/>
            <a:rect l="l" t="t" r="r" b="b"/>
            <a:pathLst>
              <a:path w="12064" h="3810">
                <a:moveTo>
                  <a:pt x="0" y="3698"/>
                </a:moveTo>
                <a:lnTo>
                  <a:pt x="11509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463987" y="2960039"/>
            <a:ext cx="15875" cy="635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15826" y="6166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460011" y="294943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0" y="13585"/>
                </a:moveTo>
                <a:lnTo>
                  <a:pt x="13370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469279" y="2945851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0" y="6577"/>
                </a:moveTo>
                <a:lnTo>
                  <a:pt x="9158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 txBox="1"/>
          <p:nvPr/>
        </p:nvSpPr>
        <p:spPr>
          <a:xfrm>
            <a:off x="4675171" y="3523286"/>
            <a:ext cx="55689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100" dirty="0">
                <a:solidFill>
                  <a:srgbClr val="797979"/>
                </a:solidFill>
                <a:latin typeface="Calibri"/>
                <a:cs typeface="Calibri"/>
              </a:rPr>
              <a:t>W</a:t>
            </a:r>
            <a:r>
              <a:rPr sz="1250" spc="15" dirty="0">
                <a:solidFill>
                  <a:srgbClr val="797979"/>
                </a:solidFill>
                <a:latin typeface="Calibri"/>
                <a:cs typeface="Calibri"/>
              </a:rPr>
              <a:t>ebsi</a:t>
            </a:r>
            <a:r>
              <a:rPr sz="1250" dirty="0">
                <a:solidFill>
                  <a:srgbClr val="797979"/>
                </a:solidFill>
                <a:latin typeface="Calibri"/>
                <a:cs typeface="Calibri"/>
              </a:rPr>
              <a:t>t</a:t>
            </a:r>
            <a:r>
              <a:rPr sz="1250" spc="5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7988807" y="3327481"/>
            <a:ext cx="675640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 marR="5080" indent="-66675">
              <a:lnSpc>
                <a:spcPts val="1490"/>
              </a:lnSpc>
            </a:pPr>
            <a:r>
              <a:rPr sz="1250" spc="40" dirty="0">
                <a:solidFill>
                  <a:srgbClr val="797979"/>
                </a:solidFill>
                <a:latin typeface="Calibri"/>
                <a:cs typeface="Calibri"/>
              </a:rPr>
              <a:t>Shopping  </a:t>
            </a:r>
            <a:r>
              <a:rPr sz="1250" spc="10" dirty="0">
                <a:solidFill>
                  <a:srgbClr val="797979"/>
                </a:solidFill>
                <a:latin typeface="Calibri"/>
                <a:cs typeface="Calibri"/>
              </a:rPr>
              <a:t>website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9520628" y="5238596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170091" y="0"/>
                </a:lnTo>
                <a:lnTo>
                  <a:pt x="340182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860813" y="5208739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09" h="60325">
                <a:moveTo>
                  <a:pt x="0" y="0"/>
                </a:moveTo>
                <a:lnTo>
                  <a:pt x="0" y="59715"/>
                </a:lnTo>
                <a:lnTo>
                  <a:pt x="79578" y="29857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860812" y="5208739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09" h="60325">
                <a:moveTo>
                  <a:pt x="79574" y="29857"/>
                </a:moveTo>
                <a:lnTo>
                  <a:pt x="0" y="0"/>
                </a:lnTo>
                <a:lnTo>
                  <a:pt x="0" y="59714"/>
                </a:lnTo>
                <a:lnTo>
                  <a:pt x="79574" y="29857"/>
                </a:lnTo>
                <a:close/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441053" y="5208739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09" h="60325">
                <a:moveTo>
                  <a:pt x="79578" y="0"/>
                </a:moveTo>
                <a:lnTo>
                  <a:pt x="0" y="29857"/>
                </a:lnTo>
                <a:lnTo>
                  <a:pt x="79578" y="59715"/>
                </a:lnTo>
                <a:lnTo>
                  <a:pt x="79578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441054" y="5208739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09" h="60325">
                <a:moveTo>
                  <a:pt x="0" y="29857"/>
                </a:moveTo>
                <a:lnTo>
                  <a:pt x="79574" y="59714"/>
                </a:lnTo>
                <a:lnTo>
                  <a:pt x="79574" y="0"/>
                </a:lnTo>
                <a:lnTo>
                  <a:pt x="0" y="29857"/>
                </a:lnTo>
                <a:close/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158566" y="2850019"/>
            <a:ext cx="1044575" cy="4269740"/>
          </a:xfrm>
          <a:custGeom>
            <a:avLst/>
            <a:gdLst/>
            <a:ahLst/>
            <a:cxnLst/>
            <a:rect l="l" t="t" r="r" b="b"/>
            <a:pathLst>
              <a:path w="1044575" h="4269740">
                <a:moveTo>
                  <a:pt x="954900" y="0"/>
                </a:moveTo>
                <a:lnTo>
                  <a:pt x="89522" y="0"/>
                </a:lnTo>
                <a:lnTo>
                  <a:pt x="54676" y="7039"/>
                </a:lnTo>
                <a:lnTo>
                  <a:pt x="26220" y="26236"/>
                </a:lnTo>
                <a:lnTo>
                  <a:pt x="7035" y="54708"/>
                </a:lnTo>
                <a:lnTo>
                  <a:pt x="0" y="89573"/>
                </a:lnTo>
                <a:lnTo>
                  <a:pt x="0" y="4180014"/>
                </a:lnTo>
                <a:lnTo>
                  <a:pt x="7035" y="4214878"/>
                </a:lnTo>
                <a:lnTo>
                  <a:pt x="26220" y="4243350"/>
                </a:lnTo>
                <a:lnTo>
                  <a:pt x="54676" y="4262548"/>
                </a:lnTo>
                <a:lnTo>
                  <a:pt x="89522" y="4269587"/>
                </a:lnTo>
                <a:lnTo>
                  <a:pt x="954900" y="4269587"/>
                </a:lnTo>
                <a:lnTo>
                  <a:pt x="989746" y="4262548"/>
                </a:lnTo>
                <a:lnTo>
                  <a:pt x="1018201" y="4243350"/>
                </a:lnTo>
                <a:lnTo>
                  <a:pt x="1037387" y="4214878"/>
                </a:lnTo>
                <a:lnTo>
                  <a:pt x="1044422" y="4180014"/>
                </a:lnTo>
                <a:lnTo>
                  <a:pt x="1044422" y="89573"/>
                </a:lnTo>
                <a:lnTo>
                  <a:pt x="1037387" y="54708"/>
                </a:lnTo>
                <a:lnTo>
                  <a:pt x="1018201" y="26236"/>
                </a:lnTo>
                <a:lnTo>
                  <a:pt x="989746" y="7039"/>
                </a:lnTo>
                <a:lnTo>
                  <a:pt x="9549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158563" y="2850019"/>
            <a:ext cx="1044575" cy="4269740"/>
          </a:xfrm>
          <a:custGeom>
            <a:avLst/>
            <a:gdLst/>
            <a:ahLst/>
            <a:cxnLst/>
            <a:rect l="l" t="t" r="r" b="b"/>
            <a:pathLst>
              <a:path w="1044575" h="4269740">
                <a:moveTo>
                  <a:pt x="89521" y="0"/>
                </a:moveTo>
                <a:lnTo>
                  <a:pt x="954898" y="0"/>
                </a:lnTo>
                <a:lnTo>
                  <a:pt x="989745" y="7038"/>
                </a:lnTo>
                <a:lnTo>
                  <a:pt x="1018201" y="26234"/>
                </a:lnTo>
                <a:lnTo>
                  <a:pt x="1037385" y="54706"/>
                </a:lnTo>
                <a:lnTo>
                  <a:pt x="1044419" y="89571"/>
                </a:lnTo>
                <a:lnTo>
                  <a:pt x="1044419" y="4180010"/>
                </a:lnTo>
                <a:lnTo>
                  <a:pt x="1037385" y="4214877"/>
                </a:lnTo>
                <a:lnTo>
                  <a:pt x="1018201" y="4243348"/>
                </a:lnTo>
                <a:lnTo>
                  <a:pt x="989745" y="4262543"/>
                </a:lnTo>
                <a:lnTo>
                  <a:pt x="954898" y="4269581"/>
                </a:lnTo>
                <a:lnTo>
                  <a:pt x="89521" y="4269581"/>
                </a:lnTo>
                <a:lnTo>
                  <a:pt x="54673" y="4262543"/>
                </a:lnTo>
                <a:lnTo>
                  <a:pt x="26218" y="4243348"/>
                </a:lnTo>
                <a:lnTo>
                  <a:pt x="7034" y="4214877"/>
                </a:lnTo>
                <a:lnTo>
                  <a:pt x="0" y="4180010"/>
                </a:lnTo>
                <a:lnTo>
                  <a:pt x="0" y="89571"/>
                </a:lnTo>
                <a:lnTo>
                  <a:pt x="7034" y="54706"/>
                </a:lnTo>
                <a:lnTo>
                  <a:pt x="26218" y="26234"/>
                </a:lnTo>
                <a:lnTo>
                  <a:pt x="54673" y="7038"/>
                </a:lnTo>
                <a:lnTo>
                  <a:pt x="89521" y="0"/>
                </a:lnTo>
                <a:close/>
              </a:path>
            </a:pathLst>
          </a:custGeom>
          <a:ln w="994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 txBox="1"/>
          <p:nvPr/>
        </p:nvSpPr>
        <p:spPr>
          <a:xfrm>
            <a:off x="9424176" y="4846829"/>
            <a:ext cx="50482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5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50" spc="20" dirty="0">
                <a:solidFill>
                  <a:srgbClr val="FFFFFF"/>
                </a:solidFill>
                <a:latin typeface="Calibri"/>
                <a:cs typeface="Calibri"/>
              </a:rPr>
              <a:t>rvi</a:t>
            </a:r>
            <a:r>
              <a:rPr sz="1250" spc="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5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10326324" y="4969881"/>
            <a:ext cx="519430" cy="0"/>
          </a:xfrm>
          <a:custGeom>
            <a:avLst/>
            <a:gdLst/>
            <a:ahLst/>
            <a:cxnLst/>
            <a:rect l="l" t="t" r="r" b="b"/>
            <a:pathLst>
              <a:path w="519429">
                <a:moveTo>
                  <a:pt x="0" y="0"/>
                </a:moveTo>
                <a:lnTo>
                  <a:pt x="259612" y="0"/>
                </a:lnTo>
                <a:lnTo>
                  <a:pt x="519225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0845545" y="4940020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09" h="60325">
                <a:moveTo>
                  <a:pt x="0" y="0"/>
                </a:moveTo>
                <a:lnTo>
                  <a:pt x="0" y="59715"/>
                </a:lnTo>
                <a:lnTo>
                  <a:pt x="79578" y="29857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0845550" y="4940024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09" h="60325">
                <a:moveTo>
                  <a:pt x="79574" y="29857"/>
                </a:moveTo>
                <a:lnTo>
                  <a:pt x="0" y="0"/>
                </a:lnTo>
                <a:lnTo>
                  <a:pt x="0" y="59714"/>
                </a:lnTo>
                <a:lnTo>
                  <a:pt x="79574" y="29857"/>
                </a:lnTo>
                <a:close/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0246753" y="4940020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09" h="60325">
                <a:moveTo>
                  <a:pt x="79565" y="0"/>
                </a:moveTo>
                <a:lnTo>
                  <a:pt x="0" y="29857"/>
                </a:lnTo>
                <a:lnTo>
                  <a:pt x="79565" y="59715"/>
                </a:lnTo>
                <a:lnTo>
                  <a:pt x="7956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0246749" y="4940024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09" h="60325">
                <a:moveTo>
                  <a:pt x="0" y="29857"/>
                </a:moveTo>
                <a:lnTo>
                  <a:pt x="79574" y="59714"/>
                </a:lnTo>
                <a:lnTo>
                  <a:pt x="79574" y="0"/>
                </a:lnTo>
                <a:lnTo>
                  <a:pt x="0" y="29857"/>
                </a:lnTo>
                <a:close/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537003" y="4878648"/>
            <a:ext cx="3521710" cy="1905"/>
          </a:xfrm>
          <a:custGeom>
            <a:avLst/>
            <a:gdLst/>
            <a:ahLst/>
            <a:cxnLst/>
            <a:rect l="l" t="t" r="r" b="b"/>
            <a:pathLst>
              <a:path w="3521709" h="1904">
                <a:moveTo>
                  <a:pt x="0" y="831"/>
                </a:moveTo>
                <a:lnTo>
                  <a:pt x="3521694" y="831"/>
                </a:lnTo>
              </a:path>
            </a:pathLst>
          </a:custGeom>
          <a:ln w="317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058694" y="4850460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09" h="60325">
                <a:moveTo>
                  <a:pt x="0" y="0"/>
                </a:moveTo>
                <a:lnTo>
                  <a:pt x="0" y="59702"/>
                </a:lnTo>
                <a:lnTo>
                  <a:pt x="79578" y="29845"/>
                </a:lnTo>
                <a:lnTo>
                  <a:pt x="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9058697" y="4850453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09" h="60325">
                <a:moveTo>
                  <a:pt x="79574" y="29857"/>
                </a:moveTo>
                <a:lnTo>
                  <a:pt x="0" y="0"/>
                </a:lnTo>
                <a:lnTo>
                  <a:pt x="0" y="59714"/>
                </a:lnTo>
                <a:lnTo>
                  <a:pt x="79574" y="29857"/>
                </a:lnTo>
                <a:close/>
              </a:path>
            </a:pathLst>
          </a:custGeom>
          <a:ln w="995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457431" y="4848796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10" h="60325">
                <a:moveTo>
                  <a:pt x="79527" y="0"/>
                </a:moveTo>
                <a:lnTo>
                  <a:pt x="0" y="29984"/>
                </a:lnTo>
                <a:lnTo>
                  <a:pt x="79628" y="59715"/>
                </a:lnTo>
                <a:lnTo>
                  <a:pt x="79527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457428" y="4848790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10" h="60325">
                <a:moveTo>
                  <a:pt x="0" y="29986"/>
                </a:moveTo>
                <a:lnTo>
                  <a:pt x="79624" y="59714"/>
                </a:lnTo>
                <a:lnTo>
                  <a:pt x="79535" y="0"/>
                </a:lnTo>
                <a:lnTo>
                  <a:pt x="0" y="29986"/>
                </a:lnTo>
                <a:close/>
              </a:path>
            </a:pathLst>
          </a:custGeom>
          <a:ln w="995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612856" y="4422495"/>
            <a:ext cx="826135" cy="915669"/>
          </a:xfrm>
          <a:custGeom>
            <a:avLst/>
            <a:gdLst/>
            <a:ahLst/>
            <a:cxnLst/>
            <a:rect l="l" t="t" r="r" b="b"/>
            <a:pathLst>
              <a:path w="826135" h="915670">
                <a:moveTo>
                  <a:pt x="736066" y="0"/>
                </a:moveTo>
                <a:lnTo>
                  <a:pt x="89522" y="0"/>
                </a:lnTo>
                <a:lnTo>
                  <a:pt x="54676" y="7039"/>
                </a:lnTo>
                <a:lnTo>
                  <a:pt x="26220" y="26236"/>
                </a:lnTo>
                <a:lnTo>
                  <a:pt x="7035" y="54708"/>
                </a:lnTo>
                <a:lnTo>
                  <a:pt x="0" y="89573"/>
                </a:lnTo>
                <a:lnTo>
                  <a:pt x="0" y="826058"/>
                </a:lnTo>
                <a:lnTo>
                  <a:pt x="7035" y="860923"/>
                </a:lnTo>
                <a:lnTo>
                  <a:pt x="26220" y="889395"/>
                </a:lnTo>
                <a:lnTo>
                  <a:pt x="54676" y="908592"/>
                </a:lnTo>
                <a:lnTo>
                  <a:pt x="89522" y="915631"/>
                </a:lnTo>
                <a:lnTo>
                  <a:pt x="736066" y="915631"/>
                </a:lnTo>
                <a:lnTo>
                  <a:pt x="770912" y="908592"/>
                </a:lnTo>
                <a:lnTo>
                  <a:pt x="799368" y="889395"/>
                </a:lnTo>
                <a:lnTo>
                  <a:pt x="818553" y="860923"/>
                </a:lnTo>
                <a:lnTo>
                  <a:pt x="825588" y="826058"/>
                </a:lnTo>
                <a:lnTo>
                  <a:pt x="825588" y="89573"/>
                </a:lnTo>
                <a:lnTo>
                  <a:pt x="818553" y="54708"/>
                </a:lnTo>
                <a:lnTo>
                  <a:pt x="799368" y="26236"/>
                </a:lnTo>
                <a:lnTo>
                  <a:pt x="770912" y="7039"/>
                </a:lnTo>
                <a:lnTo>
                  <a:pt x="736066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612850" y="4422499"/>
            <a:ext cx="826135" cy="915669"/>
          </a:xfrm>
          <a:custGeom>
            <a:avLst/>
            <a:gdLst/>
            <a:ahLst/>
            <a:cxnLst/>
            <a:rect l="l" t="t" r="r" b="b"/>
            <a:pathLst>
              <a:path w="826135" h="915670">
                <a:moveTo>
                  <a:pt x="89521" y="0"/>
                </a:moveTo>
                <a:lnTo>
                  <a:pt x="736067" y="0"/>
                </a:lnTo>
                <a:lnTo>
                  <a:pt x="770915" y="7038"/>
                </a:lnTo>
                <a:lnTo>
                  <a:pt x="799370" y="26233"/>
                </a:lnTo>
                <a:lnTo>
                  <a:pt x="818554" y="54704"/>
                </a:lnTo>
                <a:lnTo>
                  <a:pt x="825589" y="89571"/>
                </a:lnTo>
                <a:lnTo>
                  <a:pt x="825589" y="826049"/>
                </a:lnTo>
                <a:lnTo>
                  <a:pt x="818554" y="860916"/>
                </a:lnTo>
                <a:lnTo>
                  <a:pt x="799370" y="889388"/>
                </a:lnTo>
                <a:lnTo>
                  <a:pt x="770915" y="908582"/>
                </a:lnTo>
                <a:lnTo>
                  <a:pt x="736067" y="915621"/>
                </a:lnTo>
                <a:lnTo>
                  <a:pt x="89521" y="915621"/>
                </a:lnTo>
                <a:lnTo>
                  <a:pt x="54675" y="908582"/>
                </a:lnTo>
                <a:lnTo>
                  <a:pt x="26220" y="889388"/>
                </a:lnTo>
                <a:lnTo>
                  <a:pt x="7035" y="860916"/>
                </a:lnTo>
                <a:lnTo>
                  <a:pt x="0" y="826049"/>
                </a:lnTo>
                <a:lnTo>
                  <a:pt x="0" y="89571"/>
                </a:lnTo>
                <a:lnTo>
                  <a:pt x="7035" y="54704"/>
                </a:lnTo>
                <a:lnTo>
                  <a:pt x="26220" y="26233"/>
                </a:lnTo>
                <a:lnTo>
                  <a:pt x="54675" y="7038"/>
                </a:lnTo>
                <a:lnTo>
                  <a:pt x="89521" y="0"/>
                </a:lnTo>
                <a:close/>
              </a:path>
            </a:pathLst>
          </a:custGeom>
          <a:ln w="9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919310" y="5205688"/>
            <a:ext cx="208279" cy="130810"/>
          </a:xfrm>
          <a:custGeom>
            <a:avLst/>
            <a:gdLst/>
            <a:ahLst/>
            <a:cxnLst/>
            <a:rect l="l" t="t" r="r" b="b"/>
            <a:pathLst>
              <a:path w="208279" h="130810">
                <a:moveTo>
                  <a:pt x="103844" y="0"/>
                </a:moveTo>
                <a:lnTo>
                  <a:pt x="64765" y="4779"/>
                </a:lnTo>
                <a:lnTo>
                  <a:pt x="30413" y="19116"/>
                </a:lnTo>
                <a:lnTo>
                  <a:pt x="7603" y="40715"/>
                </a:lnTo>
                <a:lnTo>
                  <a:pt x="0" y="65281"/>
                </a:lnTo>
                <a:lnTo>
                  <a:pt x="7603" y="89846"/>
                </a:lnTo>
                <a:lnTo>
                  <a:pt x="30413" y="111445"/>
                </a:lnTo>
                <a:lnTo>
                  <a:pt x="64765" y="125783"/>
                </a:lnTo>
                <a:lnTo>
                  <a:pt x="103844" y="130562"/>
                </a:lnTo>
                <a:lnTo>
                  <a:pt x="142923" y="125783"/>
                </a:lnTo>
                <a:lnTo>
                  <a:pt x="177276" y="111445"/>
                </a:lnTo>
                <a:lnTo>
                  <a:pt x="200086" y="89846"/>
                </a:lnTo>
                <a:lnTo>
                  <a:pt x="207689" y="65281"/>
                </a:lnTo>
                <a:lnTo>
                  <a:pt x="200086" y="40715"/>
                </a:lnTo>
                <a:lnTo>
                  <a:pt x="177276" y="19116"/>
                </a:lnTo>
                <a:lnTo>
                  <a:pt x="142923" y="4779"/>
                </a:lnTo>
                <a:lnTo>
                  <a:pt x="103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919305" y="5205686"/>
            <a:ext cx="208279" cy="130810"/>
          </a:xfrm>
          <a:custGeom>
            <a:avLst/>
            <a:gdLst/>
            <a:ahLst/>
            <a:cxnLst/>
            <a:rect l="l" t="t" r="r" b="b"/>
            <a:pathLst>
              <a:path w="208279" h="130810">
                <a:moveTo>
                  <a:pt x="177280" y="19116"/>
                </a:moveTo>
                <a:lnTo>
                  <a:pt x="200091" y="40713"/>
                </a:lnTo>
                <a:lnTo>
                  <a:pt x="207695" y="65280"/>
                </a:lnTo>
                <a:lnTo>
                  <a:pt x="200091" y="89846"/>
                </a:lnTo>
                <a:lnTo>
                  <a:pt x="177280" y="111444"/>
                </a:lnTo>
                <a:lnTo>
                  <a:pt x="142926" y="125781"/>
                </a:lnTo>
                <a:lnTo>
                  <a:pt x="103847" y="130560"/>
                </a:lnTo>
                <a:lnTo>
                  <a:pt x="64768" y="125781"/>
                </a:lnTo>
                <a:lnTo>
                  <a:pt x="30414" y="111444"/>
                </a:lnTo>
                <a:lnTo>
                  <a:pt x="7603" y="89846"/>
                </a:lnTo>
                <a:lnTo>
                  <a:pt x="0" y="65280"/>
                </a:lnTo>
                <a:lnTo>
                  <a:pt x="7603" y="40713"/>
                </a:lnTo>
                <a:lnTo>
                  <a:pt x="30414" y="19116"/>
                </a:lnTo>
                <a:lnTo>
                  <a:pt x="64768" y="4779"/>
                </a:lnTo>
                <a:lnTo>
                  <a:pt x="103847" y="0"/>
                </a:lnTo>
                <a:lnTo>
                  <a:pt x="142926" y="4779"/>
                </a:lnTo>
                <a:lnTo>
                  <a:pt x="177280" y="19116"/>
                </a:lnTo>
              </a:path>
            </a:pathLst>
          </a:custGeom>
          <a:ln w="9950">
            <a:solidFill>
              <a:srgbClr val="816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712322" y="4472266"/>
            <a:ext cx="626745" cy="736600"/>
          </a:xfrm>
          <a:custGeom>
            <a:avLst/>
            <a:gdLst/>
            <a:ahLst/>
            <a:cxnLst/>
            <a:rect l="l" t="t" r="r" b="b"/>
            <a:pathLst>
              <a:path w="626745" h="736600">
                <a:moveTo>
                  <a:pt x="537133" y="0"/>
                </a:moveTo>
                <a:lnTo>
                  <a:pt x="89522" y="0"/>
                </a:lnTo>
                <a:lnTo>
                  <a:pt x="54676" y="7037"/>
                </a:lnTo>
                <a:lnTo>
                  <a:pt x="26220" y="26231"/>
                </a:lnTo>
                <a:lnTo>
                  <a:pt x="7035" y="54703"/>
                </a:lnTo>
                <a:lnTo>
                  <a:pt x="0" y="89573"/>
                </a:lnTo>
                <a:lnTo>
                  <a:pt x="0" y="646899"/>
                </a:lnTo>
                <a:lnTo>
                  <a:pt x="7035" y="681764"/>
                </a:lnTo>
                <a:lnTo>
                  <a:pt x="26220" y="710236"/>
                </a:lnTo>
                <a:lnTo>
                  <a:pt x="54676" y="729433"/>
                </a:lnTo>
                <a:lnTo>
                  <a:pt x="89522" y="736473"/>
                </a:lnTo>
                <a:lnTo>
                  <a:pt x="537133" y="736473"/>
                </a:lnTo>
                <a:lnTo>
                  <a:pt x="571979" y="729433"/>
                </a:lnTo>
                <a:lnTo>
                  <a:pt x="600435" y="710236"/>
                </a:lnTo>
                <a:lnTo>
                  <a:pt x="619620" y="681764"/>
                </a:lnTo>
                <a:lnTo>
                  <a:pt x="626656" y="646899"/>
                </a:lnTo>
                <a:lnTo>
                  <a:pt x="626656" y="89573"/>
                </a:lnTo>
                <a:lnTo>
                  <a:pt x="619620" y="54703"/>
                </a:lnTo>
                <a:lnTo>
                  <a:pt x="600435" y="26231"/>
                </a:lnTo>
                <a:lnTo>
                  <a:pt x="571979" y="7037"/>
                </a:lnTo>
                <a:lnTo>
                  <a:pt x="5371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712318" y="4472261"/>
            <a:ext cx="626745" cy="736600"/>
          </a:xfrm>
          <a:custGeom>
            <a:avLst/>
            <a:gdLst/>
            <a:ahLst/>
            <a:cxnLst/>
            <a:rect l="l" t="t" r="r" b="b"/>
            <a:pathLst>
              <a:path w="626745" h="736600">
                <a:moveTo>
                  <a:pt x="89521" y="0"/>
                </a:moveTo>
                <a:lnTo>
                  <a:pt x="537130" y="0"/>
                </a:lnTo>
                <a:lnTo>
                  <a:pt x="571977" y="7038"/>
                </a:lnTo>
                <a:lnTo>
                  <a:pt x="600433" y="26233"/>
                </a:lnTo>
                <a:lnTo>
                  <a:pt x="619617" y="54704"/>
                </a:lnTo>
                <a:lnTo>
                  <a:pt x="626651" y="89571"/>
                </a:lnTo>
                <a:lnTo>
                  <a:pt x="626651" y="646906"/>
                </a:lnTo>
                <a:lnTo>
                  <a:pt x="619617" y="681773"/>
                </a:lnTo>
                <a:lnTo>
                  <a:pt x="600433" y="710244"/>
                </a:lnTo>
                <a:lnTo>
                  <a:pt x="571977" y="729439"/>
                </a:lnTo>
                <a:lnTo>
                  <a:pt x="537130" y="736478"/>
                </a:lnTo>
                <a:lnTo>
                  <a:pt x="89521" y="736478"/>
                </a:lnTo>
                <a:lnTo>
                  <a:pt x="54673" y="729439"/>
                </a:lnTo>
                <a:lnTo>
                  <a:pt x="26218" y="710244"/>
                </a:lnTo>
                <a:lnTo>
                  <a:pt x="7034" y="681773"/>
                </a:lnTo>
                <a:lnTo>
                  <a:pt x="0" y="646906"/>
                </a:lnTo>
                <a:lnTo>
                  <a:pt x="0" y="89571"/>
                </a:lnTo>
                <a:lnTo>
                  <a:pt x="7034" y="54704"/>
                </a:lnTo>
                <a:lnTo>
                  <a:pt x="26218" y="26233"/>
                </a:lnTo>
                <a:lnTo>
                  <a:pt x="54673" y="7038"/>
                </a:lnTo>
                <a:lnTo>
                  <a:pt x="89521" y="0"/>
                </a:lnTo>
                <a:close/>
              </a:path>
            </a:pathLst>
          </a:custGeom>
          <a:ln w="9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 txBox="1"/>
          <p:nvPr/>
        </p:nvSpPr>
        <p:spPr>
          <a:xfrm>
            <a:off x="4800268" y="4803465"/>
            <a:ext cx="473709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5" dirty="0">
                <a:solidFill>
                  <a:srgbClr val="0096FF"/>
                </a:solidFill>
                <a:latin typeface="Calibri"/>
                <a:cs typeface="Calibri"/>
              </a:rPr>
              <a:t>A</a:t>
            </a:r>
            <a:r>
              <a:rPr sz="1000" spc="20" dirty="0">
                <a:solidFill>
                  <a:srgbClr val="0096FF"/>
                </a:solidFill>
                <a:latin typeface="Calibri"/>
                <a:cs typeface="Calibri"/>
              </a:rPr>
              <a:t>cc</a:t>
            </a:r>
            <a:r>
              <a:rPr sz="1000" spc="35" dirty="0">
                <a:solidFill>
                  <a:srgbClr val="0096FF"/>
                </a:solidFill>
                <a:latin typeface="Calibri"/>
                <a:cs typeface="Calibri"/>
              </a:rPr>
              <a:t>ou</a:t>
            </a:r>
            <a:r>
              <a:rPr sz="1000" spc="30" dirty="0">
                <a:solidFill>
                  <a:srgbClr val="0096FF"/>
                </a:solidFill>
                <a:latin typeface="Calibri"/>
                <a:cs typeface="Calibri"/>
              </a:rPr>
              <a:t>n</a:t>
            </a:r>
            <a:r>
              <a:rPr sz="1000" dirty="0">
                <a:solidFill>
                  <a:srgbClr val="0096FF"/>
                </a:solidFill>
                <a:latin typeface="Calibri"/>
                <a:cs typeface="Calibri"/>
              </a:rPr>
              <a:t>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4888050" y="4683282"/>
            <a:ext cx="259079" cy="635"/>
          </a:xfrm>
          <a:custGeom>
            <a:avLst/>
            <a:gdLst/>
            <a:ahLst/>
            <a:cxnLst/>
            <a:rect l="l" t="t" r="r" b="b"/>
            <a:pathLst>
              <a:path w="259079" h="635">
                <a:moveTo>
                  <a:pt x="0" y="149"/>
                </a:moveTo>
                <a:lnTo>
                  <a:pt x="258658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141008" y="4675808"/>
            <a:ext cx="5715" cy="158115"/>
          </a:xfrm>
          <a:custGeom>
            <a:avLst/>
            <a:gdLst/>
            <a:ahLst/>
            <a:cxnLst/>
            <a:rect l="l" t="t" r="r" b="b"/>
            <a:pathLst>
              <a:path w="5714" h="158114">
                <a:moveTo>
                  <a:pt x="0" y="0"/>
                </a:moveTo>
                <a:lnTo>
                  <a:pt x="5629" y="157556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886607" y="4825840"/>
            <a:ext cx="269240" cy="1270"/>
          </a:xfrm>
          <a:custGeom>
            <a:avLst/>
            <a:gdLst/>
            <a:ahLst/>
            <a:cxnLst/>
            <a:rect l="l" t="t" r="r" b="b"/>
            <a:pathLst>
              <a:path w="269239" h="1270">
                <a:moveTo>
                  <a:pt x="268803" y="1054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890497" y="4675320"/>
            <a:ext cx="3810" cy="158115"/>
          </a:xfrm>
          <a:custGeom>
            <a:avLst/>
            <a:gdLst/>
            <a:ahLst/>
            <a:cxnLst/>
            <a:rect l="l" t="t" r="r" b="b"/>
            <a:pathLst>
              <a:path w="3810" h="158114">
                <a:moveTo>
                  <a:pt x="0" y="158044"/>
                </a:moveTo>
                <a:lnTo>
                  <a:pt x="3342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889293" y="4680863"/>
            <a:ext cx="253365" cy="635"/>
          </a:xfrm>
          <a:custGeom>
            <a:avLst/>
            <a:gdLst/>
            <a:ahLst/>
            <a:cxnLst/>
            <a:rect l="l" t="t" r="r" b="b"/>
            <a:pathLst>
              <a:path w="253364" h="635">
                <a:moveTo>
                  <a:pt x="0" y="358"/>
                </a:moveTo>
                <a:lnTo>
                  <a:pt x="25321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143216" y="4674534"/>
            <a:ext cx="5715" cy="151130"/>
          </a:xfrm>
          <a:custGeom>
            <a:avLst/>
            <a:gdLst/>
            <a:ahLst/>
            <a:cxnLst/>
            <a:rect l="l" t="t" r="r" b="b"/>
            <a:pathLst>
              <a:path w="5714" h="151129">
                <a:moveTo>
                  <a:pt x="0" y="0"/>
                </a:moveTo>
                <a:lnTo>
                  <a:pt x="5659" y="151037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891899" y="4825472"/>
            <a:ext cx="264795" cy="635"/>
          </a:xfrm>
          <a:custGeom>
            <a:avLst/>
            <a:gdLst/>
            <a:ahLst/>
            <a:cxnLst/>
            <a:rect l="l" t="t" r="r" b="b"/>
            <a:pathLst>
              <a:path w="264795" h="635">
                <a:moveTo>
                  <a:pt x="264755" y="557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891024" y="4682167"/>
            <a:ext cx="3175" cy="150495"/>
          </a:xfrm>
          <a:custGeom>
            <a:avLst/>
            <a:gdLst/>
            <a:ahLst/>
            <a:cxnLst/>
            <a:rect l="l" t="t" r="r" b="b"/>
            <a:pathLst>
              <a:path w="3175" h="150495">
                <a:moveTo>
                  <a:pt x="0" y="149932"/>
                </a:moveTo>
                <a:lnTo>
                  <a:pt x="2834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996908" y="4721071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940092" y="4701704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60" h="15875">
                <a:moveTo>
                  <a:pt x="0" y="0"/>
                </a:moveTo>
                <a:lnTo>
                  <a:pt x="9936" y="15276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937664" y="4711776"/>
            <a:ext cx="32384" cy="1905"/>
          </a:xfrm>
          <a:custGeom>
            <a:avLst/>
            <a:gdLst/>
            <a:ahLst/>
            <a:cxnLst/>
            <a:rect l="l" t="t" r="r" b="b"/>
            <a:pathLst>
              <a:path w="32385" h="1904">
                <a:moveTo>
                  <a:pt x="0" y="0"/>
                </a:moveTo>
                <a:lnTo>
                  <a:pt x="32367" y="1721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944379" y="4707894"/>
            <a:ext cx="24130" cy="20320"/>
          </a:xfrm>
          <a:custGeom>
            <a:avLst/>
            <a:gdLst/>
            <a:ahLst/>
            <a:cxnLst/>
            <a:rect l="l" t="t" r="r" b="b"/>
            <a:pathLst>
              <a:path w="24129" h="20320">
                <a:moveTo>
                  <a:pt x="24051" y="0"/>
                </a:moveTo>
                <a:lnTo>
                  <a:pt x="0" y="19745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946418" y="4718742"/>
            <a:ext cx="15240" cy="14604"/>
          </a:xfrm>
          <a:custGeom>
            <a:avLst/>
            <a:gdLst/>
            <a:ahLst/>
            <a:cxnLst/>
            <a:rect l="l" t="t" r="r" b="b"/>
            <a:pathLst>
              <a:path w="15239" h="14604">
                <a:moveTo>
                  <a:pt x="0" y="0"/>
                </a:moveTo>
                <a:lnTo>
                  <a:pt x="15099" y="14241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938530" y="4720136"/>
            <a:ext cx="22860" cy="9525"/>
          </a:xfrm>
          <a:custGeom>
            <a:avLst/>
            <a:gdLst/>
            <a:ahLst/>
            <a:cxnLst/>
            <a:rect l="l" t="t" r="r" b="b"/>
            <a:pathLst>
              <a:path w="22860" h="9525">
                <a:moveTo>
                  <a:pt x="22370" y="9315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936998" y="4718394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79">
                <a:moveTo>
                  <a:pt x="8494" y="0"/>
                </a:moveTo>
                <a:lnTo>
                  <a:pt x="0" y="17217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939206" y="4712343"/>
            <a:ext cx="1905" cy="27305"/>
          </a:xfrm>
          <a:custGeom>
            <a:avLst/>
            <a:gdLst/>
            <a:ahLst/>
            <a:cxnLst/>
            <a:rect l="l" t="t" r="r" b="b"/>
            <a:pathLst>
              <a:path w="1904" h="27304">
                <a:moveTo>
                  <a:pt x="0" y="26771"/>
                </a:moveTo>
                <a:lnTo>
                  <a:pt x="1551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925261" y="4714542"/>
            <a:ext cx="22225" cy="11430"/>
          </a:xfrm>
          <a:custGeom>
            <a:avLst/>
            <a:gdLst/>
            <a:ahLst/>
            <a:cxnLst/>
            <a:rect l="l" t="t" r="r" b="b"/>
            <a:pathLst>
              <a:path w="22225" h="11429">
                <a:moveTo>
                  <a:pt x="21813" y="10937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926464" y="4716424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4" h="6350">
                <a:moveTo>
                  <a:pt x="0" y="0"/>
                </a:moveTo>
                <a:lnTo>
                  <a:pt x="20818" y="5861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940977" y="4704938"/>
            <a:ext cx="5715" cy="24130"/>
          </a:xfrm>
          <a:custGeom>
            <a:avLst/>
            <a:gdLst/>
            <a:ahLst/>
            <a:cxnLst/>
            <a:rect l="l" t="t" r="r" b="b"/>
            <a:pathLst>
              <a:path w="5714" h="24129">
                <a:moveTo>
                  <a:pt x="0" y="23806"/>
                </a:moveTo>
                <a:lnTo>
                  <a:pt x="5381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942220" y="4699892"/>
            <a:ext cx="6985" cy="10795"/>
          </a:xfrm>
          <a:custGeom>
            <a:avLst/>
            <a:gdLst/>
            <a:ahLst/>
            <a:cxnLst/>
            <a:rect l="l" t="t" r="r" b="b"/>
            <a:pathLst>
              <a:path w="6985" h="10795">
                <a:moveTo>
                  <a:pt x="0" y="0"/>
                </a:moveTo>
                <a:lnTo>
                  <a:pt x="6525" y="10788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938938" y="4709875"/>
            <a:ext cx="24765" cy="1270"/>
          </a:xfrm>
          <a:custGeom>
            <a:avLst/>
            <a:gdLst/>
            <a:ahLst/>
            <a:cxnLst/>
            <a:rect l="l" t="t" r="r" b="b"/>
            <a:pathLst>
              <a:path w="24764" h="1270">
                <a:moveTo>
                  <a:pt x="0" y="0"/>
                </a:moveTo>
                <a:lnTo>
                  <a:pt x="24459" y="1273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952077" y="4707188"/>
            <a:ext cx="18415" cy="14604"/>
          </a:xfrm>
          <a:custGeom>
            <a:avLst/>
            <a:gdLst/>
            <a:ahLst/>
            <a:cxnLst/>
            <a:rect l="l" t="t" r="r" b="b"/>
            <a:pathLst>
              <a:path w="18414" h="14604">
                <a:moveTo>
                  <a:pt x="18033" y="0"/>
                </a:moveTo>
                <a:lnTo>
                  <a:pt x="0" y="1456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948218" y="4716911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0" y="0"/>
                </a:moveTo>
                <a:lnTo>
                  <a:pt x="8852" y="8399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944816" y="4721051"/>
            <a:ext cx="17780" cy="7620"/>
          </a:xfrm>
          <a:custGeom>
            <a:avLst/>
            <a:gdLst/>
            <a:ahLst/>
            <a:cxnLst/>
            <a:rect l="l" t="t" r="r" b="b"/>
            <a:pathLst>
              <a:path w="17779" h="7620">
                <a:moveTo>
                  <a:pt x="17227" y="7394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940997" y="4717538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6525" y="0"/>
                </a:moveTo>
                <a:lnTo>
                  <a:pt x="0" y="11295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939863" y="4720753"/>
            <a:ext cx="1270" cy="17145"/>
          </a:xfrm>
          <a:custGeom>
            <a:avLst/>
            <a:gdLst/>
            <a:ahLst/>
            <a:cxnLst/>
            <a:rect l="l" t="t" r="r" b="b"/>
            <a:pathLst>
              <a:path w="1270" h="17145">
                <a:moveTo>
                  <a:pt x="0" y="17078"/>
                </a:moveTo>
                <a:lnTo>
                  <a:pt x="964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933248" y="4717309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4970" y="7125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928046" y="4713985"/>
            <a:ext cx="16510" cy="5080"/>
          </a:xfrm>
          <a:custGeom>
            <a:avLst/>
            <a:gdLst/>
            <a:ahLst/>
            <a:cxnLst/>
            <a:rect l="l" t="t" r="r" b="b"/>
            <a:pathLst>
              <a:path w="16510" h="5079">
                <a:moveTo>
                  <a:pt x="0" y="0"/>
                </a:moveTo>
                <a:lnTo>
                  <a:pt x="16143" y="4986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941007" y="4708193"/>
            <a:ext cx="4445" cy="19050"/>
          </a:xfrm>
          <a:custGeom>
            <a:avLst/>
            <a:gdLst/>
            <a:ahLst/>
            <a:cxnLst/>
            <a:rect l="l" t="t" r="r" b="b"/>
            <a:pathLst>
              <a:path w="4445" h="19050">
                <a:moveTo>
                  <a:pt x="0" y="19028"/>
                </a:moveTo>
                <a:lnTo>
                  <a:pt x="4416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996908" y="4760881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942608" y="474375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0"/>
                </a:moveTo>
                <a:lnTo>
                  <a:pt x="9529" y="18959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945910" y="4756840"/>
            <a:ext cx="26034" cy="5080"/>
          </a:xfrm>
          <a:custGeom>
            <a:avLst/>
            <a:gdLst/>
            <a:ahLst/>
            <a:cxnLst/>
            <a:rect l="l" t="t" r="r" b="b"/>
            <a:pathLst>
              <a:path w="26035" h="5079">
                <a:moveTo>
                  <a:pt x="0" y="0"/>
                </a:moveTo>
                <a:lnTo>
                  <a:pt x="25463" y="4936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948477" y="4754262"/>
            <a:ext cx="20955" cy="8890"/>
          </a:xfrm>
          <a:custGeom>
            <a:avLst/>
            <a:gdLst/>
            <a:ahLst/>
            <a:cxnLst/>
            <a:rect l="l" t="t" r="r" b="b"/>
            <a:pathLst>
              <a:path w="20954" h="8889">
                <a:moveTo>
                  <a:pt x="20490" y="8549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952177" y="4752809"/>
            <a:ext cx="2540" cy="22225"/>
          </a:xfrm>
          <a:custGeom>
            <a:avLst/>
            <a:gdLst/>
            <a:ahLst/>
            <a:cxnLst/>
            <a:rect l="l" t="t" r="r" b="b"/>
            <a:pathLst>
              <a:path w="2539" h="22225">
                <a:moveTo>
                  <a:pt x="0" y="0"/>
                </a:moveTo>
                <a:lnTo>
                  <a:pt x="2267" y="21626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942628" y="4763299"/>
            <a:ext cx="16510" cy="3175"/>
          </a:xfrm>
          <a:custGeom>
            <a:avLst/>
            <a:gdLst/>
            <a:ahLst/>
            <a:cxnLst/>
            <a:rect l="l" t="t" r="r" b="b"/>
            <a:pathLst>
              <a:path w="16510" h="3175">
                <a:moveTo>
                  <a:pt x="16481" y="3135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928603" y="4763459"/>
            <a:ext cx="27305" cy="1270"/>
          </a:xfrm>
          <a:custGeom>
            <a:avLst/>
            <a:gdLst/>
            <a:ahLst/>
            <a:cxnLst/>
            <a:rect l="l" t="t" r="r" b="b"/>
            <a:pathLst>
              <a:path w="27304" h="1270">
                <a:moveTo>
                  <a:pt x="26856" y="816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932343" y="4756791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0" y="8887"/>
                </a:moveTo>
                <a:lnTo>
                  <a:pt x="8683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919671" y="4752023"/>
            <a:ext cx="21590" cy="8890"/>
          </a:xfrm>
          <a:custGeom>
            <a:avLst/>
            <a:gdLst/>
            <a:ahLst/>
            <a:cxnLst/>
            <a:rect l="l" t="t" r="r" b="b"/>
            <a:pathLst>
              <a:path w="21589" h="8889">
                <a:moveTo>
                  <a:pt x="21057" y="8409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917393" y="4753476"/>
            <a:ext cx="32384" cy="2540"/>
          </a:xfrm>
          <a:custGeom>
            <a:avLst/>
            <a:gdLst/>
            <a:ahLst/>
            <a:cxnLst/>
            <a:rect l="l" t="t" r="r" b="b"/>
            <a:pathLst>
              <a:path w="32385" h="2539">
                <a:moveTo>
                  <a:pt x="0" y="0"/>
                </a:moveTo>
                <a:lnTo>
                  <a:pt x="31839" y="2299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934332" y="4745723"/>
            <a:ext cx="13970" cy="17145"/>
          </a:xfrm>
          <a:custGeom>
            <a:avLst/>
            <a:gdLst/>
            <a:ahLst/>
            <a:cxnLst/>
            <a:rect l="l" t="t" r="r" b="b"/>
            <a:pathLst>
              <a:path w="13970" h="17145">
                <a:moveTo>
                  <a:pt x="0" y="17078"/>
                </a:moveTo>
                <a:lnTo>
                  <a:pt x="13627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944866" y="4741991"/>
            <a:ext cx="6350" cy="14604"/>
          </a:xfrm>
          <a:custGeom>
            <a:avLst/>
            <a:gdLst/>
            <a:ahLst/>
            <a:cxnLst/>
            <a:rect l="l" t="t" r="r" b="b"/>
            <a:pathLst>
              <a:path w="6350" h="14604">
                <a:moveTo>
                  <a:pt x="0" y="0"/>
                </a:moveTo>
                <a:lnTo>
                  <a:pt x="6007" y="14261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947223" y="4755238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0" y="0"/>
                </a:moveTo>
                <a:lnTo>
                  <a:pt x="16253" y="3383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953689" y="4754840"/>
            <a:ext cx="16510" cy="8255"/>
          </a:xfrm>
          <a:custGeom>
            <a:avLst/>
            <a:gdLst/>
            <a:ahLst/>
            <a:cxnLst/>
            <a:rect l="l" t="t" r="r" b="b"/>
            <a:pathLst>
              <a:path w="16510" h="8254">
                <a:moveTo>
                  <a:pt x="16133" y="7653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953968" y="4751506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084" y="12579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947363" y="4763687"/>
            <a:ext cx="13335" cy="2540"/>
          </a:xfrm>
          <a:custGeom>
            <a:avLst/>
            <a:gdLst/>
            <a:ahLst/>
            <a:cxnLst/>
            <a:rect l="l" t="t" r="r" b="b"/>
            <a:pathLst>
              <a:path w="13335" h="2539">
                <a:moveTo>
                  <a:pt x="12901" y="1920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935576" y="4762553"/>
            <a:ext cx="21590" cy="1905"/>
          </a:xfrm>
          <a:custGeom>
            <a:avLst/>
            <a:gdLst/>
            <a:ahLst/>
            <a:cxnLst/>
            <a:rect l="l" t="t" r="r" b="b"/>
            <a:pathLst>
              <a:path w="21589" h="1904">
                <a:moveTo>
                  <a:pt x="21097" y="1632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933158" y="475803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5981"/>
                </a:moveTo>
                <a:lnTo>
                  <a:pt x="6246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925698" y="4753188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16133" y="6359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918686" y="4751596"/>
            <a:ext cx="23495" cy="2540"/>
          </a:xfrm>
          <a:custGeom>
            <a:avLst/>
            <a:gdLst/>
            <a:ahLst/>
            <a:cxnLst/>
            <a:rect l="l" t="t" r="r" b="b"/>
            <a:pathLst>
              <a:path w="23495" h="2539">
                <a:moveTo>
                  <a:pt x="0" y="0"/>
                </a:moveTo>
                <a:lnTo>
                  <a:pt x="23017" y="2149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935337" y="4747385"/>
            <a:ext cx="10795" cy="14604"/>
          </a:xfrm>
          <a:custGeom>
            <a:avLst/>
            <a:gdLst/>
            <a:ahLst/>
            <a:cxnLst/>
            <a:rect l="l" t="t" r="r" b="b"/>
            <a:pathLst>
              <a:path w="10795" h="14604">
                <a:moveTo>
                  <a:pt x="0" y="13983"/>
                </a:moveTo>
                <a:lnTo>
                  <a:pt x="10623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996908" y="4800691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936988" y="4783125"/>
            <a:ext cx="20320" cy="13335"/>
          </a:xfrm>
          <a:custGeom>
            <a:avLst/>
            <a:gdLst/>
            <a:ahLst/>
            <a:cxnLst/>
            <a:rect l="l" t="t" r="r" b="b"/>
            <a:pathLst>
              <a:path w="20320" h="13335">
                <a:moveTo>
                  <a:pt x="0" y="0"/>
                </a:moveTo>
                <a:lnTo>
                  <a:pt x="20132" y="12958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946965" y="4790788"/>
            <a:ext cx="18415" cy="7620"/>
          </a:xfrm>
          <a:custGeom>
            <a:avLst/>
            <a:gdLst/>
            <a:ahLst/>
            <a:cxnLst/>
            <a:rect l="l" t="t" r="r" b="b"/>
            <a:pathLst>
              <a:path w="18414" h="7620">
                <a:moveTo>
                  <a:pt x="0" y="0"/>
                </a:moveTo>
                <a:lnTo>
                  <a:pt x="18391" y="7404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946577" y="4795147"/>
            <a:ext cx="22225" cy="6985"/>
          </a:xfrm>
          <a:custGeom>
            <a:avLst/>
            <a:gdLst/>
            <a:ahLst/>
            <a:cxnLst/>
            <a:rect l="l" t="t" r="r" b="b"/>
            <a:pathLst>
              <a:path w="22225" h="6985">
                <a:moveTo>
                  <a:pt x="21942" y="0"/>
                </a:moveTo>
                <a:lnTo>
                  <a:pt x="0" y="6389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946448" y="4792390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12443" y="0"/>
                </a:moveTo>
                <a:lnTo>
                  <a:pt x="0" y="19377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941613" y="4800263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4" h="11429">
                <a:moveTo>
                  <a:pt x="14263" y="0"/>
                </a:moveTo>
                <a:lnTo>
                  <a:pt x="0" y="11375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933636" y="4804841"/>
            <a:ext cx="22225" cy="3175"/>
          </a:xfrm>
          <a:custGeom>
            <a:avLst/>
            <a:gdLst/>
            <a:ahLst/>
            <a:cxnLst/>
            <a:rect l="l" t="t" r="r" b="b"/>
            <a:pathLst>
              <a:path w="22225" h="3175">
                <a:moveTo>
                  <a:pt x="21893" y="0"/>
                </a:moveTo>
                <a:lnTo>
                  <a:pt x="0" y="3035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935387" y="4791783"/>
            <a:ext cx="4445" cy="19685"/>
          </a:xfrm>
          <a:custGeom>
            <a:avLst/>
            <a:gdLst/>
            <a:ahLst/>
            <a:cxnLst/>
            <a:rect l="l" t="t" r="r" b="b"/>
            <a:pathLst>
              <a:path w="4445" h="19685">
                <a:moveTo>
                  <a:pt x="4426" y="19397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924216" y="4795555"/>
            <a:ext cx="17145" cy="5715"/>
          </a:xfrm>
          <a:custGeom>
            <a:avLst/>
            <a:gdLst/>
            <a:ahLst/>
            <a:cxnLst/>
            <a:rect l="l" t="t" r="r" b="b"/>
            <a:pathLst>
              <a:path w="17145" h="5714">
                <a:moveTo>
                  <a:pt x="16959" y="0"/>
                </a:moveTo>
                <a:lnTo>
                  <a:pt x="0" y="5175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918467" y="4798909"/>
            <a:ext cx="25400" cy="1905"/>
          </a:xfrm>
          <a:custGeom>
            <a:avLst/>
            <a:gdLst/>
            <a:ahLst/>
            <a:cxnLst/>
            <a:rect l="l" t="t" r="r" b="b"/>
            <a:pathLst>
              <a:path w="25400" h="1904">
                <a:moveTo>
                  <a:pt x="0" y="1492"/>
                </a:moveTo>
                <a:lnTo>
                  <a:pt x="25105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935844" y="4785374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0" y="17366"/>
                </a:moveTo>
                <a:lnTo>
                  <a:pt x="11488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938898" y="4780855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0" y="0"/>
                </a:moveTo>
                <a:lnTo>
                  <a:pt x="14890" y="10071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948238" y="4789484"/>
            <a:ext cx="15875" cy="5715"/>
          </a:xfrm>
          <a:custGeom>
            <a:avLst/>
            <a:gdLst/>
            <a:ahLst/>
            <a:cxnLst/>
            <a:rect l="l" t="t" r="r" b="b"/>
            <a:pathLst>
              <a:path w="15875" h="5714">
                <a:moveTo>
                  <a:pt x="0" y="0"/>
                </a:moveTo>
                <a:lnTo>
                  <a:pt x="15616" y="5463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956026" y="4793963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13756" y="0"/>
                </a:moveTo>
                <a:lnTo>
                  <a:pt x="0" y="5035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953858" y="4791315"/>
            <a:ext cx="6985" cy="12065"/>
          </a:xfrm>
          <a:custGeom>
            <a:avLst/>
            <a:gdLst/>
            <a:ahLst/>
            <a:cxnLst/>
            <a:rect l="l" t="t" r="r" b="b"/>
            <a:pathLst>
              <a:path w="6985" h="12064">
                <a:moveTo>
                  <a:pt x="6525" y="0"/>
                </a:moveTo>
                <a:lnTo>
                  <a:pt x="0" y="11644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950625" y="4799496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6873" y="0"/>
                </a:moveTo>
                <a:lnTo>
                  <a:pt x="0" y="5483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940181" y="4803796"/>
            <a:ext cx="17145" cy="2540"/>
          </a:xfrm>
          <a:custGeom>
            <a:avLst/>
            <a:gdLst/>
            <a:ahLst/>
            <a:cxnLst/>
            <a:rect l="l" t="t" r="r" b="b"/>
            <a:pathLst>
              <a:path w="17145" h="2539">
                <a:moveTo>
                  <a:pt x="16621" y="0"/>
                </a:moveTo>
                <a:lnTo>
                  <a:pt x="0" y="2408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936600" y="4795993"/>
            <a:ext cx="4445" cy="14604"/>
          </a:xfrm>
          <a:custGeom>
            <a:avLst/>
            <a:gdLst/>
            <a:ahLst/>
            <a:cxnLst/>
            <a:rect l="l" t="t" r="r" b="b"/>
            <a:pathLst>
              <a:path w="4445" h="14604">
                <a:moveTo>
                  <a:pt x="3859" y="14082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928275" y="4794839"/>
            <a:ext cx="14604" cy="4445"/>
          </a:xfrm>
          <a:custGeom>
            <a:avLst/>
            <a:gdLst/>
            <a:ahLst/>
            <a:cxnLst/>
            <a:rect l="l" t="t" r="r" b="b"/>
            <a:pathLst>
              <a:path w="14604" h="4445">
                <a:moveTo>
                  <a:pt x="14303" y="0"/>
                </a:moveTo>
                <a:lnTo>
                  <a:pt x="0" y="416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919710" y="4797257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5" h="1904">
                <a:moveTo>
                  <a:pt x="0" y="1851"/>
                </a:moveTo>
                <a:lnTo>
                  <a:pt x="19654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936590" y="4787046"/>
            <a:ext cx="10160" cy="14604"/>
          </a:xfrm>
          <a:custGeom>
            <a:avLst/>
            <a:gdLst/>
            <a:ahLst/>
            <a:cxnLst/>
            <a:rect l="l" t="t" r="r" b="b"/>
            <a:pathLst>
              <a:path w="10160" h="14604">
                <a:moveTo>
                  <a:pt x="0" y="14112"/>
                </a:moveTo>
                <a:lnTo>
                  <a:pt x="9678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 txBox="1"/>
          <p:nvPr/>
        </p:nvSpPr>
        <p:spPr>
          <a:xfrm>
            <a:off x="4618419" y="5362855"/>
            <a:ext cx="79883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797979"/>
                </a:solidFill>
                <a:latin typeface="Calibri"/>
                <a:cs typeface="Calibri"/>
              </a:rPr>
              <a:t>Mobile</a:t>
            </a:r>
            <a:r>
              <a:rPr sz="1250" spc="-1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250" spc="50" dirty="0">
                <a:solidFill>
                  <a:srgbClr val="797979"/>
                </a:solidFill>
                <a:latin typeface="Calibri"/>
                <a:cs typeface="Calibri"/>
              </a:rPr>
              <a:t>App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04" name="object 404"/>
          <p:cNvSpPr/>
          <p:nvPr/>
        </p:nvSpPr>
        <p:spPr>
          <a:xfrm>
            <a:off x="4170222" y="6607047"/>
            <a:ext cx="1541780" cy="826135"/>
          </a:xfrm>
          <a:custGeom>
            <a:avLst/>
            <a:gdLst/>
            <a:ahLst/>
            <a:cxnLst/>
            <a:rect l="l" t="t" r="r" b="b"/>
            <a:pathLst>
              <a:path w="1541779" h="826134">
                <a:moveTo>
                  <a:pt x="0" y="0"/>
                </a:moveTo>
                <a:lnTo>
                  <a:pt x="1541754" y="0"/>
                </a:lnTo>
                <a:lnTo>
                  <a:pt x="1541754" y="826058"/>
                </a:lnTo>
                <a:lnTo>
                  <a:pt x="0" y="826058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170215" y="6607052"/>
            <a:ext cx="1541780" cy="826135"/>
          </a:xfrm>
          <a:custGeom>
            <a:avLst/>
            <a:gdLst/>
            <a:ahLst/>
            <a:cxnLst/>
            <a:rect l="l" t="t" r="r" b="b"/>
            <a:pathLst>
              <a:path w="1541779" h="826134">
                <a:moveTo>
                  <a:pt x="0" y="0"/>
                </a:moveTo>
                <a:lnTo>
                  <a:pt x="1541762" y="0"/>
                </a:lnTo>
                <a:lnTo>
                  <a:pt x="1541762" y="826049"/>
                </a:lnTo>
                <a:lnTo>
                  <a:pt x="0" y="826049"/>
                </a:lnTo>
                <a:lnTo>
                  <a:pt x="0" y="0"/>
                </a:lnTo>
                <a:close/>
              </a:path>
            </a:pathLst>
          </a:custGeom>
          <a:ln w="39804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946218" y="7490597"/>
            <a:ext cx="1993605" cy="297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 txBox="1"/>
          <p:nvPr/>
        </p:nvSpPr>
        <p:spPr>
          <a:xfrm>
            <a:off x="4450510" y="7762780"/>
            <a:ext cx="2707005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5" dirty="0">
                <a:solidFill>
                  <a:srgbClr val="797979"/>
                </a:solidFill>
                <a:latin typeface="Calibri"/>
                <a:cs typeface="Calibri"/>
              </a:rPr>
              <a:t>Desktop</a:t>
            </a:r>
            <a:r>
              <a:rPr sz="1250" spc="-1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250" spc="50" dirty="0">
                <a:solidFill>
                  <a:srgbClr val="797979"/>
                </a:solidFill>
                <a:latin typeface="Calibri"/>
                <a:cs typeface="Calibri"/>
              </a:rPr>
              <a:t>App</a:t>
            </a:r>
            <a:endParaRPr sz="1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250" spc="5" dirty="0">
                <a:solidFill>
                  <a:srgbClr val="0096FF"/>
                </a:solidFill>
                <a:latin typeface="Calibri"/>
                <a:cs typeface="Calibri"/>
              </a:rPr>
              <a:t>Ne</a:t>
            </a:r>
            <a:r>
              <a:rPr sz="1250" spc="10" dirty="0">
                <a:solidFill>
                  <a:srgbClr val="0096FF"/>
                </a:solidFill>
                <a:latin typeface="Calibri"/>
                <a:cs typeface="Calibri"/>
              </a:rPr>
              <a:t>tw</a:t>
            </a:r>
            <a:r>
              <a:rPr sz="1250" dirty="0">
                <a:solidFill>
                  <a:srgbClr val="0096FF"/>
                </a:solidFill>
                <a:latin typeface="Calibri"/>
                <a:cs typeface="Calibri"/>
              </a:rPr>
              <a:t>o</a:t>
            </a:r>
            <a:r>
              <a:rPr sz="1250" spc="5" dirty="0">
                <a:solidFill>
                  <a:srgbClr val="0096FF"/>
                </a:solidFill>
                <a:latin typeface="Calibri"/>
                <a:cs typeface="Calibri"/>
              </a:rPr>
              <a:t>r</a:t>
            </a:r>
            <a:r>
              <a:rPr sz="1250" spc="15" dirty="0">
                <a:solidFill>
                  <a:srgbClr val="0096FF"/>
                </a:solidFill>
                <a:latin typeface="Calibri"/>
                <a:cs typeface="Calibri"/>
              </a:rPr>
              <a:t>k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08" name="object 408"/>
          <p:cNvSpPr/>
          <p:nvPr/>
        </p:nvSpPr>
        <p:spPr>
          <a:xfrm>
            <a:off x="4209999" y="6726478"/>
            <a:ext cx="1472133" cy="666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274654" y="6761315"/>
            <a:ext cx="1353185" cy="547370"/>
          </a:xfrm>
          <a:custGeom>
            <a:avLst/>
            <a:gdLst/>
            <a:ahLst/>
            <a:cxnLst/>
            <a:rect l="l" t="t" r="r" b="b"/>
            <a:pathLst>
              <a:path w="1353185" h="547370">
                <a:moveTo>
                  <a:pt x="1263256" y="0"/>
                </a:moveTo>
                <a:lnTo>
                  <a:pt x="89522" y="0"/>
                </a:lnTo>
                <a:lnTo>
                  <a:pt x="54676" y="7039"/>
                </a:lnTo>
                <a:lnTo>
                  <a:pt x="26220" y="26236"/>
                </a:lnTo>
                <a:lnTo>
                  <a:pt x="7035" y="54708"/>
                </a:lnTo>
                <a:lnTo>
                  <a:pt x="0" y="89573"/>
                </a:lnTo>
                <a:lnTo>
                  <a:pt x="0" y="547268"/>
                </a:lnTo>
                <a:lnTo>
                  <a:pt x="1352778" y="547268"/>
                </a:lnTo>
                <a:lnTo>
                  <a:pt x="1352778" y="89573"/>
                </a:lnTo>
                <a:lnTo>
                  <a:pt x="1345743" y="54708"/>
                </a:lnTo>
                <a:lnTo>
                  <a:pt x="1326557" y="26236"/>
                </a:lnTo>
                <a:lnTo>
                  <a:pt x="1298102" y="7039"/>
                </a:lnTo>
                <a:lnTo>
                  <a:pt x="126325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274657" y="6761315"/>
            <a:ext cx="1353185" cy="547370"/>
          </a:xfrm>
          <a:custGeom>
            <a:avLst/>
            <a:gdLst/>
            <a:ahLst/>
            <a:cxnLst/>
            <a:rect l="l" t="t" r="r" b="b"/>
            <a:pathLst>
              <a:path w="1353185" h="547370">
                <a:moveTo>
                  <a:pt x="89521" y="0"/>
                </a:moveTo>
                <a:lnTo>
                  <a:pt x="1263250" y="0"/>
                </a:lnTo>
                <a:lnTo>
                  <a:pt x="1298098" y="7038"/>
                </a:lnTo>
                <a:lnTo>
                  <a:pt x="1326553" y="26233"/>
                </a:lnTo>
                <a:lnTo>
                  <a:pt x="1345737" y="54704"/>
                </a:lnTo>
                <a:lnTo>
                  <a:pt x="1352772" y="89571"/>
                </a:lnTo>
                <a:lnTo>
                  <a:pt x="1352772" y="547262"/>
                </a:lnTo>
                <a:lnTo>
                  <a:pt x="1301391" y="547262"/>
                </a:lnTo>
                <a:lnTo>
                  <a:pt x="1248401" y="547263"/>
                </a:lnTo>
                <a:lnTo>
                  <a:pt x="1194006" y="547263"/>
                </a:lnTo>
                <a:lnTo>
                  <a:pt x="1138412" y="547263"/>
                </a:lnTo>
                <a:lnTo>
                  <a:pt x="1081824" y="547263"/>
                </a:lnTo>
                <a:lnTo>
                  <a:pt x="1024446" y="547264"/>
                </a:lnTo>
                <a:lnTo>
                  <a:pt x="966483" y="547264"/>
                </a:lnTo>
                <a:lnTo>
                  <a:pt x="908140" y="547264"/>
                </a:lnTo>
                <a:lnTo>
                  <a:pt x="849623" y="547265"/>
                </a:lnTo>
                <a:lnTo>
                  <a:pt x="791135" y="547265"/>
                </a:lnTo>
                <a:lnTo>
                  <a:pt x="732883" y="547265"/>
                </a:lnTo>
                <a:lnTo>
                  <a:pt x="675070" y="547266"/>
                </a:lnTo>
                <a:lnTo>
                  <a:pt x="617902" y="547266"/>
                </a:lnTo>
                <a:lnTo>
                  <a:pt x="561584" y="547266"/>
                </a:lnTo>
                <a:lnTo>
                  <a:pt x="506320" y="547266"/>
                </a:lnTo>
                <a:lnTo>
                  <a:pt x="452316" y="547267"/>
                </a:lnTo>
                <a:lnTo>
                  <a:pt x="399776" y="547267"/>
                </a:lnTo>
                <a:lnTo>
                  <a:pt x="348905" y="547267"/>
                </a:lnTo>
                <a:lnTo>
                  <a:pt x="299909" y="547267"/>
                </a:lnTo>
                <a:lnTo>
                  <a:pt x="252992" y="547267"/>
                </a:lnTo>
                <a:lnTo>
                  <a:pt x="208359" y="547266"/>
                </a:lnTo>
                <a:lnTo>
                  <a:pt x="166214" y="547266"/>
                </a:lnTo>
                <a:lnTo>
                  <a:pt x="126764" y="547266"/>
                </a:lnTo>
                <a:lnTo>
                  <a:pt x="56765" y="547264"/>
                </a:lnTo>
                <a:lnTo>
                  <a:pt x="0" y="547262"/>
                </a:lnTo>
                <a:lnTo>
                  <a:pt x="0" y="89571"/>
                </a:lnTo>
                <a:lnTo>
                  <a:pt x="7035" y="54704"/>
                </a:lnTo>
                <a:lnTo>
                  <a:pt x="26220" y="26233"/>
                </a:lnTo>
                <a:lnTo>
                  <a:pt x="54675" y="7038"/>
                </a:lnTo>
                <a:lnTo>
                  <a:pt x="89521" y="0"/>
                </a:lnTo>
                <a:close/>
              </a:path>
            </a:pathLst>
          </a:custGeom>
          <a:ln w="9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309478" y="6726478"/>
            <a:ext cx="228777" cy="199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376715" y="6762769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39" h="78104">
                <a:moveTo>
                  <a:pt x="51922" y="0"/>
                </a:moveTo>
                <a:lnTo>
                  <a:pt x="32384" y="2852"/>
                </a:lnTo>
                <a:lnTo>
                  <a:pt x="15211" y="11410"/>
                </a:lnTo>
                <a:lnTo>
                  <a:pt x="3802" y="24309"/>
                </a:lnTo>
                <a:lnTo>
                  <a:pt x="0" y="38982"/>
                </a:lnTo>
                <a:lnTo>
                  <a:pt x="3802" y="53655"/>
                </a:lnTo>
                <a:lnTo>
                  <a:pt x="15211" y="66554"/>
                </a:lnTo>
                <a:lnTo>
                  <a:pt x="32384" y="75119"/>
                </a:lnTo>
                <a:lnTo>
                  <a:pt x="51922" y="77974"/>
                </a:lnTo>
                <a:lnTo>
                  <a:pt x="71463" y="75119"/>
                </a:lnTo>
                <a:lnTo>
                  <a:pt x="88642" y="66554"/>
                </a:lnTo>
                <a:lnTo>
                  <a:pt x="100044" y="53655"/>
                </a:lnTo>
                <a:lnTo>
                  <a:pt x="103844" y="38982"/>
                </a:lnTo>
                <a:lnTo>
                  <a:pt x="100044" y="24309"/>
                </a:lnTo>
                <a:lnTo>
                  <a:pt x="88642" y="11410"/>
                </a:lnTo>
                <a:lnTo>
                  <a:pt x="71463" y="2852"/>
                </a:lnTo>
                <a:lnTo>
                  <a:pt x="5192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376712" y="6762763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39" h="78104">
                <a:moveTo>
                  <a:pt x="88637" y="11420"/>
                </a:moveTo>
                <a:lnTo>
                  <a:pt x="100042" y="24318"/>
                </a:lnTo>
                <a:lnTo>
                  <a:pt x="103844" y="38988"/>
                </a:lnTo>
                <a:lnTo>
                  <a:pt x="100042" y="53659"/>
                </a:lnTo>
                <a:lnTo>
                  <a:pt x="88637" y="66556"/>
                </a:lnTo>
                <a:lnTo>
                  <a:pt x="71460" y="75122"/>
                </a:lnTo>
                <a:lnTo>
                  <a:pt x="51922" y="77977"/>
                </a:lnTo>
                <a:lnTo>
                  <a:pt x="32383" y="75122"/>
                </a:lnTo>
                <a:lnTo>
                  <a:pt x="15207" y="66556"/>
                </a:lnTo>
                <a:lnTo>
                  <a:pt x="3801" y="53659"/>
                </a:lnTo>
                <a:lnTo>
                  <a:pt x="0" y="38988"/>
                </a:lnTo>
                <a:lnTo>
                  <a:pt x="3801" y="24318"/>
                </a:lnTo>
                <a:lnTo>
                  <a:pt x="15207" y="11420"/>
                </a:lnTo>
                <a:lnTo>
                  <a:pt x="32383" y="2855"/>
                </a:lnTo>
                <a:lnTo>
                  <a:pt x="51922" y="0"/>
                </a:lnTo>
                <a:lnTo>
                  <a:pt x="71460" y="2855"/>
                </a:lnTo>
                <a:lnTo>
                  <a:pt x="88637" y="11420"/>
                </a:lnTo>
              </a:path>
            </a:pathLst>
          </a:custGeom>
          <a:ln w="9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518355" y="6726478"/>
            <a:ext cx="228777" cy="199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584407" y="6762769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39" h="78104">
                <a:moveTo>
                  <a:pt x="51922" y="0"/>
                </a:moveTo>
                <a:lnTo>
                  <a:pt x="32381" y="2852"/>
                </a:lnTo>
                <a:lnTo>
                  <a:pt x="15201" y="11410"/>
                </a:lnTo>
                <a:lnTo>
                  <a:pt x="3800" y="24309"/>
                </a:lnTo>
                <a:lnTo>
                  <a:pt x="0" y="38982"/>
                </a:lnTo>
                <a:lnTo>
                  <a:pt x="3800" y="53655"/>
                </a:lnTo>
                <a:lnTo>
                  <a:pt x="15201" y="66554"/>
                </a:lnTo>
                <a:lnTo>
                  <a:pt x="32381" y="75119"/>
                </a:lnTo>
                <a:lnTo>
                  <a:pt x="51922" y="77974"/>
                </a:lnTo>
                <a:lnTo>
                  <a:pt x="71460" y="75119"/>
                </a:lnTo>
                <a:lnTo>
                  <a:pt x="88633" y="66554"/>
                </a:lnTo>
                <a:lnTo>
                  <a:pt x="100041" y="53655"/>
                </a:lnTo>
                <a:lnTo>
                  <a:pt x="103844" y="38982"/>
                </a:lnTo>
                <a:lnTo>
                  <a:pt x="100041" y="24309"/>
                </a:lnTo>
                <a:lnTo>
                  <a:pt x="88633" y="11410"/>
                </a:lnTo>
                <a:lnTo>
                  <a:pt x="71460" y="2852"/>
                </a:lnTo>
                <a:lnTo>
                  <a:pt x="51922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584402" y="6762763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39" h="78104">
                <a:moveTo>
                  <a:pt x="88637" y="11420"/>
                </a:moveTo>
                <a:lnTo>
                  <a:pt x="100045" y="24318"/>
                </a:lnTo>
                <a:lnTo>
                  <a:pt x="103847" y="38988"/>
                </a:lnTo>
                <a:lnTo>
                  <a:pt x="100045" y="53659"/>
                </a:lnTo>
                <a:lnTo>
                  <a:pt x="88637" y="66556"/>
                </a:lnTo>
                <a:lnTo>
                  <a:pt x="71460" y="75122"/>
                </a:lnTo>
                <a:lnTo>
                  <a:pt x="51922" y="77977"/>
                </a:lnTo>
                <a:lnTo>
                  <a:pt x="32383" y="75122"/>
                </a:lnTo>
                <a:lnTo>
                  <a:pt x="15207" y="66556"/>
                </a:lnTo>
                <a:lnTo>
                  <a:pt x="3801" y="53659"/>
                </a:lnTo>
                <a:lnTo>
                  <a:pt x="0" y="38988"/>
                </a:lnTo>
                <a:lnTo>
                  <a:pt x="3801" y="24318"/>
                </a:lnTo>
                <a:lnTo>
                  <a:pt x="15207" y="11420"/>
                </a:lnTo>
                <a:lnTo>
                  <a:pt x="32383" y="2855"/>
                </a:lnTo>
                <a:lnTo>
                  <a:pt x="51922" y="0"/>
                </a:lnTo>
                <a:lnTo>
                  <a:pt x="71460" y="2855"/>
                </a:lnTo>
                <a:lnTo>
                  <a:pt x="88637" y="11420"/>
                </a:lnTo>
              </a:path>
            </a:pathLst>
          </a:custGeom>
          <a:ln w="9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418888" y="6726478"/>
            <a:ext cx="228777" cy="199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480559" y="6762769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39" h="78104">
                <a:moveTo>
                  <a:pt x="51922" y="0"/>
                </a:moveTo>
                <a:lnTo>
                  <a:pt x="32381" y="2852"/>
                </a:lnTo>
                <a:lnTo>
                  <a:pt x="15201" y="11410"/>
                </a:lnTo>
                <a:lnTo>
                  <a:pt x="3800" y="24309"/>
                </a:lnTo>
                <a:lnTo>
                  <a:pt x="0" y="38982"/>
                </a:lnTo>
                <a:lnTo>
                  <a:pt x="3800" y="53655"/>
                </a:lnTo>
                <a:lnTo>
                  <a:pt x="15201" y="66554"/>
                </a:lnTo>
                <a:lnTo>
                  <a:pt x="32381" y="75119"/>
                </a:lnTo>
                <a:lnTo>
                  <a:pt x="51922" y="77974"/>
                </a:lnTo>
                <a:lnTo>
                  <a:pt x="71460" y="75119"/>
                </a:lnTo>
                <a:lnTo>
                  <a:pt x="88633" y="66554"/>
                </a:lnTo>
                <a:lnTo>
                  <a:pt x="100041" y="53655"/>
                </a:lnTo>
                <a:lnTo>
                  <a:pt x="103844" y="38982"/>
                </a:lnTo>
                <a:lnTo>
                  <a:pt x="100041" y="24309"/>
                </a:lnTo>
                <a:lnTo>
                  <a:pt x="88633" y="11410"/>
                </a:lnTo>
                <a:lnTo>
                  <a:pt x="71460" y="2852"/>
                </a:lnTo>
                <a:lnTo>
                  <a:pt x="51922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480557" y="6762763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39" h="78104">
                <a:moveTo>
                  <a:pt x="88637" y="11420"/>
                </a:moveTo>
                <a:lnTo>
                  <a:pt x="100042" y="24318"/>
                </a:lnTo>
                <a:lnTo>
                  <a:pt x="103844" y="38988"/>
                </a:lnTo>
                <a:lnTo>
                  <a:pt x="100042" y="53659"/>
                </a:lnTo>
                <a:lnTo>
                  <a:pt x="88637" y="66556"/>
                </a:lnTo>
                <a:lnTo>
                  <a:pt x="71460" y="75122"/>
                </a:lnTo>
                <a:lnTo>
                  <a:pt x="51922" y="77977"/>
                </a:lnTo>
                <a:lnTo>
                  <a:pt x="32383" y="75122"/>
                </a:lnTo>
                <a:lnTo>
                  <a:pt x="15207" y="66556"/>
                </a:lnTo>
                <a:lnTo>
                  <a:pt x="3801" y="53659"/>
                </a:lnTo>
                <a:lnTo>
                  <a:pt x="0" y="38988"/>
                </a:lnTo>
                <a:lnTo>
                  <a:pt x="3801" y="24318"/>
                </a:lnTo>
                <a:lnTo>
                  <a:pt x="15207" y="11420"/>
                </a:lnTo>
                <a:lnTo>
                  <a:pt x="32383" y="2855"/>
                </a:lnTo>
                <a:lnTo>
                  <a:pt x="51922" y="0"/>
                </a:lnTo>
                <a:lnTo>
                  <a:pt x="71460" y="2855"/>
                </a:lnTo>
                <a:lnTo>
                  <a:pt x="88637" y="11420"/>
                </a:lnTo>
              </a:path>
            </a:pathLst>
          </a:custGeom>
          <a:ln w="9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834742" y="4979834"/>
            <a:ext cx="3224530" cy="2040255"/>
          </a:xfrm>
          <a:custGeom>
            <a:avLst/>
            <a:gdLst/>
            <a:ahLst/>
            <a:cxnLst/>
            <a:rect l="l" t="t" r="r" b="b"/>
            <a:pathLst>
              <a:path w="3224529" h="2040254">
                <a:moveTo>
                  <a:pt x="0" y="2040243"/>
                </a:moveTo>
                <a:lnTo>
                  <a:pt x="1473706" y="2040243"/>
                </a:lnTo>
                <a:lnTo>
                  <a:pt x="1473706" y="1019743"/>
                </a:lnTo>
                <a:lnTo>
                  <a:pt x="1473706" y="0"/>
                </a:lnTo>
                <a:lnTo>
                  <a:pt x="3223955" y="0"/>
                </a:lnTo>
              </a:path>
            </a:pathLst>
          </a:custGeom>
          <a:ln w="995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9058694" y="4949977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09" h="60325">
                <a:moveTo>
                  <a:pt x="0" y="0"/>
                </a:moveTo>
                <a:lnTo>
                  <a:pt x="0" y="59715"/>
                </a:lnTo>
                <a:lnTo>
                  <a:pt x="79578" y="29857"/>
                </a:lnTo>
                <a:lnTo>
                  <a:pt x="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9058697" y="4949976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09" h="60325">
                <a:moveTo>
                  <a:pt x="79574" y="29857"/>
                </a:moveTo>
                <a:lnTo>
                  <a:pt x="0" y="0"/>
                </a:lnTo>
                <a:lnTo>
                  <a:pt x="0" y="59714"/>
                </a:lnTo>
                <a:lnTo>
                  <a:pt x="79574" y="29857"/>
                </a:lnTo>
                <a:close/>
              </a:path>
            </a:pathLst>
          </a:custGeom>
          <a:ln w="995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755170" y="6990219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10" h="60325">
                <a:moveTo>
                  <a:pt x="79578" y="0"/>
                </a:moveTo>
                <a:lnTo>
                  <a:pt x="0" y="29857"/>
                </a:lnTo>
                <a:lnTo>
                  <a:pt x="79578" y="59715"/>
                </a:lnTo>
                <a:lnTo>
                  <a:pt x="79578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755167" y="6990220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10" h="60325">
                <a:moveTo>
                  <a:pt x="0" y="29857"/>
                </a:moveTo>
                <a:lnTo>
                  <a:pt x="79574" y="59714"/>
                </a:lnTo>
                <a:lnTo>
                  <a:pt x="79574" y="0"/>
                </a:lnTo>
                <a:lnTo>
                  <a:pt x="0" y="29857"/>
                </a:lnTo>
                <a:close/>
              </a:path>
            </a:pathLst>
          </a:custGeom>
          <a:ln w="995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983498" y="3626307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0" y="0"/>
                </a:moveTo>
                <a:lnTo>
                  <a:pt x="75198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9058694" y="3596449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09" h="60325">
                <a:moveTo>
                  <a:pt x="0" y="0"/>
                </a:moveTo>
                <a:lnTo>
                  <a:pt x="0" y="59715"/>
                </a:lnTo>
                <a:lnTo>
                  <a:pt x="79578" y="29857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9058697" y="3596449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09" h="60325">
                <a:moveTo>
                  <a:pt x="79574" y="29857"/>
                </a:moveTo>
                <a:lnTo>
                  <a:pt x="0" y="0"/>
                </a:lnTo>
                <a:lnTo>
                  <a:pt x="0" y="59714"/>
                </a:lnTo>
                <a:lnTo>
                  <a:pt x="79574" y="29857"/>
                </a:lnTo>
                <a:close/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903919" y="3596449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09" h="60325">
                <a:moveTo>
                  <a:pt x="79578" y="0"/>
                </a:moveTo>
                <a:lnTo>
                  <a:pt x="0" y="29857"/>
                </a:lnTo>
                <a:lnTo>
                  <a:pt x="79578" y="59715"/>
                </a:lnTo>
                <a:lnTo>
                  <a:pt x="79578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903923" y="3596449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09" h="60325">
                <a:moveTo>
                  <a:pt x="0" y="29857"/>
                </a:moveTo>
                <a:lnTo>
                  <a:pt x="79574" y="59714"/>
                </a:lnTo>
                <a:lnTo>
                  <a:pt x="79574" y="0"/>
                </a:lnTo>
                <a:lnTo>
                  <a:pt x="0" y="29857"/>
                </a:lnTo>
                <a:close/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9195">
              <a:lnSpc>
                <a:spcPct val="100000"/>
              </a:lnSpc>
            </a:pPr>
            <a:r>
              <a:rPr spc="-5" dirty="0">
                <a:solidFill>
                  <a:srgbClr val="58595B"/>
                </a:solidFill>
              </a:rPr>
              <a:t>Microservices: </a:t>
            </a:r>
            <a:r>
              <a:rPr spc="-35" dirty="0"/>
              <a:t>What </a:t>
            </a:r>
            <a:r>
              <a:rPr spc="25" dirty="0"/>
              <a:t>is </a:t>
            </a:r>
            <a:r>
              <a:rPr spc="15" dirty="0"/>
              <a:t>a</a:t>
            </a:r>
            <a:r>
              <a:rPr spc="-575" dirty="0"/>
              <a:t> </a:t>
            </a:r>
            <a:r>
              <a:rPr spc="30" dirty="0"/>
              <a:t>Service?</a:t>
            </a:r>
          </a:p>
        </p:txBody>
      </p:sp>
      <p:sp>
        <p:nvSpPr>
          <p:cNvPr id="3" name="object 3"/>
          <p:cNvSpPr/>
          <p:nvPr/>
        </p:nvSpPr>
        <p:spPr>
          <a:xfrm>
            <a:off x="7442809" y="2226195"/>
            <a:ext cx="5625490" cy="558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2677" y="2271897"/>
            <a:ext cx="5477510" cy="5449570"/>
          </a:xfrm>
          <a:custGeom>
            <a:avLst/>
            <a:gdLst/>
            <a:ahLst/>
            <a:cxnLst/>
            <a:rect l="l" t="t" r="r" b="b"/>
            <a:pathLst>
              <a:path w="5477509" h="5449570">
                <a:moveTo>
                  <a:pt x="102696" y="0"/>
                </a:moveTo>
                <a:lnTo>
                  <a:pt x="5374455" y="0"/>
                </a:lnTo>
                <a:lnTo>
                  <a:pt x="5414431" y="8079"/>
                </a:lnTo>
                <a:lnTo>
                  <a:pt x="5447074" y="30112"/>
                </a:lnTo>
                <a:lnTo>
                  <a:pt x="5469082" y="62792"/>
                </a:lnTo>
                <a:lnTo>
                  <a:pt x="5477152" y="102811"/>
                </a:lnTo>
                <a:lnTo>
                  <a:pt x="5477152" y="5346202"/>
                </a:lnTo>
                <a:lnTo>
                  <a:pt x="5469082" y="5386223"/>
                </a:lnTo>
                <a:lnTo>
                  <a:pt x="5447074" y="5418903"/>
                </a:lnTo>
                <a:lnTo>
                  <a:pt x="5414431" y="5440935"/>
                </a:lnTo>
                <a:lnTo>
                  <a:pt x="5374455" y="5449014"/>
                </a:lnTo>
                <a:lnTo>
                  <a:pt x="102696" y="5449014"/>
                </a:lnTo>
                <a:lnTo>
                  <a:pt x="62720" y="5440935"/>
                </a:lnTo>
                <a:lnTo>
                  <a:pt x="30077" y="5418903"/>
                </a:lnTo>
                <a:lnTo>
                  <a:pt x="8069" y="5386223"/>
                </a:lnTo>
                <a:lnTo>
                  <a:pt x="0" y="5346202"/>
                </a:lnTo>
                <a:lnTo>
                  <a:pt x="0" y="102811"/>
                </a:lnTo>
                <a:lnTo>
                  <a:pt x="8069" y="62792"/>
                </a:lnTo>
                <a:lnTo>
                  <a:pt x="30077" y="30112"/>
                </a:lnTo>
                <a:lnTo>
                  <a:pt x="62720" y="8079"/>
                </a:lnTo>
                <a:lnTo>
                  <a:pt x="102696" y="0"/>
                </a:lnTo>
                <a:close/>
              </a:path>
            </a:pathLst>
          </a:custGeom>
          <a:ln w="22834">
            <a:solidFill>
              <a:srgbClr val="FF93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35336" y="2169086"/>
            <a:ext cx="11430" cy="6271895"/>
          </a:xfrm>
          <a:custGeom>
            <a:avLst/>
            <a:gdLst/>
            <a:ahLst/>
            <a:cxnLst/>
            <a:rect l="l" t="t" r="r" b="b"/>
            <a:pathLst>
              <a:path w="11429" h="6271895">
                <a:moveTo>
                  <a:pt x="5705" y="0"/>
                </a:moveTo>
                <a:lnTo>
                  <a:pt x="5705" y="6271507"/>
                </a:lnTo>
              </a:path>
            </a:pathLst>
          </a:custGeom>
          <a:ln w="11410">
            <a:solidFill>
              <a:srgbClr val="0096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35643" y="8435539"/>
            <a:ext cx="6781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solidFill>
                  <a:srgbClr val="0096FF"/>
                </a:solidFill>
                <a:latin typeface="Calibri"/>
                <a:cs typeface="Calibri"/>
              </a:rPr>
              <a:t>Net</a:t>
            </a:r>
            <a:r>
              <a:rPr sz="1400" spc="40" dirty="0">
                <a:solidFill>
                  <a:srgbClr val="0096FF"/>
                </a:solidFill>
                <a:latin typeface="Calibri"/>
                <a:cs typeface="Calibri"/>
              </a:rPr>
              <a:t>w</a:t>
            </a:r>
            <a:r>
              <a:rPr sz="1400" spc="15" dirty="0">
                <a:solidFill>
                  <a:srgbClr val="0096FF"/>
                </a:solidFill>
                <a:latin typeface="Calibri"/>
                <a:cs typeface="Calibri"/>
              </a:rPr>
              <a:t>or</a:t>
            </a:r>
            <a:r>
              <a:rPr sz="1400" spc="35" dirty="0">
                <a:solidFill>
                  <a:srgbClr val="0096FF"/>
                </a:solidFill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5974" y="2066274"/>
            <a:ext cx="1769110" cy="948690"/>
          </a:xfrm>
          <a:custGeom>
            <a:avLst/>
            <a:gdLst/>
            <a:ahLst/>
            <a:cxnLst/>
            <a:rect l="l" t="t" r="r" b="b"/>
            <a:pathLst>
              <a:path w="1769110" h="948689">
                <a:moveTo>
                  <a:pt x="0" y="0"/>
                </a:moveTo>
                <a:lnTo>
                  <a:pt x="1768663" y="0"/>
                </a:lnTo>
                <a:lnTo>
                  <a:pt x="1768663" y="948151"/>
                </a:lnTo>
                <a:lnTo>
                  <a:pt x="0" y="948151"/>
                </a:lnTo>
                <a:lnTo>
                  <a:pt x="0" y="0"/>
                </a:lnTo>
                <a:close/>
              </a:path>
            </a:pathLst>
          </a:custGeom>
          <a:ln w="4568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2063" y="3100095"/>
            <a:ext cx="2247900" cy="320040"/>
          </a:xfrm>
          <a:custGeom>
            <a:avLst/>
            <a:gdLst/>
            <a:ahLst/>
            <a:cxnLst/>
            <a:rect l="l" t="t" r="r" b="b"/>
            <a:pathLst>
              <a:path w="2247900" h="320039">
                <a:moveTo>
                  <a:pt x="0" y="0"/>
                </a:moveTo>
                <a:lnTo>
                  <a:pt x="2247912" y="0"/>
                </a:lnTo>
                <a:lnTo>
                  <a:pt x="2247912" y="319862"/>
                </a:lnTo>
                <a:lnTo>
                  <a:pt x="0" y="319862"/>
                </a:lnTo>
                <a:lnTo>
                  <a:pt x="0" y="0"/>
                </a:lnTo>
                <a:close/>
              </a:path>
            </a:pathLst>
          </a:custGeom>
          <a:solidFill>
            <a:srgbClr val="F5F5F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0958" y="3092254"/>
            <a:ext cx="2262505" cy="3175"/>
          </a:xfrm>
          <a:custGeom>
            <a:avLst/>
            <a:gdLst/>
            <a:ahLst/>
            <a:cxnLst/>
            <a:rect l="l" t="t" r="r" b="b"/>
            <a:pathLst>
              <a:path w="2262504" h="3175">
                <a:moveTo>
                  <a:pt x="0" y="0"/>
                </a:moveTo>
                <a:lnTo>
                  <a:pt x="2262285" y="2695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3815" y="3416259"/>
            <a:ext cx="2266315" cy="1270"/>
          </a:xfrm>
          <a:custGeom>
            <a:avLst/>
            <a:gdLst/>
            <a:ahLst/>
            <a:cxnLst/>
            <a:rect l="l" t="t" r="r" b="b"/>
            <a:pathLst>
              <a:path w="2266315" h="1270">
                <a:moveTo>
                  <a:pt x="2265799" y="0"/>
                </a:moveTo>
                <a:lnTo>
                  <a:pt x="0" y="708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2385" y="3089889"/>
            <a:ext cx="2255520" cy="3175"/>
          </a:xfrm>
          <a:custGeom>
            <a:avLst/>
            <a:gdLst/>
            <a:ahLst/>
            <a:cxnLst/>
            <a:rect l="l" t="t" r="r" b="b"/>
            <a:pathLst>
              <a:path w="2255520" h="3175">
                <a:moveTo>
                  <a:pt x="0" y="0"/>
                </a:moveTo>
                <a:lnTo>
                  <a:pt x="2254935" y="281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3079" y="3416179"/>
            <a:ext cx="2258060" cy="635"/>
          </a:xfrm>
          <a:custGeom>
            <a:avLst/>
            <a:gdLst/>
            <a:ahLst/>
            <a:cxnLst/>
            <a:rect l="l" t="t" r="r" b="b"/>
            <a:pathLst>
              <a:path w="2258060" h="635">
                <a:moveTo>
                  <a:pt x="2257961" y="0"/>
                </a:moveTo>
                <a:lnTo>
                  <a:pt x="0" y="171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6689" y="2580334"/>
            <a:ext cx="5351293" cy="4946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74009" y="2329539"/>
            <a:ext cx="53975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0096FF"/>
                </a:solidFill>
                <a:latin typeface="Calibri"/>
                <a:cs typeface="Calibri"/>
              </a:rPr>
              <a:t>Account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69944" y="2120255"/>
            <a:ext cx="311785" cy="635"/>
          </a:xfrm>
          <a:custGeom>
            <a:avLst/>
            <a:gdLst/>
            <a:ahLst/>
            <a:cxnLst/>
            <a:rect l="l" t="t" r="r" b="b"/>
            <a:pathLst>
              <a:path w="311785" h="635">
                <a:moveTo>
                  <a:pt x="0" y="0"/>
                </a:moveTo>
                <a:lnTo>
                  <a:pt x="311499" y="621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6077" y="2109756"/>
            <a:ext cx="4445" cy="217170"/>
          </a:xfrm>
          <a:custGeom>
            <a:avLst/>
            <a:gdLst/>
            <a:ahLst/>
            <a:cxnLst/>
            <a:rect l="l" t="t" r="r" b="b"/>
            <a:pathLst>
              <a:path w="4445" h="217169">
                <a:moveTo>
                  <a:pt x="4194" y="0"/>
                </a:moveTo>
                <a:lnTo>
                  <a:pt x="0" y="216819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5621" y="2315853"/>
            <a:ext cx="297815" cy="5080"/>
          </a:xfrm>
          <a:custGeom>
            <a:avLst/>
            <a:gdLst/>
            <a:ahLst/>
            <a:cxnLst/>
            <a:rect l="l" t="t" r="r" b="b"/>
            <a:pathLst>
              <a:path w="297814" h="5080">
                <a:moveTo>
                  <a:pt x="297614" y="4757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9200" y="2115056"/>
            <a:ext cx="3810" cy="204470"/>
          </a:xfrm>
          <a:custGeom>
            <a:avLst/>
            <a:gdLst/>
            <a:ahLst/>
            <a:cxnLst/>
            <a:rect l="l" t="t" r="r" b="b"/>
            <a:pathLst>
              <a:path w="3810" h="204469">
                <a:moveTo>
                  <a:pt x="3519" y="204049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71370" y="2118095"/>
            <a:ext cx="300355" cy="1270"/>
          </a:xfrm>
          <a:custGeom>
            <a:avLst/>
            <a:gdLst/>
            <a:ahLst/>
            <a:cxnLst/>
            <a:rect l="l" t="t" r="r" b="b"/>
            <a:pathLst>
              <a:path w="300354" h="1269">
                <a:moveTo>
                  <a:pt x="0" y="678"/>
                </a:moveTo>
                <a:lnTo>
                  <a:pt x="300115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8742" y="2108330"/>
            <a:ext cx="3175" cy="210820"/>
          </a:xfrm>
          <a:custGeom>
            <a:avLst/>
            <a:gdLst/>
            <a:ahLst/>
            <a:cxnLst/>
            <a:rect l="l" t="t" r="r" b="b"/>
            <a:pathLst>
              <a:path w="3175" h="210819">
                <a:moveTo>
                  <a:pt x="3092" y="0"/>
                </a:moveTo>
                <a:lnTo>
                  <a:pt x="0" y="210761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4091" y="2314548"/>
            <a:ext cx="290830" cy="5080"/>
          </a:xfrm>
          <a:custGeom>
            <a:avLst/>
            <a:gdLst/>
            <a:ahLst/>
            <a:cxnLst/>
            <a:rect l="l" t="t" r="r" b="b"/>
            <a:pathLst>
              <a:path w="290829" h="5080">
                <a:moveTo>
                  <a:pt x="290570" y="4765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9718" y="2118862"/>
            <a:ext cx="3810" cy="199390"/>
          </a:xfrm>
          <a:custGeom>
            <a:avLst/>
            <a:gdLst/>
            <a:ahLst/>
            <a:cxnLst/>
            <a:rect l="l" t="t" r="r" b="b"/>
            <a:pathLst>
              <a:path w="3810" h="199389">
                <a:moveTo>
                  <a:pt x="3506" y="198830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97721" y="2163374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4000" y="2153547"/>
            <a:ext cx="15875" cy="9525"/>
          </a:xfrm>
          <a:custGeom>
            <a:avLst/>
            <a:gdLst/>
            <a:ahLst/>
            <a:cxnLst/>
            <a:rect l="l" t="t" r="r" b="b"/>
            <a:pathLst>
              <a:path w="15875" h="9525">
                <a:moveTo>
                  <a:pt x="0" y="0"/>
                </a:moveTo>
                <a:lnTo>
                  <a:pt x="15747" y="9531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42941" y="2159554"/>
            <a:ext cx="19050" cy="8890"/>
          </a:xfrm>
          <a:custGeom>
            <a:avLst/>
            <a:gdLst/>
            <a:ahLst/>
            <a:cxnLst/>
            <a:rect l="l" t="t" r="r" b="b"/>
            <a:pathLst>
              <a:path w="19050" h="8889">
                <a:moveTo>
                  <a:pt x="0" y="0"/>
                </a:moveTo>
                <a:lnTo>
                  <a:pt x="18829" y="873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50222" y="2159416"/>
            <a:ext cx="6985" cy="17145"/>
          </a:xfrm>
          <a:custGeom>
            <a:avLst/>
            <a:gdLst/>
            <a:ahLst/>
            <a:cxnLst/>
            <a:rect l="l" t="t" r="r" b="b"/>
            <a:pathLst>
              <a:path w="6985" h="17144">
                <a:moveTo>
                  <a:pt x="6860" y="0"/>
                </a:moveTo>
                <a:lnTo>
                  <a:pt x="0" y="16851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47530" y="2163286"/>
            <a:ext cx="8890" cy="22860"/>
          </a:xfrm>
          <a:custGeom>
            <a:avLst/>
            <a:gdLst/>
            <a:ahLst/>
            <a:cxnLst/>
            <a:rect l="l" t="t" r="r" b="b"/>
            <a:pathLst>
              <a:path w="8889" h="22860">
                <a:moveTo>
                  <a:pt x="0" y="0"/>
                </a:moveTo>
                <a:lnTo>
                  <a:pt x="8418" y="22701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5101" y="2179572"/>
            <a:ext cx="24765" cy="1905"/>
          </a:xfrm>
          <a:custGeom>
            <a:avLst/>
            <a:gdLst/>
            <a:ahLst/>
            <a:cxnLst/>
            <a:rect l="l" t="t" r="r" b="b"/>
            <a:pathLst>
              <a:path w="24764" h="1905">
                <a:moveTo>
                  <a:pt x="24312" y="1882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25453" y="2178461"/>
            <a:ext cx="22860" cy="2540"/>
          </a:xfrm>
          <a:custGeom>
            <a:avLst/>
            <a:gdLst/>
            <a:ahLst/>
            <a:cxnLst/>
            <a:rect l="l" t="t" r="r" b="b"/>
            <a:pathLst>
              <a:path w="22860" h="2539">
                <a:moveTo>
                  <a:pt x="22446" y="2247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25639" y="2164256"/>
            <a:ext cx="13970" cy="18415"/>
          </a:xfrm>
          <a:custGeom>
            <a:avLst/>
            <a:gdLst/>
            <a:ahLst/>
            <a:cxnLst/>
            <a:rect l="l" t="t" r="r" b="b"/>
            <a:pathLst>
              <a:path w="13970" h="18414">
                <a:moveTo>
                  <a:pt x="0" y="18349"/>
                </a:moveTo>
                <a:lnTo>
                  <a:pt x="13804" y="0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4020" y="2167623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25726" y="0"/>
                </a:moveTo>
                <a:lnTo>
                  <a:pt x="0" y="2797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6761" y="215342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22276"/>
                </a:moveTo>
                <a:lnTo>
                  <a:pt x="21023" y="0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28296" y="2153580"/>
            <a:ext cx="15875" cy="8255"/>
          </a:xfrm>
          <a:custGeom>
            <a:avLst/>
            <a:gdLst/>
            <a:ahLst/>
            <a:cxnLst/>
            <a:rect l="l" t="t" r="r" b="b"/>
            <a:pathLst>
              <a:path w="15875" h="8255">
                <a:moveTo>
                  <a:pt x="0" y="8141"/>
                </a:moveTo>
                <a:lnTo>
                  <a:pt x="15259" y="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35505" y="2151988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19">
                <a:moveTo>
                  <a:pt x="0" y="0"/>
                </a:moveTo>
                <a:lnTo>
                  <a:pt x="13444" y="748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44879" y="2157020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4" h="6350">
                <a:moveTo>
                  <a:pt x="0" y="0"/>
                </a:moveTo>
                <a:lnTo>
                  <a:pt x="11544" y="615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3717" y="2158171"/>
            <a:ext cx="5715" cy="14604"/>
          </a:xfrm>
          <a:custGeom>
            <a:avLst/>
            <a:gdLst/>
            <a:ahLst/>
            <a:cxnLst/>
            <a:rect l="l" t="t" r="r" b="b"/>
            <a:pathLst>
              <a:path w="5714" h="14605">
                <a:moveTo>
                  <a:pt x="5238" y="0"/>
                </a:moveTo>
                <a:lnTo>
                  <a:pt x="0" y="14331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49621" y="2161610"/>
            <a:ext cx="6350" cy="18415"/>
          </a:xfrm>
          <a:custGeom>
            <a:avLst/>
            <a:gdLst/>
            <a:ahLst/>
            <a:cxnLst/>
            <a:rect l="l" t="t" r="r" b="b"/>
            <a:pathLst>
              <a:path w="6350" h="18414">
                <a:moveTo>
                  <a:pt x="0" y="0"/>
                </a:moveTo>
                <a:lnTo>
                  <a:pt x="6330" y="17853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42872" y="2179289"/>
            <a:ext cx="18415" cy="1270"/>
          </a:xfrm>
          <a:custGeom>
            <a:avLst/>
            <a:gdLst/>
            <a:ahLst/>
            <a:cxnLst/>
            <a:rect l="l" t="t" r="r" b="b"/>
            <a:pathLst>
              <a:path w="18414" h="1269">
                <a:moveTo>
                  <a:pt x="17941" y="1084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29824" y="2178624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5" h="1905">
                <a:moveTo>
                  <a:pt x="19417" y="1502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26637" y="2165958"/>
            <a:ext cx="10795" cy="15240"/>
          </a:xfrm>
          <a:custGeom>
            <a:avLst/>
            <a:gdLst/>
            <a:ahLst/>
            <a:cxnLst/>
            <a:rect l="l" t="t" r="r" b="b"/>
            <a:pathLst>
              <a:path w="10795" h="15239">
                <a:moveTo>
                  <a:pt x="0" y="14897"/>
                </a:moveTo>
                <a:lnTo>
                  <a:pt x="10689" y="0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24096" y="2167075"/>
            <a:ext cx="17780" cy="1905"/>
          </a:xfrm>
          <a:custGeom>
            <a:avLst/>
            <a:gdLst/>
            <a:ahLst/>
            <a:cxnLst/>
            <a:rect l="l" t="t" r="r" b="b"/>
            <a:pathLst>
              <a:path w="17779" h="1905">
                <a:moveTo>
                  <a:pt x="17173" y="0"/>
                </a:moveTo>
                <a:lnTo>
                  <a:pt x="0" y="1407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17884" y="2157980"/>
            <a:ext cx="14604" cy="16510"/>
          </a:xfrm>
          <a:custGeom>
            <a:avLst/>
            <a:gdLst/>
            <a:ahLst/>
            <a:cxnLst/>
            <a:rect l="l" t="t" r="r" b="b"/>
            <a:pathLst>
              <a:path w="14604" h="16510">
                <a:moveTo>
                  <a:pt x="0" y="16000"/>
                </a:moveTo>
                <a:lnTo>
                  <a:pt x="14605" y="0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29555" y="21548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0" y="5178"/>
                </a:moveTo>
                <a:lnTo>
                  <a:pt x="10352" y="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97721" y="2220492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38354" y="2200521"/>
            <a:ext cx="635" cy="25400"/>
          </a:xfrm>
          <a:custGeom>
            <a:avLst/>
            <a:gdLst/>
            <a:ahLst/>
            <a:cxnLst/>
            <a:rect l="l" t="t" r="r" b="b"/>
            <a:pathLst>
              <a:path w="635" h="25400">
                <a:moveTo>
                  <a:pt x="0" y="0"/>
                </a:moveTo>
                <a:lnTo>
                  <a:pt x="386" y="24972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32355" y="2213037"/>
            <a:ext cx="31750" cy="12065"/>
          </a:xfrm>
          <a:custGeom>
            <a:avLst/>
            <a:gdLst/>
            <a:ahLst/>
            <a:cxnLst/>
            <a:rect l="l" t="t" r="r" b="b"/>
            <a:pathLst>
              <a:path w="31750" h="12064">
                <a:moveTo>
                  <a:pt x="0" y="11560"/>
                </a:moveTo>
                <a:lnTo>
                  <a:pt x="3128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35198" y="2214619"/>
            <a:ext cx="24765" cy="8890"/>
          </a:xfrm>
          <a:custGeom>
            <a:avLst/>
            <a:gdLst/>
            <a:ahLst/>
            <a:cxnLst/>
            <a:rect l="l" t="t" r="r" b="b"/>
            <a:pathLst>
              <a:path w="24764" h="8889">
                <a:moveTo>
                  <a:pt x="24529" y="0"/>
                </a:moveTo>
                <a:lnTo>
                  <a:pt x="0" y="8364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37356" y="2214123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4" h="24764">
                <a:moveTo>
                  <a:pt x="0" y="0"/>
                </a:moveTo>
                <a:lnTo>
                  <a:pt x="18240" y="24357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29161" y="2223567"/>
            <a:ext cx="27940" cy="12700"/>
          </a:xfrm>
          <a:custGeom>
            <a:avLst/>
            <a:gdLst/>
            <a:ahLst/>
            <a:cxnLst/>
            <a:rect l="l" t="t" r="r" b="b"/>
            <a:pathLst>
              <a:path w="27939" h="12700">
                <a:moveTo>
                  <a:pt x="27370" y="12159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14912" y="2222761"/>
            <a:ext cx="20955" cy="23495"/>
          </a:xfrm>
          <a:custGeom>
            <a:avLst/>
            <a:gdLst/>
            <a:ahLst/>
            <a:cxnLst/>
            <a:rect l="l" t="t" r="r" b="b"/>
            <a:pathLst>
              <a:path w="20954" h="23494">
                <a:moveTo>
                  <a:pt x="20589" y="0"/>
                </a:moveTo>
                <a:lnTo>
                  <a:pt x="0" y="23070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18791" y="2214484"/>
            <a:ext cx="19685" cy="28575"/>
          </a:xfrm>
          <a:custGeom>
            <a:avLst/>
            <a:gdLst/>
            <a:ahLst/>
            <a:cxnLst/>
            <a:rect l="l" t="t" r="r" b="b"/>
            <a:pathLst>
              <a:path w="19685" h="28575">
                <a:moveTo>
                  <a:pt x="0" y="28177"/>
                </a:moveTo>
                <a:lnTo>
                  <a:pt x="19414" y="0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19484" y="2219401"/>
            <a:ext cx="20955" cy="635"/>
          </a:xfrm>
          <a:custGeom>
            <a:avLst/>
            <a:gdLst/>
            <a:ahLst/>
            <a:cxnLst/>
            <a:rect l="l" t="t" r="r" b="b"/>
            <a:pathLst>
              <a:path w="20954" h="635">
                <a:moveTo>
                  <a:pt x="20825" y="478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15342" y="2219081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69">
                <a:moveTo>
                  <a:pt x="0" y="964"/>
                </a:moveTo>
                <a:lnTo>
                  <a:pt x="1873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4731" y="220677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0" y="16650"/>
                </a:moveTo>
                <a:lnTo>
                  <a:pt x="17432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40031" y="2199090"/>
            <a:ext cx="635" cy="22225"/>
          </a:xfrm>
          <a:custGeom>
            <a:avLst/>
            <a:gdLst/>
            <a:ahLst/>
            <a:cxnLst/>
            <a:rect l="l" t="t" r="r" b="b"/>
            <a:pathLst>
              <a:path w="635" h="22225">
                <a:moveTo>
                  <a:pt x="-5613" y="10868"/>
                </a:moveTo>
                <a:lnTo>
                  <a:pt x="5797" y="10868"/>
                </a:lnTo>
              </a:path>
            </a:pathLst>
          </a:custGeom>
          <a:ln w="2173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33480" y="2213624"/>
            <a:ext cx="22860" cy="8890"/>
          </a:xfrm>
          <a:custGeom>
            <a:avLst/>
            <a:gdLst/>
            <a:ahLst/>
            <a:cxnLst/>
            <a:rect l="l" t="t" r="r" b="b"/>
            <a:pathLst>
              <a:path w="22860" h="8889">
                <a:moveTo>
                  <a:pt x="0" y="8727"/>
                </a:moveTo>
                <a:lnTo>
                  <a:pt x="22392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43834" y="2213983"/>
            <a:ext cx="17780" cy="6350"/>
          </a:xfrm>
          <a:custGeom>
            <a:avLst/>
            <a:gdLst/>
            <a:ahLst/>
            <a:cxnLst/>
            <a:rect l="l" t="t" r="r" b="b"/>
            <a:pathLst>
              <a:path w="17779" h="6350">
                <a:moveTo>
                  <a:pt x="17589" y="0"/>
                </a:moveTo>
                <a:lnTo>
                  <a:pt x="0" y="5784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39120" y="2212442"/>
            <a:ext cx="15875" cy="19050"/>
          </a:xfrm>
          <a:custGeom>
            <a:avLst/>
            <a:gdLst/>
            <a:ahLst/>
            <a:cxnLst/>
            <a:rect l="l" t="t" r="r" b="b"/>
            <a:pathLst>
              <a:path w="15875" h="19050">
                <a:moveTo>
                  <a:pt x="0" y="0"/>
                </a:moveTo>
                <a:lnTo>
                  <a:pt x="15420" y="19054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34510" y="2224161"/>
            <a:ext cx="23495" cy="10795"/>
          </a:xfrm>
          <a:custGeom>
            <a:avLst/>
            <a:gdLst/>
            <a:ahLst/>
            <a:cxnLst/>
            <a:rect l="l" t="t" r="r" b="b"/>
            <a:pathLst>
              <a:path w="23495" h="10794">
                <a:moveTo>
                  <a:pt x="23226" y="10636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23788" y="2222121"/>
            <a:ext cx="14604" cy="13970"/>
          </a:xfrm>
          <a:custGeom>
            <a:avLst/>
            <a:gdLst/>
            <a:ahLst/>
            <a:cxnLst/>
            <a:rect l="l" t="t" r="r" b="b"/>
            <a:pathLst>
              <a:path w="14604" h="13969">
                <a:moveTo>
                  <a:pt x="14020" y="0"/>
                </a:moveTo>
                <a:lnTo>
                  <a:pt x="0" y="13972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19756" y="2217981"/>
            <a:ext cx="15875" cy="23495"/>
          </a:xfrm>
          <a:custGeom>
            <a:avLst/>
            <a:gdLst/>
            <a:ahLst/>
            <a:cxnLst/>
            <a:rect l="l" t="t" r="r" b="b"/>
            <a:pathLst>
              <a:path w="15875" h="23494">
                <a:moveTo>
                  <a:pt x="0" y="22934"/>
                </a:moveTo>
                <a:lnTo>
                  <a:pt x="15758" y="0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26690" y="2218414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15022" y="1117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16708" y="2217455"/>
            <a:ext cx="13970" cy="635"/>
          </a:xfrm>
          <a:custGeom>
            <a:avLst/>
            <a:gdLst/>
            <a:ahLst/>
            <a:cxnLst/>
            <a:rect l="l" t="t" r="r" b="b"/>
            <a:pathLst>
              <a:path w="13970" h="635">
                <a:moveTo>
                  <a:pt x="0" y="0"/>
                </a:moveTo>
                <a:lnTo>
                  <a:pt x="13729" y="442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25670" y="220811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0" y="13376"/>
                </a:moveTo>
                <a:lnTo>
                  <a:pt x="13565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97721" y="2277609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36272" y="2259065"/>
            <a:ext cx="6985" cy="15875"/>
          </a:xfrm>
          <a:custGeom>
            <a:avLst/>
            <a:gdLst/>
            <a:ahLst/>
            <a:cxnLst/>
            <a:rect l="l" t="t" r="r" b="b"/>
            <a:pathLst>
              <a:path w="6985" h="15875">
                <a:moveTo>
                  <a:pt x="0" y="0"/>
                </a:moveTo>
                <a:lnTo>
                  <a:pt x="6723" y="15677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33864" y="2267316"/>
            <a:ext cx="31115" cy="17145"/>
          </a:xfrm>
          <a:custGeom>
            <a:avLst/>
            <a:gdLst/>
            <a:ahLst/>
            <a:cxnLst/>
            <a:rect l="l" t="t" r="r" b="b"/>
            <a:pathLst>
              <a:path w="31114" h="17144">
                <a:moveTo>
                  <a:pt x="0" y="0"/>
                </a:moveTo>
                <a:lnTo>
                  <a:pt x="30729" y="16858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41186" y="2278846"/>
            <a:ext cx="18415" cy="635"/>
          </a:xfrm>
          <a:custGeom>
            <a:avLst/>
            <a:gdLst/>
            <a:ahLst/>
            <a:cxnLst/>
            <a:rect l="l" t="t" r="r" b="b"/>
            <a:pathLst>
              <a:path w="18414" h="635">
                <a:moveTo>
                  <a:pt x="17950" y="0"/>
                </a:moveTo>
                <a:lnTo>
                  <a:pt x="0" y="278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41351" y="2274876"/>
            <a:ext cx="12700" cy="17145"/>
          </a:xfrm>
          <a:custGeom>
            <a:avLst/>
            <a:gdLst/>
            <a:ahLst/>
            <a:cxnLst/>
            <a:rect l="l" t="t" r="r" b="b"/>
            <a:pathLst>
              <a:path w="12700" h="17144">
                <a:moveTo>
                  <a:pt x="0" y="0"/>
                </a:moveTo>
                <a:lnTo>
                  <a:pt x="12557" y="16827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25849" y="2278748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417" y="9037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17403" y="2279339"/>
            <a:ext cx="27940" cy="8890"/>
          </a:xfrm>
          <a:custGeom>
            <a:avLst/>
            <a:gdLst/>
            <a:ahLst/>
            <a:cxnLst/>
            <a:rect l="l" t="t" r="r" b="b"/>
            <a:pathLst>
              <a:path w="27939" h="8889">
                <a:moveTo>
                  <a:pt x="27537" y="0"/>
                </a:moveTo>
                <a:lnTo>
                  <a:pt x="0" y="8686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20351" y="228008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19">
                <a:moveTo>
                  <a:pt x="0" y="7451"/>
                </a:moveTo>
                <a:lnTo>
                  <a:pt x="19771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14265" y="2267707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4" h="20955">
                <a:moveTo>
                  <a:pt x="24648" y="20622"/>
                </a:moveTo>
                <a:lnTo>
                  <a:pt x="0" y="0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06080" y="2265100"/>
            <a:ext cx="41275" cy="17780"/>
          </a:xfrm>
          <a:custGeom>
            <a:avLst/>
            <a:gdLst/>
            <a:ahLst/>
            <a:cxnLst/>
            <a:rect l="l" t="t" r="r" b="b"/>
            <a:pathLst>
              <a:path w="41275" h="17780">
                <a:moveTo>
                  <a:pt x="0" y="0"/>
                </a:moveTo>
                <a:lnTo>
                  <a:pt x="40680" y="17489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37418" y="2259882"/>
            <a:ext cx="1905" cy="27305"/>
          </a:xfrm>
          <a:custGeom>
            <a:avLst/>
            <a:gdLst/>
            <a:ahLst/>
            <a:cxnLst/>
            <a:rect l="l" t="t" r="r" b="b"/>
            <a:pathLst>
              <a:path w="1904" h="27305">
                <a:moveTo>
                  <a:pt x="0" y="26913"/>
                </a:moveTo>
                <a:lnTo>
                  <a:pt x="1299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38019" y="2257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0"/>
                </a:moveTo>
                <a:lnTo>
                  <a:pt x="5881" y="12295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35544" y="2265426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89" h="12064">
                <a:moveTo>
                  <a:pt x="0" y="0"/>
                </a:moveTo>
                <a:lnTo>
                  <a:pt x="21202" y="1147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45914" y="2277878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14668" y="728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42886" y="2273367"/>
            <a:ext cx="9525" cy="11430"/>
          </a:xfrm>
          <a:custGeom>
            <a:avLst/>
            <a:gdLst/>
            <a:ahLst/>
            <a:cxnLst/>
            <a:rect l="l" t="t" r="r" b="b"/>
            <a:pathLst>
              <a:path w="9525" h="11430">
                <a:moveTo>
                  <a:pt x="0" y="0"/>
                </a:moveTo>
                <a:lnTo>
                  <a:pt x="9162" y="11129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37326" y="2281866"/>
            <a:ext cx="18415" cy="5715"/>
          </a:xfrm>
          <a:custGeom>
            <a:avLst/>
            <a:gdLst/>
            <a:ahLst/>
            <a:cxnLst/>
            <a:rect l="l" t="t" r="r" b="b"/>
            <a:pathLst>
              <a:path w="18414" h="5714">
                <a:moveTo>
                  <a:pt x="18141" y="5201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29055" y="2277991"/>
            <a:ext cx="17780" cy="5715"/>
          </a:xfrm>
          <a:custGeom>
            <a:avLst/>
            <a:gdLst/>
            <a:ahLst/>
            <a:cxnLst/>
            <a:rect l="l" t="t" r="r" b="b"/>
            <a:pathLst>
              <a:path w="17779" h="5714">
                <a:moveTo>
                  <a:pt x="17337" y="0"/>
                </a:moveTo>
                <a:lnTo>
                  <a:pt x="0" y="5575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21571" y="2281307"/>
            <a:ext cx="12700" cy="4445"/>
          </a:xfrm>
          <a:custGeom>
            <a:avLst/>
            <a:gdLst/>
            <a:ahLst/>
            <a:cxnLst/>
            <a:rect l="l" t="t" r="r" b="b"/>
            <a:pathLst>
              <a:path w="12700" h="4444">
                <a:moveTo>
                  <a:pt x="0" y="4258"/>
                </a:moveTo>
                <a:lnTo>
                  <a:pt x="12266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17815" y="2268299"/>
            <a:ext cx="22225" cy="19685"/>
          </a:xfrm>
          <a:custGeom>
            <a:avLst/>
            <a:gdLst/>
            <a:ahLst/>
            <a:cxnLst/>
            <a:rect l="l" t="t" r="r" b="b"/>
            <a:pathLst>
              <a:path w="22225" h="19685">
                <a:moveTo>
                  <a:pt x="21710" y="19578"/>
                </a:moveTo>
                <a:lnTo>
                  <a:pt x="0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07696" y="226323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5" h="13969">
                <a:moveTo>
                  <a:pt x="0" y="0"/>
                </a:moveTo>
                <a:lnTo>
                  <a:pt x="31806" y="13454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37790" y="2262818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22498"/>
                </a:moveTo>
                <a:lnTo>
                  <a:pt x="1602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705510" y="2329539"/>
            <a:ext cx="44005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solidFill>
                  <a:srgbClr val="0096FF"/>
                </a:solidFill>
                <a:latin typeface="Calibri"/>
                <a:cs typeface="Calibri"/>
              </a:rPr>
              <a:t>O</a:t>
            </a:r>
            <a:r>
              <a:rPr sz="1150" spc="-10" dirty="0">
                <a:solidFill>
                  <a:srgbClr val="0096FF"/>
                </a:solidFill>
                <a:latin typeface="Calibri"/>
                <a:cs typeface="Calibri"/>
              </a:rPr>
              <a:t>r</a:t>
            </a:r>
            <a:r>
              <a:rPr sz="1150" spc="15" dirty="0">
                <a:solidFill>
                  <a:srgbClr val="0096FF"/>
                </a:solidFill>
                <a:latin typeface="Calibri"/>
                <a:cs typeface="Calibri"/>
              </a:rPr>
              <a:t>ders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754889" y="2120272"/>
            <a:ext cx="304165" cy="635"/>
          </a:xfrm>
          <a:custGeom>
            <a:avLst/>
            <a:gdLst/>
            <a:ahLst/>
            <a:cxnLst/>
            <a:rect l="l" t="t" r="r" b="b"/>
            <a:pathLst>
              <a:path w="304164" h="635">
                <a:moveTo>
                  <a:pt x="0" y="0"/>
                </a:moveTo>
                <a:lnTo>
                  <a:pt x="303993" y="58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48191" y="2115794"/>
            <a:ext cx="7620" cy="208279"/>
          </a:xfrm>
          <a:custGeom>
            <a:avLst/>
            <a:gdLst/>
            <a:ahLst/>
            <a:cxnLst/>
            <a:rect l="l" t="t" r="r" b="b"/>
            <a:pathLst>
              <a:path w="7620" h="208280">
                <a:moveTo>
                  <a:pt x="7006" y="0"/>
                </a:moveTo>
                <a:lnTo>
                  <a:pt x="0" y="207861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60663" y="2315483"/>
            <a:ext cx="299085" cy="3175"/>
          </a:xfrm>
          <a:custGeom>
            <a:avLst/>
            <a:gdLst/>
            <a:ahLst/>
            <a:cxnLst/>
            <a:rect l="l" t="t" r="r" b="b"/>
            <a:pathLst>
              <a:path w="299085" h="3175">
                <a:moveTo>
                  <a:pt x="298470" y="2634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60812" y="2112164"/>
            <a:ext cx="3810" cy="207645"/>
          </a:xfrm>
          <a:custGeom>
            <a:avLst/>
            <a:gdLst/>
            <a:ahLst/>
            <a:cxnLst/>
            <a:rect l="l" t="t" r="r" b="b"/>
            <a:pathLst>
              <a:path w="3810" h="207644">
                <a:moveTo>
                  <a:pt x="3571" y="207264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56316" y="2117799"/>
            <a:ext cx="300355" cy="635"/>
          </a:xfrm>
          <a:custGeom>
            <a:avLst/>
            <a:gdLst/>
            <a:ahLst/>
            <a:cxnLst/>
            <a:rect l="l" t="t" r="r" b="b"/>
            <a:pathLst>
              <a:path w="300354" h="635">
                <a:moveTo>
                  <a:pt x="0" y="500"/>
                </a:moveTo>
                <a:lnTo>
                  <a:pt x="300159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50644" y="2114408"/>
            <a:ext cx="7620" cy="202565"/>
          </a:xfrm>
          <a:custGeom>
            <a:avLst/>
            <a:gdLst/>
            <a:ahLst/>
            <a:cxnLst/>
            <a:rect l="l" t="t" r="r" b="b"/>
            <a:pathLst>
              <a:path w="7620" h="202564">
                <a:moveTo>
                  <a:pt x="7234" y="0"/>
                </a:moveTo>
                <a:lnTo>
                  <a:pt x="0" y="202214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765741" y="2314942"/>
            <a:ext cx="295275" cy="2540"/>
          </a:xfrm>
          <a:custGeom>
            <a:avLst/>
            <a:gdLst/>
            <a:ahLst/>
            <a:cxnLst/>
            <a:rect l="l" t="t" r="r" b="b"/>
            <a:pathLst>
              <a:path w="295275" h="2539">
                <a:moveTo>
                  <a:pt x="294819" y="2210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61382" y="2118862"/>
            <a:ext cx="4445" cy="199390"/>
          </a:xfrm>
          <a:custGeom>
            <a:avLst/>
            <a:gdLst/>
            <a:ahLst/>
            <a:cxnLst/>
            <a:rect l="l" t="t" r="r" b="b"/>
            <a:pathLst>
              <a:path w="4445" h="199389">
                <a:moveTo>
                  <a:pt x="4324" y="199140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79380" y="2163374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8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818892" y="2145805"/>
            <a:ext cx="2540" cy="19685"/>
          </a:xfrm>
          <a:custGeom>
            <a:avLst/>
            <a:gdLst/>
            <a:ahLst/>
            <a:cxnLst/>
            <a:rect l="l" t="t" r="r" b="b"/>
            <a:pathLst>
              <a:path w="2539" h="19685">
                <a:moveTo>
                  <a:pt x="0" y="0"/>
                </a:moveTo>
                <a:lnTo>
                  <a:pt x="2327" y="19197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814111" y="2160335"/>
            <a:ext cx="30480" cy="3175"/>
          </a:xfrm>
          <a:custGeom>
            <a:avLst/>
            <a:gdLst/>
            <a:ahLst/>
            <a:cxnLst/>
            <a:rect l="l" t="t" r="r" b="b"/>
            <a:pathLst>
              <a:path w="30479" h="3175">
                <a:moveTo>
                  <a:pt x="0" y="0"/>
                </a:moveTo>
                <a:lnTo>
                  <a:pt x="30078" y="2943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830109" y="2153407"/>
            <a:ext cx="10795" cy="27305"/>
          </a:xfrm>
          <a:custGeom>
            <a:avLst/>
            <a:gdLst/>
            <a:ahLst/>
            <a:cxnLst/>
            <a:rect l="l" t="t" r="r" b="b"/>
            <a:pathLst>
              <a:path w="10795" h="27305">
                <a:moveTo>
                  <a:pt x="10338" y="0"/>
                </a:moveTo>
                <a:lnTo>
                  <a:pt x="0" y="27273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31478" y="2168046"/>
            <a:ext cx="8255" cy="26670"/>
          </a:xfrm>
          <a:custGeom>
            <a:avLst/>
            <a:gdLst/>
            <a:ahLst/>
            <a:cxnLst/>
            <a:rect l="l" t="t" r="r" b="b"/>
            <a:pathLst>
              <a:path w="8254" h="26669">
                <a:moveTo>
                  <a:pt x="0" y="0"/>
                </a:moveTo>
                <a:lnTo>
                  <a:pt x="7770" y="26083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11840" y="2167902"/>
            <a:ext cx="27940" cy="20320"/>
          </a:xfrm>
          <a:custGeom>
            <a:avLst/>
            <a:gdLst/>
            <a:ahLst/>
            <a:cxnLst/>
            <a:rect l="l" t="t" r="r" b="b"/>
            <a:pathLst>
              <a:path w="27939" h="20319">
                <a:moveTo>
                  <a:pt x="27648" y="19940"/>
                </a:moveTo>
                <a:lnTo>
                  <a:pt x="0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11144" y="2162321"/>
            <a:ext cx="6985" cy="26670"/>
          </a:xfrm>
          <a:custGeom>
            <a:avLst/>
            <a:gdLst/>
            <a:ahLst/>
            <a:cxnLst/>
            <a:rect l="l" t="t" r="r" b="b"/>
            <a:pathLst>
              <a:path w="6985" h="26669">
                <a:moveTo>
                  <a:pt x="6937" y="0"/>
                </a:moveTo>
                <a:lnTo>
                  <a:pt x="0" y="26173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05747" y="2163971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322" y="18804"/>
                </a:moveTo>
                <a:lnTo>
                  <a:pt x="0" y="0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05405" y="2158358"/>
            <a:ext cx="4445" cy="17780"/>
          </a:xfrm>
          <a:custGeom>
            <a:avLst/>
            <a:gdLst/>
            <a:ahLst/>
            <a:cxnLst/>
            <a:rect l="l" t="t" r="r" b="b"/>
            <a:pathLst>
              <a:path w="4445" h="17780">
                <a:moveTo>
                  <a:pt x="4381" y="17441"/>
                </a:moveTo>
                <a:lnTo>
                  <a:pt x="0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99916" y="2157863"/>
            <a:ext cx="17780" cy="9525"/>
          </a:xfrm>
          <a:custGeom>
            <a:avLst/>
            <a:gdLst/>
            <a:ahLst/>
            <a:cxnLst/>
            <a:rect l="l" t="t" r="r" b="b"/>
            <a:pathLst>
              <a:path w="17779" h="9525">
                <a:moveTo>
                  <a:pt x="0" y="0"/>
                </a:moveTo>
                <a:lnTo>
                  <a:pt x="17561" y="9347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07242" y="2148878"/>
            <a:ext cx="21590" cy="19685"/>
          </a:xfrm>
          <a:custGeom>
            <a:avLst/>
            <a:gdLst/>
            <a:ahLst/>
            <a:cxnLst/>
            <a:rect l="l" t="t" r="r" b="b"/>
            <a:pathLst>
              <a:path w="21589" h="19685">
                <a:moveTo>
                  <a:pt x="0" y="19210"/>
                </a:moveTo>
                <a:lnTo>
                  <a:pt x="21007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20958" y="2144300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677" y="15196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15629" y="2157996"/>
            <a:ext cx="22860" cy="3175"/>
          </a:xfrm>
          <a:custGeom>
            <a:avLst/>
            <a:gdLst/>
            <a:ahLst/>
            <a:cxnLst/>
            <a:rect l="l" t="t" r="r" b="b"/>
            <a:pathLst>
              <a:path w="22860" h="3175">
                <a:moveTo>
                  <a:pt x="0" y="0"/>
                </a:moveTo>
                <a:lnTo>
                  <a:pt x="22787" y="2934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34833" y="2152268"/>
            <a:ext cx="8255" cy="19685"/>
          </a:xfrm>
          <a:custGeom>
            <a:avLst/>
            <a:gdLst/>
            <a:ahLst/>
            <a:cxnLst/>
            <a:rect l="l" t="t" r="r" b="b"/>
            <a:pathLst>
              <a:path w="8254" h="19685">
                <a:moveTo>
                  <a:pt x="7804" y="0"/>
                </a:moveTo>
                <a:lnTo>
                  <a:pt x="0" y="19553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33578" y="2166418"/>
            <a:ext cx="5715" cy="18415"/>
          </a:xfrm>
          <a:custGeom>
            <a:avLst/>
            <a:gdLst/>
            <a:ahLst/>
            <a:cxnLst/>
            <a:rect l="l" t="t" r="r" b="b"/>
            <a:pathLst>
              <a:path w="5714" h="18414">
                <a:moveTo>
                  <a:pt x="0" y="0"/>
                </a:moveTo>
                <a:lnTo>
                  <a:pt x="5305" y="1786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817215" y="2169434"/>
            <a:ext cx="23495" cy="18415"/>
          </a:xfrm>
          <a:custGeom>
            <a:avLst/>
            <a:gdLst/>
            <a:ahLst/>
            <a:cxnLst/>
            <a:rect l="l" t="t" r="r" b="b"/>
            <a:pathLst>
              <a:path w="23495" h="18414">
                <a:moveTo>
                  <a:pt x="22924" y="18066"/>
                </a:moveTo>
                <a:lnTo>
                  <a:pt x="0" y="0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815572" y="2161168"/>
            <a:ext cx="5080" cy="17780"/>
          </a:xfrm>
          <a:custGeom>
            <a:avLst/>
            <a:gdLst/>
            <a:ahLst/>
            <a:cxnLst/>
            <a:rect l="l" t="t" r="r" b="b"/>
            <a:pathLst>
              <a:path w="5079" h="17780">
                <a:moveTo>
                  <a:pt x="4975" y="0"/>
                </a:moveTo>
                <a:lnTo>
                  <a:pt x="0" y="1718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08794" y="2167176"/>
            <a:ext cx="7620" cy="14604"/>
          </a:xfrm>
          <a:custGeom>
            <a:avLst/>
            <a:gdLst/>
            <a:ahLst/>
            <a:cxnLst/>
            <a:rect l="l" t="t" r="r" b="b"/>
            <a:pathLst>
              <a:path w="7620" h="14605">
                <a:moveTo>
                  <a:pt x="7120" y="14462"/>
                </a:moveTo>
                <a:lnTo>
                  <a:pt x="0" y="0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806318" y="2160037"/>
            <a:ext cx="5080" cy="14604"/>
          </a:xfrm>
          <a:custGeom>
            <a:avLst/>
            <a:gdLst/>
            <a:ahLst/>
            <a:cxnLst/>
            <a:rect l="l" t="t" r="r" b="b"/>
            <a:pathLst>
              <a:path w="5079" h="14605">
                <a:moveTo>
                  <a:pt x="4484" y="14437"/>
                </a:moveTo>
                <a:lnTo>
                  <a:pt x="0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801947" y="2155300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4" h="6350">
                <a:moveTo>
                  <a:pt x="0" y="0"/>
                </a:moveTo>
                <a:lnTo>
                  <a:pt x="11684" y="6257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808212" y="2154431"/>
            <a:ext cx="13335" cy="12065"/>
          </a:xfrm>
          <a:custGeom>
            <a:avLst/>
            <a:gdLst/>
            <a:ahLst/>
            <a:cxnLst/>
            <a:rect l="l" t="t" r="r" b="b"/>
            <a:pathLst>
              <a:path w="13335" h="12064">
                <a:moveTo>
                  <a:pt x="0" y="11728"/>
                </a:moveTo>
                <a:lnTo>
                  <a:pt x="12996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79380" y="2220492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8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18265" y="2204099"/>
            <a:ext cx="6985" cy="22225"/>
          </a:xfrm>
          <a:custGeom>
            <a:avLst/>
            <a:gdLst/>
            <a:ahLst/>
            <a:cxnLst/>
            <a:rect l="l" t="t" r="r" b="b"/>
            <a:pathLst>
              <a:path w="6985" h="22225">
                <a:moveTo>
                  <a:pt x="0" y="0"/>
                </a:moveTo>
                <a:lnTo>
                  <a:pt x="6663" y="21695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15206" y="2219528"/>
            <a:ext cx="30480" cy="8255"/>
          </a:xfrm>
          <a:custGeom>
            <a:avLst/>
            <a:gdLst/>
            <a:ahLst/>
            <a:cxnLst/>
            <a:rect l="l" t="t" r="r" b="b"/>
            <a:pathLst>
              <a:path w="30479" h="8255">
                <a:moveTo>
                  <a:pt x="0" y="0"/>
                </a:moveTo>
                <a:lnTo>
                  <a:pt x="30455" y="7922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20113" y="2218708"/>
            <a:ext cx="25400" cy="10160"/>
          </a:xfrm>
          <a:custGeom>
            <a:avLst/>
            <a:gdLst/>
            <a:ahLst/>
            <a:cxnLst/>
            <a:rect l="l" t="t" r="r" b="b"/>
            <a:pathLst>
              <a:path w="25400" h="10160">
                <a:moveTo>
                  <a:pt x="25206" y="9667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18276" y="2210686"/>
            <a:ext cx="21590" cy="36195"/>
          </a:xfrm>
          <a:custGeom>
            <a:avLst/>
            <a:gdLst/>
            <a:ahLst/>
            <a:cxnLst/>
            <a:rect l="l" t="t" r="r" b="b"/>
            <a:pathLst>
              <a:path w="21589" h="36194">
                <a:moveTo>
                  <a:pt x="0" y="0"/>
                </a:moveTo>
                <a:lnTo>
                  <a:pt x="21144" y="35867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16553" y="2225818"/>
            <a:ext cx="20955" cy="14604"/>
          </a:xfrm>
          <a:custGeom>
            <a:avLst/>
            <a:gdLst/>
            <a:ahLst/>
            <a:cxnLst/>
            <a:rect l="l" t="t" r="r" b="b"/>
            <a:pathLst>
              <a:path w="20954" h="14605">
                <a:moveTo>
                  <a:pt x="20562" y="14447"/>
                </a:moveTo>
                <a:lnTo>
                  <a:pt x="0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00966" y="2223547"/>
            <a:ext cx="22225" cy="20955"/>
          </a:xfrm>
          <a:custGeom>
            <a:avLst/>
            <a:gdLst/>
            <a:ahLst/>
            <a:cxnLst/>
            <a:rect l="l" t="t" r="r" b="b"/>
            <a:pathLst>
              <a:path w="22225" h="20955">
                <a:moveTo>
                  <a:pt x="22205" y="0"/>
                </a:moveTo>
                <a:lnTo>
                  <a:pt x="0" y="20727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804926" y="2214301"/>
            <a:ext cx="15875" cy="28575"/>
          </a:xfrm>
          <a:custGeom>
            <a:avLst/>
            <a:gdLst/>
            <a:ahLst/>
            <a:cxnLst/>
            <a:rect l="l" t="t" r="r" b="b"/>
            <a:pathLst>
              <a:path w="15875" h="28575">
                <a:moveTo>
                  <a:pt x="0" y="28430"/>
                </a:moveTo>
                <a:lnTo>
                  <a:pt x="15484" y="0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788836" y="2218833"/>
            <a:ext cx="38735" cy="5080"/>
          </a:xfrm>
          <a:custGeom>
            <a:avLst/>
            <a:gdLst/>
            <a:ahLst/>
            <a:cxnLst/>
            <a:rect l="l" t="t" r="r" b="b"/>
            <a:pathLst>
              <a:path w="38735" h="5080">
                <a:moveTo>
                  <a:pt x="38636" y="0"/>
                </a:moveTo>
                <a:lnTo>
                  <a:pt x="0" y="4872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788939" y="2222319"/>
            <a:ext cx="43180" cy="1905"/>
          </a:xfrm>
          <a:custGeom>
            <a:avLst/>
            <a:gdLst/>
            <a:ahLst/>
            <a:cxnLst/>
            <a:rect l="l" t="t" r="r" b="b"/>
            <a:pathLst>
              <a:path w="43179" h="1905">
                <a:moveTo>
                  <a:pt x="0" y="0"/>
                </a:moveTo>
                <a:lnTo>
                  <a:pt x="42767" y="159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19965" y="2199978"/>
            <a:ext cx="635" cy="31750"/>
          </a:xfrm>
          <a:custGeom>
            <a:avLst/>
            <a:gdLst/>
            <a:ahLst/>
            <a:cxnLst/>
            <a:rect l="l" t="t" r="r" b="b"/>
            <a:pathLst>
              <a:path w="635" h="31750">
                <a:moveTo>
                  <a:pt x="593" y="31579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820398" y="2202453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80">
                <a:moveTo>
                  <a:pt x="0" y="0"/>
                </a:moveTo>
                <a:lnTo>
                  <a:pt x="5944" y="17469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16770" y="2217548"/>
            <a:ext cx="22225" cy="5715"/>
          </a:xfrm>
          <a:custGeom>
            <a:avLst/>
            <a:gdLst/>
            <a:ahLst/>
            <a:cxnLst/>
            <a:rect l="l" t="t" r="r" b="b"/>
            <a:pathLst>
              <a:path w="22225" h="5714">
                <a:moveTo>
                  <a:pt x="0" y="0"/>
                </a:moveTo>
                <a:lnTo>
                  <a:pt x="21988" y="5257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825259" y="2218764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89" h="9525">
                <a:moveTo>
                  <a:pt x="21064" y="9274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20056" y="2209050"/>
            <a:ext cx="16510" cy="28575"/>
          </a:xfrm>
          <a:custGeom>
            <a:avLst/>
            <a:gdLst/>
            <a:ahLst/>
            <a:cxnLst/>
            <a:rect l="l" t="t" r="r" b="b"/>
            <a:pathLst>
              <a:path w="16510" h="28575">
                <a:moveTo>
                  <a:pt x="0" y="0"/>
                </a:moveTo>
                <a:lnTo>
                  <a:pt x="16237" y="28027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819725" y="2226991"/>
            <a:ext cx="19050" cy="12065"/>
          </a:xfrm>
          <a:custGeom>
            <a:avLst/>
            <a:gdLst/>
            <a:ahLst/>
            <a:cxnLst/>
            <a:rect l="l" t="t" r="r" b="b"/>
            <a:pathLst>
              <a:path w="19050" h="12064">
                <a:moveTo>
                  <a:pt x="18747" y="11936"/>
                </a:moveTo>
                <a:lnTo>
                  <a:pt x="0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809307" y="2223145"/>
            <a:ext cx="16510" cy="14604"/>
          </a:xfrm>
          <a:custGeom>
            <a:avLst/>
            <a:gdLst/>
            <a:ahLst/>
            <a:cxnLst/>
            <a:rect l="l" t="t" r="r" b="b"/>
            <a:pathLst>
              <a:path w="16510" h="14605">
                <a:moveTo>
                  <a:pt x="16248" y="0"/>
                </a:moveTo>
                <a:lnTo>
                  <a:pt x="0" y="14375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805758" y="2218575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0" y="22406"/>
                </a:moveTo>
                <a:lnTo>
                  <a:pt x="12688" y="0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98912" y="2218015"/>
            <a:ext cx="30480" cy="4445"/>
          </a:xfrm>
          <a:custGeom>
            <a:avLst/>
            <a:gdLst/>
            <a:ahLst/>
            <a:cxnLst/>
            <a:rect l="l" t="t" r="r" b="b"/>
            <a:pathLst>
              <a:path w="30479" h="4444">
                <a:moveTo>
                  <a:pt x="30067" y="0"/>
                </a:moveTo>
                <a:lnTo>
                  <a:pt x="0" y="4313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90388" y="2220288"/>
            <a:ext cx="31750" cy="1905"/>
          </a:xfrm>
          <a:custGeom>
            <a:avLst/>
            <a:gdLst/>
            <a:ahLst/>
            <a:cxnLst/>
            <a:rect l="l" t="t" r="r" b="b"/>
            <a:pathLst>
              <a:path w="31750" h="1905">
                <a:moveTo>
                  <a:pt x="0" y="0"/>
                </a:moveTo>
                <a:lnTo>
                  <a:pt x="31470" y="1282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820958" y="2208846"/>
            <a:ext cx="635" cy="21590"/>
          </a:xfrm>
          <a:custGeom>
            <a:avLst/>
            <a:gdLst/>
            <a:ahLst/>
            <a:cxnLst/>
            <a:rect l="l" t="t" r="r" b="b"/>
            <a:pathLst>
              <a:path w="635" h="21589">
                <a:moveTo>
                  <a:pt x="0" y="21302"/>
                </a:moveTo>
                <a:lnTo>
                  <a:pt x="536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879380" y="2277609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8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812616" y="2256357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0" y="0"/>
                </a:moveTo>
                <a:lnTo>
                  <a:pt x="17081" y="17921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816941" y="2266120"/>
            <a:ext cx="29845" cy="15240"/>
          </a:xfrm>
          <a:custGeom>
            <a:avLst/>
            <a:gdLst/>
            <a:ahLst/>
            <a:cxnLst/>
            <a:rect l="l" t="t" r="r" b="b"/>
            <a:pathLst>
              <a:path w="29845" h="15239">
                <a:moveTo>
                  <a:pt x="0" y="0"/>
                </a:moveTo>
                <a:lnTo>
                  <a:pt x="29599" y="15084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817831" y="2274909"/>
            <a:ext cx="27305" cy="5715"/>
          </a:xfrm>
          <a:custGeom>
            <a:avLst/>
            <a:gdLst/>
            <a:ahLst/>
            <a:cxnLst/>
            <a:rect l="l" t="t" r="r" b="b"/>
            <a:pathLst>
              <a:path w="27304" h="5714">
                <a:moveTo>
                  <a:pt x="27054" y="0"/>
                </a:moveTo>
                <a:lnTo>
                  <a:pt x="0" y="5359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822418" y="2271394"/>
            <a:ext cx="15240" cy="29209"/>
          </a:xfrm>
          <a:custGeom>
            <a:avLst/>
            <a:gdLst/>
            <a:ahLst/>
            <a:cxnLst/>
            <a:rect l="l" t="t" r="r" b="b"/>
            <a:pathLst>
              <a:path w="15239" h="29210">
                <a:moveTo>
                  <a:pt x="0" y="0"/>
                </a:moveTo>
                <a:lnTo>
                  <a:pt x="14765" y="28690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14168" y="2278959"/>
            <a:ext cx="27940" cy="19050"/>
          </a:xfrm>
          <a:custGeom>
            <a:avLst/>
            <a:gdLst/>
            <a:ahLst/>
            <a:cxnLst/>
            <a:rect l="l" t="t" r="r" b="b"/>
            <a:pathLst>
              <a:path w="27939" h="19050">
                <a:moveTo>
                  <a:pt x="27705" y="18458"/>
                </a:moveTo>
                <a:lnTo>
                  <a:pt x="0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804446" y="2282496"/>
            <a:ext cx="29209" cy="4445"/>
          </a:xfrm>
          <a:custGeom>
            <a:avLst/>
            <a:gdLst/>
            <a:ahLst/>
            <a:cxnLst/>
            <a:rect l="l" t="t" r="r" b="b"/>
            <a:pathLst>
              <a:path w="29210" h="4444">
                <a:moveTo>
                  <a:pt x="28846" y="0"/>
                </a:moveTo>
                <a:lnTo>
                  <a:pt x="0" y="4391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807721" y="2277770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0" y="12169"/>
                </a:moveTo>
                <a:lnTo>
                  <a:pt x="13715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95318" y="2269397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5" h="16510">
                <a:moveTo>
                  <a:pt x="23437" y="16463"/>
                </a:moveTo>
                <a:lnTo>
                  <a:pt x="0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790194" y="2270958"/>
            <a:ext cx="35560" cy="2540"/>
          </a:xfrm>
          <a:custGeom>
            <a:avLst/>
            <a:gdLst/>
            <a:ahLst/>
            <a:cxnLst/>
            <a:rect l="l" t="t" r="r" b="b"/>
            <a:pathLst>
              <a:path w="35560" h="2539">
                <a:moveTo>
                  <a:pt x="0" y="2393"/>
                </a:moveTo>
                <a:lnTo>
                  <a:pt x="34996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814602" y="2255125"/>
            <a:ext cx="8890" cy="26034"/>
          </a:xfrm>
          <a:custGeom>
            <a:avLst/>
            <a:gdLst/>
            <a:ahLst/>
            <a:cxnLst/>
            <a:rect l="l" t="t" r="r" b="b"/>
            <a:pathLst>
              <a:path w="8889" h="26035">
                <a:moveTo>
                  <a:pt x="0" y="26037"/>
                </a:moveTo>
                <a:lnTo>
                  <a:pt x="8569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814647" y="2254349"/>
            <a:ext cx="13970" cy="1524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0" y="0"/>
                </a:moveTo>
                <a:lnTo>
                  <a:pt x="13898" y="14810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818470" y="2264492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0" y="0"/>
                </a:moveTo>
                <a:lnTo>
                  <a:pt x="20311" y="1017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827770" y="2273571"/>
            <a:ext cx="19050" cy="5080"/>
          </a:xfrm>
          <a:custGeom>
            <a:avLst/>
            <a:gdLst/>
            <a:ahLst/>
            <a:cxnLst/>
            <a:rect l="l" t="t" r="r" b="b"/>
            <a:pathLst>
              <a:path w="19050" h="5080">
                <a:moveTo>
                  <a:pt x="18565" y="0"/>
                </a:moveTo>
                <a:lnTo>
                  <a:pt x="0" y="468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823947" y="2269910"/>
            <a:ext cx="11430" cy="19685"/>
          </a:xfrm>
          <a:custGeom>
            <a:avLst/>
            <a:gdLst/>
            <a:ahLst/>
            <a:cxnLst/>
            <a:rect l="l" t="t" r="r" b="b"/>
            <a:pathLst>
              <a:path w="11429" h="19685">
                <a:moveTo>
                  <a:pt x="0" y="0"/>
                </a:moveTo>
                <a:lnTo>
                  <a:pt x="11079" y="19447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823069" y="2283388"/>
            <a:ext cx="20320" cy="13335"/>
          </a:xfrm>
          <a:custGeom>
            <a:avLst/>
            <a:gdLst/>
            <a:ahLst/>
            <a:cxnLst/>
            <a:rect l="l" t="t" r="r" b="b"/>
            <a:pathLst>
              <a:path w="20320" h="13335">
                <a:moveTo>
                  <a:pt x="20060" y="12856"/>
                </a:moveTo>
                <a:lnTo>
                  <a:pt x="0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14123" y="2281370"/>
            <a:ext cx="20955" cy="4445"/>
          </a:xfrm>
          <a:custGeom>
            <a:avLst/>
            <a:gdLst/>
            <a:ahLst/>
            <a:cxnLst/>
            <a:rect l="l" t="t" r="r" b="b"/>
            <a:pathLst>
              <a:path w="20954" h="4444">
                <a:moveTo>
                  <a:pt x="20642" y="0"/>
                </a:moveTo>
                <a:lnTo>
                  <a:pt x="0" y="3837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00841" y="2272083"/>
            <a:ext cx="19050" cy="13335"/>
          </a:xfrm>
          <a:custGeom>
            <a:avLst/>
            <a:gdLst/>
            <a:ahLst/>
            <a:cxnLst/>
            <a:rect l="l" t="t" r="r" b="b"/>
            <a:pathLst>
              <a:path w="19050" h="13335">
                <a:moveTo>
                  <a:pt x="18873" y="13011"/>
                </a:moveTo>
                <a:lnTo>
                  <a:pt x="0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91529" y="2268883"/>
            <a:ext cx="27940" cy="1905"/>
          </a:xfrm>
          <a:custGeom>
            <a:avLst/>
            <a:gdLst/>
            <a:ahLst/>
            <a:cxnLst/>
            <a:rect l="l" t="t" r="r" b="b"/>
            <a:pathLst>
              <a:path w="27939" h="1905">
                <a:moveTo>
                  <a:pt x="0" y="1696"/>
                </a:moveTo>
                <a:lnTo>
                  <a:pt x="27613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814716" y="2262515"/>
            <a:ext cx="6350" cy="17145"/>
          </a:xfrm>
          <a:custGeom>
            <a:avLst/>
            <a:gdLst/>
            <a:ahLst/>
            <a:cxnLst/>
            <a:rect l="l" t="t" r="r" b="b"/>
            <a:pathLst>
              <a:path w="6350" h="17144">
                <a:moveTo>
                  <a:pt x="0" y="16789"/>
                </a:moveTo>
                <a:lnTo>
                  <a:pt x="5876" y="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4697767" y="2797535"/>
            <a:ext cx="429259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solidFill>
                  <a:srgbClr val="0096FF"/>
                </a:solidFill>
                <a:latin typeface="Calibri"/>
                <a:cs typeface="Calibri"/>
              </a:rPr>
              <a:t>Basket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4736461" y="2587792"/>
            <a:ext cx="302260" cy="635"/>
          </a:xfrm>
          <a:custGeom>
            <a:avLst/>
            <a:gdLst/>
            <a:ahLst/>
            <a:cxnLst/>
            <a:rect l="l" t="t" r="r" b="b"/>
            <a:pathLst>
              <a:path w="302260" h="635">
                <a:moveTo>
                  <a:pt x="0" y="495"/>
                </a:moveTo>
                <a:lnTo>
                  <a:pt x="302201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33745" y="2581256"/>
            <a:ext cx="2540" cy="207645"/>
          </a:xfrm>
          <a:custGeom>
            <a:avLst/>
            <a:gdLst/>
            <a:ahLst/>
            <a:cxnLst/>
            <a:rect l="l" t="t" r="r" b="b"/>
            <a:pathLst>
              <a:path w="2539" h="207644">
                <a:moveTo>
                  <a:pt x="0" y="0"/>
                </a:moveTo>
                <a:lnTo>
                  <a:pt x="2053" y="207478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742326" y="2783045"/>
            <a:ext cx="299720" cy="635"/>
          </a:xfrm>
          <a:custGeom>
            <a:avLst/>
            <a:gdLst/>
            <a:ahLst/>
            <a:cxnLst/>
            <a:rect l="l" t="t" r="r" b="b"/>
            <a:pathLst>
              <a:path w="299720" h="635">
                <a:moveTo>
                  <a:pt x="299337" y="507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747598" y="2577265"/>
            <a:ext cx="3810" cy="210820"/>
          </a:xfrm>
          <a:custGeom>
            <a:avLst/>
            <a:gdLst/>
            <a:ahLst/>
            <a:cxnLst/>
            <a:rect l="l" t="t" r="r" b="b"/>
            <a:pathLst>
              <a:path w="3810" h="210819">
                <a:moveTo>
                  <a:pt x="3640" y="210481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737887" y="2585497"/>
            <a:ext cx="297815" cy="635"/>
          </a:xfrm>
          <a:custGeom>
            <a:avLst/>
            <a:gdLst/>
            <a:ahLst/>
            <a:cxnLst/>
            <a:rect l="l" t="t" r="r" b="b"/>
            <a:pathLst>
              <a:path w="297814" h="635">
                <a:moveTo>
                  <a:pt x="0" y="324"/>
                </a:moveTo>
                <a:lnTo>
                  <a:pt x="29734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36130" y="2579819"/>
            <a:ext cx="1905" cy="202565"/>
          </a:xfrm>
          <a:custGeom>
            <a:avLst/>
            <a:gdLst/>
            <a:ahLst/>
            <a:cxnLst/>
            <a:rect l="l" t="t" r="r" b="b"/>
            <a:pathLst>
              <a:path w="1904" h="202564">
                <a:moveTo>
                  <a:pt x="0" y="0"/>
                </a:moveTo>
                <a:lnTo>
                  <a:pt x="1597" y="202289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752585" y="2781904"/>
            <a:ext cx="290830" cy="1270"/>
          </a:xfrm>
          <a:custGeom>
            <a:avLst/>
            <a:gdLst/>
            <a:ahLst/>
            <a:cxnLst/>
            <a:rect l="l" t="t" r="r" b="b"/>
            <a:pathLst>
              <a:path w="290829" h="1269">
                <a:moveTo>
                  <a:pt x="290505" y="1016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748237" y="2586857"/>
            <a:ext cx="3810" cy="200025"/>
          </a:xfrm>
          <a:custGeom>
            <a:avLst/>
            <a:gdLst/>
            <a:ahLst/>
            <a:cxnLst/>
            <a:rect l="l" t="t" r="r" b="b"/>
            <a:pathLst>
              <a:path w="3810" h="200025">
                <a:moveTo>
                  <a:pt x="3719" y="199473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866213" y="2631738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9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802061" y="2618967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0" y="0"/>
                </a:moveTo>
                <a:lnTo>
                  <a:pt x="12289" y="13186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02255" y="2627909"/>
            <a:ext cx="29209" cy="1270"/>
          </a:xfrm>
          <a:custGeom>
            <a:avLst/>
            <a:gdLst/>
            <a:ahLst/>
            <a:cxnLst/>
            <a:rect l="l" t="t" r="r" b="b"/>
            <a:pathLst>
              <a:path w="29210" h="1269">
                <a:moveTo>
                  <a:pt x="0" y="776"/>
                </a:moveTo>
                <a:lnTo>
                  <a:pt x="28891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18219" y="2623429"/>
            <a:ext cx="8255" cy="22225"/>
          </a:xfrm>
          <a:custGeom>
            <a:avLst/>
            <a:gdLst/>
            <a:ahLst/>
            <a:cxnLst/>
            <a:rect l="l" t="t" r="r" b="b"/>
            <a:pathLst>
              <a:path w="8254" h="22225">
                <a:moveTo>
                  <a:pt x="7793" y="0"/>
                </a:moveTo>
                <a:lnTo>
                  <a:pt x="0" y="2165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10939" y="2634809"/>
            <a:ext cx="14604" cy="15240"/>
          </a:xfrm>
          <a:custGeom>
            <a:avLst/>
            <a:gdLst/>
            <a:ahLst/>
            <a:cxnLst/>
            <a:rect l="l" t="t" r="r" b="b"/>
            <a:pathLst>
              <a:path w="14604" h="15239">
                <a:moveTo>
                  <a:pt x="14582" y="0"/>
                </a:moveTo>
                <a:lnTo>
                  <a:pt x="0" y="14901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04332" y="2638502"/>
            <a:ext cx="16510" cy="15875"/>
          </a:xfrm>
          <a:custGeom>
            <a:avLst/>
            <a:gdLst/>
            <a:ahLst/>
            <a:cxnLst/>
            <a:rect l="l" t="t" r="r" b="b"/>
            <a:pathLst>
              <a:path w="16510" h="15875">
                <a:moveTo>
                  <a:pt x="15952" y="15778"/>
                </a:moveTo>
                <a:lnTo>
                  <a:pt x="0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86280" y="2635837"/>
            <a:ext cx="30480" cy="15875"/>
          </a:xfrm>
          <a:custGeom>
            <a:avLst/>
            <a:gdLst/>
            <a:ahLst/>
            <a:cxnLst/>
            <a:rect l="l" t="t" r="r" b="b"/>
            <a:pathLst>
              <a:path w="30479" h="15875">
                <a:moveTo>
                  <a:pt x="30318" y="0"/>
                </a:moveTo>
                <a:lnTo>
                  <a:pt x="0" y="1569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89144" y="2631812"/>
            <a:ext cx="8255" cy="27305"/>
          </a:xfrm>
          <a:custGeom>
            <a:avLst/>
            <a:gdLst/>
            <a:ahLst/>
            <a:cxnLst/>
            <a:rect l="l" t="t" r="r" b="b"/>
            <a:pathLst>
              <a:path w="8254" h="27305">
                <a:moveTo>
                  <a:pt x="0" y="27013"/>
                </a:moveTo>
                <a:lnTo>
                  <a:pt x="8078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78030" y="2630333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19">
                <a:moveTo>
                  <a:pt x="21223" y="7627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777950" y="2631384"/>
            <a:ext cx="34925" cy="5715"/>
          </a:xfrm>
          <a:custGeom>
            <a:avLst/>
            <a:gdLst/>
            <a:ahLst/>
            <a:cxnLst/>
            <a:rect l="l" t="t" r="r" b="b"/>
            <a:pathLst>
              <a:path w="34925" h="5714">
                <a:moveTo>
                  <a:pt x="0" y="0"/>
                </a:moveTo>
                <a:lnTo>
                  <a:pt x="34506" y="5532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806238" y="2616676"/>
            <a:ext cx="3175" cy="27940"/>
          </a:xfrm>
          <a:custGeom>
            <a:avLst/>
            <a:gdLst/>
            <a:ahLst/>
            <a:cxnLst/>
            <a:rect l="l" t="t" r="r" b="b"/>
            <a:pathLst>
              <a:path w="3175" h="27939">
                <a:moveTo>
                  <a:pt x="2761" y="27590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804321" y="2616764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60">
                <a:moveTo>
                  <a:pt x="0" y="0"/>
                </a:moveTo>
                <a:lnTo>
                  <a:pt x="8192" y="10085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803670" y="2625302"/>
            <a:ext cx="22225" cy="1905"/>
          </a:xfrm>
          <a:custGeom>
            <a:avLst/>
            <a:gdLst/>
            <a:ahLst/>
            <a:cxnLst/>
            <a:rect l="l" t="t" r="r" b="b"/>
            <a:pathLst>
              <a:path w="22225" h="1905">
                <a:moveTo>
                  <a:pt x="0" y="1342"/>
                </a:moveTo>
                <a:lnTo>
                  <a:pt x="22056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822464" y="2622390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80">
                <a:moveTo>
                  <a:pt x="6059" y="0"/>
                </a:moveTo>
                <a:lnTo>
                  <a:pt x="0" y="17256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15355" y="263385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083" y="0"/>
                </a:moveTo>
                <a:lnTo>
                  <a:pt x="0" y="12699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07527" y="2640180"/>
            <a:ext cx="13970" cy="13335"/>
          </a:xfrm>
          <a:custGeom>
            <a:avLst/>
            <a:gdLst/>
            <a:ahLst/>
            <a:cxnLst/>
            <a:rect l="l" t="t" r="r" b="b"/>
            <a:pathLst>
              <a:path w="13970" h="13335">
                <a:moveTo>
                  <a:pt x="13555" y="13311"/>
                </a:moveTo>
                <a:lnTo>
                  <a:pt x="0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793697" y="2635560"/>
            <a:ext cx="25400" cy="12065"/>
          </a:xfrm>
          <a:custGeom>
            <a:avLst/>
            <a:gdLst/>
            <a:ahLst/>
            <a:cxnLst/>
            <a:rect l="l" t="t" r="r" b="b"/>
            <a:pathLst>
              <a:path w="25400" h="12064">
                <a:moveTo>
                  <a:pt x="24921" y="0"/>
                </a:moveTo>
                <a:lnTo>
                  <a:pt x="0" y="11492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789840" y="2635200"/>
            <a:ext cx="7620" cy="22225"/>
          </a:xfrm>
          <a:custGeom>
            <a:avLst/>
            <a:gdLst/>
            <a:ahLst/>
            <a:cxnLst/>
            <a:rect l="l" t="t" r="r" b="b"/>
            <a:pathLst>
              <a:path w="7620" h="22225">
                <a:moveTo>
                  <a:pt x="0" y="21976"/>
                </a:moveTo>
                <a:lnTo>
                  <a:pt x="7086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784580" y="2631436"/>
            <a:ext cx="15875" cy="6985"/>
          </a:xfrm>
          <a:custGeom>
            <a:avLst/>
            <a:gdLst/>
            <a:ahLst/>
            <a:cxnLst/>
            <a:rect l="l" t="t" r="r" b="b"/>
            <a:pathLst>
              <a:path w="15875" h="6985">
                <a:moveTo>
                  <a:pt x="15632" y="6401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779491" y="2629240"/>
            <a:ext cx="30480" cy="5715"/>
          </a:xfrm>
          <a:custGeom>
            <a:avLst/>
            <a:gdLst/>
            <a:ahLst/>
            <a:cxnLst/>
            <a:rect l="l" t="t" r="r" b="b"/>
            <a:pathLst>
              <a:path w="30479" h="5714">
                <a:moveTo>
                  <a:pt x="0" y="0"/>
                </a:moveTo>
                <a:lnTo>
                  <a:pt x="30181" y="5271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807356" y="2622948"/>
            <a:ext cx="2540" cy="20320"/>
          </a:xfrm>
          <a:custGeom>
            <a:avLst/>
            <a:gdLst/>
            <a:ahLst/>
            <a:cxnLst/>
            <a:rect l="l" t="t" r="r" b="b"/>
            <a:pathLst>
              <a:path w="2539" h="20319">
                <a:moveTo>
                  <a:pt x="2076" y="19991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866213" y="2688856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9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805325" y="2675586"/>
            <a:ext cx="11430" cy="18415"/>
          </a:xfrm>
          <a:custGeom>
            <a:avLst/>
            <a:gdLst/>
            <a:ahLst/>
            <a:cxnLst/>
            <a:rect l="l" t="t" r="r" b="b"/>
            <a:pathLst>
              <a:path w="11429" h="18414">
                <a:moveTo>
                  <a:pt x="0" y="0"/>
                </a:moveTo>
                <a:lnTo>
                  <a:pt x="11319" y="18074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803202" y="2687659"/>
            <a:ext cx="29845" cy="4445"/>
          </a:xfrm>
          <a:custGeom>
            <a:avLst/>
            <a:gdLst/>
            <a:ahLst/>
            <a:cxnLst/>
            <a:rect l="l" t="t" r="r" b="b"/>
            <a:pathLst>
              <a:path w="29845" h="4444">
                <a:moveTo>
                  <a:pt x="0" y="0"/>
                </a:moveTo>
                <a:lnTo>
                  <a:pt x="29588" y="4284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801730" y="2685704"/>
            <a:ext cx="26670" cy="6350"/>
          </a:xfrm>
          <a:custGeom>
            <a:avLst/>
            <a:gdLst/>
            <a:ahLst/>
            <a:cxnLst/>
            <a:rect l="l" t="t" r="r" b="b"/>
            <a:pathLst>
              <a:path w="26670" h="6350">
                <a:moveTo>
                  <a:pt x="26598" y="5893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807002" y="268387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0" y="0"/>
                </a:moveTo>
                <a:lnTo>
                  <a:pt x="18371" y="19016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800065" y="2695790"/>
            <a:ext cx="32384" cy="6350"/>
          </a:xfrm>
          <a:custGeom>
            <a:avLst/>
            <a:gdLst/>
            <a:ahLst/>
            <a:cxnLst/>
            <a:rect l="l" t="t" r="r" b="b"/>
            <a:pathLst>
              <a:path w="32385" h="6350">
                <a:moveTo>
                  <a:pt x="31847" y="5976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792533" y="2692693"/>
            <a:ext cx="24130" cy="18415"/>
          </a:xfrm>
          <a:custGeom>
            <a:avLst/>
            <a:gdLst/>
            <a:ahLst/>
            <a:cxnLst/>
            <a:rect l="l" t="t" r="r" b="b"/>
            <a:pathLst>
              <a:path w="24129" h="18414">
                <a:moveTo>
                  <a:pt x="23768" y="0"/>
                </a:moveTo>
                <a:lnTo>
                  <a:pt x="0" y="18282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796071" y="2682135"/>
            <a:ext cx="12065" cy="28575"/>
          </a:xfrm>
          <a:custGeom>
            <a:avLst/>
            <a:gdLst/>
            <a:ahLst/>
            <a:cxnLst/>
            <a:rect l="l" t="t" r="r" b="b"/>
            <a:pathLst>
              <a:path w="12064" h="28575">
                <a:moveTo>
                  <a:pt x="0" y="28497"/>
                </a:moveTo>
                <a:lnTo>
                  <a:pt x="11604" y="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775201" y="2678791"/>
            <a:ext cx="36195" cy="12065"/>
          </a:xfrm>
          <a:custGeom>
            <a:avLst/>
            <a:gdLst/>
            <a:ahLst/>
            <a:cxnLst/>
            <a:rect l="l" t="t" r="r" b="b"/>
            <a:pathLst>
              <a:path w="36195" h="12064">
                <a:moveTo>
                  <a:pt x="35920" y="11661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779160" y="2681634"/>
            <a:ext cx="35560" cy="3810"/>
          </a:xfrm>
          <a:custGeom>
            <a:avLst/>
            <a:gdLst/>
            <a:ahLst/>
            <a:cxnLst/>
            <a:rect l="l" t="t" r="r" b="b"/>
            <a:pathLst>
              <a:path w="35560" h="3810">
                <a:moveTo>
                  <a:pt x="0" y="0"/>
                </a:moveTo>
                <a:lnTo>
                  <a:pt x="35361" y="3446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803214" y="2671495"/>
            <a:ext cx="5715" cy="22860"/>
          </a:xfrm>
          <a:custGeom>
            <a:avLst/>
            <a:gdLst/>
            <a:ahLst/>
            <a:cxnLst/>
            <a:rect l="l" t="t" r="r" b="b"/>
            <a:pathLst>
              <a:path w="5714" h="22860">
                <a:moveTo>
                  <a:pt x="0" y="22649"/>
                </a:moveTo>
                <a:lnTo>
                  <a:pt x="5408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807789" y="2673502"/>
            <a:ext cx="8890" cy="13970"/>
          </a:xfrm>
          <a:custGeom>
            <a:avLst/>
            <a:gdLst/>
            <a:ahLst/>
            <a:cxnLst/>
            <a:rect l="l" t="t" r="r" b="b"/>
            <a:pathLst>
              <a:path w="8889" h="13969">
                <a:moveTo>
                  <a:pt x="0" y="0"/>
                </a:moveTo>
                <a:lnTo>
                  <a:pt x="8386" y="13703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804663" y="2685967"/>
            <a:ext cx="21590" cy="3175"/>
          </a:xfrm>
          <a:custGeom>
            <a:avLst/>
            <a:gdLst/>
            <a:ahLst/>
            <a:cxnLst/>
            <a:rect l="l" t="t" r="r" b="b"/>
            <a:pathLst>
              <a:path w="21589" h="3175">
                <a:moveTo>
                  <a:pt x="0" y="0"/>
                </a:moveTo>
                <a:lnTo>
                  <a:pt x="21315" y="2612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811920" y="2687136"/>
            <a:ext cx="18415" cy="3175"/>
          </a:xfrm>
          <a:custGeom>
            <a:avLst/>
            <a:gdLst/>
            <a:ahLst/>
            <a:cxnLst/>
            <a:rect l="l" t="t" r="r" b="b"/>
            <a:pathLst>
              <a:path w="18414" h="3175">
                <a:moveTo>
                  <a:pt x="17823" y="3102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808714" y="2682169"/>
            <a:ext cx="15875" cy="16510"/>
          </a:xfrm>
          <a:custGeom>
            <a:avLst/>
            <a:gdLst/>
            <a:ahLst/>
            <a:cxnLst/>
            <a:rect l="l" t="t" r="r" b="b"/>
            <a:pathLst>
              <a:path w="15875" h="16510">
                <a:moveTo>
                  <a:pt x="0" y="0"/>
                </a:moveTo>
                <a:lnTo>
                  <a:pt x="15609" y="16134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11201" y="2696765"/>
            <a:ext cx="22225" cy="5080"/>
          </a:xfrm>
          <a:custGeom>
            <a:avLst/>
            <a:gdLst/>
            <a:ahLst/>
            <a:cxnLst/>
            <a:rect l="l" t="t" r="r" b="b"/>
            <a:pathLst>
              <a:path w="22225" h="5080">
                <a:moveTo>
                  <a:pt x="21931" y="4652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799038" y="2691422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18804" y="0"/>
                </a:moveTo>
                <a:lnTo>
                  <a:pt x="0" y="14488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796767" y="2686562"/>
            <a:ext cx="8890" cy="22860"/>
          </a:xfrm>
          <a:custGeom>
            <a:avLst/>
            <a:gdLst/>
            <a:ahLst/>
            <a:cxnLst/>
            <a:rect l="l" t="t" r="r" b="b"/>
            <a:pathLst>
              <a:path w="8889" h="22860">
                <a:moveTo>
                  <a:pt x="0" y="22344"/>
                </a:moveTo>
                <a:lnTo>
                  <a:pt x="8512" y="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787284" y="2681378"/>
            <a:ext cx="25400" cy="8255"/>
          </a:xfrm>
          <a:custGeom>
            <a:avLst/>
            <a:gdLst/>
            <a:ahLst/>
            <a:cxnLst/>
            <a:rect l="l" t="t" r="r" b="b"/>
            <a:pathLst>
              <a:path w="25400" h="8255">
                <a:moveTo>
                  <a:pt x="25217" y="7791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780586" y="2680163"/>
            <a:ext cx="26670" cy="1905"/>
          </a:xfrm>
          <a:custGeom>
            <a:avLst/>
            <a:gdLst/>
            <a:ahLst/>
            <a:cxnLst/>
            <a:rect l="l" t="t" r="r" b="b"/>
            <a:pathLst>
              <a:path w="26670" h="1905">
                <a:moveTo>
                  <a:pt x="0" y="0"/>
                </a:moveTo>
                <a:lnTo>
                  <a:pt x="26518" y="1657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803316" y="2676699"/>
            <a:ext cx="5080" cy="15875"/>
          </a:xfrm>
          <a:custGeom>
            <a:avLst/>
            <a:gdLst/>
            <a:ahLst/>
            <a:cxnLst/>
            <a:rect l="l" t="t" r="r" b="b"/>
            <a:pathLst>
              <a:path w="5079" h="15875">
                <a:moveTo>
                  <a:pt x="0" y="15703"/>
                </a:moveTo>
                <a:lnTo>
                  <a:pt x="4530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866213" y="2745973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9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800567" y="2728154"/>
            <a:ext cx="20955" cy="13335"/>
          </a:xfrm>
          <a:custGeom>
            <a:avLst/>
            <a:gdLst/>
            <a:ahLst/>
            <a:cxnLst/>
            <a:rect l="l" t="t" r="r" b="b"/>
            <a:pathLst>
              <a:path w="20954" h="13335">
                <a:moveTo>
                  <a:pt x="0" y="0"/>
                </a:moveTo>
                <a:lnTo>
                  <a:pt x="20835" y="13314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812856" y="2736781"/>
            <a:ext cx="20955" cy="9525"/>
          </a:xfrm>
          <a:custGeom>
            <a:avLst/>
            <a:gdLst/>
            <a:ahLst/>
            <a:cxnLst/>
            <a:rect l="l" t="t" r="r" b="b"/>
            <a:pathLst>
              <a:path w="20954" h="9525">
                <a:moveTo>
                  <a:pt x="0" y="0"/>
                </a:moveTo>
                <a:lnTo>
                  <a:pt x="20893" y="9245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808200" y="2740924"/>
            <a:ext cx="19685" cy="6985"/>
          </a:xfrm>
          <a:custGeom>
            <a:avLst/>
            <a:gdLst/>
            <a:ahLst/>
            <a:cxnLst/>
            <a:rect l="l" t="t" r="r" b="b"/>
            <a:pathLst>
              <a:path w="19685" h="6985">
                <a:moveTo>
                  <a:pt x="19181" y="0"/>
                </a:moveTo>
                <a:lnTo>
                  <a:pt x="0" y="6979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804640" y="2738953"/>
            <a:ext cx="19685" cy="17145"/>
          </a:xfrm>
          <a:custGeom>
            <a:avLst/>
            <a:gdLst/>
            <a:ahLst/>
            <a:cxnLst/>
            <a:rect l="l" t="t" r="r" b="b"/>
            <a:pathLst>
              <a:path w="19685" h="17144">
                <a:moveTo>
                  <a:pt x="0" y="0"/>
                </a:moveTo>
                <a:lnTo>
                  <a:pt x="19398" y="16797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793629" y="2751924"/>
            <a:ext cx="36195" cy="3175"/>
          </a:xfrm>
          <a:custGeom>
            <a:avLst/>
            <a:gdLst/>
            <a:ahLst/>
            <a:cxnLst/>
            <a:rect l="l" t="t" r="r" b="b"/>
            <a:pathLst>
              <a:path w="36195" h="3175">
                <a:moveTo>
                  <a:pt x="35932" y="0"/>
                </a:moveTo>
                <a:lnTo>
                  <a:pt x="0" y="3108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85561" y="2754275"/>
            <a:ext cx="21590" cy="635"/>
          </a:xfrm>
          <a:custGeom>
            <a:avLst/>
            <a:gdLst/>
            <a:ahLst/>
            <a:cxnLst/>
            <a:rect l="l" t="t" r="r" b="b"/>
            <a:pathLst>
              <a:path w="21589" h="635">
                <a:moveTo>
                  <a:pt x="21144" y="0"/>
                </a:moveTo>
                <a:lnTo>
                  <a:pt x="0" y="287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86246" y="2749718"/>
            <a:ext cx="25400" cy="6350"/>
          </a:xfrm>
          <a:custGeom>
            <a:avLst/>
            <a:gdLst/>
            <a:ahLst/>
            <a:cxnLst/>
            <a:rect l="l" t="t" r="r" b="b"/>
            <a:pathLst>
              <a:path w="25400" h="6350">
                <a:moveTo>
                  <a:pt x="0" y="5965"/>
                </a:moveTo>
                <a:lnTo>
                  <a:pt x="25149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781225" y="2739661"/>
            <a:ext cx="29845" cy="16510"/>
          </a:xfrm>
          <a:custGeom>
            <a:avLst/>
            <a:gdLst/>
            <a:ahLst/>
            <a:cxnLst/>
            <a:rect l="l" t="t" r="r" b="b"/>
            <a:pathLst>
              <a:path w="29845" h="16510">
                <a:moveTo>
                  <a:pt x="29633" y="16390"/>
                </a:moveTo>
                <a:lnTo>
                  <a:pt x="0" y="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780370" y="2743548"/>
            <a:ext cx="27940" cy="635"/>
          </a:xfrm>
          <a:custGeom>
            <a:avLst/>
            <a:gdLst/>
            <a:ahLst/>
            <a:cxnLst/>
            <a:rect l="l" t="t" r="r" b="b"/>
            <a:pathLst>
              <a:path w="27939" h="635">
                <a:moveTo>
                  <a:pt x="0" y="324"/>
                </a:moveTo>
                <a:lnTo>
                  <a:pt x="27682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801696" y="2726335"/>
            <a:ext cx="7620" cy="20955"/>
          </a:xfrm>
          <a:custGeom>
            <a:avLst/>
            <a:gdLst/>
            <a:ahLst/>
            <a:cxnLst/>
            <a:rect l="l" t="t" r="r" b="b"/>
            <a:pathLst>
              <a:path w="7620" h="20955">
                <a:moveTo>
                  <a:pt x="0" y="20843"/>
                </a:moveTo>
                <a:lnTo>
                  <a:pt x="7416" y="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802712" y="2725602"/>
            <a:ext cx="15875" cy="11430"/>
          </a:xfrm>
          <a:custGeom>
            <a:avLst/>
            <a:gdLst/>
            <a:ahLst/>
            <a:cxnLst/>
            <a:rect l="l" t="t" r="r" b="b"/>
            <a:pathLst>
              <a:path w="15875" h="11430">
                <a:moveTo>
                  <a:pt x="0" y="0"/>
                </a:moveTo>
                <a:lnTo>
                  <a:pt x="15758" y="11116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814830" y="2734119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0" y="0"/>
                </a:moveTo>
                <a:lnTo>
                  <a:pt x="11182" y="6309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814568" y="2739894"/>
            <a:ext cx="14604" cy="5715"/>
          </a:xfrm>
          <a:custGeom>
            <a:avLst/>
            <a:gdLst/>
            <a:ahLst/>
            <a:cxnLst/>
            <a:rect l="l" t="t" r="r" b="b"/>
            <a:pathLst>
              <a:path w="14604" h="5714">
                <a:moveTo>
                  <a:pt x="14388" y="0"/>
                </a:moveTo>
                <a:lnTo>
                  <a:pt x="0" y="531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806135" y="2737444"/>
            <a:ext cx="17145" cy="13335"/>
          </a:xfrm>
          <a:custGeom>
            <a:avLst/>
            <a:gdLst/>
            <a:ahLst/>
            <a:cxnLst/>
            <a:rect l="l" t="t" r="r" b="b"/>
            <a:pathLst>
              <a:path w="17145" h="13335">
                <a:moveTo>
                  <a:pt x="0" y="0"/>
                </a:moveTo>
                <a:lnTo>
                  <a:pt x="16671" y="12835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803020" y="2751787"/>
            <a:ext cx="28575" cy="1905"/>
          </a:xfrm>
          <a:custGeom>
            <a:avLst/>
            <a:gdLst/>
            <a:ahLst/>
            <a:cxnLst/>
            <a:rect l="l" t="t" r="r" b="b"/>
            <a:pathLst>
              <a:path w="28575" h="1905">
                <a:moveTo>
                  <a:pt x="28081" y="0"/>
                </a:moveTo>
                <a:lnTo>
                  <a:pt x="0" y="1302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792727" y="2753374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5">
                <a:moveTo>
                  <a:pt x="15415" y="0"/>
                </a:moveTo>
                <a:lnTo>
                  <a:pt x="0" y="54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787490" y="2749324"/>
            <a:ext cx="17145" cy="4445"/>
          </a:xfrm>
          <a:custGeom>
            <a:avLst/>
            <a:gdLst/>
            <a:ahLst/>
            <a:cxnLst/>
            <a:rect l="l" t="t" r="r" b="b"/>
            <a:pathLst>
              <a:path w="17145" h="4444">
                <a:moveTo>
                  <a:pt x="0" y="4139"/>
                </a:moveTo>
                <a:lnTo>
                  <a:pt x="16716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789897" y="2742706"/>
            <a:ext cx="22225" cy="12700"/>
          </a:xfrm>
          <a:custGeom>
            <a:avLst/>
            <a:gdLst/>
            <a:ahLst/>
            <a:cxnLst/>
            <a:rect l="l" t="t" r="r" b="b"/>
            <a:pathLst>
              <a:path w="22225" h="12700">
                <a:moveTo>
                  <a:pt x="22216" y="12218"/>
                </a:moveTo>
                <a:lnTo>
                  <a:pt x="0" y="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781784" y="2741657"/>
            <a:ext cx="22860" cy="635"/>
          </a:xfrm>
          <a:custGeom>
            <a:avLst/>
            <a:gdLst/>
            <a:ahLst/>
            <a:cxnLst/>
            <a:rect l="l" t="t" r="r" b="b"/>
            <a:pathLst>
              <a:path w="22860" h="635">
                <a:moveTo>
                  <a:pt x="0" y="0"/>
                </a:moveTo>
                <a:lnTo>
                  <a:pt x="22604" y="319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802860" y="2730794"/>
            <a:ext cx="5715" cy="15240"/>
          </a:xfrm>
          <a:custGeom>
            <a:avLst/>
            <a:gdLst/>
            <a:ahLst/>
            <a:cxnLst/>
            <a:rect l="l" t="t" r="r" b="b"/>
            <a:pathLst>
              <a:path w="5714" h="15239">
                <a:moveTo>
                  <a:pt x="0" y="14864"/>
                </a:moveTo>
                <a:lnTo>
                  <a:pt x="5442" y="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 txBox="1"/>
          <p:nvPr/>
        </p:nvSpPr>
        <p:spPr>
          <a:xfrm>
            <a:off x="3845731" y="2797535"/>
            <a:ext cx="39624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0" dirty="0">
                <a:solidFill>
                  <a:srgbClr val="0096FF"/>
                </a:solidFill>
                <a:latin typeface="Calibri"/>
                <a:cs typeface="Calibri"/>
              </a:rPr>
              <a:t>O</a:t>
            </a:r>
            <a:r>
              <a:rPr sz="1150" spc="-15" dirty="0">
                <a:solidFill>
                  <a:srgbClr val="0096FF"/>
                </a:solidFill>
                <a:latin typeface="Calibri"/>
                <a:cs typeface="Calibri"/>
              </a:rPr>
              <a:t>f</a:t>
            </a:r>
            <a:r>
              <a:rPr sz="1150" spc="-35" dirty="0">
                <a:solidFill>
                  <a:srgbClr val="0096FF"/>
                </a:solidFill>
                <a:latin typeface="Calibri"/>
                <a:cs typeface="Calibri"/>
              </a:rPr>
              <a:t>f</a:t>
            </a:r>
            <a:r>
              <a:rPr sz="1150" dirty="0">
                <a:solidFill>
                  <a:srgbClr val="0096FF"/>
                </a:solidFill>
                <a:latin typeface="Calibri"/>
                <a:cs typeface="Calibri"/>
              </a:rPr>
              <a:t>ers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3871256" y="2587255"/>
            <a:ext cx="303530" cy="1270"/>
          </a:xfrm>
          <a:custGeom>
            <a:avLst/>
            <a:gdLst/>
            <a:ahLst/>
            <a:cxnLst/>
            <a:rect l="l" t="t" r="r" b="b"/>
            <a:pathLst>
              <a:path w="303529" h="1269">
                <a:moveTo>
                  <a:pt x="0" y="1041"/>
                </a:moveTo>
                <a:lnTo>
                  <a:pt x="30324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167750" y="2578727"/>
            <a:ext cx="1270" cy="207645"/>
          </a:xfrm>
          <a:custGeom>
            <a:avLst/>
            <a:gdLst/>
            <a:ahLst/>
            <a:cxnLst/>
            <a:rect l="l" t="t" r="r" b="b"/>
            <a:pathLst>
              <a:path w="1270" h="207644">
                <a:moveTo>
                  <a:pt x="928" y="0"/>
                </a:moveTo>
                <a:lnTo>
                  <a:pt x="0" y="207089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877221" y="2781015"/>
            <a:ext cx="300355" cy="1905"/>
          </a:xfrm>
          <a:custGeom>
            <a:avLst/>
            <a:gdLst/>
            <a:ahLst/>
            <a:cxnLst/>
            <a:rect l="l" t="t" r="r" b="b"/>
            <a:pathLst>
              <a:path w="300354" h="1905">
                <a:moveTo>
                  <a:pt x="300186" y="0"/>
                </a:moveTo>
                <a:lnTo>
                  <a:pt x="0" y="1623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879198" y="2582939"/>
            <a:ext cx="3810" cy="205740"/>
          </a:xfrm>
          <a:custGeom>
            <a:avLst/>
            <a:gdLst/>
            <a:ahLst/>
            <a:cxnLst/>
            <a:rect l="l" t="t" r="r" b="b"/>
            <a:pathLst>
              <a:path w="3810" h="205739">
                <a:moveTo>
                  <a:pt x="3549" y="205131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872682" y="2585201"/>
            <a:ext cx="297815" cy="1905"/>
          </a:xfrm>
          <a:custGeom>
            <a:avLst/>
            <a:gdLst/>
            <a:ahLst/>
            <a:cxnLst/>
            <a:rect l="l" t="t" r="r" b="b"/>
            <a:pathLst>
              <a:path w="297814" h="1905">
                <a:moveTo>
                  <a:pt x="0" y="1565"/>
                </a:moveTo>
                <a:lnTo>
                  <a:pt x="297383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169479" y="2577301"/>
            <a:ext cx="1905" cy="202565"/>
          </a:xfrm>
          <a:custGeom>
            <a:avLst/>
            <a:gdLst/>
            <a:ahLst/>
            <a:cxnLst/>
            <a:rect l="l" t="t" r="r" b="b"/>
            <a:pathLst>
              <a:path w="1904" h="202564">
                <a:moveTo>
                  <a:pt x="1283" y="0"/>
                </a:moveTo>
                <a:lnTo>
                  <a:pt x="0" y="202338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884085" y="2780714"/>
            <a:ext cx="295275" cy="1905"/>
          </a:xfrm>
          <a:custGeom>
            <a:avLst/>
            <a:gdLst/>
            <a:ahLst/>
            <a:cxnLst/>
            <a:rect l="l" t="t" r="r" b="b"/>
            <a:pathLst>
              <a:path w="295275" h="1905">
                <a:moveTo>
                  <a:pt x="294756" y="0"/>
                </a:moveTo>
                <a:lnTo>
                  <a:pt x="0" y="1584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879758" y="2586857"/>
            <a:ext cx="3175" cy="200025"/>
          </a:xfrm>
          <a:custGeom>
            <a:avLst/>
            <a:gdLst/>
            <a:ahLst/>
            <a:cxnLst/>
            <a:rect l="l" t="t" r="r" b="b"/>
            <a:pathLst>
              <a:path w="3175" h="200025">
                <a:moveTo>
                  <a:pt x="3101" y="199808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997721" y="2631738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934978" y="2622483"/>
            <a:ext cx="16510" cy="8255"/>
          </a:xfrm>
          <a:custGeom>
            <a:avLst/>
            <a:gdLst/>
            <a:ahLst/>
            <a:cxnLst/>
            <a:rect l="l" t="t" r="r" b="b"/>
            <a:pathLst>
              <a:path w="16510" h="8255">
                <a:moveTo>
                  <a:pt x="0" y="0"/>
                </a:moveTo>
                <a:lnTo>
                  <a:pt x="16172" y="8186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937648" y="2620993"/>
            <a:ext cx="24130" cy="20320"/>
          </a:xfrm>
          <a:custGeom>
            <a:avLst/>
            <a:gdLst/>
            <a:ahLst/>
            <a:cxnLst/>
            <a:rect l="l" t="t" r="r" b="b"/>
            <a:pathLst>
              <a:path w="24129" h="20319">
                <a:moveTo>
                  <a:pt x="0" y="0"/>
                </a:moveTo>
                <a:lnTo>
                  <a:pt x="23555" y="20194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942924" y="2632455"/>
            <a:ext cx="20955" cy="13335"/>
          </a:xfrm>
          <a:custGeom>
            <a:avLst/>
            <a:gdLst/>
            <a:ahLst/>
            <a:cxnLst/>
            <a:rect l="l" t="t" r="r" b="b"/>
            <a:pathLst>
              <a:path w="20954" h="13335">
                <a:moveTo>
                  <a:pt x="20801" y="0"/>
                </a:moveTo>
                <a:lnTo>
                  <a:pt x="0" y="12957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943024" y="2630147"/>
            <a:ext cx="13335" cy="28575"/>
          </a:xfrm>
          <a:custGeom>
            <a:avLst/>
            <a:gdLst/>
            <a:ahLst/>
            <a:cxnLst/>
            <a:rect l="l" t="t" r="r" b="b"/>
            <a:pathLst>
              <a:path w="13335" h="28575">
                <a:moveTo>
                  <a:pt x="12912" y="0"/>
                </a:moveTo>
                <a:lnTo>
                  <a:pt x="0" y="28076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938696" y="2633209"/>
            <a:ext cx="10160" cy="26670"/>
          </a:xfrm>
          <a:custGeom>
            <a:avLst/>
            <a:gdLst/>
            <a:ahLst/>
            <a:cxnLst/>
            <a:rect l="l" t="t" r="r" b="b"/>
            <a:pathLst>
              <a:path w="10160" h="26669">
                <a:moveTo>
                  <a:pt x="9864" y="26364"/>
                </a:moveTo>
                <a:lnTo>
                  <a:pt x="0" y="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923124" y="2641251"/>
            <a:ext cx="24130" cy="10160"/>
          </a:xfrm>
          <a:custGeom>
            <a:avLst/>
            <a:gdLst/>
            <a:ahLst/>
            <a:cxnLst/>
            <a:rect l="l" t="t" r="r" b="b"/>
            <a:pathLst>
              <a:path w="24129" h="10160">
                <a:moveTo>
                  <a:pt x="23714" y="0"/>
                </a:moveTo>
                <a:lnTo>
                  <a:pt x="0" y="9624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926146" y="2631763"/>
            <a:ext cx="3175" cy="27305"/>
          </a:xfrm>
          <a:custGeom>
            <a:avLst/>
            <a:gdLst/>
            <a:ahLst/>
            <a:cxnLst/>
            <a:rect l="l" t="t" r="r" b="b"/>
            <a:pathLst>
              <a:path w="3175" h="27305">
                <a:moveTo>
                  <a:pt x="0" y="27044"/>
                </a:moveTo>
                <a:lnTo>
                  <a:pt x="264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908333" y="2634099"/>
            <a:ext cx="28575" cy="4445"/>
          </a:xfrm>
          <a:custGeom>
            <a:avLst/>
            <a:gdLst/>
            <a:ahLst/>
            <a:cxnLst/>
            <a:rect l="l" t="t" r="r" b="b"/>
            <a:pathLst>
              <a:path w="28575" h="4444">
                <a:moveTo>
                  <a:pt x="28142" y="4207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912911" y="2625934"/>
            <a:ext cx="35560" cy="10795"/>
          </a:xfrm>
          <a:custGeom>
            <a:avLst/>
            <a:gdLst/>
            <a:ahLst/>
            <a:cxnLst/>
            <a:rect l="l" t="t" r="r" b="b"/>
            <a:pathLst>
              <a:path w="35560" h="10794">
                <a:moveTo>
                  <a:pt x="0" y="10551"/>
                </a:moveTo>
                <a:lnTo>
                  <a:pt x="35219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937012" y="2619992"/>
            <a:ext cx="2540" cy="19685"/>
          </a:xfrm>
          <a:custGeom>
            <a:avLst/>
            <a:gdLst/>
            <a:ahLst/>
            <a:cxnLst/>
            <a:rect l="l" t="t" r="r" b="b"/>
            <a:pathLst>
              <a:path w="2539" h="19685">
                <a:moveTo>
                  <a:pt x="0" y="19134"/>
                </a:moveTo>
                <a:lnTo>
                  <a:pt x="1923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936496" y="2620875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0" y="0"/>
                </a:moveTo>
                <a:lnTo>
                  <a:pt x="10681" y="5598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939276" y="2619329"/>
            <a:ext cx="19685" cy="15875"/>
          </a:xfrm>
          <a:custGeom>
            <a:avLst/>
            <a:gdLst/>
            <a:ahLst/>
            <a:cxnLst/>
            <a:rect l="l" t="t" r="r" b="b"/>
            <a:pathLst>
              <a:path w="19685" h="15875">
                <a:moveTo>
                  <a:pt x="0" y="0"/>
                </a:moveTo>
                <a:lnTo>
                  <a:pt x="19219" y="15461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953124" y="2631071"/>
            <a:ext cx="12065" cy="8890"/>
          </a:xfrm>
          <a:custGeom>
            <a:avLst/>
            <a:gdLst/>
            <a:ahLst/>
            <a:cxnLst/>
            <a:rect l="l" t="t" r="r" b="b"/>
            <a:pathLst>
              <a:path w="12064" h="8889">
                <a:moveTo>
                  <a:pt x="12055" y="0"/>
                </a:moveTo>
                <a:lnTo>
                  <a:pt x="0" y="8292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948298" y="2628999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60" h="22860">
                <a:moveTo>
                  <a:pt x="9672" y="0"/>
                </a:moveTo>
                <a:lnTo>
                  <a:pt x="0" y="22258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943423" y="2641777"/>
            <a:ext cx="6350" cy="17145"/>
          </a:xfrm>
          <a:custGeom>
            <a:avLst/>
            <a:gdLst/>
            <a:ahLst/>
            <a:cxnLst/>
            <a:rect l="l" t="t" r="r" b="b"/>
            <a:pathLst>
              <a:path w="6350" h="17144">
                <a:moveTo>
                  <a:pt x="6132" y="16530"/>
                </a:moveTo>
                <a:lnTo>
                  <a:pt x="0" y="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928825" y="2639907"/>
            <a:ext cx="19685" cy="8890"/>
          </a:xfrm>
          <a:custGeom>
            <a:avLst/>
            <a:gdLst/>
            <a:ahLst/>
            <a:cxnLst/>
            <a:rect l="l" t="t" r="r" b="b"/>
            <a:pathLst>
              <a:path w="19685" h="8889">
                <a:moveTo>
                  <a:pt x="19473" y="0"/>
                </a:moveTo>
                <a:lnTo>
                  <a:pt x="0" y="873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926696" y="2635520"/>
            <a:ext cx="1905" cy="22225"/>
          </a:xfrm>
          <a:custGeom>
            <a:avLst/>
            <a:gdLst/>
            <a:ahLst/>
            <a:cxnLst/>
            <a:rect l="l" t="t" r="r" b="b"/>
            <a:pathLst>
              <a:path w="1904" h="22225">
                <a:moveTo>
                  <a:pt x="0" y="21773"/>
                </a:moveTo>
                <a:lnTo>
                  <a:pt x="1659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918121" y="2633969"/>
            <a:ext cx="19685" cy="4445"/>
          </a:xfrm>
          <a:custGeom>
            <a:avLst/>
            <a:gdLst/>
            <a:ahLst/>
            <a:cxnLst/>
            <a:rect l="l" t="t" r="r" b="b"/>
            <a:pathLst>
              <a:path w="19685" h="4444">
                <a:moveTo>
                  <a:pt x="19643" y="3823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914290" y="2626791"/>
            <a:ext cx="25400" cy="8255"/>
          </a:xfrm>
          <a:custGeom>
            <a:avLst/>
            <a:gdLst/>
            <a:ahLst/>
            <a:cxnLst/>
            <a:rect l="l" t="t" r="r" b="b"/>
            <a:pathLst>
              <a:path w="25400" h="8255">
                <a:moveTo>
                  <a:pt x="0" y="8109"/>
                </a:moveTo>
                <a:lnTo>
                  <a:pt x="24948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937121" y="2622824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14742"/>
                </a:moveTo>
                <a:lnTo>
                  <a:pt x="2654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997721" y="2688856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936539" y="2669888"/>
            <a:ext cx="3175" cy="25400"/>
          </a:xfrm>
          <a:custGeom>
            <a:avLst/>
            <a:gdLst/>
            <a:ahLst/>
            <a:cxnLst/>
            <a:rect l="l" t="t" r="r" b="b"/>
            <a:pathLst>
              <a:path w="3175" h="25400">
                <a:moveTo>
                  <a:pt x="2956" y="0"/>
                </a:moveTo>
                <a:lnTo>
                  <a:pt x="0" y="2502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933071" y="2688087"/>
            <a:ext cx="31750" cy="1270"/>
          </a:xfrm>
          <a:custGeom>
            <a:avLst/>
            <a:gdLst/>
            <a:ahLst/>
            <a:cxnLst/>
            <a:rect l="l" t="t" r="r" b="b"/>
            <a:pathLst>
              <a:path w="31750" h="1269">
                <a:moveTo>
                  <a:pt x="0" y="681"/>
                </a:moveTo>
                <a:lnTo>
                  <a:pt x="31389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937512" y="2683724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25185" y="0"/>
                </a:moveTo>
                <a:lnTo>
                  <a:pt x="0" y="18346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934806" y="2695114"/>
            <a:ext cx="27305" cy="13335"/>
          </a:xfrm>
          <a:custGeom>
            <a:avLst/>
            <a:gdLst/>
            <a:ahLst/>
            <a:cxnLst/>
            <a:rect l="l" t="t" r="r" b="b"/>
            <a:pathLst>
              <a:path w="27304" h="13335">
                <a:moveTo>
                  <a:pt x="0" y="0"/>
                </a:moveTo>
                <a:lnTo>
                  <a:pt x="26904" y="12922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925813" y="2697770"/>
            <a:ext cx="36830" cy="8890"/>
          </a:xfrm>
          <a:custGeom>
            <a:avLst/>
            <a:gdLst/>
            <a:ahLst/>
            <a:cxnLst/>
            <a:rect l="l" t="t" r="r" b="b"/>
            <a:pathLst>
              <a:path w="36829" h="8889">
                <a:moveTo>
                  <a:pt x="36585" y="8868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931514" y="2689587"/>
            <a:ext cx="5080" cy="22225"/>
          </a:xfrm>
          <a:custGeom>
            <a:avLst/>
            <a:gdLst/>
            <a:ahLst/>
            <a:cxnLst/>
            <a:rect l="l" t="t" r="r" b="b"/>
            <a:pathLst>
              <a:path w="5079" h="22225">
                <a:moveTo>
                  <a:pt x="4744" y="0"/>
                </a:moveTo>
                <a:lnTo>
                  <a:pt x="0" y="22114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924024" y="2682105"/>
            <a:ext cx="12065" cy="36830"/>
          </a:xfrm>
          <a:custGeom>
            <a:avLst/>
            <a:gdLst/>
            <a:ahLst/>
            <a:cxnLst/>
            <a:rect l="l" t="t" r="r" b="b"/>
            <a:pathLst>
              <a:path w="12064" h="36830">
                <a:moveTo>
                  <a:pt x="11643" y="36418"/>
                </a:moveTo>
                <a:lnTo>
                  <a:pt x="0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914359" y="2682867"/>
            <a:ext cx="21590" cy="11430"/>
          </a:xfrm>
          <a:custGeom>
            <a:avLst/>
            <a:gdLst/>
            <a:ahLst/>
            <a:cxnLst/>
            <a:rect l="l" t="t" r="r" b="b"/>
            <a:pathLst>
              <a:path w="21589" h="11430">
                <a:moveTo>
                  <a:pt x="21573" y="10948"/>
                </a:moveTo>
                <a:lnTo>
                  <a:pt x="0" y="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914076" y="2684429"/>
            <a:ext cx="27940" cy="5715"/>
          </a:xfrm>
          <a:custGeom>
            <a:avLst/>
            <a:gdLst/>
            <a:ahLst/>
            <a:cxnLst/>
            <a:rect l="l" t="t" r="r" b="b"/>
            <a:pathLst>
              <a:path w="27939" h="5714">
                <a:moveTo>
                  <a:pt x="0" y="0"/>
                </a:moveTo>
                <a:lnTo>
                  <a:pt x="27883" y="5132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934308" y="2674797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80">
                <a:moveTo>
                  <a:pt x="0" y="17188"/>
                </a:moveTo>
                <a:lnTo>
                  <a:pt x="5259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939537" y="2668494"/>
            <a:ext cx="1905" cy="19050"/>
          </a:xfrm>
          <a:custGeom>
            <a:avLst/>
            <a:gdLst/>
            <a:ahLst/>
            <a:cxnLst/>
            <a:rect l="l" t="t" r="r" b="b"/>
            <a:pathLst>
              <a:path w="1904" h="19050">
                <a:moveTo>
                  <a:pt x="1681" y="0"/>
                </a:moveTo>
                <a:lnTo>
                  <a:pt x="0" y="18854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934467" y="2685948"/>
            <a:ext cx="23495" cy="635"/>
          </a:xfrm>
          <a:custGeom>
            <a:avLst/>
            <a:gdLst/>
            <a:ahLst/>
            <a:cxnLst/>
            <a:rect l="l" t="t" r="r" b="b"/>
            <a:pathLst>
              <a:path w="23495" h="635">
                <a:moveTo>
                  <a:pt x="0" y="0"/>
                </a:moveTo>
                <a:lnTo>
                  <a:pt x="23420" y="428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943802" y="2682622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4" h="15239">
                <a:moveTo>
                  <a:pt x="20559" y="0"/>
                </a:moveTo>
                <a:lnTo>
                  <a:pt x="0" y="14865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936398" y="2693342"/>
            <a:ext cx="20955" cy="9525"/>
          </a:xfrm>
          <a:custGeom>
            <a:avLst/>
            <a:gdLst/>
            <a:ahLst/>
            <a:cxnLst/>
            <a:rect l="l" t="t" r="r" b="b"/>
            <a:pathLst>
              <a:path w="20954" h="9525">
                <a:moveTo>
                  <a:pt x="0" y="0"/>
                </a:moveTo>
                <a:lnTo>
                  <a:pt x="20446" y="9512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935496" y="2698359"/>
            <a:ext cx="28575" cy="7620"/>
          </a:xfrm>
          <a:custGeom>
            <a:avLst/>
            <a:gdLst/>
            <a:ahLst/>
            <a:cxnLst/>
            <a:rect l="l" t="t" r="r" b="b"/>
            <a:pathLst>
              <a:path w="28575" h="7619">
                <a:moveTo>
                  <a:pt x="28173" y="7492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934726" y="2688247"/>
            <a:ext cx="3810" cy="19050"/>
          </a:xfrm>
          <a:custGeom>
            <a:avLst/>
            <a:gdLst/>
            <a:ahLst/>
            <a:cxnLst/>
            <a:rect l="l" t="t" r="r" b="b"/>
            <a:pathLst>
              <a:path w="3810" h="19050">
                <a:moveTo>
                  <a:pt x="3368" y="0"/>
                </a:moveTo>
                <a:lnTo>
                  <a:pt x="0" y="18547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926669" y="2687744"/>
            <a:ext cx="10160" cy="29845"/>
          </a:xfrm>
          <a:custGeom>
            <a:avLst/>
            <a:gdLst/>
            <a:ahLst/>
            <a:cxnLst/>
            <a:rect l="l" t="t" r="r" b="b"/>
            <a:pathLst>
              <a:path w="10160" h="29844">
                <a:moveTo>
                  <a:pt x="9564" y="29628"/>
                </a:moveTo>
                <a:lnTo>
                  <a:pt x="0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920164" y="2685181"/>
            <a:ext cx="17145" cy="8255"/>
          </a:xfrm>
          <a:custGeom>
            <a:avLst/>
            <a:gdLst/>
            <a:ahLst/>
            <a:cxnLst/>
            <a:rect l="l" t="t" r="r" b="b"/>
            <a:pathLst>
              <a:path w="17145" h="8255">
                <a:moveTo>
                  <a:pt x="16689" y="8203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15666" y="2682107"/>
            <a:ext cx="21590" cy="5080"/>
          </a:xfrm>
          <a:custGeom>
            <a:avLst/>
            <a:gdLst/>
            <a:ahLst/>
            <a:cxnLst/>
            <a:rect l="l" t="t" r="r" b="b"/>
            <a:pathLst>
              <a:path w="21589" h="5080">
                <a:moveTo>
                  <a:pt x="0" y="0"/>
                </a:moveTo>
                <a:lnTo>
                  <a:pt x="21179" y="4812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35498" y="2676512"/>
            <a:ext cx="3810" cy="13970"/>
          </a:xfrm>
          <a:custGeom>
            <a:avLst/>
            <a:gdLst/>
            <a:ahLst/>
            <a:cxnLst/>
            <a:rect l="l" t="t" r="r" b="b"/>
            <a:pathLst>
              <a:path w="3810" h="13969">
                <a:moveTo>
                  <a:pt x="0" y="13972"/>
                </a:moveTo>
                <a:lnTo>
                  <a:pt x="3367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97721" y="2745973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937257" y="2728098"/>
            <a:ext cx="5080" cy="16510"/>
          </a:xfrm>
          <a:custGeom>
            <a:avLst/>
            <a:gdLst/>
            <a:ahLst/>
            <a:cxnLst/>
            <a:rect l="l" t="t" r="r" b="b"/>
            <a:pathLst>
              <a:path w="5079" h="16510">
                <a:moveTo>
                  <a:pt x="0" y="0"/>
                </a:moveTo>
                <a:lnTo>
                  <a:pt x="4826" y="16109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933931" y="2737434"/>
            <a:ext cx="32384" cy="3175"/>
          </a:xfrm>
          <a:custGeom>
            <a:avLst/>
            <a:gdLst/>
            <a:ahLst/>
            <a:cxnLst/>
            <a:rect l="l" t="t" r="r" b="b"/>
            <a:pathLst>
              <a:path w="32385" h="3175">
                <a:moveTo>
                  <a:pt x="0" y="0"/>
                </a:moveTo>
                <a:lnTo>
                  <a:pt x="32220" y="291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935365" y="2736394"/>
            <a:ext cx="27305" cy="14604"/>
          </a:xfrm>
          <a:custGeom>
            <a:avLst/>
            <a:gdLst/>
            <a:ahLst/>
            <a:cxnLst/>
            <a:rect l="l" t="t" r="r" b="b"/>
            <a:pathLst>
              <a:path w="27304" h="14605">
                <a:moveTo>
                  <a:pt x="27197" y="0"/>
                </a:moveTo>
                <a:lnTo>
                  <a:pt x="0" y="14015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941333" y="2741384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10" h="22860">
                <a:moveTo>
                  <a:pt x="0" y="0"/>
                </a:moveTo>
                <a:lnTo>
                  <a:pt x="16396" y="22627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930700" y="2756045"/>
            <a:ext cx="29845" cy="2540"/>
          </a:xfrm>
          <a:custGeom>
            <a:avLst/>
            <a:gdLst/>
            <a:ahLst/>
            <a:cxnLst/>
            <a:rect l="l" t="t" r="r" b="b"/>
            <a:pathLst>
              <a:path w="29845" h="2539">
                <a:moveTo>
                  <a:pt x="29415" y="1997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922861" y="2754977"/>
            <a:ext cx="22225" cy="2540"/>
          </a:xfrm>
          <a:custGeom>
            <a:avLst/>
            <a:gdLst/>
            <a:ahLst/>
            <a:cxnLst/>
            <a:rect l="l" t="t" r="r" b="b"/>
            <a:pathLst>
              <a:path w="22225" h="2539">
                <a:moveTo>
                  <a:pt x="21719" y="2288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922408" y="2749198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19">
                <a:moveTo>
                  <a:pt x="0" y="7403"/>
                </a:moveTo>
                <a:lnTo>
                  <a:pt x="21479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911463" y="2742813"/>
            <a:ext cx="29209" cy="11430"/>
          </a:xfrm>
          <a:custGeom>
            <a:avLst/>
            <a:gdLst/>
            <a:ahLst/>
            <a:cxnLst/>
            <a:rect l="l" t="t" r="r" b="b"/>
            <a:pathLst>
              <a:path w="29210" h="11430">
                <a:moveTo>
                  <a:pt x="28717" y="11067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917150" y="2728423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29" h="23494">
                <a:moveTo>
                  <a:pt x="0" y="23179"/>
                </a:moveTo>
                <a:lnTo>
                  <a:pt x="23759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927971" y="2730548"/>
            <a:ext cx="13335" cy="9525"/>
          </a:xfrm>
          <a:custGeom>
            <a:avLst/>
            <a:gdLst/>
            <a:ahLst/>
            <a:cxnLst/>
            <a:rect l="l" t="t" r="r" b="b"/>
            <a:pathLst>
              <a:path w="13335" h="9525">
                <a:moveTo>
                  <a:pt x="0" y="9227"/>
                </a:moveTo>
                <a:lnTo>
                  <a:pt x="12946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939063" y="2726555"/>
            <a:ext cx="3175" cy="10160"/>
          </a:xfrm>
          <a:custGeom>
            <a:avLst/>
            <a:gdLst/>
            <a:ahLst/>
            <a:cxnLst/>
            <a:rect l="l" t="t" r="r" b="b"/>
            <a:pathLst>
              <a:path w="3175" h="10160">
                <a:moveTo>
                  <a:pt x="0" y="0"/>
                </a:moveTo>
                <a:lnTo>
                  <a:pt x="2802" y="9954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935452" y="2734963"/>
            <a:ext cx="22860" cy="1905"/>
          </a:xfrm>
          <a:custGeom>
            <a:avLst/>
            <a:gdLst/>
            <a:ahLst/>
            <a:cxnLst/>
            <a:rect l="l" t="t" r="r" b="b"/>
            <a:pathLst>
              <a:path w="22860" h="1905">
                <a:moveTo>
                  <a:pt x="0" y="0"/>
                </a:moveTo>
                <a:lnTo>
                  <a:pt x="22662" y="1838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946511" y="2735638"/>
            <a:ext cx="18415" cy="10160"/>
          </a:xfrm>
          <a:custGeom>
            <a:avLst/>
            <a:gdLst/>
            <a:ahLst/>
            <a:cxnLst/>
            <a:rect l="l" t="t" r="r" b="b"/>
            <a:pathLst>
              <a:path w="18414" h="10160">
                <a:moveTo>
                  <a:pt x="17823" y="0"/>
                </a:moveTo>
                <a:lnTo>
                  <a:pt x="0" y="9841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942836" y="2739901"/>
            <a:ext cx="12065" cy="16510"/>
          </a:xfrm>
          <a:custGeom>
            <a:avLst/>
            <a:gdLst/>
            <a:ahLst/>
            <a:cxnLst/>
            <a:rect l="l" t="t" r="r" b="b"/>
            <a:pathLst>
              <a:path w="12064" h="16510">
                <a:moveTo>
                  <a:pt x="0" y="0"/>
                </a:moveTo>
                <a:lnTo>
                  <a:pt x="11761" y="16152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938530" y="2756100"/>
            <a:ext cx="23495" cy="1905"/>
          </a:xfrm>
          <a:custGeom>
            <a:avLst/>
            <a:gdLst/>
            <a:ahLst/>
            <a:cxnLst/>
            <a:rect l="l" t="t" r="r" b="b"/>
            <a:pathLst>
              <a:path w="23495" h="1905">
                <a:moveTo>
                  <a:pt x="22953" y="1370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927426" y="2755066"/>
            <a:ext cx="19050" cy="1905"/>
          </a:xfrm>
          <a:custGeom>
            <a:avLst/>
            <a:gdLst/>
            <a:ahLst/>
            <a:cxnLst/>
            <a:rect l="l" t="t" r="r" b="b"/>
            <a:pathLst>
              <a:path w="19050" h="1905">
                <a:moveTo>
                  <a:pt x="18501" y="1517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923532" y="2750051"/>
            <a:ext cx="13335" cy="4445"/>
          </a:xfrm>
          <a:custGeom>
            <a:avLst/>
            <a:gdLst/>
            <a:ahLst/>
            <a:cxnLst/>
            <a:rect l="l" t="t" r="r" b="b"/>
            <a:pathLst>
              <a:path w="13335" h="4444">
                <a:moveTo>
                  <a:pt x="0" y="4244"/>
                </a:moveTo>
                <a:lnTo>
                  <a:pt x="13203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922981" y="2746597"/>
            <a:ext cx="18415" cy="7620"/>
          </a:xfrm>
          <a:custGeom>
            <a:avLst/>
            <a:gdLst/>
            <a:ahLst/>
            <a:cxnLst/>
            <a:rect l="l" t="t" r="r" b="b"/>
            <a:pathLst>
              <a:path w="18414" h="7619">
                <a:moveTo>
                  <a:pt x="18155" y="7078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918419" y="27344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593"/>
                </a:moveTo>
                <a:lnTo>
                  <a:pt x="15338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929051" y="2730312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19">
                <a:moveTo>
                  <a:pt x="0" y="7549"/>
                </a:moveTo>
                <a:lnTo>
                  <a:pt x="10505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 txBox="1"/>
          <p:nvPr/>
        </p:nvSpPr>
        <p:spPr>
          <a:xfrm>
            <a:off x="4167107" y="3397513"/>
            <a:ext cx="6350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>
                <a:solidFill>
                  <a:srgbClr val="797979"/>
                </a:solidFill>
                <a:latin typeface="Calibri"/>
                <a:cs typeface="Calibri"/>
              </a:rPr>
              <a:t>W</a:t>
            </a:r>
            <a:r>
              <a:rPr sz="1400" spc="30" dirty="0">
                <a:solidFill>
                  <a:srgbClr val="797979"/>
                </a:solidFill>
                <a:latin typeface="Calibri"/>
                <a:cs typeface="Calibri"/>
              </a:rPr>
              <a:t>ebsi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t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7752624" y="4837416"/>
            <a:ext cx="676910" cy="4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795">
              <a:lnSpc>
                <a:spcPct val="101699"/>
              </a:lnSpc>
            </a:pP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Load  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Balan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5153911" y="4859323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>
                <a:moveTo>
                  <a:pt x="0" y="0"/>
                </a:moveTo>
                <a:lnTo>
                  <a:pt x="2228413" y="0"/>
                </a:lnTo>
              </a:path>
            </a:pathLst>
          </a:custGeom>
          <a:ln w="11423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382332" y="4825047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0" y="0"/>
                </a:moveTo>
                <a:lnTo>
                  <a:pt x="0" y="68541"/>
                </a:lnTo>
                <a:lnTo>
                  <a:pt x="91287" y="34277"/>
                </a:lnTo>
                <a:lnTo>
                  <a:pt x="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382325" y="4825052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91285" y="34270"/>
                </a:moveTo>
                <a:lnTo>
                  <a:pt x="0" y="0"/>
                </a:lnTo>
                <a:lnTo>
                  <a:pt x="0" y="68541"/>
                </a:lnTo>
                <a:lnTo>
                  <a:pt x="91285" y="34270"/>
                </a:lnTo>
                <a:close/>
              </a:path>
            </a:pathLst>
          </a:custGeom>
          <a:ln w="11418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062639" y="4825047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39" h="68579">
                <a:moveTo>
                  <a:pt x="91287" y="0"/>
                </a:moveTo>
                <a:lnTo>
                  <a:pt x="0" y="34277"/>
                </a:lnTo>
                <a:lnTo>
                  <a:pt x="91287" y="68541"/>
                </a:lnTo>
                <a:lnTo>
                  <a:pt x="91287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062625" y="4825052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39" h="68579">
                <a:moveTo>
                  <a:pt x="0" y="34270"/>
                </a:moveTo>
                <a:lnTo>
                  <a:pt x="91285" y="68541"/>
                </a:lnTo>
                <a:lnTo>
                  <a:pt x="91285" y="0"/>
                </a:lnTo>
                <a:lnTo>
                  <a:pt x="0" y="34270"/>
                </a:lnTo>
                <a:close/>
              </a:path>
            </a:pathLst>
          </a:custGeom>
          <a:ln w="11418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093755" y="4333837"/>
            <a:ext cx="947419" cy="1051560"/>
          </a:xfrm>
          <a:custGeom>
            <a:avLst/>
            <a:gdLst/>
            <a:ahLst/>
            <a:cxnLst/>
            <a:rect l="l" t="t" r="r" b="b"/>
            <a:pathLst>
              <a:path w="947420" h="1051560">
                <a:moveTo>
                  <a:pt x="844397" y="0"/>
                </a:moveTo>
                <a:lnTo>
                  <a:pt x="102692" y="0"/>
                </a:lnTo>
                <a:lnTo>
                  <a:pt x="62718" y="8078"/>
                </a:lnTo>
                <a:lnTo>
                  <a:pt x="30076" y="30110"/>
                </a:lnTo>
                <a:lnTo>
                  <a:pt x="8069" y="62788"/>
                </a:lnTo>
                <a:lnTo>
                  <a:pt x="0" y="102806"/>
                </a:lnTo>
                <a:lnTo>
                  <a:pt x="0" y="948156"/>
                </a:lnTo>
                <a:lnTo>
                  <a:pt x="8069" y="988174"/>
                </a:lnTo>
                <a:lnTo>
                  <a:pt x="30076" y="1020852"/>
                </a:lnTo>
                <a:lnTo>
                  <a:pt x="62718" y="1042884"/>
                </a:lnTo>
                <a:lnTo>
                  <a:pt x="102692" y="1050963"/>
                </a:lnTo>
                <a:lnTo>
                  <a:pt x="844397" y="1050963"/>
                </a:lnTo>
                <a:lnTo>
                  <a:pt x="884371" y="1042884"/>
                </a:lnTo>
                <a:lnTo>
                  <a:pt x="917013" y="1020852"/>
                </a:lnTo>
                <a:lnTo>
                  <a:pt x="939020" y="988174"/>
                </a:lnTo>
                <a:lnTo>
                  <a:pt x="947089" y="948156"/>
                </a:lnTo>
                <a:lnTo>
                  <a:pt x="947089" y="102806"/>
                </a:lnTo>
                <a:lnTo>
                  <a:pt x="939020" y="62788"/>
                </a:lnTo>
                <a:lnTo>
                  <a:pt x="917013" y="30110"/>
                </a:lnTo>
                <a:lnTo>
                  <a:pt x="884371" y="8078"/>
                </a:lnTo>
                <a:lnTo>
                  <a:pt x="844397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093752" y="4333841"/>
            <a:ext cx="947419" cy="1051560"/>
          </a:xfrm>
          <a:custGeom>
            <a:avLst/>
            <a:gdLst/>
            <a:ahLst/>
            <a:cxnLst/>
            <a:rect l="l" t="t" r="r" b="b"/>
            <a:pathLst>
              <a:path w="947420" h="1051560">
                <a:moveTo>
                  <a:pt x="102696" y="0"/>
                </a:moveTo>
                <a:lnTo>
                  <a:pt x="844394" y="0"/>
                </a:lnTo>
                <a:lnTo>
                  <a:pt x="884370" y="8078"/>
                </a:lnTo>
                <a:lnTo>
                  <a:pt x="917013" y="30110"/>
                </a:lnTo>
                <a:lnTo>
                  <a:pt x="939021" y="62790"/>
                </a:lnTo>
                <a:lnTo>
                  <a:pt x="947090" y="102811"/>
                </a:lnTo>
                <a:lnTo>
                  <a:pt x="947090" y="948151"/>
                </a:lnTo>
                <a:lnTo>
                  <a:pt x="939021" y="988172"/>
                </a:lnTo>
                <a:lnTo>
                  <a:pt x="917013" y="1020851"/>
                </a:lnTo>
                <a:lnTo>
                  <a:pt x="884370" y="1042884"/>
                </a:lnTo>
                <a:lnTo>
                  <a:pt x="844394" y="1050962"/>
                </a:lnTo>
                <a:lnTo>
                  <a:pt x="102696" y="1050962"/>
                </a:lnTo>
                <a:lnTo>
                  <a:pt x="62722" y="1042884"/>
                </a:lnTo>
                <a:lnTo>
                  <a:pt x="30078" y="1020851"/>
                </a:lnTo>
                <a:lnTo>
                  <a:pt x="8070" y="988172"/>
                </a:lnTo>
                <a:lnTo>
                  <a:pt x="0" y="948151"/>
                </a:lnTo>
                <a:lnTo>
                  <a:pt x="0" y="102811"/>
                </a:lnTo>
                <a:lnTo>
                  <a:pt x="8070" y="62790"/>
                </a:lnTo>
                <a:lnTo>
                  <a:pt x="30078" y="30110"/>
                </a:lnTo>
                <a:lnTo>
                  <a:pt x="62722" y="8078"/>
                </a:lnTo>
                <a:lnTo>
                  <a:pt x="102696" y="0"/>
                </a:lnTo>
                <a:close/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445314" y="5227307"/>
            <a:ext cx="238760" cy="149860"/>
          </a:xfrm>
          <a:custGeom>
            <a:avLst/>
            <a:gdLst/>
            <a:ahLst/>
            <a:cxnLst/>
            <a:rect l="l" t="t" r="r" b="b"/>
            <a:pathLst>
              <a:path w="238760" h="149860">
                <a:moveTo>
                  <a:pt x="119129" y="0"/>
                </a:moveTo>
                <a:lnTo>
                  <a:pt x="74298" y="5486"/>
                </a:lnTo>
                <a:lnTo>
                  <a:pt x="34890" y="21945"/>
                </a:lnTo>
                <a:lnTo>
                  <a:pt x="8722" y="46732"/>
                </a:lnTo>
                <a:lnTo>
                  <a:pt x="0" y="74929"/>
                </a:lnTo>
                <a:lnTo>
                  <a:pt x="8722" y="103127"/>
                </a:lnTo>
                <a:lnTo>
                  <a:pt x="34890" y="127914"/>
                </a:lnTo>
                <a:lnTo>
                  <a:pt x="74298" y="144373"/>
                </a:lnTo>
                <a:lnTo>
                  <a:pt x="119129" y="149860"/>
                </a:lnTo>
                <a:lnTo>
                  <a:pt x="163959" y="144373"/>
                </a:lnTo>
                <a:lnTo>
                  <a:pt x="203368" y="127914"/>
                </a:lnTo>
                <a:lnTo>
                  <a:pt x="229535" y="103127"/>
                </a:lnTo>
                <a:lnTo>
                  <a:pt x="238258" y="74930"/>
                </a:lnTo>
                <a:lnTo>
                  <a:pt x="229535" y="46732"/>
                </a:lnTo>
                <a:lnTo>
                  <a:pt x="203368" y="21945"/>
                </a:lnTo>
                <a:lnTo>
                  <a:pt x="163959" y="5486"/>
                </a:lnTo>
                <a:lnTo>
                  <a:pt x="119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445308" y="5227302"/>
            <a:ext cx="238760" cy="149860"/>
          </a:xfrm>
          <a:custGeom>
            <a:avLst/>
            <a:gdLst/>
            <a:ahLst/>
            <a:cxnLst/>
            <a:rect l="l" t="t" r="r" b="b"/>
            <a:pathLst>
              <a:path w="238760" h="149860">
                <a:moveTo>
                  <a:pt x="203370" y="21950"/>
                </a:moveTo>
                <a:lnTo>
                  <a:pt x="229539" y="46740"/>
                </a:lnTo>
                <a:lnTo>
                  <a:pt x="238261" y="74936"/>
                </a:lnTo>
                <a:lnTo>
                  <a:pt x="229539" y="103131"/>
                </a:lnTo>
                <a:lnTo>
                  <a:pt x="203370" y="127914"/>
                </a:lnTo>
                <a:lnTo>
                  <a:pt x="163961" y="144377"/>
                </a:lnTo>
                <a:lnTo>
                  <a:pt x="119130" y="149865"/>
                </a:lnTo>
                <a:lnTo>
                  <a:pt x="74300" y="144377"/>
                </a:lnTo>
                <a:lnTo>
                  <a:pt x="34891" y="127914"/>
                </a:lnTo>
                <a:lnTo>
                  <a:pt x="8722" y="103131"/>
                </a:lnTo>
                <a:lnTo>
                  <a:pt x="0" y="74936"/>
                </a:lnTo>
                <a:lnTo>
                  <a:pt x="8722" y="46740"/>
                </a:lnTo>
                <a:lnTo>
                  <a:pt x="34891" y="21950"/>
                </a:lnTo>
                <a:lnTo>
                  <a:pt x="74300" y="5487"/>
                </a:lnTo>
                <a:lnTo>
                  <a:pt x="119130" y="0"/>
                </a:lnTo>
                <a:lnTo>
                  <a:pt x="163961" y="5487"/>
                </a:lnTo>
                <a:lnTo>
                  <a:pt x="203370" y="21950"/>
                </a:lnTo>
              </a:path>
            </a:pathLst>
          </a:custGeom>
          <a:ln w="11419">
            <a:solidFill>
              <a:srgbClr val="816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207865" y="4379531"/>
            <a:ext cx="719455" cy="845819"/>
          </a:xfrm>
          <a:custGeom>
            <a:avLst/>
            <a:gdLst/>
            <a:ahLst/>
            <a:cxnLst/>
            <a:rect l="l" t="t" r="r" b="b"/>
            <a:pathLst>
              <a:path w="719454" h="845820">
                <a:moveTo>
                  <a:pt x="616178" y="0"/>
                </a:moveTo>
                <a:lnTo>
                  <a:pt x="102692" y="0"/>
                </a:lnTo>
                <a:lnTo>
                  <a:pt x="62718" y="8078"/>
                </a:lnTo>
                <a:lnTo>
                  <a:pt x="30076" y="30110"/>
                </a:lnTo>
                <a:lnTo>
                  <a:pt x="8069" y="62788"/>
                </a:lnTo>
                <a:lnTo>
                  <a:pt x="0" y="102806"/>
                </a:lnTo>
                <a:lnTo>
                  <a:pt x="0" y="742530"/>
                </a:lnTo>
                <a:lnTo>
                  <a:pt x="8069" y="782549"/>
                </a:lnTo>
                <a:lnTo>
                  <a:pt x="30076" y="815227"/>
                </a:lnTo>
                <a:lnTo>
                  <a:pt x="62718" y="837258"/>
                </a:lnTo>
                <a:lnTo>
                  <a:pt x="102692" y="845337"/>
                </a:lnTo>
                <a:lnTo>
                  <a:pt x="616178" y="845337"/>
                </a:lnTo>
                <a:lnTo>
                  <a:pt x="656152" y="837258"/>
                </a:lnTo>
                <a:lnTo>
                  <a:pt x="688794" y="815227"/>
                </a:lnTo>
                <a:lnTo>
                  <a:pt x="710801" y="782549"/>
                </a:lnTo>
                <a:lnTo>
                  <a:pt x="718870" y="742530"/>
                </a:lnTo>
                <a:lnTo>
                  <a:pt x="718870" y="102806"/>
                </a:lnTo>
                <a:lnTo>
                  <a:pt x="710801" y="62788"/>
                </a:lnTo>
                <a:lnTo>
                  <a:pt x="688794" y="30110"/>
                </a:lnTo>
                <a:lnTo>
                  <a:pt x="656152" y="8078"/>
                </a:lnTo>
                <a:lnTo>
                  <a:pt x="616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207859" y="4379535"/>
            <a:ext cx="719455" cy="845819"/>
          </a:xfrm>
          <a:custGeom>
            <a:avLst/>
            <a:gdLst/>
            <a:ahLst/>
            <a:cxnLst/>
            <a:rect l="l" t="t" r="r" b="b"/>
            <a:pathLst>
              <a:path w="719454" h="845820">
                <a:moveTo>
                  <a:pt x="102696" y="0"/>
                </a:moveTo>
                <a:lnTo>
                  <a:pt x="616179" y="0"/>
                </a:lnTo>
                <a:lnTo>
                  <a:pt x="656155" y="8078"/>
                </a:lnTo>
                <a:lnTo>
                  <a:pt x="688798" y="30110"/>
                </a:lnTo>
                <a:lnTo>
                  <a:pt x="710806" y="62790"/>
                </a:lnTo>
                <a:lnTo>
                  <a:pt x="718876" y="102811"/>
                </a:lnTo>
                <a:lnTo>
                  <a:pt x="718876" y="742528"/>
                </a:lnTo>
                <a:lnTo>
                  <a:pt x="710806" y="782549"/>
                </a:lnTo>
                <a:lnTo>
                  <a:pt x="688798" y="815228"/>
                </a:lnTo>
                <a:lnTo>
                  <a:pt x="656155" y="837261"/>
                </a:lnTo>
                <a:lnTo>
                  <a:pt x="616179" y="845339"/>
                </a:lnTo>
                <a:lnTo>
                  <a:pt x="102696" y="845339"/>
                </a:lnTo>
                <a:lnTo>
                  <a:pt x="62720" y="837261"/>
                </a:lnTo>
                <a:lnTo>
                  <a:pt x="30077" y="815228"/>
                </a:lnTo>
                <a:lnTo>
                  <a:pt x="8069" y="782549"/>
                </a:lnTo>
                <a:lnTo>
                  <a:pt x="0" y="742528"/>
                </a:lnTo>
                <a:lnTo>
                  <a:pt x="0" y="102811"/>
                </a:lnTo>
                <a:lnTo>
                  <a:pt x="8069" y="62790"/>
                </a:lnTo>
                <a:lnTo>
                  <a:pt x="30077" y="30110"/>
                </a:lnTo>
                <a:lnTo>
                  <a:pt x="62720" y="8078"/>
                </a:lnTo>
                <a:lnTo>
                  <a:pt x="102696" y="0"/>
                </a:lnTo>
                <a:close/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 txBox="1"/>
          <p:nvPr/>
        </p:nvSpPr>
        <p:spPr>
          <a:xfrm>
            <a:off x="4310622" y="4765343"/>
            <a:ext cx="53975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0096FF"/>
                </a:solidFill>
                <a:latin typeface="Calibri"/>
                <a:cs typeface="Calibri"/>
              </a:rPr>
              <a:t>Account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4409452" y="4627677"/>
            <a:ext cx="297180" cy="635"/>
          </a:xfrm>
          <a:custGeom>
            <a:avLst/>
            <a:gdLst/>
            <a:ahLst/>
            <a:cxnLst/>
            <a:rect l="l" t="t" r="r" b="b"/>
            <a:pathLst>
              <a:path w="297179" h="635">
                <a:moveTo>
                  <a:pt x="0" y="182"/>
                </a:moveTo>
                <a:lnTo>
                  <a:pt x="296724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699639" y="4619109"/>
            <a:ext cx="6985" cy="180975"/>
          </a:xfrm>
          <a:custGeom>
            <a:avLst/>
            <a:gdLst/>
            <a:ahLst/>
            <a:cxnLst/>
            <a:rect l="l" t="t" r="r" b="b"/>
            <a:pathLst>
              <a:path w="6985" h="180975">
                <a:moveTo>
                  <a:pt x="0" y="0"/>
                </a:moveTo>
                <a:lnTo>
                  <a:pt x="6458" y="180845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407798" y="4791318"/>
            <a:ext cx="308610" cy="1270"/>
          </a:xfrm>
          <a:custGeom>
            <a:avLst/>
            <a:gdLst/>
            <a:ahLst/>
            <a:cxnLst/>
            <a:rect l="l" t="t" r="r" b="b"/>
            <a:pathLst>
              <a:path w="308610" h="1270">
                <a:moveTo>
                  <a:pt x="308363" y="1199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412259" y="4618538"/>
            <a:ext cx="4445" cy="181610"/>
          </a:xfrm>
          <a:custGeom>
            <a:avLst/>
            <a:gdLst/>
            <a:ahLst/>
            <a:cxnLst/>
            <a:rect l="l" t="t" r="r" b="b"/>
            <a:pathLst>
              <a:path w="4445" h="181610">
                <a:moveTo>
                  <a:pt x="0" y="181405"/>
                </a:moveTo>
                <a:lnTo>
                  <a:pt x="3834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410879" y="4624901"/>
            <a:ext cx="290830" cy="635"/>
          </a:xfrm>
          <a:custGeom>
            <a:avLst/>
            <a:gdLst/>
            <a:ahLst/>
            <a:cxnLst/>
            <a:rect l="l" t="t" r="r" b="b"/>
            <a:pathLst>
              <a:path w="290829" h="635">
                <a:moveTo>
                  <a:pt x="0" y="422"/>
                </a:moveTo>
                <a:lnTo>
                  <a:pt x="290483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702172" y="4617635"/>
            <a:ext cx="6985" cy="173355"/>
          </a:xfrm>
          <a:custGeom>
            <a:avLst/>
            <a:gdLst/>
            <a:ahLst/>
            <a:cxnLst/>
            <a:rect l="l" t="t" r="r" b="b"/>
            <a:pathLst>
              <a:path w="6985" h="173354">
                <a:moveTo>
                  <a:pt x="0" y="0"/>
                </a:moveTo>
                <a:lnTo>
                  <a:pt x="6492" y="173363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413868" y="4790884"/>
            <a:ext cx="304165" cy="1270"/>
          </a:xfrm>
          <a:custGeom>
            <a:avLst/>
            <a:gdLst/>
            <a:ahLst/>
            <a:cxnLst/>
            <a:rect l="l" t="t" r="r" b="b"/>
            <a:pathLst>
              <a:path w="304164" h="1270">
                <a:moveTo>
                  <a:pt x="303719" y="651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412864" y="4626397"/>
            <a:ext cx="3810" cy="172720"/>
          </a:xfrm>
          <a:custGeom>
            <a:avLst/>
            <a:gdLst/>
            <a:ahLst/>
            <a:cxnLst/>
            <a:rect l="l" t="t" r="r" b="b"/>
            <a:pathLst>
              <a:path w="3810" h="172720">
                <a:moveTo>
                  <a:pt x="0" y="172106"/>
                </a:moveTo>
                <a:lnTo>
                  <a:pt x="3252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534331" y="4665123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8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469153" y="4648833"/>
            <a:ext cx="11430" cy="17780"/>
          </a:xfrm>
          <a:custGeom>
            <a:avLst/>
            <a:gdLst/>
            <a:ahLst/>
            <a:cxnLst/>
            <a:rect l="l" t="t" r="r" b="b"/>
            <a:pathLst>
              <a:path w="11429" h="17779">
                <a:moveTo>
                  <a:pt x="0" y="0"/>
                </a:moveTo>
                <a:lnTo>
                  <a:pt x="11399" y="17523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466369" y="4660393"/>
            <a:ext cx="37465" cy="2540"/>
          </a:xfrm>
          <a:custGeom>
            <a:avLst/>
            <a:gdLst/>
            <a:ahLst/>
            <a:cxnLst/>
            <a:rect l="l" t="t" r="r" b="b"/>
            <a:pathLst>
              <a:path w="37464" h="2539">
                <a:moveTo>
                  <a:pt x="0" y="0"/>
                </a:moveTo>
                <a:lnTo>
                  <a:pt x="37130" y="1964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474071" y="4655927"/>
            <a:ext cx="27940" cy="22860"/>
          </a:xfrm>
          <a:custGeom>
            <a:avLst/>
            <a:gdLst/>
            <a:ahLst/>
            <a:cxnLst/>
            <a:rect l="l" t="t" r="r" b="b"/>
            <a:pathLst>
              <a:path w="27939" h="22860">
                <a:moveTo>
                  <a:pt x="27591" y="0"/>
                </a:moveTo>
                <a:lnTo>
                  <a:pt x="0" y="22675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476410" y="466837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0" y="0"/>
                </a:moveTo>
                <a:lnTo>
                  <a:pt x="17321" y="16347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467362" y="4669978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25662" y="10703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465604" y="4667990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9744" y="0"/>
                </a:moveTo>
                <a:lnTo>
                  <a:pt x="0" y="19751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468138" y="4661033"/>
            <a:ext cx="1905" cy="31115"/>
          </a:xfrm>
          <a:custGeom>
            <a:avLst/>
            <a:gdLst/>
            <a:ahLst/>
            <a:cxnLst/>
            <a:rect l="l" t="t" r="r" b="b"/>
            <a:pathLst>
              <a:path w="1904" h="31114">
                <a:moveTo>
                  <a:pt x="0" y="30729"/>
                </a:moveTo>
                <a:lnTo>
                  <a:pt x="178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452140" y="4663569"/>
            <a:ext cx="25400" cy="12700"/>
          </a:xfrm>
          <a:custGeom>
            <a:avLst/>
            <a:gdLst/>
            <a:ahLst/>
            <a:cxnLst/>
            <a:rect l="l" t="t" r="r" b="b"/>
            <a:pathLst>
              <a:path w="25400" h="12700">
                <a:moveTo>
                  <a:pt x="25023" y="12554"/>
                </a:moveTo>
                <a:lnTo>
                  <a:pt x="0" y="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453521" y="4665717"/>
            <a:ext cx="24130" cy="6985"/>
          </a:xfrm>
          <a:custGeom>
            <a:avLst/>
            <a:gdLst/>
            <a:ahLst/>
            <a:cxnLst/>
            <a:rect l="l" t="t" r="r" b="b"/>
            <a:pathLst>
              <a:path w="24129" h="6985">
                <a:moveTo>
                  <a:pt x="0" y="0"/>
                </a:moveTo>
                <a:lnTo>
                  <a:pt x="23882" y="6728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470169" y="4652545"/>
            <a:ext cx="6350" cy="27305"/>
          </a:xfrm>
          <a:custGeom>
            <a:avLst/>
            <a:gdLst/>
            <a:ahLst/>
            <a:cxnLst/>
            <a:rect l="l" t="t" r="r" b="b"/>
            <a:pathLst>
              <a:path w="6350" h="27304">
                <a:moveTo>
                  <a:pt x="0" y="27313"/>
                </a:moveTo>
                <a:lnTo>
                  <a:pt x="6173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471595" y="4646742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0" y="0"/>
                </a:moveTo>
                <a:lnTo>
                  <a:pt x="7485" y="12383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467830" y="4658200"/>
            <a:ext cx="28575" cy="1905"/>
          </a:xfrm>
          <a:custGeom>
            <a:avLst/>
            <a:gdLst/>
            <a:ahLst/>
            <a:cxnLst/>
            <a:rect l="l" t="t" r="r" b="b"/>
            <a:pathLst>
              <a:path w="28575" h="1904">
                <a:moveTo>
                  <a:pt x="0" y="0"/>
                </a:moveTo>
                <a:lnTo>
                  <a:pt x="28058" y="1473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482903" y="4655116"/>
            <a:ext cx="20955" cy="17145"/>
          </a:xfrm>
          <a:custGeom>
            <a:avLst/>
            <a:gdLst/>
            <a:ahLst/>
            <a:cxnLst/>
            <a:rect l="l" t="t" r="r" b="b"/>
            <a:pathLst>
              <a:path w="20954" h="17145">
                <a:moveTo>
                  <a:pt x="20687" y="0"/>
                </a:moveTo>
                <a:lnTo>
                  <a:pt x="0" y="16724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478476" y="4666288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0" y="0"/>
                </a:moveTo>
                <a:lnTo>
                  <a:pt x="10155" y="9641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474573" y="4671029"/>
            <a:ext cx="20320" cy="8890"/>
          </a:xfrm>
          <a:custGeom>
            <a:avLst/>
            <a:gdLst/>
            <a:ahLst/>
            <a:cxnLst/>
            <a:rect l="l" t="t" r="r" b="b"/>
            <a:pathLst>
              <a:path w="20320" h="8889">
                <a:moveTo>
                  <a:pt x="19763" y="8499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470192" y="4667008"/>
            <a:ext cx="7620" cy="13335"/>
          </a:xfrm>
          <a:custGeom>
            <a:avLst/>
            <a:gdLst/>
            <a:ahLst/>
            <a:cxnLst/>
            <a:rect l="l" t="t" r="r" b="b"/>
            <a:pathLst>
              <a:path w="7620" h="13335">
                <a:moveTo>
                  <a:pt x="7485" y="0"/>
                </a:moveTo>
                <a:lnTo>
                  <a:pt x="0" y="12965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468891" y="4670697"/>
            <a:ext cx="1270" cy="19685"/>
          </a:xfrm>
          <a:custGeom>
            <a:avLst/>
            <a:gdLst/>
            <a:ahLst/>
            <a:cxnLst/>
            <a:rect l="l" t="t" r="r" b="b"/>
            <a:pathLst>
              <a:path w="1270" h="19685">
                <a:moveTo>
                  <a:pt x="0" y="19602"/>
                </a:moveTo>
                <a:lnTo>
                  <a:pt x="1106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61303" y="4666745"/>
            <a:ext cx="17780" cy="8255"/>
          </a:xfrm>
          <a:custGeom>
            <a:avLst/>
            <a:gdLst/>
            <a:ahLst/>
            <a:cxnLst/>
            <a:rect l="l" t="t" r="r" b="b"/>
            <a:pathLst>
              <a:path w="17779" h="8254">
                <a:moveTo>
                  <a:pt x="17173" y="8167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455335" y="4662930"/>
            <a:ext cx="19050" cy="5715"/>
          </a:xfrm>
          <a:custGeom>
            <a:avLst/>
            <a:gdLst/>
            <a:ahLst/>
            <a:cxnLst/>
            <a:rect l="l" t="t" r="r" b="b"/>
            <a:pathLst>
              <a:path w="19050" h="5714">
                <a:moveTo>
                  <a:pt x="0" y="0"/>
                </a:moveTo>
                <a:lnTo>
                  <a:pt x="18519" y="5723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470203" y="4656281"/>
            <a:ext cx="5080" cy="22225"/>
          </a:xfrm>
          <a:custGeom>
            <a:avLst/>
            <a:gdLst/>
            <a:ahLst/>
            <a:cxnLst/>
            <a:rect l="l" t="t" r="r" b="b"/>
            <a:pathLst>
              <a:path w="5079" h="22225">
                <a:moveTo>
                  <a:pt x="0" y="21841"/>
                </a:moveTo>
                <a:lnTo>
                  <a:pt x="5066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534331" y="4710817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8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472040" y="4697086"/>
            <a:ext cx="11430" cy="22225"/>
          </a:xfrm>
          <a:custGeom>
            <a:avLst/>
            <a:gdLst/>
            <a:ahLst/>
            <a:cxnLst/>
            <a:rect l="l" t="t" r="r" b="b"/>
            <a:pathLst>
              <a:path w="11429" h="22225">
                <a:moveTo>
                  <a:pt x="0" y="0"/>
                </a:moveTo>
                <a:lnTo>
                  <a:pt x="10931" y="21761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475829" y="4712108"/>
            <a:ext cx="29209" cy="5715"/>
          </a:xfrm>
          <a:custGeom>
            <a:avLst/>
            <a:gdLst/>
            <a:ahLst/>
            <a:cxnLst/>
            <a:rect l="l" t="t" r="r" b="b"/>
            <a:pathLst>
              <a:path w="29210" h="5714">
                <a:moveTo>
                  <a:pt x="0" y="0"/>
                </a:moveTo>
                <a:lnTo>
                  <a:pt x="29211" y="5666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478773" y="4709149"/>
            <a:ext cx="23495" cy="10160"/>
          </a:xfrm>
          <a:custGeom>
            <a:avLst/>
            <a:gdLst/>
            <a:ahLst/>
            <a:cxnLst/>
            <a:rect l="l" t="t" r="r" b="b"/>
            <a:pathLst>
              <a:path w="23495" h="10160">
                <a:moveTo>
                  <a:pt x="23506" y="9824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483017" y="4707481"/>
            <a:ext cx="3175" cy="25400"/>
          </a:xfrm>
          <a:custGeom>
            <a:avLst/>
            <a:gdLst/>
            <a:ahLst/>
            <a:cxnLst/>
            <a:rect l="l" t="t" r="r" b="b"/>
            <a:pathLst>
              <a:path w="3175" h="25400">
                <a:moveTo>
                  <a:pt x="0" y="0"/>
                </a:moveTo>
                <a:lnTo>
                  <a:pt x="2601" y="24823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472063" y="4719522"/>
            <a:ext cx="19050" cy="3810"/>
          </a:xfrm>
          <a:custGeom>
            <a:avLst/>
            <a:gdLst/>
            <a:ahLst/>
            <a:cxnLst/>
            <a:rect l="l" t="t" r="r" b="b"/>
            <a:pathLst>
              <a:path w="19050" h="3810">
                <a:moveTo>
                  <a:pt x="18907" y="3598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455974" y="4719716"/>
            <a:ext cx="31115" cy="1270"/>
          </a:xfrm>
          <a:custGeom>
            <a:avLst/>
            <a:gdLst/>
            <a:ahLst/>
            <a:cxnLst/>
            <a:rect l="l" t="t" r="r" b="b"/>
            <a:pathLst>
              <a:path w="31114" h="1270">
                <a:moveTo>
                  <a:pt x="30808" y="925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460264" y="4712062"/>
            <a:ext cx="10160" cy="10795"/>
          </a:xfrm>
          <a:custGeom>
            <a:avLst/>
            <a:gdLst/>
            <a:ahLst/>
            <a:cxnLst/>
            <a:rect l="l" t="t" r="r" b="b"/>
            <a:pathLst>
              <a:path w="10160" h="10795">
                <a:moveTo>
                  <a:pt x="0" y="10201"/>
                </a:moveTo>
                <a:lnTo>
                  <a:pt x="9961" y="0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445727" y="470657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156" y="9652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443114" y="4708258"/>
            <a:ext cx="36830" cy="3175"/>
          </a:xfrm>
          <a:custGeom>
            <a:avLst/>
            <a:gdLst/>
            <a:ahLst/>
            <a:cxnLst/>
            <a:rect l="l" t="t" r="r" b="b"/>
            <a:pathLst>
              <a:path w="36829" h="3175">
                <a:moveTo>
                  <a:pt x="0" y="0"/>
                </a:moveTo>
                <a:lnTo>
                  <a:pt x="36525" y="2627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462546" y="4699359"/>
            <a:ext cx="15875" cy="19685"/>
          </a:xfrm>
          <a:custGeom>
            <a:avLst/>
            <a:gdLst/>
            <a:ahLst/>
            <a:cxnLst/>
            <a:rect l="l" t="t" r="r" b="b"/>
            <a:pathLst>
              <a:path w="15875" h="19685">
                <a:moveTo>
                  <a:pt x="0" y="19591"/>
                </a:moveTo>
                <a:lnTo>
                  <a:pt x="15632" y="0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474630" y="4695075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10">
                <a:moveTo>
                  <a:pt x="0" y="0"/>
                </a:moveTo>
                <a:lnTo>
                  <a:pt x="6892" y="16358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477335" y="4710280"/>
            <a:ext cx="19050" cy="4445"/>
          </a:xfrm>
          <a:custGeom>
            <a:avLst/>
            <a:gdLst/>
            <a:ahLst/>
            <a:cxnLst/>
            <a:rect l="l" t="t" r="r" b="b"/>
            <a:pathLst>
              <a:path w="19050" h="4445">
                <a:moveTo>
                  <a:pt x="0" y="0"/>
                </a:moveTo>
                <a:lnTo>
                  <a:pt x="18645" y="3872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484752" y="4709823"/>
            <a:ext cx="19050" cy="8890"/>
          </a:xfrm>
          <a:custGeom>
            <a:avLst/>
            <a:gdLst/>
            <a:ahLst/>
            <a:cxnLst/>
            <a:rect l="l" t="t" r="r" b="b"/>
            <a:pathLst>
              <a:path w="19050" h="8889">
                <a:moveTo>
                  <a:pt x="18508" y="8773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485071" y="4705996"/>
            <a:ext cx="1270" cy="14604"/>
          </a:xfrm>
          <a:custGeom>
            <a:avLst/>
            <a:gdLst/>
            <a:ahLst/>
            <a:cxnLst/>
            <a:rect l="l" t="t" r="r" b="b"/>
            <a:pathLst>
              <a:path w="1270" h="14604">
                <a:moveTo>
                  <a:pt x="0" y="0"/>
                </a:moveTo>
                <a:lnTo>
                  <a:pt x="1243" y="14439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477494" y="4719967"/>
            <a:ext cx="15240" cy="2540"/>
          </a:xfrm>
          <a:custGeom>
            <a:avLst/>
            <a:gdLst/>
            <a:ahLst/>
            <a:cxnLst/>
            <a:rect l="l" t="t" r="r" b="b"/>
            <a:pathLst>
              <a:path w="15239" h="2539">
                <a:moveTo>
                  <a:pt x="14799" y="2216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463973" y="4718676"/>
            <a:ext cx="24765" cy="1905"/>
          </a:xfrm>
          <a:custGeom>
            <a:avLst/>
            <a:gdLst/>
            <a:ahLst/>
            <a:cxnLst/>
            <a:rect l="l" t="t" r="r" b="b"/>
            <a:pathLst>
              <a:path w="24764" h="1904">
                <a:moveTo>
                  <a:pt x="24202" y="1873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452642" y="4707915"/>
            <a:ext cx="19050" cy="7620"/>
          </a:xfrm>
          <a:custGeom>
            <a:avLst/>
            <a:gdLst/>
            <a:ahLst/>
            <a:cxnLst/>
            <a:rect l="l" t="t" r="r" b="b"/>
            <a:pathLst>
              <a:path w="19050" h="7620">
                <a:moveTo>
                  <a:pt x="18508" y="7311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444597" y="4706087"/>
            <a:ext cx="26670" cy="2540"/>
          </a:xfrm>
          <a:custGeom>
            <a:avLst/>
            <a:gdLst/>
            <a:ahLst/>
            <a:cxnLst/>
            <a:rect l="l" t="t" r="r" b="b"/>
            <a:pathLst>
              <a:path w="26670" h="2539">
                <a:moveTo>
                  <a:pt x="0" y="0"/>
                </a:moveTo>
                <a:lnTo>
                  <a:pt x="26404" y="2478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463699" y="4701256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0" y="16061"/>
                </a:moveTo>
                <a:lnTo>
                  <a:pt x="12186" y="0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534331" y="4756511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8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465593" y="4742289"/>
            <a:ext cx="23495" cy="15240"/>
          </a:xfrm>
          <a:custGeom>
            <a:avLst/>
            <a:gdLst/>
            <a:ahLst/>
            <a:cxnLst/>
            <a:rect l="l" t="t" r="r" b="b"/>
            <a:pathLst>
              <a:path w="23495" h="15239">
                <a:moveTo>
                  <a:pt x="0" y="0"/>
                </a:moveTo>
                <a:lnTo>
                  <a:pt x="23095" y="14861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477038" y="4751073"/>
            <a:ext cx="21590" cy="8890"/>
          </a:xfrm>
          <a:custGeom>
            <a:avLst/>
            <a:gdLst/>
            <a:ahLst/>
            <a:cxnLst/>
            <a:rect l="l" t="t" r="r" b="b"/>
            <a:pathLst>
              <a:path w="21589" h="8889">
                <a:moveTo>
                  <a:pt x="0" y="0"/>
                </a:moveTo>
                <a:lnTo>
                  <a:pt x="21098" y="851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476593" y="4756088"/>
            <a:ext cx="25400" cy="7620"/>
          </a:xfrm>
          <a:custGeom>
            <a:avLst/>
            <a:gdLst/>
            <a:ahLst/>
            <a:cxnLst/>
            <a:rect l="l" t="t" r="r" b="b"/>
            <a:pathLst>
              <a:path w="25400" h="7620">
                <a:moveTo>
                  <a:pt x="25172" y="0"/>
                </a:moveTo>
                <a:lnTo>
                  <a:pt x="0" y="7333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476444" y="4752924"/>
            <a:ext cx="14604" cy="22225"/>
          </a:xfrm>
          <a:custGeom>
            <a:avLst/>
            <a:gdLst/>
            <a:ahLst/>
            <a:cxnLst/>
            <a:rect l="l" t="t" r="r" b="b"/>
            <a:pathLst>
              <a:path w="14604" h="22225">
                <a:moveTo>
                  <a:pt x="14274" y="0"/>
                </a:moveTo>
                <a:lnTo>
                  <a:pt x="0" y="22230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470899" y="4761960"/>
            <a:ext cx="16510" cy="13335"/>
          </a:xfrm>
          <a:custGeom>
            <a:avLst/>
            <a:gdLst/>
            <a:ahLst/>
            <a:cxnLst/>
            <a:rect l="l" t="t" r="r" b="b"/>
            <a:pathLst>
              <a:path w="16510" h="13335">
                <a:moveTo>
                  <a:pt x="16362" y="0"/>
                </a:moveTo>
                <a:lnTo>
                  <a:pt x="0" y="13057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461748" y="4767203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5115" y="0"/>
                </a:moveTo>
                <a:lnTo>
                  <a:pt x="0" y="3495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463756" y="4752216"/>
            <a:ext cx="5080" cy="22860"/>
          </a:xfrm>
          <a:custGeom>
            <a:avLst/>
            <a:gdLst/>
            <a:ahLst/>
            <a:cxnLst/>
            <a:rect l="l" t="t" r="r" b="b"/>
            <a:pathLst>
              <a:path w="5079" h="22860">
                <a:moveTo>
                  <a:pt x="5077" y="22275"/>
                </a:moveTo>
                <a:lnTo>
                  <a:pt x="0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450942" y="4756545"/>
            <a:ext cx="19685" cy="6350"/>
          </a:xfrm>
          <a:custGeom>
            <a:avLst/>
            <a:gdLst/>
            <a:ahLst/>
            <a:cxnLst/>
            <a:rect l="l" t="t" r="r" b="b"/>
            <a:pathLst>
              <a:path w="19685" h="6350">
                <a:moveTo>
                  <a:pt x="19455" y="0"/>
                </a:moveTo>
                <a:lnTo>
                  <a:pt x="0" y="594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444346" y="4760395"/>
            <a:ext cx="29209" cy="1905"/>
          </a:xfrm>
          <a:custGeom>
            <a:avLst/>
            <a:gdLst/>
            <a:ahLst/>
            <a:cxnLst/>
            <a:rect l="l" t="t" r="r" b="b"/>
            <a:pathLst>
              <a:path w="29210" h="1904">
                <a:moveTo>
                  <a:pt x="0" y="1724"/>
                </a:moveTo>
                <a:lnTo>
                  <a:pt x="2880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464281" y="4744859"/>
            <a:ext cx="13335" cy="20320"/>
          </a:xfrm>
          <a:custGeom>
            <a:avLst/>
            <a:gdLst/>
            <a:ahLst/>
            <a:cxnLst/>
            <a:rect l="l" t="t" r="r" b="b"/>
            <a:pathLst>
              <a:path w="13335" h="20320">
                <a:moveTo>
                  <a:pt x="0" y="19934"/>
                </a:moveTo>
                <a:lnTo>
                  <a:pt x="13179" y="0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467784" y="4739673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0" y="0"/>
                </a:moveTo>
                <a:lnTo>
                  <a:pt x="17081" y="11572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78499" y="4749588"/>
            <a:ext cx="18415" cy="6350"/>
          </a:xfrm>
          <a:custGeom>
            <a:avLst/>
            <a:gdLst/>
            <a:ahLst/>
            <a:cxnLst/>
            <a:rect l="l" t="t" r="r" b="b"/>
            <a:pathLst>
              <a:path w="18414" h="6350">
                <a:moveTo>
                  <a:pt x="0" y="0"/>
                </a:moveTo>
                <a:lnTo>
                  <a:pt x="17914" y="626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487433" y="4754729"/>
            <a:ext cx="15875" cy="635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15781" y="0"/>
                </a:moveTo>
                <a:lnTo>
                  <a:pt x="0" y="5768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484946" y="4751679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7485" y="0"/>
                </a:moveTo>
                <a:lnTo>
                  <a:pt x="0" y="13376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481237" y="4761069"/>
            <a:ext cx="8255" cy="6350"/>
          </a:xfrm>
          <a:custGeom>
            <a:avLst/>
            <a:gdLst/>
            <a:ahLst/>
            <a:cxnLst/>
            <a:rect l="l" t="t" r="r" b="b"/>
            <a:pathLst>
              <a:path w="8254" h="6350">
                <a:moveTo>
                  <a:pt x="7884" y="0"/>
                </a:moveTo>
                <a:lnTo>
                  <a:pt x="0" y="6294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469256" y="4766015"/>
            <a:ext cx="19685" cy="3175"/>
          </a:xfrm>
          <a:custGeom>
            <a:avLst/>
            <a:gdLst/>
            <a:ahLst/>
            <a:cxnLst/>
            <a:rect l="l" t="t" r="r" b="b"/>
            <a:pathLst>
              <a:path w="19685" h="3175">
                <a:moveTo>
                  <a:pt x="19067" y="0"/>
                </a:moveTo>
                <a:lnTo>
                  <a:pt x="0" y="2764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465148" y="4757048"/>
            <a:ext cx="4445" cy="16510"/>
          </a:xfrm>
          <a:custGeom>
            <a:avLst/>
            <a:gdLst/>
            <a:ahLst/>
            <a:cxnLst/>
            <a:rect l="l" t="t" r="r" b="b"/>
            <a:pathLst>
              <a:path w="4445" h="16510">
                <a:moveTo>
                  <a:pt x="4427" y="16164"/>
                </a:moveTo>
                <a:lnTo>
                  <a:pt x="0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455597" y="4755734"/>
            <a:ext cx="16510" cy="5080"/>
          </a:xfrm>
          <a:custGeom>
            <a:avLst/>
            <a:gdLst/>
            <a:ahLst/>
            <a:cxnLst/>
            <a:rect l="l" t="t" r="r" b="b"/>
            <a:pathLst>
              <a:path w="16510" h="5079">
                <a:moveTo>
                  <a:pt x="16408" y="0"/>
                </a:moveTo>
                <a:lnTo>
                  <a:pt x="0" y="4763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445773" y="4758510"/>
            <a:ext cx="22860" cy="2540"/>
          </a:xfrm>
          <a:custGeom>
            <a:avLst/>
            <a:gdLst/>
            <a:ahLst/>
            <a:cxnLst/>
            <a:rect l="l" t="t" r="r" b="b"/>
            <a:pathLst>
              <a:path w="22860" h="2539">
                <a:moveTo>
                  <a:pt x="0" y="2124"/>
                </a:moveTo>
                <a:lnTo>
                  <a:pt x="22547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465137" y="4746790"/>
            <a:ext cx="11430" cy="16510"/>
          </a:xfrm>
          <a:custGeom>
            <a:avLst/>
            <a:gdLst/>
            <a:ahLst/>
            <a:cxnLst/>
            <a:rect l="l" t="t" r="r" b="b"/>
            <a:pathLst>
              <a:path w="11429" h="16510">
                <a:moveTo>
                  <a:pt x="0" y="16198"/>
                </a:moveTo>
                <a:lnTo>
                  <a:pt x="11102" y="0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 txBox="1"/>
          <p:nvPr/>
        </p:nvSpPr>
        <p:spPr>
          <a:xfrm>
            <a:off x="4102003" y="5412114"/>
            <a:ext cx="91249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Mobile</a:t>
            </a:r>
            <a:r>
              <a:rPr sz="1400" spc="-1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797979"/>
                </a:solidFill>
                <a:latin typeface="Calibri"/>
                <a:cs typeface="Calibri"/>
              </a:rPr>
              <a:t>App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6" name="object 386"/>
          <p:cNvSpPr/>
          <p:nvPr/>
        </p:nvSpPr>
        <p:spPr>
          <a:xfrm>
            <a:off x="3585984" y="6692786"/>
            <a:ext cx="1769110" cy="948690"/>
          </a:xfrm>
          <a:custGeom>
            <a:avLst/>
            <a:gdLst/>
            <a:ahLst/>
            <a:cxnLst/>
            <a:rect l="l" t="t" r="r" b="b"/>
            <a:pathLst>
              <a:path w="1769110" h="948690">
                <a:moveTo>
                  <a:pt x="0" y="0"/>
                </a:moveTo>
                <a:lnTo>
                  <a:pt x="1768652" y="0"/>
                </a:lnTo>
                <a:lnTo>
                  <a:pt x="1768652" y="948156"/>
                </a:lnTo>
                <a:lnTo>
                  <a:pt x="0" y="948156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3585974" y="6692796"/>
            <a:ext cx="1769110" cy="948690"/>
          </a:xfrm>
          <a:custGeom>
            <a:avLst/>
            <a:gdLst/>
            <a:ahLst/>
            <a:cxnLst/>
            <a:rect l="l" t="t" r="r" b="b"/>
            <a:pathLst>
              <a:path w="1769110" h="948690">
                <a:moveTo>
                  <a:pt x="0" y="0"/>
                </a:moveTo>
                <a:lnTo>
                  <a:pt x="1768663" y="0"/>
                </a:lnTo>
                <a:lnTo>
                  <a:pt x="1768663" y="948151"/>
                </a:lnTo>
                <a:lnTo>
                  <a:pt x="0" y="948151"/>
                </a:lnTo>
                <a:lnTo>
                  <a:pt x="0" y="0"/>
                </a:lnTo>
                <a:close/>
              </a:path>
            </a:pathLst>
          </a:custGeom>
          <a:ln w="4568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3329008" y="7707203"/>
            <a:ext cx="2287010" cy="3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 txBox="1"/>
          <p:nvPr/>
        </p:nvSpPr>
        <p:spPr>
          <a:xfrm>
            <a:off x="3909395" y="8024034"/>
            <a:ext cx="10185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solidFill>
                  <a:srgbClr val="797979"/>
                </a:solidFill>
                <a:latin typeface="Calibri"/>
                <a:cs typeface="Calibri"/>
              </a:rPr>
              <a:t>Desktop</a:t>
            </a:r>
            <a:r>
              <a:rPr sz="1400" spc="-114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797979"/>
                </a:solidFill>
                <a:latin typeface="Calibri"/>
                <a:cs typeface="Calibri"/>
              </a:rPr>
              <a:t>App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0" name="object 390"/>
          <p:cNvSpPr/>
          <p:nvPr/>
        </p:nvSpPr>
        <p:spPr>
          <a:xfrm>
            <a:off x="3631615" y="6829869"/>
            <a:ext cx="1688782" cy="765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705796" y="6869862"/>
            <a:ext cx="1551940" cy="628650"/>
          </a:xfrm>
          <a:custGeom>
            <a:avLst/>
            <a:gdLst/>
            <a:ahLst/>
            <a:cxnLst/>
            <a:rect l="l" t="t" r="r" b="b"/>
            <a:pathLst>
              <a:path w="1551939" h="628650">
                <a:moveTo>
                  <a:pt x="1449158" y="0"/>
                </a:moveTo>
                <a:lnTo>
                  <a:pt x="102692" y="0"/>
                </a:lnTo>
                <a:lnTo>
                  <a:pt x="62718" y="8078"/>
                </a:lnTo>
                <a:lnTo>
                  <a:pt x="30076" y="30110"/>
                </a:lnTo>
                <a:lnTo>
                  <a:pt x="8069" y="62788"/>
                </a:lnTo>
                <a:lnTo>
                  <a:pt x="0" y="102806"/>
                </a:lnTo>
                <a:lnTo>
                  <a:pt x="0" y="628421"/>
                </a:lnTo>
                <a:lnTo>
                  <a:pt x="1551851" y="628421"/>
                </a:lnTo>
                <a:lnTo>
                  <a:pt x="1551851" y="102806"/>
                </a:lnTo>
                <a:lnTo>
                  <a:pt x="1543781" y="62788"/>
                </a:lnTo>
                <a:lnTo>
                  <a:pt x="1521774" y="30110"/>
                </a:lnTo>
                <a:lnTo>
                  <a:pt x="1489132" y="8078"/>
                </a:lnTo>
                <a:lnTo>
                  <a:pt x="144915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705786" y="6869860"/>
            <a:ext cx="1551940" cy="628650"/>
          </a:xfrm>
          <a:custGeom>
            <a:avLst/>
            <a:gdLst/>
            <a:ahLst/>
            <a:cxnLst/>
            <a:rect l="l" t="t" r="r" b="b"/>
            <a:pathLst>
              <a:path w="1551939" h="628650">
                <a:moveTo>
                  <a:pt x="102696" y="0"/>
                </a:moveTo>
                <a:lnTo>
                  <a:pt x="1449163" y="0"/>
                </a:lnTo>
                <a:lnTo>
                  <a:pt x="1489139" y="8078"/>
                </a:lnTo>
                <a:lnTo>
                  <a:pt x="1521782" y="30110"/>
                </a:lnTo>
                <a:lnTo>
                  <a:pt x="1543790" y="62790"/>
                </a:lnTo>
                <a:lnTo>
                  <a:pt x="1551859" y="102811"/>
                </a:lnTo>
                <a:lnTo>
                  <a:pt x="1551859" y="628418"/>
                </a:lnTo>
                <a:lnTo>
                  <a:pt x="1500631" y="628418"/>
                </a:lnTo>
                <a:lnTo>
                  <a:pt x="1447979" y="628418"/>
                </a:lnTo>
                <a:lnTo>
                  <a:pt x="1394059" y="628419"/>
                </a:lnTo>
                <a:lnTo>
                  <a:pt x="1339026" y="628419"/>
                </a:lnTo>
                <a:lnTo>
                  <a:pt x="1283036" y="628419"/>
                </a:lnTo>
                <a:lnTo>
                  <a:pt x="1226244" y="628419"/>
                </a:lnTo>
                <a:lnTo>
                  <a:pt x="1168804" y="628420"/>
                </a:lnTo>
                <a:lnTo>
                  <a:pt x="1110873" y="628420"/>
                </a:lnTo>
                <a:lnTo>
                  <a:pt x="1052606" y="628420"/>
                </a:lnTo>
                <a:lnTo>
                  <a:pt x="994158" y="628421"/>
                </a:lnTo>
                <a:lnTo>
                  <a:pt x="935684" y="628421"/>
                </a:lnTo>
                <a:lnTo>
                  <a:pt x="877340" y="628421"/>
                </a:lnTo>
                <a:lnTo>
                  <a:pt x="819281" y="628422"/>
                </a:lnTo>
                <a:lnTo>
                  <a:pt x="761662" y="628422"/>
                </a:lnTo>
                <a:lnTo>
                  <a:pt x="704639" y="628422"/>
                </a:lnTo>
                <a:lnTo>
                  <a:pt x="648366" y="628423"/>
                </a:lnTo>
                <a:lnTo>
                  <a:pt x="593000" y="628423"/>
                </a:lnTo>
                <a:lnTo>
                  <a:pt x="538695" y="628423"/>
                </a:lnTo>
                <a:lnTo>
                  <a:pt x="485608" y="628423"/>
                </a:lnTo>
                <a:lnTo>
                  <a:pt x="433892" y="628423"/>
                </a:lnTo>
                <a:lnTo>
                  <a:pt x="383704" y="628423"/>
                </a:lnTo>
                <a:lnTo>
                  <a:pt x="335198" y="628423"/>
                </a:lnTo>
                <a:lnTo>
                  <a:pt x="288531" y="628423"/>
                </a:lnTo>
                <a:lnTo>
                  <a:pt x="243857" y="628423"/>
                </a:lnTo>
                <a:lnTo>
                  <a:pt x="201331" y="628423"/>
                </a:lnTo>
                <a:lnTo>
                  <a:pt x="161110" y="628422"/>
                </a:lnTo>
                <a:lnTo>
                  <a:pt x="88201" y="628421"/>
                </a:lnTo>
                <a:lnTo>
                  <a:pt x="26371" y="628419"/>
                </a:lnTo>
                <a:lnTo>
                  <a:pt x="0" y="628418"/>
                </a:lnTo>
                <a:lnTo>
                  <a:pt x="0" y="102811"/>
                </a:lnTo>
                <a:lnTo>
                  <a:pt x="8070" y="62790"/>
                </a:lnTo>
                <a:lnTo>
                  <a:pt x="30078" y="30110"/>
                </a:lnTo>
                <a:lnTo>
                  <a:pt x="62722" y="8078"/>
                </a:lnTo>
                <a:lnTo>
                  <a:pt x="102696" y="0"/>
                </a:lnTo>
                <a:close/>
              </a:path>
            </a:pathLst>
          </a:custGeom>
          <a:ln w="11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745725" y="6829869"/>
            <a:ext cx="262446" cy="228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822865" y="6871792"/>
            <a:ext cx="119380" cy="89535"/>
          </a:xfrm>
          <a:custGeom>
            <a:avLst/>
            <a:gdLst/>
            <a:ahLst/>
            <a:cxnLst/>
            <a:rect l="l" t="t" r="r" b="b"/>
            <a:pathLst>
              <a:path w="119379" h="89534">
                <a:moveTo>
                  <a:pt x="59563" y="0"/>
                </a:moveTo>
                <a:lnTo>
                  <a:pt x="37150" y="3276"/>
                </a:lnTo>
                <a:lnTo>
                  <a:pt x="17449" y="13106"/>
                </a:lnTo>
                <a:lnTo>
                  <a:pt x="4362" y="27909"/>
                </a:lnTo>
                <a:lnTo>
                  <a:pt x="0" y="44748"/>
                </a:lnTo>
                <a:lnTo>
                  <a:pt x="4362" y="61587"/>
                </a:lnTo>
                <a:lnTo>
                  <a:pt x="17449" y="76390"/>
                </a:lnTo>
                <a:lnTo>
                  <a:pt x="37150" y="86220"/>
                </a:lnTo>
                <a:lnTo>
                  <a:pt x="59562" y="89496"/>
                </a:lnTo>
                <a:lnTo>
                  <a:pt x="81975" y="86220"/>
                </a:lnTo>
                <a:lnTo>
                  <a:pt x="101676" y="76390"/>
                </a:lnTo>
                <a:lnTo>
                  <a:pt x="114763" y="61587"/>
                </a:lnTo>
                <a:lnTo>
                  <a:pt x="119126" y="44748"/>
                </a:lnTo>
                <a:lnTo>
                  <a:pt x="114763" y="27909"/>
                </a:lnTo>
                <a:lnTo>
                  <a:pt x="101676" y="13106"/>
                </a:lnTo>
                <a:lnTo>
                  <a:pt x="81975" y="3276"/>
                </a:lnTo>
                <a:lnTo>
                  <a:pt x="595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822861" y="6871796"/>
            <a:ext cx="119380" cy="89535"/>
          </a:xfrm>
          <a:custGeom>
            <a:avLst/>
            <a:gdLst/>
            <a:ahLst/>
            <a:cxnLst/>
            <a:rect l="l" t="t" r="r" b="b"/>
            <a:pathLst>
              <a:path w="119379" h="89534">
                <a:moveTo>
                  <a:pt x="101681" y="13108"/>
                </a:moveTo>
                <a:lnTo>
                  <a:pt x="114766" y="27907"/>
                </a:lnTo>
                <a:lnTo>
                  <a:pt x="119127" y="44747"/>
                </a:lnTo>
                <a:lnTo>
                  <a:pt x="114766" y="61588"/>
                </a:lnTo>
                <a:lnTo>
                  <a:pt x="101681" y="76394"/>
                </a:lnTo>
                <a:lnTo>
                  <a:pt x="81977" y="86219"/>
                </a:lnTo>
                <a:lnTo>
                  <a:pt x="59563" y="89494"/>
                </a:lnTo>
                <a:lnTo>
                  <a:pt x="37149" y="86219"/>
                </a:lnTo>
                <a:lnTo>
                  <a:pt x="17445" y="76394"/>
                </a:lnTo>
                <a:lnTo>
                  <a:pt x="4361" y="61588"/>
                </a:lnTo>
                <a:lnTo>
                  <a:pt x="0" y="44747"/>
                </a:lnTo>
                <a:lnTo>
                  <a:pt x="4361" y="27907"/>
                </a:lnTo>
                <a:lnTo>
                  <a:pt x="17445" y="13108"/>
                </a:lnTo>
                <a:lnTo>
                  <a:pt x="37149" y="3277"/>
                </a:lnTo>
                <a:lnTo>
                  <a:pt x="59563" y="0"/>
                </a:lnTo>
                <a:lnTo>
                  <a:pt x="81977" y="3277"/>
                </a:lnTo>
                <a:lnTo>
                  <a:pt x="101681" y="13108"/>
                </a:lnTo>
              </a:path>
            </a:pathLst>
          </a:custGeom>
          <a:ln w="114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985348" y="6829869"/>
            <a:ext cx="262446" cy="2284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061117" y="6871792"/>
            <a:ext cx="119380" cy="89535"/>
          </a:xfrm>
          <a:custGeom>
            <a:avLst/>
            <a:gdLst/>
            <a:ahLst/>
            <a:cxnLst/>
            <a:rect l="l" t="t" r="r" b="b"/>
            <a:pathLst>
              <a:path w="119379" h="89534">
                <a:moveTo>
                  <a:pt x="59569" y="0"/>
                </a:moveTo>
                <a:lnTo>
                  <a:pt x="37155" y="3276"/>
                </a:lnTo>
                <a:lnTo>
                  <a:pt x="17449" y="13106"/>
                </a:lnTo>
                <a:lnTo>
                  <a:pt x="4362" y="27909"/>
                </a:lnTo>
                <a:lnTo>
                  <a:pt x="0" y="44748"/>
                </a:lnTo>
                <a:lnTo>
                  <a:pt x="4362" y="61587"/>
                </a:lnTo>
                <a:lnTo>
                  <a:pt x="17449" y="76390"/>
                </a:lnTo>
                <a:lnTo>
                  <a:pt x="37155" y="86220"/>
                </a:lnTo>
                <a:lnTo>
                  <a:pt x="59569" y="89496"/>
                </a:lnTo>
                <a:lnTo>
                  <a:pt x="81982" y="86220"/>
                </a:lnTo>
                <a:lnTo>
                  <a:pt x="101688" y="76390"/>
                </a:lnTo>
                <a:lnTo>
                  <a:pt x="114769" y="61587"/>
                </a:lnTo>
                <a:lnTo>
                  <a:pt x="119129" y="44748"/>
                </a:lnTo>
                <a:lnTo>
                  <a:pt x="114769" y="27909"/>
                </a:lnTo>
                <a:lnTo>
                  <a:pt x="101688" y="13106"/>
                </a:lnTo>
                <a:lnTo>
                  <a:pt x="81982" y="3276"/>
                </a:lnTo>
                <a:lnTo>
                  <a:pt x="59569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061117" y="6871796"/>
            <a:ext cx="119380" cy="89535"/>
          </a:xfrm>
          <a:custGeom>
            <a:avLst/>
            <a:gdLst/>
            <a:ahLst/>
            <a:cxnLst/>
            <a:rect l="l" t="t" r="r" b="b"/>
            <a:pathLst>
              <a:path w="119379" h="89534">
                <a:moveTo>
                  <a:pt x="101681" y="13108"/>
                </a:moveTo>
                <a:lnTo>
                  <a:pt x="114768" y="27907"/>
                </a:lnTo>
                <a:lnTo>
                  <a:pt x="119130" y="44747"/>
                </a:lnTo>
                <a:lnTo>
                  <a:pt x="114768" y="61588"/>
                </a:lnTo>
                <a:lnTo>
                  <a:pt x="101681" y="76394"/>
                </a:lnTo>
                <a:lnTo>
                  <a:pt x="81977" y="86219"/>
                </a:lnTo>
                <a:lnTo>
                  <a:pt x="59563" y="89494"/>
                </a:lnTo>
                <a:lnTo>
                  <a:pt x="37149" y="86219"/>
                </a:lnTo>
                <a:lnTo>
                  <a:pt x="17445" y="76394"/>
                </a:lnTo>
                <a:lnTo>
                  <a:pt x="4361" y="61588"/>
                </a:lnTo>
                <a:lnTo>
                  <a:pt x="0" y="44747"/>
                </a:lnTo>
                <a:lnTo>
                  <a:pt x="4361" y="27907"/>
                </a:lnTo>
                <a:lnTo>
                  <a:pt x="17445" y="13108"/>
                </a:lnTo>
                <a:lnTo>
                  <a:pt x="37149" y="3277"/>
                </a:lnTo>
                <a:lnTo>
                  <a:pt x="59563" y="0"/>
                </a:lnTo>
                <a:lnTo>
                  <a:pt x="81977" y="3277"/>
                </a:lnTo>
                <a:lnTo>
                  <a:pt x="101681" y="13108"/>
                </a:lnTo>
              </a:path>
            </a:pathLst>
          </a:custGeom>
          <a:ln w="114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871252" y="6829869"/>
            <a:ext cx="262446" cy="2284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941991" y="6871792"/>
            <a:ext cx="119380" cy="89535"/>
          </a:xfrm>
          <a:custGeom>
            <a:avLst/>
            <a:gdLst/>
            <a:ahLst/>
            <a:cxnLst/>
            <a:rect l="l" t="t" r="r" b="b"/>
            <a:pathLst>
              <a:path w="119379" h="89534">
                <a:moveTo>
                  <a:pt x="59564" y="0"/>
                </a:moveTo>
                <a:lnTo>
                  <a:pt x="37150" y="3276"/>
                </a:lnTo>
                <a:lnTo>
                  <a:pt x="17449" y="13106"/>
                </a:lnTo>
                <a:lnTo>
                  <a:pt x="4362" y="27909"/>
                </a:lnTo>
                <a:lnTo>
                  <a:pt x="0" y="44748"/>
                </a:lnTo>
                <a:lnTo>
                  <a:pt x="4362" y="61587"/>
                </a:lnTo>
                <a:lnTo>
                  <a:pt x="17449" y="76390"/>
                </a:lnTo>
                <a:lnTo>
                  <a:pt x="37150" y="86220"/>
                </a:lnTo>
                <a:lnTo>
                  <a:pt x="59564" y="89496"/>
                </a:lnTo>
                <a:lnTo>
                  <a:pt x="81981" y="86220"/>
                </a:lnTo>
                <a:lnTo>
                  <a:pt x="101688" y="76390"/>
                </a:lnTo>
                <a:lnTo>
                  <a:pt x="114769" y="61587"/>
                </a:lnTo>
                <a:lnTo>
                  <a:pt x="119129" y="44748"/>
                </a:lnTo>
                <a:lnTo>
                  <a:pt x="114769" y="27909"/>
                </a:lnTo>
                <a:lnTo>
                  <a:pt x="101688" y="13106"/>
                </a:lnTo>
                <a:lnTo>
                  <a:pt x="81981" y="3276"/>
                </a:lnTo>
                <a:lnTo>
                  <a:pt x="5956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941989" y="6871796"/>
            <a:ext cx="119380" cy="89535"/>
          </a:xfrm>
          <a:custGeom>
            <a:avLst/>
            <a:gdLst/>
            <a:ahLst/>
            <a:cxnLst/>
            <a:rect l="l" t="t" r="r" b="b"/>
            <a:pathLst>
              <a:path w="119379" h="89534">
                <a:moveTo>
                  <a:pt x="101681" y="13108"/>
                </a:moveTo>
                <a:lnTo>
                  <a:pt x="114766" y="27907"/>
                </a:lnTo>
                <a:lnTo>
                  <a:pt x="119127" y="44747"/>
                </a:lnTo>
                <a:lnTo>
                  <a:pt x="114766" y="61588"/>
                </a:lnTo>
                <a:lnTo>
                  <a:pt x="101681" y="76394"/>
                </a:lnTo>
                <a:lnTo>
                  <a:pt x="81977" y="86219"/>
                </a:lnTo>
                <a:lnTo>
                  <a:pt x="59563" y="89494"/>
                </a:lnTo>
                <a:lnTo>
                  <a:pt x="37149" y="86219"/>
                </a:lnTo>
                <a:lnTo>
                  <a:pt x="17445" y="76394"/>
                </a:lnTo>
                <a:lnTo>
                  <a:pt x="4361" y="61588"/>
                </a:lnTo>
                <a:lnTo>
                  <a:pt x="0" y="44747"/>
                </a:lnTo>
                <a:lnTo>
                  <a:pt x="4361" y="27907"/>
                </a:lnTo>
                <a:lnTo>
                  <a:pt x="17445" y="13108"/>
                </a:lnTo>
                <a:lnTo>
                  <a:pt x="37149" y="3277"/>
                </a:lnTo>
                <a:lnTo>
                  <a:pt x="59563" y="0"/>
                </a:lnTo>
                <a:lnTo>
                  <a:pt x="81977" y="3277"/>
                </a:lnTo>
                <a:lnTo>
                  <a:pt x="101681" y="13108"/>
                </a:lnTo>
              </a:path>
            </a:pathLst>
          </a:custGeom>
          <a:ln w="114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504538" y="5853168"/>
            <a:ext cx="2891155" cy="727075"/>
          </a:xfrm>
          <a:custGeom>
            <a:avLst/>
            <a:gdLst/>
            <a:ahLst/>
            <a:cxnLst/>
            <a:rect l="l" t="t" r="r" b="b"/>
            <a:pathLst>
              <a:path w="2891154" h="727075">
                <a:moveTo>
                  <a:pt x="0" y="726535"/>
                </a:moveTo>
                <a:lnTo>
                  <a:pt x="0" y="0"/>
                </a:lnTo>
                <a:lnTo>
                  <a:pt x="2877570" y="0"/>
                </a:lnTo>
                <a:lnTo>
                  <a:pt x="2891023" y="0"/>
                </a:lnTo>
              </a:path>
            </a:pathLst>
          </a:custGeom>
          <a:ln w="11422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395565" y="5818898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0" y="0"/>
                </a:moveTo>
                <a:lnTo>
                  <a:pt x="0" y="68541"/>
                </a:lnTo>
                <a:lnTo>
                  <a:pt x="91287" y="34264"/>
                </a:lnTo>
                <a:lnTo>
                  <a:pt x="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395561" y="5818897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91285" y="34270"/>
                </a:moveTo>
                <a:lnTo>
                  <a:pt x="0" y="0"/>
                </a:lnTo>
                <a:lnTo>
                  <a:pt x="0" y="68541"/>
                </a:lnTo>
                <a:lnTo>
                  <a:pt x="91285" y="34270"/>
                </a:lnTo>
                <a:close/>
              </a:path>
            </a:pathLst>
          </a:custGeom>
          <a:ln w="11418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470311" y="6579704"/>
            <a:ext cx="68580" cy="91440"/>
          </a:xfrm>
          <a:custGeom>
            <a:avLst/>
            <a:gdLst/>
            <a:ahLst/>
            <a:cxnLst/>
            <a:rect l="l" t="t" r="r" b="b"/>
            <a:pathLst>
              <a:path w="68579" h="91440">
                <a:moveTo>
                  <a:pt x="68465" y="0"/>
                </a:moveTo>
                <a:lnTo>
                  <a:pt x="0" y="0"/>
                </a:lnTo>
                <a:lnTo>
                  <a:pt x="34226" y="91389"/>
                </a:lnTo>
                <a:lnTo>
                  <a:pt x="68465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470306" y="6579703"/>
            <a:ext cx="68580" cy="91440"/>
          </a:xfrm>
          <a:custGeom>
            <a:avLst/>
            <a:gdLst/>
            <a:ahLst/>
            <a:cxnLst/>
            <a:rect l="l" t="t" r="r" b="b"/>
            <a:pathLst>
              <a:path w="68579" h="91440">
                <a:moveTo>
                  <a:pt x="34232" y="91388"/>
                </a:moveTo>
                <a:lnTo>
                  <a:pt x="68464" y="0"/>
                </a:lnTo>
                <a:lnTo>
                  <a:pt x="0" y="0"/>
                </a:lnTo>
                <a:lnTo>
                  <a:pt x="34232" y="91388"/>
                </a:lnTo>
                <a:close/>
              </a:path>
            </a:pathLst>
          </a:custGeom>
          <a:ln w="11415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0540822" y="2380411"/>
            <a:ext cx="718870" cy="13365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0540816" y="2380421"/>
            <a:ext cx="719455" cy="1336675"/>
          </a:xfrm>
          <a:custGeom>
            <a:avLst/>
            <a:gdLst/>
            <a:ahLst/>
            <a:cxnLst/>
            <a:rect l="l" t="t" r="r" b="b"/>
            <a:pathLst>
              <a:path w="719454" h="1336675">
                <a:moveTo>
                  <a:pt x="68464" y="1336550"/>
                </a:moveTo>
                <a:lnTo>
                  <a:pt x="650411" y="1336550"/>
                </a:lnTo>
                <a:lnTo>
                  <a:pt x="677062" y="1331164"/>
                </a:lnTo>
                <a:lnTo>
                  <a:pt x="698824" y="1316476"/>
                </a:lnTo>
                <a:lnTo>
                  <a:pt x="713496" y="1294690"/>
                </a:lnTo>
                <a:lnTo>
                  <a:pt x="718876" y="1268009"/>
                </a:lnTo>
                <a:lnTo>
                  <a:pt x="718876" y="68541"/>
                </a:lnTo>
                <a:lnTo>
                  <a:pt x="713496" y="41861"/>
                </a:lnTo>
                <a:lnTo>
                  <a:pt x="698824" y="20075"/>
                </a:lnTo>
                <a:lnTo>
                  <a:pt x="677062" y="5386"/>
                </a:lnTo>
                <a:lnTo>
                  <a:pt x="650411" y="0"/>
                </a:lnTo>
                <a:lnTo>
                  <a:pt x="68464" y="0"/>
                </a:lnTo>
                <a:lnTo>
                  <a:pt x="41813" y="5386"/>
                </a:lnTo>
                <a:lnTo>
                  <a:pt x="20051" y="20075"/>
                </a:lnTo>
                <a:lnTo>
                  <a:pt x="5379" y="41861"/>
                </a:lnTo>
                <a:lnTo>
                  <a:pt x="0" y="68541"/>
                </a:lnTo>
                <a:lnTo>
                  <a:pt x="0" y="1268009"/>
                </a:lnTo>
                <a:lnTo>
                  <a:pt x="5379" y="1294690"/>
                </a:lnTo>
                <a:lnTo>
                  <a:pt x="20051" y="1316476"/>
                </a:lnTo>
                <a:lnTo>
                  <a:pt x="41813" y="1331164"/>
                </a:lnTo>
                <a:lnTo>
                  <a:pt x="68464" y="1336550"/>
                </a:lnTo>
                <a:close/>
              </a:path>
            </a:pathLst>
          </a:custGeom>
          <a:ln w="11413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0552226" y="2403259"/>
            <a:ext cx="684656" cy="12908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0552227" y="2403268"/>
            <a:ext cx="685165" cy="1290955"/>
          </a:xfrm>
          <a:custGeom>
            <a:avLst/>
            <a:gdLst/>
            <a:ahLst/>
            <a:cxnLst/>
            <a:rect l="l" t="t" r="r" b="b"/>
            <a:pathLst>
              <a:path w="685165" h="1290954">
                <a:moveTo>
                  <a:pt x="0" y="1290856"/>
                </a:moveTo>
                <a:lnTo>
                  <a:pt x="684644" y="1290856"/>
                </a:lnTo>
                <a:lnTo>
                  <a:pt x="684644" y="0"/>
                </a:lnTo>
                <a:lnTo>
                  <a:pt x="0" y="0"/>
                </a:lnTo>
                <a:lnTo>
                  <a:pt x="0" y="1290856"/>
                </a:lnTo>
                <a:close/>
              </a:path>
            </a:pathLst>
          </a:custGeom>
          <a:ln w="11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0552226" y="2654579"/>
            <a:ext cx="684656" cy="685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0552227" y="2654585"/>
            <a:ext cx="685165" cy="68580"/>
          </a:xfrm>
          <a:custGeom>
            <a:avLst/>
            <a:gdLst/>
            <a:ahLst/>
            <a:cxnLst/>
            <a:rect l="l" t="t" r="r" b="b"/>
            <a:pathLst>
              <a:path w="685165" h="68580">
                <a:moveTo>
                  <a:pt x="0" y="0"/>
                </a:moveTo>
                <a:lnTo>
                  <a:pt x="684644" y="0"/>
                </a:lnTo>
                <a:lnTo>
                  <a:pt x="684644" y="68541"/>
                </a:lnTo>
                <a:lnTo>
                  <a:pt x="0" y="6854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1212623" y="2694567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74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0562211" y="2717414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0562211" y="2666008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2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0562211" y="2694567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1214049" y="265458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0" y="22847"/>
                </a:lnTo>
                <a:lnTo>
                  <a:pt x="22821" y="22847"/>
                </a:lnTo>
                <a:lnTo>
                  <a:pt x="2282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1212623" y="2717414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74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0569346" y="2626017"/>
            <a:ext cx="125518" cy="137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0620692" y="2666009"/>
            <a:ext cx="34239" cy="456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0620692" y="2666008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16" y="0"/>
                </a:moveTo>
                <a:lnTo>
                  <a:pt x="26564" y="0"/>
                </a:lnTo>
                <a:lnTo>
                  <a:pt x="34232" y="7672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22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22"/>
                </a:lnTo>
                <a:lnTo>
                  <a:pt x="0" y="2855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0603585" y="2626017"/>
            <a:ext cx="125518" cy="1370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0654931" y="2666009"/>
            <a:ext cx="45643" cy="456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0654924" y="266600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21" y="0"/>
                </a:moveTo>
                <a:lnTo>
                  <a:pt x="31706" y="1795"/>
                </a:lnTo>
                <a:lnTo>
                  <a:pt x="38960" y="6691"/>
                </a:lnTo>
                <a:lnTo>
                  <a:pt x="43850" y="13953"/>
                </a:lnTo>
                <a:lnTo>
                  <a:pt x="45642" y="22847"/>
                </a:lnTo>
                <a:lnTo>
                  <a:pt x="43850" y="31740"/>
                </a:lnTo>
                <a:lnTo>
                  <a:pt x="38960" y="39002"/>
                </a:lnTo>
                <a:lnTo>
                  <a:pt x="31706" y="43898"/>
                </a:lnTo>
                <a:lnTo>
                  <a:pt x="22821" y="45694"/>
                </a:lnTo>
                <a:lnTo>
                  <a:pt x="13936" y="43898"/>
                </a:lnTo>
                <a:lnTo>
                  <a:pt x="6682" y="39002"/>
                </a:lnTo>
                <a:lnTo>
                  <a:pt x="1792" y="31740"/>
                </a:lnTo>
                <a:lnTo>
                  <a:pt x="0" y="22847"/>
                </a:lnTo>
                <a:lnTo>
                  <a:pt x="1792" y="13953"/>
                </a:lnTo>
                <a:lnTo>
                  <a:pt x="6682" y="6691"/>
                </a:lnTo>
                <a:lnTo>
                  <a:pt x="13936" y="1795"/>
                </a:lnTo>
                <a:lnTo>
                  <a:pt x="22821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0649229" y="2626017"/>
            <a:ext cx="125518" cy="137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0700575" y="2666009"/>
            <a:ext cx="34226" cy="456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0700567" y="2666008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16" y="0"/>
                </a:moveTo>
                <a:lnTo>
                  <a:pt x="26564" y="0"/>
                </a:lnTo>
                <a:lnTo>
                  <a:pt x="34232" y="7672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22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22"/>
                </a:lnTo>
                <a:lnTo>
                  <a:pt x="0" y="2855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0683455" y="2626017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0734802" y="2666009"/>
            <a:ext cx="45643" cy="456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0734799" y="266600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21" y="0"/>
                </a:moveTo>
                <a:lnTo>
                  <a:pt x="31706" y="1795"/>
                </a:lnTo>
                <a:lnTo>
                  <a:pt x="38960" y="6691"/>
                </a:lnTo>
                <a:lnTo>
                  <a:pt x="43850" y="13953"/>
                </a:lnTo>
                <a:lnTo>
                  <a:pt x="45642" y="22847"/>
                </a:lnTo>
                <a:lnTo>
                  <a:pt x="43850" y="31740"/>
                </a:lnTo>
                <a:lnTo>
                  <a:pt x="38960" y="39002"/>
                </a:lnTo>
                <a:lnTo>
                  <a:pt x="31706" y="43898"/>
                </a:lnTo>
                <a:lnTo>
                  <a:pt x="22821" y="45694"/>
                </a:lnTo>
                <a:lnTo>
                  <a:pt x="13936" y="43898"/>
                </a:lnTo>
                <a:lnTo>
                  <a:pt x="6682" y="39002"/>
                </a:lnTo>
                <a:lnTo>
                  <a:pt x="1792" y="31740"/>
                </a:lnTo>
                <a:lnTo>
                  <a:pt x="0" y="22847"/>
                </a:lnTo>
                <a:lnTo>
                  <a:pt x="1792" y="13953"/>
                </a:lnTo>
                <a:lnTo>
                  <a:pt x="6682" y="6691"/>
                </a:lnTo>
                <a:lnTo>
                  <a:pt x="13936" y="1795"/>
                </a:lnTo>
                <a:lnTo>
                  <a:pt x="22821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0729099" y="2626017"/>
            <a:ext cx="125518" cy="137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0780445" y="2666009"/>
            <a:ext cx="34239" cy="456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0780441" y="2666008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16" y="0"/>
                </a:moveTo>
                <a:lnTo>
                  <a:pt x="26564" y="0"/>
                </a:lnTo>
                <a:lnTo>
                  <a:pt x="34232" y="7672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22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22"/>
                </a:lnTo>
                <a:lnTo>
                  <a:pt x="0" y="2855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0774743" y="2626017"/>
            <a:ext cx="125518" cy="137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0826089" y="2666009"/>
            <a:ext cx="34226" cy="456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0826084" y="2666008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16" y="0"/>
                </a:moveTo>
                <a:lnTo>
                  <a:pt x="26564" y="0"/>
                </a:lnTo>
                <a:lnTo>
                  <a:pt x="34232" y="7672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22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22"/>
                </a:lnTo>
                <a:lnTo>
                  <a:pt x="0" y="2855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0552226" y="2745968"/>
            <a:ext cx="684656" cy="685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0552227" y="2745973"/>
            <a:ext cx="685165" cy="68580"/>
          </a:xfrm>
          <a:custGeom>
            <a:avLst/>
            <a:gdLst/>
            <a:ahLst/>
            <a:cxnLst/>
            <a:rect l="l" t="t" r="r" b="b"/>
            <a:pathLst>
              <a:path w="685165" h="68580">
                <a:moveTo>
                  <a:pt x="0" y="0"/>
                </a:moveTo>
                <a:lnTo>
                  <a:pt x="684644" y="0"/>
                </a:lnTo>
                <a:lnTo>
                  <a:pt x="684644" y="68541"/>
                </a:lnTo>
                <a:lnTo>
                  <a:pt x="0" y="6854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1212623" y="2785955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74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0562211" y="2808802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0562211" y="2757397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2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0562211" y="278595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1214049" y="274597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0" y="22847"/>
                </a:lnTo>
                <a:lnTo>
                  <a:pt x="22821" y="22847"/>
                </a:lnTo>
                <a:lnTo>
                  <a:pt x="2282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1212623" y="28088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74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0569346" y="2717406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0620692" y="2768815"/>
            <a:ext cx="34239" cy="342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0620692" y="276882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2"/>
                </a:lnTo>
                <a:lnTo>
                  <a:pt x="34232" y="17135"/>
                </a:lnTo>
                <a:lnTo>
                  <a:pt x="34232" y="26598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0603585" y="2717406"/>
            <a:ext cx="125518" cy="13708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0654931" y="2768815"/>
            <a:ext cx="45643" cy="342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0654924" y="2768820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17116" y="0"/>
                </a:moveTo>
                <a:lnTo>
                  <a:pt x="28526" y="0"/>
                </a:lnTo>
                <a:lnTo>
                  <a:pt x="37974" y="0"/>
                </a:lnTo>
                <a:lnTo>
                  <a:pt x="45642" y="7672"/>
                </a:lnTo>
                <a:lnTo>
                  <a:pt x="45642" y="17135"/>
                </a:lnTo>
                <a:lnTo>
                  <a:pt x="45642" y="26598"/>
                </a:lnTo>
                <a:lnTo>
                  <a:pt x="37974" y="34270"/>
                </a:lnTo>
                <a:lnTo>
                  <a:pt x="28526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0649229" y="2717406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0700575" y="2768815"/>
            <a:ext cx="34226" cy="3427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0700567" y="276882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2"/>
                </a:lnTo>
                <a:lnTo>
                  <a:pt x="34232" y="17135"/>
                </a:lnTo>
                <a:lnTo>
                  <a:pt x="34232" y="26598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0683455" y="2717406"/>
            <a:ext cx="125518" cy="13708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0734802" y="2768815"/>
            <a:ext cx="45643" cy="342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0734799" y="2768820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17116" y="0"/>
                </a:moveTo>
                <a:lnTo>
                  <a:pt x="28526" y="0"/>
                </a:lnTo>
                <a:lnTo>
                  <a:pt x="37974" y="0"/>
                </a:lnTo>
                <a:lnTo>
                  <a:pt x="45642" y="7672"/>
                </a:lnTo>
                <a:lnTo>
                  <a:pt x="45642" y="17135"/>
                </a:lnTo>
                <a:lnTo>
                  <a:pt x="45642" y="26598"/>
                </a:lnTo>
                <a:lnTo>
                  <a:pt x="37974" y="34270"/>
                </a:lnTo>
                <a:lnTo>
                  <a:pt x="28526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0729099" y="2717406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0780445" y="2768815"/>
            <a:ext cx="34239" cy="342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0780441" y="276882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2"/>
                </a:lnTo>
                <a:lnTo>
                  <a:pt x="34232" y="17135"/>
                </a:lnTo>
                <a:lnTo>
                  <a:pt x="34232" y="26598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0774743" y="2717406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0826089" y="2768815"/>
            <a:ext cx="34226" cy="342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0826084" y="276882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2"/>
                </a:lnTo>
                <a:lnTo>
                  <a:pt x="34232" y="17135"/>
                </a:lnTo>
                <a:lnTo>
                  <a:pt x="34232" y="26598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 txBox="1"/>
          <p:nvPr/>
        </p:nvSpPr>
        <p:spPr>
          <a:xfrm>
            <a:off x="10605564" y="3739955"/>
            <a:ext cx="6419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Server</a:t>
            </a:r>
            <a:r>
              <a:rPr sz="1400" spc="-10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4" name="object 464"/>
          <p:cNvSpPr txBox="1"/>
          <p:nvPr/>
        </p:nvSpPr>
        <p:spPr>
          <a:xfrm>
            <a:off x="11995028" y="5533783"/>
            <a:ext cx="738505" cy="4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935">
              <a:lnSpc>
                <a:spcPct val="101699"/>
              </a:lnSpc>
            </a:pPr>
            <a:r>
              <a:rPr sz="1400" spc="65" dirty="0">
                <a:solidFill>
                  <a:srgbClr val="797979"/>
                </a:solidFill>
                <a:latin typeface="Calibri"/>
                <a:cs typeface="Calibri"/>
              </a:rPr>
              <a:t>D</a:t>
            </a:r>
            <a:r>
              <a:rPr sz="1400" spc="4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tabase  Server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5" name="object 465"/>
          <p:cNvSpPr txBox="1"/>
          <p:nvPr/>
        </p:nvSpPr>
        <p:spPr>
          <a:xfrm>
            <a:off x="10605564" y="7441167"/>
            <a:ext cx="6419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Server</a:t>
            </a:r>
            <a:r>
              <a:rPr sz="1400" spc="-10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6" name="object 466"/>
          <p:cNvSpPr txBox="1"/>
          <p:nvPr/>
        </p:nvSpPr>
        <p:spPr>
          <a:xfrm>
            <a:off x="10605564" y="5645934"/>
            <a:ext cx="6419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Server</a:t>
            </a:r>
            <a:r>
              <a:rPr sz="1400" spc="-10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7" name="object 467"/>
          <p:cNvSpPr/>
          <p:nvPr/>
        </p:nvSpPr>
        <p:spPr>
          <a:xfrm>
            <a:off x="10540822" y="4231030"/>
            <a:ext cx="718870" cy="13365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0540816" y="4231030"/>
            <a:ext cx="719455" cy="1336675"/>
          </a:xfrm>
          <a:custGeom>
            <a:avLst/>
            <a:gdLst/>
            <a:ahLst/>
            <a:cxnLst/>
            <a:rect l="l" t="t" r="r" b="b"/>
            <a:pathLst>
              <a:path w="719454" h="1336675">
                <a:moveTo>
                  <a:pt x="68464" y="1336550"/>
                </a:moveTo>
                <a:lnTo>
                  <a:pt x="650411" y="1336550"/>
                </a:lnTo>
                <a:lnTo>
                  <a:pt x="677062" y="1331164"/>
                </a:lnTo>
                <a:lnTo>
                  <a:pt x="698824" y="1316476"/>
                </a:lnTo>
                <a:lnTo>
                  <a:pt x="713496" y="1294690"/>
                </a:lnTo>
                <a:lnTo>
                  <a:pt x="718876" y="1268009"/>
                </a:lnTo>
                <a:lnTo>
                  <a:pt x="718876" y="68541"/>
                </a:lnTo>
                <a:lnTo>
                  <a:pt x="713496" y="41860"/>
                </a:lnTo>
                <a:lnTo>
                  <a:pt x="698824" y="20073"/>
                </a:lnTo>
                <a:lnTo>
                  <a:pt x="677062" y="5385"/>
                </a:lnTo>
                <a:lnTo>
                  <a:pt x="650411" y="0"/>
                </a:lnTo>
                <a:lnTo>
                  <a:pt x="68464" y="0"/>
                </a:lnTo>
                <a:lnTo>
                  <a:pt x="41813" y="5385"/>
                </a:lnTo>
                <a:lnTo>
                  <a:pt x="20051" y="20073"/>
                </a:lnTo>
                <a:lnTo>
                  <a:pt x="5379" y="41860"/>
                </a:lnTo>
                <a:lnTo>
                  <a:pt x="0" y="68541"/>
                </a:lnTo>
                <a:lnTo>
                  <a:pt x="0" y="1268009"/>
                </a:lnTo>
                <a:lnTo>
                  <a:pt x="5379" y="1294690"/>
                </a:lnTo>
                <a:lnTo>
                  <a:pt x="20051" y="1316476"/>
                </a:lnTo>
                <a:lnTo>
                  <a:pt x="41813" y="1331164"/>
                </a:lnTo>
                <a:lnTo>
                  <a:pt x="68464" y="1336550"/>
                </a:lnTo>
                <a:close/>
              </a:path>
            </a:pathLst>
          </a:custGeom>
          <a:ln w="11413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0552226" y="4253877"/>
            <a:ext cx="684656" cy="129085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0552227" y="4253876"/>
            <a:ext cx="685165" cy="1290955"/>
          </a:xfrm>
          <a:custGeom>
            <a:avLst/>
            <a:gdLst/>
            <a:ahLst/>
            <a:cxnLst/>
            <a:rect l="l" t="t" r="r" b="b"/>
            <a:pathLst>
              <a:path w="685165" h="1290954">
                <a:moveTo>
                  <a:pt x="0" y="1290856"/>
                </a:moveTo>
                <a:lnTo>
                  <a:pt x="684644" y="1290856"/>
                </a:lnTo>
                <a:lnTo>
                  <a:pt x="684644" y="0"/>
                </a:lnTo>
                <a:lnTo>
                  <a:pt x="0" y="0"/>
                </a:lnTo>
                <a:lnTo>
                  <a:pt x="0" y="1290856"/>
                </a:lnTo>
                <a:close/>
              </a:path>
            </a:pathLst>
          </a:custGeom>
          <a:ln w="11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0552226" y="4505185"/>
            <a:ext cx="684656" cy="685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0552227" y="4505194"/>
            <a:ext cx="685165" cy="68580"/>
          </a:xfrm>
          <a:custGeom>
            <a:avLst/>
            <a:gdLst/>
            <a:ahLst/>
            <a:cxnLst/>
            <a:rect l="l" t="t" r="r" b="b"/>
            <a:pathLst>
              <a:path w="685165" h="68579">
                <a:moveTo>
                  <a:pt x="0" y="0"/>
                </a:moveTo>
                <a:lnTo>
                  <a:pt x="684644" y="0"/>
                </a:lnTo>
                <a:lnTo>
                  <a:pt x="684644" y="68541"/>
                </a:lnTo>
                <a:lnTo>
                  <a:pt x="0" y="6854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1212623" y="454517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74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0562211" y="4568023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0562211" y="4516617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2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0562211" y="4545176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214049" y="450519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0" y="22847"/>
                </a:lnTo>
                <a:lnTo>
                  <a:pt x="22821" y="22847"/>
                </a:lnTo>
                <a:lnTo>
                  <a:pt x="2282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1212623" y="4568023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74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0569346" y="4476635"/>
            <a:ext cx="125518" cy="137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0620692" y="4516615"/>
            <a:ext cx="34239" cy="456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0620692" y="451661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0603585" y="4476635"/>
            <a:ext cx="125518" cy="1370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0654931" y="4516615"/>
            <a:ext cx="45643" cy="456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0654924" y="45166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21" y="0"/>
                </a:moveTo>
                <a:lnTo>
                  <a:pt x="31706" y="1794"/>
                </a:lnTo>
                <a:lnTo>
                  <a:pt x="38960" y="6689"/>
                </a:lnTo>
                <a:lnTo>
                  <a:pt x="43850" y="13951"/>
                </a:lnTo>
                <a:lnTo>
                  <a:pt x="45642" y="22847"/>
                </a:lnTo>
                <a:lnTo>
                  <a:pt x="43850" y="31742"/>
                </a:lnTo>
                <a:lnTo>
                  <a:pt x="38960" y="39004"/>
                </a:lnTo>
                <a:lnTo>
                  <a:pt x="31706" y="43899"/>
                </a:lnTo>
                <a:lnTo>
                  <a:pt x="22821" y="45694"/>
                </a:lnTo>
                <a:lnTo>
                  <a:pt x="13936" y="43899"/>
                </a:lnTo>
                <a:lnTo>
                  <a:pt x="6682" y="39004"/>
                </a:lnTo>
                <a:lnTo>
                  <a:pt x="1792" y="31742"/>
                </a:lnTo>
                <a:lnTo>
                  <a:pt x="0" y="22847"/>
                </a:lnTo>
                <a:lnTo>
                  <a:pt x="1792" y="13951"/>
                </a:lnTo>
                <a:lnTo>
                  <a:pt x="6682" y="6689"/>
                </a:lnTo>
                <a:lnTo>
                  <a:pt x="13936" y="1794"/>
                </a:lnTo>
                <a:lnTo>
                  <a:pt x="22821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0649229" y="4476635"/>
            <a:ext cx="125518" cy="137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0700575" y="4516615"/>
            <a:ext cx="34226" cy="456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0700567" y="451661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0683455" y="4476635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0734802" y="4516615"/>
            <a:ext cx="45643" cy="456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0734799" y="45166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21" y="0"/>
                </a:moveTo>
                <a:lnTo>
                  <a:pt x="31706" y="1794"/>
                </a:lnTo>
                <a:lnTo>
                  <a:pt x="38960" y="6689"/>
                </a:lnTo>
                <a:lnTo>
                  <a:pt x="43850" y="13951"/>
                </a:lnTo>
                <a:lnTo>
                  <a:pt x="45642" y="22847"/>
                </a:lnTo>
                <a:lnTo>
                  <a:pt x="43850" y="31742"/>
                </a:lnTo>
                <a:lnTo>
                  <a:pt x="38960" y="39004"/>
                </a:lnTo>
                <a:lnTo>
                  <a:pt x="31706" y="43899"/>
                </a:lnTo>
                <a:lnTo>
                  <a:pt x="22821" y="45694"/>
                </a:lnTo>
                <a:lnTo>
                  <a:pt x="13936" y="43899"/>
                </a:lnTo>
                <a:lnTo>
                  <a:pt x="6682" y="39004"/>
                </a:lnTo>
                <a:lnTo>
                  <a:pt x="1792" y="31742"/>
                </a:lnTo>
                <a:lnTo>
                  <a:pt x="0" y="22847"/>
                </a:lnTo>
                <a:lnTo>
                  <a:pt x="1792" y="13951"/>
                </a:lnTo>
                <a:lnTo>
                  <a:pt x="6682" y="6689"/>
                </a:lnTo>
                <a:lnTo>
                  <a:pt x="13936" y="1794"/>
                </a:lnTo>
                <a:lnTo>
                  <a:pt x="22821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0729099" y="4476635"/>
            <a:ext cx="125518" cy="137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0780445" y="4516615"/>
            <a:ext cx="34239" cy="456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0780441" y="451661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0774743" y="4476635"/>
            <a:ext cx="125518" cy="137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0826089" y="4516615"/>
            <a:ext cx="34226" cy="456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0826084" y="451661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0552226" y="4596574"/>
            <a:ext cx="684656" cy="685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0552227" y="4596582"/>
            <a:ext cx="685165" cy="68580"/>
          </a:xfrm>
          <a:custGeom>
            <a:avLst/>
            <a:gdLst/>
            <a:ahLst/>
            <a:cxnLst/>
            <a:rect l="l" t="t" r="r" b="b"/>
            <a:pathLst>
              <a:path w="685165" h="68579">
                <a:moveTo>
                  <a:pt x="0" y="0"/>
                </a:moveTo>
                <a:lnTo>
                  <a:pt x="684644" y="0"/>
                </a:lnTo>
                <a:lnTo>
                  <a:pt x="684644" y="68541"/>
                </a:lnTo>
                <a:lnTo>
                  <a:pt x="0" y="6854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1212623" y="4636564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74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0562211" y="4659411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0562211" y="460800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2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0562211" y="4636564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1214049" y="4596582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0" y="22847"/>
                </a:lnTo>
                <a:lnTo>
                  <a:pt x="22821" y="22847"/>
                </a:lnTo>
                <a:lnTo>
                  <a:pt x="2282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1212623" y="4659411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74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0569346" y="4568025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0620692" y="4619421"/>
            <a:ext cx="34239" cy="342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0620692" y="4619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0603585" y="4568025"/>
            <a:ext cx="125518" cy="13708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10654931" y="4619421"/>
            <a:ext cx="45643" cy="342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0654924" y="4619429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17116" y="0"/>
                </a:moveTo>
                <a:lnTo>
                  <a:pt x="28526" y="0"/>
                </a:lnTo>
                <a:lnTo>
                  <a:pt x="37974" y="0"/>
                </a:lnTo>
                <a:lnTo>
                  <a:pt x="45642" y="7676"/>
                </a:lnTo>
                <a:lnTo>
                  <a:pt x="45642" y="17135"/>
                </a:lnTo>
                <a:lnTo>
                  <a:pt x="45642" y="26593"/>
                </a:lnTo>
                <a:lnTo>
                  <a:pt x="37974" y="34270"/>
                </a:lnTo>
                <a:lnTo>
                  <a:pt x="28526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0649229" y="4568025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0700575" y="4619421"/>
            <a:ext cx="34226" cy="342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0700567" y="4619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0683455" y="4568025"/>
            <a:ext cx="125518" cy="13708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0734802" y="4619421"/>
            <a:ext cx="45643" cy="342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0734799" y="4619429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17116" y="0"/>
                </a:moveTo>
                <a:lnTo>
                  <a:pt x="28526" y="0"/>
                </a:lnTo>
                <a:lnTo>
                  <a:pt x="37974" y="0"/>
                </a:lnTo>
                <a:lnTo>
                  <a:pt x="45642" y="7676"/>
                </a:lnTo>
                <a:lnTo>
                  <a:pt x="45642" y="17135"/>
                </a:lnTo>
                <a:lnTo>
                  <a:pt x="45642" y="26593"/>
                </a:lnTo>
                <a:lnTo>
                  <a:pt x="37974" y="34270"/>
                </a:lnTo>
                <a:lnTo>
                  <a:pt x="28526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0729099" y="4568025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0780445" y="4619421"/>
            <a:ext cx="34239" cy="342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10780441" y="4619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10774743" y="4568025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0826089" y="4619421"/>
            <a:ext cx="34226" cy="342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0826084" y="4619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10540822" y="6081636"/>
            <a:ext cx="718870" cy="13365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0540816" y="6081638"/>
            <a:ext cx="719455" cy="1336675"/>
          </a:xfrm>
          <a:custGeom>
            <a:avLst/>
            <a:gdLst/>
            <a:ahLst/>
            <a:cxnLst/>
            <a:rect l="l" t="t" r="r" b="b"/>
            <a:pathLst>
              <a:path w="719454" h="1336675">
                <a:moveTo>
                  <a:pt x="68464" y="1336550"/>
                </a:moveTo>
                <a:lnTo>
                  <a:pt x="650411" y="1336550"/>
                </a:lnTo>
                <a:lnTo>
                  <a:pt x="677062" y="1331164"/>
                </a:lnTo>
                <a:lnTo>
                  <a:pt x="698824" y="1316476"/>
                </a:lnTo>
                <a:lnTo>
                  <a:pt x="713496" y="1294690"/>
                </a:lnTo>
                <a:lnTo>
                  <a:pt x="718876" y="1268009"/>
                </a:lnTo>
                <a:lnTo>
                  <a:pt x="718876" y="68541"/>
                </a:lnTo>
                <a:lnTo>
                  <a:pt x="713496" y="41860"/>
                </a:lnTo>
                <a:lnTo>
                  <a:pt x="698824" y="20073"/>
                </a:lnTo>
                <a:lnTo>
                  <a:pt x="677062" y="5385"/>
                </a:lnTo>
                <a:lnTo>
                  <a:pt x="650411" y="0"/>
                </a:lnTo>
                <a:lnTo>
                  <a:pt x="68464" y="0"/>
                </a:lnTo>
                <a:lnTo>
                  <a:pt x="41813" y="5385"/>
                </a:lnTo>
                <a:lnTo>
                  <a:pt x="20051" y="20073"/>
                </a:lnTo>
                <a:lnTo>
                  <a:pt x="5379" y="41860"/>
                </a:lnTo>
                <a:lnTo>
                  <a:pt x="0" y="68541"/>
                </a:lnTo>
                <a:lnTo>
                  <a:pt x="0" y="1268009"/>
                </a:lnTo>
                <a:lnTo>
                  <a:pt x="5379" y="1294690"/>
                </a:lnTo>
                <a:lnTo>
                  <a:pt x="20051" y="1316476"/>
                </a:lnTo>
                <a:lnTo>
                  <a:pt x="41813" y="1331164"/>
                </a:lnTo>
                <a:lnTo>
                  <a:pt x="68464" y="1336550"/>
                </a:lnTo>
                <a:close/>
              </a:path>
            </a:pathLst>
          </a:custGeom>
          <a:ln w="11413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0552226" y="6104483"/>
            <a:ext cx="684656" cy="12908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0552227" y="6104485"/>
            <a:ext cx="685165" cy="1290955"/>
          </a:xfrm>
          <a:custGeom>
            <a:avLst/>
            <a:gdLst/>
            <a:ahLst/>
            <a:cxnLst/>
            <a:rect l="l" t="t" r="r" b="b"/>
            <a:pathLst>
              <a:path w="685165" h="1290954">
                <a:moveTo>
                  <a:pt x="0" y="1290856"/>
                </a:moveTo>
                <a:lnTo>
                  <a:pt x="684644" y="1290856"/>
                </a:lnTo>
                <a:lnTo>
                  <a:pt x="684644" y="0"/>
                </a:lnTo>
                <a:lnTo>
                  <a:pt x="0" y="0"/>
                </a:lnTo>
                <a:lnTo>
                  <a:pt x="0" y="1290856"/>
                </a:lnTo>
                <a:close/>
              </a:path>
            </a:pathLst>
          </a:custGeom>
          <a:ln w="11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10552226" y="6355803"/>
            <a:ext cx="684656" cy="685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0552227" y="6355802"/>
            <a:ext cx="685165" cy="68580"/>
          </a:xfrm>
          <a:custGeom>
            <a:avLst/>
            <a:gdLst/>
            <a:ahLst/>
            <a:cxnLst/>
            <a:rect l="l" t="t" r="r" b="b"/>
            <a:pathLst>
              <a:path w="685165" h="68579">
                <a:moveTo>
                  <a:pt x="0" y="0"/>
                </a:moveTo>
                <a:lnTo>
                  <a:pt x="684644" y="0"/>
                </a:lnTo>
                <a:lnTo>
                  <a:pt x="684644" y="68541"/>
                </a:lnTo>
                <a:lnTo>
                  <a:pt x="0" y="6854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1212623" y="6395785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74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0562211" y="6418632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0562211" y="6367226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2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0562211" y="639578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1214049" y="6355802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0" y="22847"/>
                </a:lnTo>
                <a:lnTo>
                  <a:pt x="22821" y="22847"/>
                </a:lnTo>
                <a:lnTo>
                  <a:pt x="2282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1212623" y="641863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74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0569346" y="6327241"/>
            <a:ext cx="125518" cy="137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0620692" y="6367221"/>
            <a:ext cx="34239" cy="456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10620692" y="636722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0603585" y="6327241"/>
            <a:ext cx="125518" cy="1370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0654931" y="6367221"/>
            <a:ext cx="45643" cy="456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0654924" y="636722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21" y="0"/>
                </a:moveTo>
                <a:lnTo>
                  <a:pt x="31706" y="1794"/>
                </a:lnTo>
                <a:lnTo>
                  <a:pt x="38960" y="6689"/>
                </a:lnTo>
                <a:lnTo>
                  <a:pt x="43850" y="13951"/>
                </a:lnTo>
                <a:lnTo>
                  <a:pt x="45642" y="22847"/>
                </a:lnTo>
                <a:lnTo>
                  <a:pt x="43850" y="31742"/>
                </a:lnTo>
                <a:lnTo>
                  <a:pt x="38960" y="39004"/>
                </a:lnTo>
                <a:lnTo>
                  <a:pt x="31706" y="43899"/>
                </a:lnTo>
                <a:lnTo>
                  <a:pt x="22821" y="45694"/>
                </a:lnTo>
                <a:lnTo>
                  <a:pt x="13936" y="43899"/>
                </a:lnTo>
                <a:lnTo>
                  <a:pt x="6682" y="39004"/>
                </a:lnTo>
                <a:lnTo>
                  <a:pt x="1792" y="31742"/>
                </a:lnTo>
                <a:lnTo>
                  <a:pt x="0" y="22847"/>
                </a:lnTo>
                <a:lnTo>
                  <a:pt x="1792" y="13951"/>
                </a:lnTo>
                <a:lnTo>
                  <a:pt x="6682" y="6689"/>
                </a:lnTo>
                <a:lnTo>
                  <a:pt x="13936" y="1794"/>
                </a:lnTo>
                <a:lnTo>
                  <a:pt x="22821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0649229" y="6327241"/>
            <a:ext cx="125518" cy="137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0700575" y="6367221"/>
            <a:ext cx="34226" cy="456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10700567" y="636722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10683455" y="6327241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10734802" y="6367221"/>
            <a:ext cx="45643" cy="456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0734799" y="636722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21" y="0"/>
                </a:moveTo>
                <a:lnTo>
                  <a:pt x="31706" y="1794"/>
                </a:lnTo>
                <a:lnTo>
                  <a:pt x="38960" y="6689"/>
                </a:lnTo>
                <a:lnTo>
                  <a:pt x="43850" y="13951"/>
                </a:lnTo>
                <a:lnTo>
                  <a:pt x="45642" y="22847"/>
                </a:lnTo>
                <a:lnTo>
                  <a:pt x="43850" y="31742"/>
                </a:lnTo>
                <a:lnTo>
                  <a:pt x="38960" y="39004"/>
                </a:lnTo>
                <a:lnTo>
                  <a:pt x="31706" y="43899"/>
                </a:lnTo>
                <a:lnTo>
                  <a:pt x="22821" y="45694"/>
                </a:lnTo>
                <a:lnTo>
                  <a:pt x="13936" y="43899"/>
                </a:lnTo>
                <a:lnTo>
                  <a:pt x="6682" y="39004"/>
                </a:lnTo>
                <a:lnTo>
                  <a:pt x="1792" y="31742"/>
                </a:lnTo>
                <a:lnTo>
                  <a:pt x="0" y="22847"/>
                </a:lnTo>
                <a:lnTo>
                  <a:pt x="1792" y="13951"/>
                </a:lnTo>
                <a:lnTo>
                  <a:pt x="6682" y="6689"/>
                </a:lnTo>
                <a:lnTo>
                  <a:pt x="13936" y="1794"/>
                </a:lnTo>
                <a:lnTo>
                  <a:pt x="22821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10729099" y="6327241"/>
            <a:ext cx="125518" cy="137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10780445" y="6367221"/>
            <a:ext cx="34239" cy="456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10780441" y="636722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10774743" y="6327241"/>
            <a:ext cx="125518" cy="137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10826089" y="6367221"/>
            <a:ext cx="34226" cy="456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10826084" y="636722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0552226" y="6447193"/>
            <a:ext cx="684656" cy="685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10552227" y="6447190"/>
            <a:ext cx="685165" cy="68580"/>
          </a:xfrm>
          <a:custGeom>
            <a:avLst/>
            <a:gdLst/>
            <a:ahLst/>
            <a:cxnLst/>
            <a:rect l="l" t="t" r="r" b="b"/>
            <a:pathLst>
              <a:path w="685165" h="68579">
                <a:moveTo>
                  <a:pt x="0" y="0"/>
                </a:moveTo>
                <a:lnTo>
                  <a:pt x="684644" y="0"/>
                </a:lnTo>
                <a:lnTo>
                  <a:pt x="684644" y="68541"/>
                </a:lnTo>
                <a:lnTo>
                  <a:pt x="0" y="6854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1212623" y="6487173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74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10562211" y="6510020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0562211" y="6458614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2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10562211" y="6487173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1214049" y="64471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0" y="22847"/>
                </a:lnTo>
                <a:lnTo>
                  <a:pt x="22821" y="22847"/>
                </a:lnTo>
                <a:lnTo>
                  <a:pt x="2282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11212623" y="6510020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74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10569346" y="6418630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10620692" y="6470027"/>
            <a:ext cx="34239" cy="342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10620692" y="647003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10603585" y="6418630"/>
            <a:ext cx="125518" cy="13708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0654931" y="6470027"/>
            <a:ext cx="45643" cy="342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10654924" y="6470038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90">
                <a:moveTo>
                  <a:pt x="17116" y="0"/>
                </a:moveTo>
                <a:lnTo>
                  <a:pt x="28526" y="0"/>
                </a:lnTo>
                <a:lnTo>
                  <a:pt x="37974" y="0"/>
                </a:lnTo>
                <a:lnTo>
                  <a:pt x="45642" y="7676"/>
                </a:lnTo>
                <a:lnTo>
                  <a:pt x="45642" y="17135"/>
                </a:lnTo>
                <a:lnTo>
                  <a:pt x="45642" y="26593"/>
                </a:lnTo>
                <a:lnTo>
                  <a:pt x="37974" y="34270"/>
                </a:lnTo>
                <a:lnTo>
                  <a:pt x="28526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0649229" y="6418630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10700575" y="6470027"/>
            <a:ext cx="34226" cy="3427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0700567" y="647003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10683455" y="6418630"/>
            <a:ext cx="125518" cy="13708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0734802" y="6470027"/>
            <a:ext cx="45643" cy="342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10734799" y="6470038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90">
                <a:moveTo>
                  <a:pt x="17116" y="0"/>
                </a:moveTo>
                <a:lnTo>
                  <a:pt x="28526" y="0"/>
                </a:lnTo>
                <a:lnTo>
                  <a:pt x="37974" y="0"/>
                </a:lnTo>
                <a:lnTo>
                  <a:pt x="45642" y="7676"/>
                </a:lnTo>
                <a:lnTo>
                  <a:pt x="45642" y="17135"/>
                </a:lnTo>
                <a:lnTo>
                  <a:pt x="45642" y="26593"/>
                </a:lnTo>
                <a:lnTo>
                  <a:pt x="37974" y="34270"/>
                </a:lnTo>
                <a:lnTo>
                  <a:pt x="28526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0729099" y="6418630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10780445" y="6470027"/>
            <a:ext cx="34239" cy="342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0780441" y="647003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10774743" y="6418630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0826089" y="6470027"/>
            <a:ext cx="34226" cy="342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10826084" y="647003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1978576" y="4231030"/>
            <a:ext cx="718870" cy="13365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11978568" y="4231030"/>
            <a:ext cx="719455" cy="1336675"/>
          </a:xfrm>
          <a:custGeom>
            <a:avLst/>
            <a:gdLst/>
            <a:ahLst/>
            <a:cxnLst/>
            <a:rect l="l" t="t" r="r" b="b"/>
            <a:pathLst>
              <a:path w="719454" h="1336675">
                <a:moveTo>
                  <a:pt x="68464" y="1336550"/>
                </a:moveTo>
                <a:lnTo>
                  <a:pt x="650411" y="1336550"/>
                </a:lnTo>
                <a:lnTo>
                  <a:pt x="677062" y="1331164"/>
                </a:lnTo>
                <a:lnTo>
                  <a:pt x="698824" y="1316476"/>
                </a:lnTo>
                <a:lnTo>
                  <a:pt x="713496" y="1294690"/>
                </a:lnTo>
                <a:lnTo>
                  <a:pt x="718876" y="1268009"/>
                </a:lnTo>
                <a:lnTo>
                  <a:pt x="718876" y="68541"/>
                </a:lnTo>
                <a:lnTo>
                  <a:pt x="713496" y="41860"/>
                </a:lnTo>
                <a:lnTo>
                  <a:pt x="698824" y="20073"/>
                </a:lnTo>
                <a:lnTo>
                  <a:pt x="677062" y="5385"/>
                </a:lnTo>
                <a:lnTo>
                  <a:pt x="650411" y="0"/>
                </a:lnTo>
                <a:lnTo>
                  <a:pt x="68464" y="0"/>
                </a:lnTo>
                <a:lnTo>
                  <a:pt x="41813" y="5385"/>
                </a:lnTo>
                <a:lnTo>
                  <a:pt x="20051" y="20073"/>
                </a:lnTo>
                <a:lnTo>
                  <a:pt x="5379" y="41860"/>
                </a:lnTo>
                <a:lnTo>
                  <a:pt x="0" y="68541"/>
                </a:lnTo>
                <a:lnTo>
                  <a:pt x="0" y="1268009"/>
                </a:lnTo>
                <a:lnTo>
                  <a:pt x="5379" y="1294690"/>
                </a:lnTo>
                <a:lnTo>
                  <a:pt x="20051" y="1316476"/>
                </a:lnTo>
                <a:lnTo>
                  <a:pt x="41813" y="1331164"/>
                </a:lnTo>
                <a:lnTo>
                  <a:pt x="68464" y="1336550"/>
                </a:lnTo>
                <a:close/>
              </a:path>
            </a:pathLst>
          </a:custGeom>
          <a:ln w="11413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11989981" y="4253877"/>
            <a:ext cx="684644" cy="129085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11989979" y="4253876"/>
            <a:ext cx="685165" cy="1290955"/>
          </a:xfrm>
          <a:custGeom>
            <a:avLst/>
            <a:gdLst/>
            <a:ahLst/>
            <a:cxnLst/>
            <a:rect l="l" t="t" r="r" b="b"/>
            <a:pathLst>
              <a:path w="685165" h="1290954">
                <a:moveTo>
                  <a:pt x="0" y="1290856"/>
                </a:moveTo>
                <a:lnTo>
                  <a:pt x="684644" y="1290856"/>
                </a:lnTo>
                <a:lnTo>
                  <a:pt x="684644" y="0"/>
                </a:lnTo>
                <a:lnTo>
                  <a:pt x="0" y="0"/>
                </a:lnTo>
                <a:lnTo>
                  <a:pt x="0" y="1290856"/>
                </a:lnTo>
                <a:close/>
              </a:path>
            </a:pathLst>
          </a:custGeom>
          <a:ln w="11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11989981" y="4505185"/>
            <a:ext cx="684644" cy="685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11989979" y="4505194"/>
            <a:ext cx="685165" cy="68580"/>
          </a:xfrm>
          <a:custGeom>
            <a:avLst/>
            <a:gdLst/>
            <a:ahLst/>
            <a:cxnLst/>
            <a:rect l="l" t="t" r="r" b="b"/>
            <a:pathLst>
              <a:path w="685165" h="68579">
                <a:moveTo>
                  <a:pt x="0" y="0"/>
                </a:moveTo>
                <a:lnTo>
                  <a:pt x="684644" y="0"/>
                </a:lnTo>
                <a:lnTo>
                  <a:pt x="684644" y="68541"/>
                </a:lnTo>
                <a:lnTo>
                  <a:pt x="0" y="6854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12650375" y="454517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74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11999964" y="4568023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11999964" y="4516617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2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11999964" y="4545176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12651802" y="450519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0" y="22847"/>
                </a:lnTo>
                <a:lnTo>
                  <a:pt x="22821" y="22847"/>
                </a:lnTo>
                <a:lnTo>
                  <a:pt x="2282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12650375" y="4568023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74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2007100" y="4476635"/>
            <a:ext cx="125518" cy="137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2058446" y="4516615"/>
            <a:ext cx="34239" cy="456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2058443" y="451661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12041340" y="4476635"/>
            <a:ext cx="125518" cy="1370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12092685" y="4516615"/>
            <a:ext cx="45643" cy="4569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2092676" y="45166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21" y="0"/>
                </a:moveTo>
                <a:lnTo>
                  <a:pt x="31706" y="1794"/>
                </a:lnTo>
                <a:lnTo>
                  <a:pt x="38960" y="6689"/>
                </a:lnTo>
                <a:lnTo>
                  <a:pt x="43850" y="13951"/>
                </a:lnTo>
                <a:lnTo>
                  <a:pt x="45642" y="22847"/>
                </a:lnTo>
                <a:lnTo>
                  <a:pt x="43850" y="31742"/>
                </a:lnTo>
                <a:lnTo>
                  <a:pt x="38960" y="39004"/>
                </a:lnTo>
                <a:lnTo>
                  <a:pt x="31706" y="43899"/>
                </a:lnTo>
                <a:lnTo>
                  <a:pt x="22821" y="45694"/>
                </a:lnTo>
                <a:lnTo>
                  <a:pt x="13936" y="43899"/>
                </a:lnTo>
                <a:lnTo>
                  <a:pt x="6682" y="39004"/>
                </a:lnTo>
                <a:lnTo>
                  <a:pt x="1792" y="31742"/>
                </a:lnTo>
                <a:lnTo>
                  <a:pt x="0" y="22847"/>
                </a:lnTo>
                <a:lnTo>
                  <a:pt x="1792" y="13951"/>
                </a:lnTo>
                <a:lnTo>
                  <a:pt x="6682" y="6689"/>
                </a:lnTo>
                <a:lnTo>
                  <a:pt x="13936" y="1794"/>
                </a:lnTo>
                <a:lnTo>
                  <a:pt x="22821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2086983" y="4476635"/>
            <a:ext cx="125518" cy="137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12138329" y="4516615"/>
            <a:ext cx="34226" cy="456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2138319" y="451661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12121210" y="4476635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2172556" y="4516615"/>
            <a:ext cx="45643" cy="456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12172551" y="45166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21" y="0"/>
                </a:moveTo>
                <a:lnTo>
                  <a:pt x="31706" y="1794"/>
                </a:lnTo>
                <a:lnTo>
                  <a:pt x="38960" y="6689"/>
                </a:lnTo>
                <a:lnTo>
                  <a:pt x="43850" y="13951"/>
                </a:lnTo>
                <a:lnTo>
                  <a:pt x="45642" y="22847"/>
                </a:lnTo>
                <a:lnTo>
                  <a:pt x="43850" y="31742"/>
                </a:lnTo>
                <a:lnTo>
                  <a:pt x="38960" y="39004"/>
                </a:lnTo>
                <a:lnTo>
                  <a:pt x="31706" y="43899"/>
                </a:lnTo>
                <a:lnTo>
                  <a:pt x="22821" y="45694"/>
                </a:lnTo>
                <a:lnTo>
                  <a:pt x="13936" y="43899"/>
                </a:lnTo>
                <a:lnTo>
                  <a:pt x="6682" y="39004"/>
                </a:lnTo>
                <a:lnTo>
                  <a:pt x="1792" y="31742"/>
                </a:lnTo>
                <a:lnTo>
                  <a:pt x="0" y="22847"/>
                </a:lnTo>
                <a:lnTo>
                  <a:pt x="1792" y="13951"/>
                </a:lnTo>
                <a:lnTo>
                  <a:pt x="6682" y="6689"/>
                </a:lnTo>
                <a:lnTo>
                  <a:pt x="13936" y="1794"/>
                </a:lnTo>
                <a:lnTo>
                  <a:pt x="22821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2166854" y="4476635"/>
            <a:ext cx="125518" cy="137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12218199" y="4516615"/>
            <a:ext cx="34226" cy="456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12218194" y="451661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12212497" y="4476635"/>
            <a:ext cx="125518" cy="137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12263843" y="4516615"/>
            <a:ext cx="34226" cy="456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12263837" y="451661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11989981" y="4596574"/>
            <a:ext cx="684644" cy="6854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1989979" y="4596582"/>
            <a:ext cx="685165" cy="68580"/>
          </a:xfrm>
          <a:custGeom>
            <a:avLst/>
            <a:gdLst/>
            <a:ahLst/>
            <a:cxnLst/>
            <a:rect l="l" t="t" r="r" b="b"/>
            <a:pathLst>
              <a:path w="685165" h="68579">
                <a:moveTo>
                  <a:pt x="0" y="0"/>
                </a:moveTo>
                <a:lnTo>
                  <a:pt x="684644" y="0"/>
                </a:lnTo>
                <a:lnTo>
                  <a:pt x="684644" y="68541"/>
                </a:lnTo>
                <a:lnTo>
                  <a:pt x="0" y="6854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2650375" y="4636564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74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11999964" y="4659411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1999964" y="460800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2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11999964" y="4636564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63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2651802" y="4596582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0" y="22847"/>
                </a:lnTo>
                <a:lnTo>
                  <a:pt x="22821" y="22847"/>
                </a:lnTo>
                <a:lnTo>
                  <a:pt x="2282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12650375" y="4659411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74" y="0"/>
                </a:lnTo>
              </a:path>
            </a:pathLst>
          </a:custGeom>
          <a:ln w="1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2007100" y="4568025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12058446" y="4619421"/>
            <a:ext cx="34239" cy="342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2058443" y="4619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12041340" y="4568025"/>
            <a:ext cx="125518" cy="13708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2092685" y="4619421"/>
            <a:ext cx="45643" cy="342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12092676" y="4619429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17116" y="0"/>
                </a:moveTo>
                <a:lnTo>
                  <a:pt x="28526" y="0"/>
                </a:lnTo>
                <a:lnTo>
                  <a:pt x="37974" y="0"/>
                </a:lnTo>
                <a:lnTo>
                  <a:pt x="45642" y="7676"/>
                </a:lnTo>
                <a:lnTo>
                  <a:pt x="45642" y="17135"/>
                </a:lnTo>
                <a:lnTo>
                  <a:pt x="45642" y="26593"/>
                </a:lnTo>
                <a:lnTo>
                  <a:pt x="37974" y="34270"/>
                </a:lnTo>
                <a:lnTo>
                  <a:pt x="28526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12086983" y="4568025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12138329" y="4619421"/>
            <a:ext cx="34226" cy="342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12138319" y="4619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12121210" y="4568025"/>
            <a:ext cx="125518" cy="13708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12172556" y="4619421"/>
            <a:ext cx="45643" cy="342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12172551" y="4619429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17116" y="0"/>
                </a:moveTo>
                <a:lnTo>
                  <a:pt x="28526" y="0"/>
                </a:lnTo>
                <a:lnTo>
                  <a:pt x="37974" y="0"/>
                </a:lnTo>
                <a:lnTo>
                  <a:pt x="45642" y="7676"/>
                </a:lnTo>
                <a:lnTo>
                  <a:pt x="45642" y="17135"/>
                </a:lnTo>
                <a:lnTo>
                  <a:pt x="45642" y="26593"/>
                </a:lnTo>
                <a:lnTo>
                  <a:pt x="37974" y="34270"/>
                </a:lnTo>
                <a:lnTo>
                  <a:pt x="28526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12166854" y="4568025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12218199" y="4619421"/>
            <a:ext cx="34226" cy="342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12218194" y="4619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12212497" y="4568025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12263843" y="4619421"/>
            <a:ext cx="34226" cy="342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12263837" y="4619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8799538" y="3042984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40">
                <a:moveTo>
                  <a:pt x="0" y="0"/>
                </a:moveTo>
                <a:lnTo>
                  <a:pt x="164057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10440123" y="3008706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80">
                <a:moveTo>
                  <a:pt x="0" y="0"/>
                </a:moveTo>
                <a:lnTo>
                  <a:pt x="0" y="68541"/>
                </a:lnTo>
                <a:lnTo>
                  <a:pt x="91287" y="34277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10440117" y="3008714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80">
                <a:moveTo>
                  <a:pt x="91285" y="34270"/>
                </a:moveTo>
                <a:lnTo>
                  <a:pt x="0" y="0"/>
                </a:lnTo>
                <a:lnTo>
                  <a:pt x="0" y="68541"/>
                </a:lnTo>
                <a:lnTo>
                  <a:pt x="91285" y="34270"/>
                </a:lnTo>
                <a:close/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8708263" y="3008706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80">
                <a:moveTo>
                  <a:pt x="91274" y="0"/>
                </a:moveTo>
                <a:lnTo>
                  <a:pt x="0" y="34277"/>
                </a:lnTo>
                <a:lnTo>
                  <a:pt x="91274" y="68541"/>
                </a:lnTo>
                <a:lnTo>
                  <a:pt x="91274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8708252" y="3008714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80">
                <a:moveTo>
                  <a:pt x="0" y="34270"/>
                </a:moveTo>
                <a:lnTo>
                  <a:pt x="91285" y="68541"/>
                </a:lnTo>
                <a:lnTo>
                  <a:pt x="91285" y="0"/>
                </a:lnTo>
                <a:lnTo>
                  <a:pt x="0" y="34270"/>
                </a:lnTo>
                <a:close/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8799538" y="4870746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40">
                <a:moveTo>
                  <a:pt x="0" y="0"/>
                </a:moveTo>
                <a:lnTo>
                  <a:pt x="1283422" y="0"/>
                </a:lnTo>
                <a:lnTo>
                  <a:pt x="164057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0440123" y="4836477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0" y="0"/>
                </a:moveTo>
                <a:lnTo>
                  <a:pt x="0" y="68541"/>
                </a:lnTo>
                <a:lnTo>
                  <a:pt x="91287" y="34264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10440117" y="4836476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91285" y="34270"/>
                </a:moveTo>
                <a:lnTo>
                  <a:pt x="0" y="0"/>
                </a:lnTo>
                <a:lnTo>
                  <a:pt x="0" y="68541"/>
                </a:lnTo>
                <a:lnTo>
                  <a:pt x="91285" y="34270"/>
                </a:lnTo>
                <a:close/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8708263" y="4836477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91274" y="0"/>
                </a:moveTo>
                <a:lnTo>
                  <a:pt x="0" y="34264"/>
                </a:lnTo>
                <a:lnTo>
                  <a:pt x="91274" y="68541"/>
                </a:lnTo>
                <a:lnTo>
                  <a:pt x="91274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8708252" y="4836476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0" y="34270"/>
                </a:moveTo>
                <a:lnTo>
                  <a:pt x="91285" y="68541"/>
                </a:lnTo>
                <a:lnTo>
                  <a:pt x="91285" y="0"/>
                </a:lnTo>
                <a:lnTo>
                  <a:pt x="0" y="34270"/>
                </a:lnTo>
                <a:close/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1348981" y="2997290"/>
            <a:ext cx="1040765" cy="1136015"/>
          </a:xfrm>
          <a:custGeom>
            <a:avLst/>
            <a:gdLst/>
            <a:ahLst/>
            <a:cxnLst/>
            <a:rect l="l" t="t" r="r" b="b"/>
            <a:pathLst>
              <a:path w="1040765" h="1136014">
                <a:moveTo>
                  <a:pt x="0" y="45694"/>
                </a:moveTo>
                <a:lnTo>
                  <a:pt x="1040373" y="45694"/>
                </a:lnTo>
                <a:lnTo>
                  <a:pt x="1040373" y="0"/>
                </a:lnTo>
                <a:lnTo>
                  <a:pt x="983319" y="0"/>
                </a:lnTo>
                <a:lnTo>
                  <a:pt x="983319" y="1135496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12298070" y="4132783"/>
            <a:ext cx="68580" cy="91440"/>
          </a:xfrm>
          <a:custGeom>
            <a:avLst/>
            <a:gdLst/>
            <a:ahLst/>
            <a:cxnLst/>
            <a:rect l="l" t="t" r="r" b="b"/>
            <a:pathLst>
              <a:path w="68579" h="91439">
                <a:moveTo>
                  <a:pt x="68465" y="0"/>
                </a:moveTo>
                <a:lnTo>
                  <a:pt x="0" y="0"/>
                </a:lnTo>
                <a:lnTo>
                  <a:pt x="34239" y="91389"/>
                </a:lnTo>
                <a:lnTo>
                  <a:pt x="6846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12298069" y="4132787"/>
            <a:ext cx="68580" cy="91440"/>
          </a:xfrm>
          <a:custGeom>
            <a:avLst/>
            <a:gdLst/>
            <a:ahLst/>
            <a:cxnLst/>
            <a:rect l="l" t="t" r="r" b="b"/>
            <a:pathLst>
              <a:path w="68579" h="91439">
                <a:moveTo>
                  <a:pt x="34232" y="91388"/>
                </a:moveTo>
                <a:lnTo>
                  <a:pt x="68464" y="0"/>
                </a:lnTo>
                <a:lnTo>
                  <a:pt x="0" y="0"/>
                </a:lnTo>
                <a:lnTo>
                  <a:pt x="34232" y="91388"/>
                </a:lnTo>
                <a:close/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11257698" y="3008706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80">
                <a:moveTo>
                  <a:pt x="91287" y="0"/>
                </a:moveTo>
                <a:lnTo>
                  <a:pt x="0" y="34277"/>
                </a:lnTo>
                <a:lnTo>
                  <a:pt x="91287" y="68541"/>
                </a:lnTo>
                <a:lnTo>
                  <a:pt x="91287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11257695" y="3008714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80">
                <a:moveTo>
                  <a:pt x="0" y="34270"/>
                </a:moveTo>
                <a:lnTo>
                  <a:pt x="91285" y="68541"/>
                </a:lnTo>
                <a:lnTo>
                  <a:pt x="91285" y="0"/>
                </a:lnTo>
                <a:lnTo>
                  <a:pt x="0" y="34270"/>
                </a:lnTo>
                <a:close/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11348981" y="4893593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4">
                <a:moveTo>
                  <a:pt x="0" y="0"/>
                </a:moveTo>
                <a:lnTo>
                  <a:pt x="528887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11877878" y="4859324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0" y="0"/>
                </a:moveTo>
                <a:lnTo>
                  <a:pt x="0" y="68529"/>
                </a:lnTo>
                <a:lnTo>
                  <a:pt x="91287" y="34264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11877869" y="4859323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91285" y="34270"/>
                </a:moveTo>
                <a:lnTo>
                  <a:pt x="0" y="0"/>
                </a:lnTo>
                <a:lnTo>
                  <a:pt x="0" y="68541"/>
                </a:lnTo>
                <a:lnTo>
                  <a:pt x="91285" y="34270"/>
                </a:lnTo>
                <a:close/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1257698" y="4859324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91287" y="0"/>
                </a:moveTo>
                <a:lnTo>
                  <a:pt x="0" y="34264"/>
                </a:lnTo>
                <a:lnTo>
                  <a:pt x="91287" y="68529"/>
                </a:lnTo>
                <a:lnTo>
                  <a:pt x="91287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11257695" y="4859323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0" y="34270"/>
                </a:moveTo>
                <a:lnTo>
                  <a:pt x="91285" y="68541"/>
                </a:lnTo>
                <a:lnTo>
                  <a:pt x="91285" y="0"/>
                </a:lnTo>
                <a:lnTo>
                  <a:pt x="0" y="34270"/>
                </a:lnTo>
                <a:close/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1348981" y="5339110"/>
            <a:ext cx="528955" cy="1405255"/>
          </a:xfrm>
          <a:custGeom>
            <a:avLst/>
            <a:gdLst/>
            <a:ahLst/>
            <a:cxnLst/>
            <a:rect l="l" t="t" r="r" b="b"/>
            <a:pathLst>
              <a:path w="528954" h="1405254">
                <a:moveTo>
                  <a:pt x="0" y="1405091"/>
                </a:moveTo>
                <a:lnTo>
                  <a:pt x="424194" y="1405091"/>
                </a:lnTo>
                <a:lnTo>
                  <a:pt x="424194" y="634004"/>
                </a:lnTo>
                <a:lnTo>
                  <a:pt x="424194" y="0"/>
                </a:lnTo>
                <a:lnTo>
                  <a:pt x="528887" y="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11877878" y="5304840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0" y="0"/>
                </a:moveTo>
                <a:lnTo>
                  <a:pt x="0" y="68541"/>
                </a:lnTo>
                <a:lnTo>
                  <a:pt x="91287" y="34264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1877869" y="5304839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91285" y="34270"/>
                </a:moveTo>
                <a:lnTo>
                  <a:pt x="0" y="0"/>
                </a:lnTo>
                <a:lnTo>
                  <a:pt x="0" y="68541"/>
                </a:lnTo>
                <a:lnTo>
                  <a:pt x="91285" y="34270"/>
                </a:lnTo>
                <a:close/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11257698" y="6709930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91287" y="0"/>
                </a:moveTo>
                <a:lnTo>
                  <a:pt x="0" y="34264"/>
                </a:lnTo>
                <a:lnTo>
                  <a:pt x="91287" y="68541"/>
                </a:lnTo>
                <a:lnTo>
                  <a:pt x="91287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1257695" y="6709931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0" y="34270"/>
                </a:moveTo>
                <a:lnTo>
                  <a:pt x="91285" y="68541"/>
                </a:lnTo>
                <a:lnTo>
                  <a:pt x="91285" y="0"/>
                </a:lnTo>
                <a:lnTo>
                  <a:pt x="0" y="34270"/>
                </a:lnTo>
                <a:close/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8799538" y="6744202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40">
                <a:moveTo>
                  <a:pt x="1640578" y="0"/>
                </a:moveTo>
                <a:lnTo>
                  <a:pt x="0" y="0"/>
                </a:lnTo>
              </a:path>
            </a:pathLst>
          </a:custGeom>
          <a:ln w="114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8708263" y="6709930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91274" y="0"/>
                </a:moveTo>
                <a:lnTo>
                  <a:pt x="0" y="34264"/>
                </a:lnTo>
                <a:lnTo>
                  <a:pt x="91274" y="68541"/>
                </a:lnTo>
                <a:lnTo>
                  <a:pt x="9127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8708252" y="6709931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0" y="34270"/>
                </a:moveTo>
                <a:lnTo>
                  <a:pt x="91285" y="68541"/>
                </a:lnTo>
                <a:lnTo>
                  <a:pt x="91285" y="0"/>
                </a:lnTo>
                <a:lnTo>
                  <a:pt x="0" y="34270"/>
                </a:lnTo>
                <a:close/>
              </a:path>
            </a:pathLst>
          </a:custGeom>
          <a:ln w="1141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0440123" y="6709930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0" y="0"/>
                </a:moveTo>
                <a:lnTo>
                  <a:pt x="0" y="68541"/>
                </a:lnTo>
                <a:lnTo>
                  <a:pt x="91287" y="3426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10440117" y="6709931"/>
            <a:ext cx="91440" cy="68580"/>
          </a:xfrm>
          <a:custGeom>
            <a:avLst/>
            <a:gdLst/>
            <a:ahLst/>
            <a:cxnLst/>
            <a:rect l="l" t="t" r="r" b="b"/>
            <a:pathLst>
              <a:path w="91440" h="68579">
                <a:moveTo>
                  <a:pt x="91285" y="34270"/>
                </a:moveTo>
                <a:lnTo>
                  <a:pt x="0" y="0"/>
                </a:lnTo>
                <a:lnTo>
                  <a:pt x="0" y="68541"/>
                </a:lnTo>
                <a:lnTo>
                  <a:pt x="91285" y="34270"/>
                </a:lnTo>
                <a:close/>
              </a:path>
            </a:pathLst>
          </a:custGeom>
          <a:ln w="1141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2780">
              <a:lnSpc>
                <a:spcPct val="100000"/>
              </a:lnSpc>
            </a:pPr>
            <a:r>
              <a:rPr spc="-5" dirty="0">
                <a:solidFill>
                  <a:srgbClr val="58595B"/>
                </a:solidFill>
              </a:rPr>
              <a:t>Microservices:</a:t>
            </a:r>
            <a:r>
              <a:rPr spc="-155" dirty="0">
                <a:solidFill>
                  <a:srgbClr val="58595B"/>
                </a:solidFill>
              </a:rPr>
              <a:t> </a:t>
            </a:r>
            <a:r>
              <a:rPr spc="7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6451" y="1807844"/>
            <a:ext cx="4954270" cy="149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300" spc="65" dirty="0">
                <a:solidFill>
                  <a:srgbClr val="58595B"/>
                </a:solidFill>
                <a:latin typeface="Calibri"/>
                <a:cs typeface="Calibri"/>
              </a:rPr>
              <a:t>S</a:t>
            </a:r>
            <a:r>
              <a:rPr sz="2300" spc="60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300" spc="85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60" dirty="0">
                <a:solidFill>
                  <a:srgbClr val="58595B"/>
                </a:solidFill>
                <a:latin typeface="Calibri"/>
                <a:cs typeface="Calibri"/>
              </a:rPr>
              <a:t>done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35" dirty="0">
                <a:solidFill>
                  <a:srgbClr val="58595B"/>
                </a:solidFill>
                <a:latin typeface="Calibri"/>
                <a:cs typeface="Calibri"/>
              </a:rPr>
              <a:t>w</a:t>
            </a:r>
            <a:r>
              <a:rPr sz="2300" spc="15" dirty="0">
                <a:solidFill>
                  <a:srgbClr val="58595B"/>
                </a:solidFill>
                <a:latin typeface="Calibri"/>
                <a:cs typeface="Calibri"/>
              </a:rPr>
              <a:t>ell</a:t>
            </a:r>
            <a:endParaRPr sz="23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45"/>
              </a:spcBef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850" spc="50" dirty="0">
                <a:solidFill>
                  <a:srgbClr val="F26722"/>
                </a:solidFill>
                <a:latin typeface="Calibri"/>
                <a:cs typeface="Calibri"/>
              </a:rPr>
              <a:t>Kn</a:t>
            </a:r>
            <a:r>
              <a:rPr sz="1850" spc="35" dirty="0">
                <a:solidFill>
                  <a:srgbClr val="F26722"/>
                </a:solidFill>
                <a:latin typeface="Calibri"/>
                <a:cs typeface="Calibri"/>
              </a:rPr>
              <a:t>o</a:t>
            </a:r>
            <a:r>
              <a:rPr sz="1850" spc="65" dirty="0">
                <a:solidFill>
                  <a:srgbClr val="F26722"/>
                </a:solidFill>
                <a:latin typeface="Calibri"/>
                <a:cs typeface="Calibri"/>
              </a:rPr>
              <a:t>wing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50" dirty="0">
                <a:solidFill>
                  <a:srgbClr val="F26722"/>
                </a:solidFill>
                <a:latin typeface="Calibri"/>
                <a:cs typeface="Calibri"/>
              </a:rPr>
              <a:t>h</a:t>
            </a:r>
            <a:r>
              <a:rPr sz="1850" spc="35" dirty="0">
                <a:solidFill>
                  <a:srgbClr val="F26722"/>
                </a:solidFill>
                <a:latin typeface="Calibri"/>
                <a:cs typeface="Calibri"/>
              </a:rPr>
              <a:t>o</a:t>
            </a:r>
            <a:r>
              <a:rPr sz="1850" spc="40" dirty="0">
                <a:solidFill>
                  <a:srgbClr val="F26722"/>
                </a:solidFill>
                <a:latin typeface="Calibri"/>
                <a:cs typeface="Calibri"/>
              </a:rPr>
              <a:t>w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t</a:t>
            </a:r>
            <a:r>
              <a:rPr sz="1850" spc="40" dirty="0">
                <a:solidFill>
                  <a:srgbClr val="F26722"/>
                </a:solidFill>
                <a:latin typeface="Calibri"/>
                <a:cs typeface="Calibri"/>
              </a:rPr>
              <a:t>o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25" dirty="0">
                <a:solidFill>
                  <a:srgbClr val="F26722"/>
                </a:solidFill>
                <a:latin typeface="Calibri"/>
                <a:cs typeface="Calibri"/>
              </a:rPr>
              <a:t>si</a:t>
            </a:r>
            <a:r>
              <a:rPr sz="1850" spc="15" dirty="0">
                <a:solidFill>
                  <a:srgbClr val="F26722"/>
                </a:solidFill>
                <a:latin typeface="Calibri"/>
                <a:cs typeface="Calibri"/>
              </a:rPr>
              <a:t>z</a:t>
            </a:r>
            <a:r>
              <a:rPr sz="1850" spc="5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F26722"/>
                </a:solidFill>
                <a:latin typeface="Calibri"/>
                <a:cs typeface="Calibri"/>
              </a:rPr>
              <a:t>se</a:t>
            </a:r>
            <a:r>
              <a:rPr sz="1850" spc="35" dirty="0">
                <a:solidFill>
                  <a:srgbClr val="F26722"/>
                </a:solidFill>
                <a:latin typeface="Calibri"/>
                <a:cs typeface="Calibri"/>
              </a:rPr>
              <a:t>rvi</a:t>
            </a:r>
            <a:r>
              <a:rPr sz="1850" spc="2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850" spc="5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endParaRPr sz="18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25"/>
              </a:spcBef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850" spc="-6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850" spc="-50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850" spc="20" dirty="0">
                <a:solidFill>
                  <a:srgbClr val="F26722"/>
                </a:solidFill>
                <a:latin typeface="Calibri"/>
                <a:cs typeface="Calibri"/>
              </a:rPr>
              <a:t>aditional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45" dirty="0">
                <a:solidFill>
                  <a:srgbClr val="F26722"/>
                </a:solidFill>
                <a:latin typeface="Calibri"/>
                <a:cs typeface="Calibri"/>
              </a:rPr>
              <a:t>S</a:t>
            </a:r>
            <a:r>
              <a:rPr sz="1850" spc="40" dirty="0">
                <a:solidFill>
                  <a:srgbClr val="F26722"/>
                </a:solidFill>
                <a:latin typeface="Calibri"/>
                <a:cs typeface="Calibri"/>
              </a:rPr>
              <a:t>O</a:t>
            </a:r>
            <a:r>
              <a:rPr sz="1850" spc="65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-60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850" spc="15" dirty="0">
                <a:solidFill>
                  <a:srgbClr val="F26722"/>
                </a:solidFill>
                <a:latin typeface="Calibri"/>
                <a:cs typeface="Calibri"/>
              </a:rPr>
              <a:t>esul</a:t>
            </a:r>
            <a:r>
              <a:rPr sz="1850" spc="-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850" spc="40" dirty="0">
                <a:solidFill>
                  <a:srgbClr val="F26722"/>
                </a:solidFill>
                <a:latin typeface="Calibri"/>
                <a:cs typeface="Calibri"/>
              </a:rPr>
              <a:t>ed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30" dirty="0">
                <a:solidFill>
                  <a:srgbClr val="F26722"/>
                </a:solidFill>
                <a:latin typeface="Calibri"/>
                <a:cs typeface="Calibri"/>
              </a:rPr>
              <a:t>in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26722"/>
                </a:solidFill>
                <a:latin typeface="Calibri"/>
                <a:cs typeface="Calibri"/>
              </a:rPr>
              <a:t>monolithic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F26722"/>
                </a:solidFill>
                <a:latin typeface="Calibri"/>
                <a:cs typeface="Calibri"/>
              </a:rPr>
              <a:t>se</a:t>
            </a:r>
            <a:r>
              <a:rPr sz="1850" spc="35" dirty="0">
                <a:solidFill>
                  <a:srgbClr val="F26722"/>
                </a:solidFill>
                <a:latin typeface="Calibri"/>
                <a:cs typeface="Calibri"/>
              </a:rPr>
              <a:t>rvi</a:t>
            </a:r>
            <a:r>
              <a:rPr sz="1850" spc="2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850" spc="10" dirty="0">
                <a:solidFill>
                  <a:srgbClr val="F26722"/>
                </a:solidFill>
                <a:latin typeface="Calibri"/>
                <a:cs typeface="Calibri"/>
              </a:rPr>
              <a:t>es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300" spc="-80" dirty="0">
                <a:solidFill>
                  <a:srgbClr val="58595B"/>
                </a:solidFill>
                <a:latin typeface="Calibri"/>
                <a:cs typeface="Calibri"/>
              </a:rPr>
              <a:t>M</a:t>
            </a:r>
            <a:r>
              <a:rPr sz="2300" spc="10" dirty="0">
                <a:solidFill>
                  <a:srgbClr val="58595B"/>
                </a:solidFill>
                <a:latin typeface="Calibri"/>
                <a:cs typeface="Calibri"/>
              </a:rPr>
              <a:t>ic</a:t>
            </a:r>
            <a:r>
              <a:rPr sz="2300" spc="-1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300" spc="60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35" dirty="0">
                <a:solidFill>
                  <a:srgbClr val="58595B"/>
                </a:solidFill>
                <a:latin typeface="Calibri"/>
                <a:cs typeface="Calibri"/>
              </a:rPr>
              <a:t>si</a:t>
            </a:r>
            <a:r>
              <a:rPr sz="2300" spc="25" dirty="0">
                <a:solidFill>
                  <a:srgbClr val="58595B"/>
                </a:solidFill>
                <a:latin typeface="Calibri"/>
                <a:cs typeface="Calibri"/>
              </a:rPr>
              <a:t>z</a:t>
            </a:r>
            <a:r>
              <a:rPr sz="2300" spc="55" dirty="0">
                <a:solidFill>
                  <a:srgbClr val="58595B"/>
                </a:solidFill>
                <a:latin typeface="Calibri"/>
                <a:cs typeface="Calibri"/>
              </a:rPr>
              <a:t>ed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58595B"/>
                </a:solidFill>
                <a:latin typeface="Calibri"/>
                <a:cs typeface="Calibri"/>
              </a:rPr>
              <a:t>se</a:t>
            </a:r>
            <a:r>
              <a:rPr sz="2300" spc="5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300" spc="45" dirty="0">
                <a:solidFill>
                  <a:srgbClr val="58595B"/>
                </a:solidFill>
                <a:latin typeface="Calibri"/>
                <a:cs typeface="Calibri"/>
              </a:rPr>
              <a:t>vic</a:t>
            </a:r>
            <a:r>
              <a:rPr sz="2300" spc="15" dirty="0">
                <a:solidFill>
                  <a:srgbClr val="58595B"/>
                </a:solidFill>
                <a:latin typeface="Calibri"/>
                <a:cs typeface="Calibri"/>
              </a:rPr>
              <a:t>es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40" dirty="0">
                <a:solidFill>
                  <a:srgbClr val="58595B"/>
                </a:solidFill>
                <a:latin typeface="Calibri"/>
                <a:cs typeface="Calibri"/>
              </a:rPr>
              <a:t>p</a:t>
            </a:r>
            <a:r>
              <a:rPr sz="230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300" spc="40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300" spc="50" dirty="0">
                <a:solidFill>
                  <a:srgbClr val="58595B"/>
                </a:solidFill>
                <a:latin typeface="Calibri"/>
                <a:cs typeface="Calibri"/>
              </a:rPr>
              <a:t>vide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6451" y="3373856"/>
            <a:ext cx="5380990" cy="555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850" spc="5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850" spc="15" dirty="0">
                <a:solidFill>
                  <a:srgbClr val="F26722"/>
                </a:solidFill>
                <a:latin typeface="Calibri"/>
                <a:cs typeface="Calibri"/>
              </a:rPr>
              <a:t>ﬃ</a:t>
            </a:r>
            <a:r>
              <a:rPr sz="1850" spc="25" dirty="0">
                <a:solidFill>
                  <a:srgbClr val="F26722"/>
                </a:solidFill>
                <a:latin typeface="Calibri"/>
                <a:cs typeface="Calibri"/>
              </a:rPr>
              <a:t>cien</a:t>
            </a:r>
            <a:r>
              <a:rPr sz="1850" spc="15" dirty="0">
                <a:solidFill>
                  <a:srgbClr val="F26722"/>
                </a:solidFill>
                <a:latin typeface="Calibri"/>
                <a:cs typeface="Calibri"/>
              </a:rPr>
              <a:t>tly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20" dirty="0">
                <a:solidFill>
                  <a:srgbClr val="F26722"/>
                </a:solidFill>
                <a:latin typeface="Calibri"/>
                <a:cs typeface="Calibri"/>
              </a:rPr>
              <a:t>scalable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26722"/>
                </a:solidFill>
                <a:latin typeface="Calibri"/>
                <a:cs typeface="Calibri"/>
              </a:rPr>
              <a:t>applic</a:t>
            </a:r>
            <a:r>
              <a:rPr sz="1850" spc="30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1850" spc="20" dirty="0">
                <a:solidFill>
                  <a:srgbClr val="F26722"/>
                </a:solidFill>
                <a:latin typeface="Calibri"/>
                <a:cs typeface="Calibri"/>
              </a:rPr>
              <a:t>tions</a:t>
            </a:r>
            <a:endParaRPr sz="18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25"/>
              </a:spcBef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850" spc="15" dirty="0">
                <a:solidFill>
                  <a:srgbClr val="F26722"/>
                </a:solidFill>
                <a:latin typeface="Calibri"/>
                <a:cs typeface="Calibri"/>
              </a:rPr>
              <a:t>F</a:t>
            </a:r>
            <a:r>
              <a:rPr sz="1850" spc="5" dirty="0">
                <a:solidFill>
                  <a:srgbClr val="F26722"/>
                </a:solidFill>
                <a:latin typeface="Calibri"/>
                <a:cs typeface="Calibri"/>
              </a:rPr>
              <a:t>le</a:t>
            </a:r>
            <a:r>
              <a:rPr sz="1850" spc="35" dirty="0">
                <a:solidFill>
                  <a:srgbClr val="F26722"/>
                </a:solidFill>
                <a:latin typeface="Calibri"/>
                <a:cs typeface="Calibri"/>
              </a:rPr>
              <a:t>xible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26722"/>
                </a:solidFill>
                <a:latin typeface="Calibri"/>
                <a:cs typeface="Calibri"/>
              </a:rPr>
              <a:t>applic</a:t>
            </a:r>
            <a:r>
              <a:rPr sz="1850" spc="30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1850" spc="20" dirty="0">
                <a:solidFill>
                  <a:srgbClr val="F26722"/>
                </a:solidFill>
                <a:latin typeface="Calibri"/>
                <a:cs typeface="Calibri"/>
              </a:rPr>
              <a:t>tions</a:t>
            </a:r>
            <a:endParaRPr sz="18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25"/>
              </a:spcBef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850" spc="70" dirty="0">
                <a:solidFill>
                  <a:srgbClr val="F26722"/>
                </a:solidFill>
                <a:latin typeface="Calibri"/>
                <a:cs typeface="Calibri"/>
              </a:rPr>
              <a:t>H</a:t>
            </a:r>
            <a:r>
              <a:rPr sz="1850" spc="75" dirty="0">
                <a:solidFill>
                  <a:srgbClr val="F26722"/>
                </a:solidFill>
                <a:latin typeface="Calibri"/>
                <a:cs typeface="Calibri"/>
              </a:rPr>
              <a:t>igh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20" dirty="0">
                <a:solidFill>
                  <a:srgbClr val="F26722"/>
                </a:solidFill>
                <a:latin typeface="Calibri"/>
                <a:cs typeface="Calibri"/>
              </a:rPr>
              <a:t>pe</a:t>
            </a:r>
            <a:r>
              <a:rPr sz="1850" spc="6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850" spc="-50" dirty="0">
                <a:solidFill>
                  <a:srgbClr val="F26722"/>
                </a:solidFill>
                <a:latin typeface="Calibri"/>
                <a:cs typeface="Calibri"/>
              </a:rPr>
              <a:t>f</a:t>
            </a:r>
            <a:r>
              <a:rPr sz="1850" dirty="0">
                <a:solidFill>
                  <a:srgbClr val="F26722"/>
                </a:solidFill>
                <a:latin typeface="Calibri"/>
                <a:cs typeface="Calibri"/>
              </a:rPr>
              <a:t>o</a:t>
            </a:r>
            <a:r>
              <a:rPr sz="1850" spc="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1850" spc="50" dirty="0">
                <a:solidFill>
                  <a:srgbClr val="F26722"/>
                </a:solidFill>
                <a:latin typeface="Calibri"/>
                <a:cs typeface="Calibri"/>
              </a:rPr>
              <a:t>man</a:t>
            </a:r>
            <a:r>
              <a:rPr sz="1850" spc="20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850" spc="5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26722"/>
                </a:solidFill>
                <a:latin typeface="Calibri"/>
                <a:cs typeface="Calibri"/>
              </a:rPr>
              <a:t>applic</a:t>
            </a:r>
            <a:r>
              <a:rPr sz="1850" spc="30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1850" spc="20" dirty="0">
                <a:solidFill>
                  <a:srgbClr val="F26722"/>
                </a:solidFill>
                <a:latin typeface="Calibri"/>
                <a:cs typeface="Calibri"/>
              </a:rPr>
              <a:t>tions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300" spc="75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2300" spc="50" dirty="0">
                <a:solidFill>
                  <a:srgbClr val="58595B"/>
                </a:solidFill>
                <a:latin typeface="Calibri"/>
                <a:cs typeface="Calibri"/>
              </a:rPr>
              <a:t>pplic</a:t>
            </a:r>
            <a:r>
              <a:rPr sz="2300" spc="55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2300" spc="10" dirty="0">
                <a:solidFill>
                  <a:srgbClr val="58595B"/>
                </a:solidFill>
                <a:latin typeface="Calibri"/>
                <a:cs typeface="Calibri"/>
              </a:rPr>
              <a:t>tion(s)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85" dirty="0">
                <a:solidFill>
                  <a:srgbClr val="58595B"/>
                </a:solidFill>
                <a:latin typeface="Calibri"/>
                <a:cs typeface="Calibri"/>
              </a:rPr>
              <a:t>p</a:t>
            </a:r>
            <a:r>
              <a:rPr sz="2300" spc="65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300" spc="35" dirty="0">
                <a:solidFill>
                  <a:srgbClr val="58595B"/>
                </a:solidFill>
                <a:latin typeface="Calibri"/>
                <a:cs typeface="Calibri"/>
              </a:rPr>
              <a:t>w</a:t>
            </a:r>
            <a:r>
              <a:rPr sz="2300" spc="-15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2300" spc="-4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300" spc="55" dirty="0">
                <a:solidFill>
                  <a:srgbClr val="58595B"/>
                </a:solidFill>
                <a:latin typeface="Calibri"/>
                <a:cs typeface="Calibri"/>
              </a:rPr>
              <a:t>ed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90" dirty="0">
                <a:solidFill>
                  <a:srgbClr val="58595B"/>
                </a:solidFill>
                <a:latin typeface="Calibri"/>
                <a:cs typeface="Calibri"/>
              </a:rPr>
              <a:t>b</a:t>
            </a:r>
            <a:r>
              <a:rPr sz="2300" spc="50" dirty="0">
                <a:solidFill>
                  <a:srgbClr val="58595B"/>
                </a:solidFill>
                <a:latin typeface="Calibri"/>
                <a:cs typeface="Calibri"/>
              </a:rPr>
              <a:t>y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40" dirty="0">
                <a:solidFill>
                  <a:srgbClr val="58595B"/>
                </a:solidFill>
                <a:latin typeface="Calibri"/>
                <a:cs typeface="Calibri"/>
              </a:rPr>
              <a:t>multiple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58595B"/>
                </a:solidFill>
                <a:latin typeface="Calibri"/>
                <a:cs typeface="Calibri"/>
              </a:rPr>
              <a:t>se</a:t>
            </a:r>
            <a:r>
              <a:rPr sz="2300" spc="5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300" spc="45" dirty="0">
                <a:solidFill>
                  <a:srgbClr val="58595B"/>
                </a:solidFill>
                <a:latin typeface="Calibri"/>
                <a:cs typeface="Calibri"/>
              </a:rPr>
              <a:t>vic</a:t>
            </a:r>
            <a:r>
              <a:rPr sz="2300" spc="15" dirty="0">
                <a:solidFill>
                  <a:srgbClr val="58595B"/>
                </a:solidFill>
                <a:latin typeface="Calibri"/>
                <a:cs typeface="Calibri"/>
              </a:rPr>
              <a:t>es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300" spc="45" dirty="0">
                <a:solidFill>
                  <a:srgbClr val="58595B"/>
                </a:solidFill>
                <a:latin typeface="Calibri"/>
                <a:cs typeface="Calibri"/>
              </a:rPr>
              <a:t>Small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58595B"/>
                </a:solidFill>
                <a:latin typeface="Calibri"/>
                <a:cs typeface="Calibri"/>
              </a:rPr>
              <a:t>se</a:t>
            </a:r>
            <a:r>
              <a:rPr sz="2300" spc="5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300" spc="45" dirty="0">
                <a:solidFill>
                  <a:srgbClr val="58595B"/>
                </a:solidFill>
                <a:latin typeface="Calibri"/>
                <a:cs typeface="Calibri"/>
              </a:rPr>
              <a:t>vic</a:t>
            </a:r>
            <a:r>
              <a:rPr sz="2300" spc="15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35" dirty="0">
                <a:solidFill>
                  <a:srgbClr val="58595B"/>
                </a:solidFill>
                <a:latin typeface="Calibri"/>
                <a:cs typeface="Calibri"/>
              </a:rPr>
              <a:t>with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15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60" dirty="0">
                <a:solidFill>
                  <a:srgbClr val="58595B"/>
                </a:solidFill>
                <a:latin typeface="Calibri"/>
                <a:cs typeface="Calibri"/>
              </a:rPr>
              <a:t>single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-60" dirty="0">
                <a:solidFill>
                  <a:srgbClr val="58595B"/>
                </a:solidFill>
                <a:latin typeface="Calibri"/>
                <a:cs typeface="Calibri"/>
              </a:rPr>
              <a:t>f</a:t>
            </a:r>
            <a:r>
              <a:rPr sz="2300" spc="50" dirty="0">
                <a:solidFill>
                  <a:srgbClr val="58595B"/>
                </a:solidFill>
                <a:latin typeface="Calibri"/>
                <a:cs typeface="Calibri"/>
              </a:rPr>
              <a:t>ocus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300" spc="95" dirty="0">
                <a:solidFill>
                  <a:srgbClr val="58595B"/>
                </a:solidFill>
                <a:latin typeface="Calibri"/>
                <a:cs typeface="Calibri"/>
              </a:rPr>
              <a:t>Lig</a:t>
            </a:r>
            <a:r>
              <a:rPr sz="2300" spc="125" dirty="0">
                <a:solidFill>
                  <a:srgbClr val="58595B"/>
                </a:solidFill>
                <a:latin typeface="Calibri"/>
                <a:cs typeface="Calibri"/>
              </a:rPr>
              <a:t>h</a:t>
            </a:r>
            <a:r>
              <a:rPr sz="2300" spc="1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300" spc="35" dirty="0">
                <a:solidFill>
                  <a:srgbClr val="58595B"/>
                </a:solidFill>
                <a:latin typeface="Calibri"/>
                <a:cs typeface="Calibri"/>
              </a:rPr>
              <a:t>w</a:t>
            </a:r>
            <a:r>
              <a:rPr sz="2300" spc="75" dirty="0">
                <a:solidFill>
                  <a:srgbClr val="58595B"/>
                </a:solidFill>
                <a:latin typeface="Calibri"/>
                <a:cs typeface="Calibri"/>
              </a:rPr>
              <a:t>eig</a:t>
            </a:r>
            <a:r>
              <a:rPr sz="2300" spc="85" dirty="0">
                <a:solidFill>
                  <a:srgbClr val="58595B"/>
                </a:solidFill>
                <a:latin typeface="Calibri"/>
                <a:cs typeface="Calibri"/>
              </a:rPr>
              <a:t>h</a:t>
            </a:r>
            <a:r>
              <a:rPr sz="2300" spc="-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50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2300" spc="60" dirty="0">
                <a:solidFill>
                  <a:srgbClr val="58595B"/>
                </a:solidFill>
                <a:latin typeface="Calibri"/>
                <a:cs typeface="Calibri"/>
              </a:rPr>
              <a:t>ommunic</a:t>
            </a:r>
            <a:r>
              <a:rPr sz="2300" spc="45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2300" spc="35" dirty="0">
                <a:solidFill>
                  <a:srgbClr val="58595B"/>
                </a:solidFill>
                <a:latin typeface="Calibri"/>
                <a:cs typeface="Calibri"/>
              </a:rPr>
              <a:t>tion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50" dirty="0">
                <a:solidFill>
                  <a:srgbClr val="58595B"/>
                </a:solidFill>
                <a:latin typeface="Calibri"/>
                <a:cs typeface="Calibri"/>
              </a:rPr>
              <a:t>mechanism</a:t>
            </a:r>
            <a:endParaRPr sz="23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45"/>
              </a:spcBef>
            </a:pPr>
            <a:r>
              <a:rPr sz="100" spc="-30" baseline="500000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1850" dirty="0">
                <a:solidFill>
                  <a:srgbClr val="F26722"/>
                </a:solidFill>
                <a:latin typeface="Calibri"/>
                <a:cs typeface="Calibri"/>
              </a:rPr>
              <a:t>B</a:t>
            </a:r>
            <a:r>
              <a:rPr sz="1850" spc="30" dirty="0">
                <a:solidFill>
                  <a:srgbClr val="F26722"/>
                </a:solidFill>
                <a:latin typeface="Calibri"/>
                <a:cs typeface="Calibri"/>
              </a:rPr>
              <a:t>oth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25" dirty="0">
                <a:solidFill>
                  <a:srgbClr val="F26722"/>
                </a:solidFill>
                <a:latin typeface="Calibri"/>
                <a:cs typeface="Calibri"/>
              </a:rPr>
              <a:t>clien</a:t>
            </a:r>
            <a:r>
              <a:rPr sz="1850" spc="-10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t</a:t>
            </a:r>
            <a:r>
              <a:rPr sz="1850" spc="40" dirty="0">
                <a:solidFill>
                  <a:srgbClr val="F26722"/>
                </a:solidFill>
                <a:latin typeface="Calibri"/>
                <a:cs typeface="Calibri"/>
              </a:rPr>
              <a:t>o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F26722"/>
                </a:solidFill>
                <a:latin typeface="Calibri"/>
                <a:cs typeface="Calibri"/>
              </a:rPr>
              <a:t>se</a:t>
            </a:r>
            <a:r>
              <a:rPr sz="1850" spc="35" dirty="0">
                <a:solidFill>
                  <a:srgbClr val="F26722"/>
                </a:solidFill>
                <a:latin typeface="Calibri"/>
                <a:cs typeface="Calibri"/>
              </a:rPr>
              <a:t>rvi</a:t>
            </a:r>
            <a:r>
              <a:rPr sz="1850" spc="2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850" spc="5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45" dirty="0">
                <a:solidFill>
                  <a:srgbClr val="F26722"/>
                </a:solidFill>
                <a:latin typeface="Calibri"/>
                <a:cs typeface="Calibri"/>
              </a:rPr>
              <a:t>and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F26722"/>
                </a:solidFill>
                <a:latin typeface="Calibri"/>
                <a:cs typeface="Calibri"/>
              </a:rPr>
              <a:t>se</a:t>
            </a:r>
            <a:r>
              <a:rPr sz="1850" spc="35" dirty="0">
                <a:solidFill>
                  <a:srgbClr val="F26722"/>
                </a:solidFill>
                <a:latin typeface="Calibri"/>
                <a:cs typeface="Calibri"/>
              </a:rPr>
              <a:t>rvi</a:t>
            </a:r>
            <a:r>
              <a:rPr sz="1850" spc="2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850" spc="5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t</a:t>
            </a:r>
            <a:r>
              <a:rPr sz="1850" spc="40" dirty="0">
                <a:solidFill>
                  <a:srgbClr val="F26722"/>
                </a:solidFill>
                <a:latin typeface="Calibri"/>
                <a:cs typeface="Calibri"/>
              </a:rPr>
              <a:t>o</a:t>
            </a:r>
            <a:r>
              <a:rPr sz="1850" spc="-2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F26722"/>
                </a:solidFill>
                <a:latin typeface="Calibri"/>
                <a:cs typeface="Calibri"/>
              </a:rPr>
              <a:t>se</a:t>
            </a:r>
            <a:r>
              <a:rPr sz="1850" spc="35" dirty="0">
                <a:solidFill>
                  <a:srgbClr val="F26722"/>
                </a:solidFill>
                <a:latin typeface="Calibri"/>
                <a:cs typeface="Calibri"/>
              </a:rPr>
              <a:t>rvi</a:t>
            </a:r>
            <a:r>
              <a:rPr sz="1850" spc="2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1850" spc="5" dirty="0">
                <a:solidFill>
                  <a:srgbClr val="F26722"/>
                </a:solidFill>
                <a:latin typeface="Calibri"/>
                <a:cs typeface="Calibri"/>
              </a:rPr>
              <a:t>e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300" spc="-13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300" spc="70" dirty="0">
                <a:solidFill>
                  <a:srgbClr val="58595B"/>
                </a:solidFill>
                <a:latin typeface="Calibri"/>
                <a:cs typeface="Calibri"/>
              </a:rPr>
              <a:t>echnology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114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2300" spc="95" dirty="0">
                <a:solidFill>
                  <a:srgbClr val="58595B"/>
                </a:solidFill>
                <a:latin typeface="Calibri"/>
                <a:cs typeface="Calibri"/>
              </a:rPr>
              <a:t>g</a:t>
            </a:r>
            <a:r>
              <a:rPr sz="2300" spc="35" dirty="0">
                <a:solidFill>
                  <a:srgbClr val="58595B"/>
                </a:solidFill>
                <a:latin typeface="Calibri"/>
                <a:cs typeface="Calibri"/>
              </a:rPr>
              <a:t>nostic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35" dirty="0">
                <a:solidFill>
                  <a:srgbClr val="58595B"/>
                </a:solidFill>
                <a:latin typeface="Calibri"/>
                <a:cs typeface="Calibri"/>
              </a:rPr>
              <a:t>API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300" spc="-5" dirty="0">
                <a:solidFill>
                  <a:srgbClr val="58595B"/>
                </a:solidFill>
                <a:latin typeface="Calibri"/>
                <a:cs typeface="Calibri"/>
              </a:rPr>
              <a:t>I</a:t>
            </a:r>
            <a:r>
              <a:rPr sz="2300" spc="65" dirty="0">
                <a:solidFill>
                  <a:srgbClr val="58595B"/>
                </a:solidFill>
                <a:latin typeface="Calibri"/>
                <a:cs typeface="Calibri"/>
              </a:rPr>
              <a:t>ndepende</a:t>
            </a:r>
            <a:r>
              <a:rPr sz="2300" spc="55" dirty="0">
                <a:solidFill>
                  <a:srgbClr val="58595B"/>
                </a:solidFill>
                <a:latin typeface="Calibri"/>
                <a:cs typeface="Calibri"/>
              </a:rPr>
              <a:t>n</a:t>
            </a:r>
            <a:r>
              <a:rPr sz="2300" spc="-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60" dirty="0">
                <a:solidFill>
                  <a:srgbClr val="58595B"/>
                </a:solidFill>
                <a:latin typeface="Calibri"/>
                <a:cs typeface="Calibri"/>
              </a:rPr>
              <a:t>d</a:t>
            </a:r>
            <a:r>
              <a:rPr sz="2300" spc="45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2300" spc="5" dirty="0">
                <a:solidFill>
                  <a:srgbClr val="58595B"/>
                </a:solidFill>
                <a:latin typeface="Calibri"/>
                <a:cs typeface="Calibri"/>
              </a:rPr>
              <a:t>ta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58595B"/>
                </a:solidFill>
                <a:latin typeface="Calibri"/>
                <a:cs typeface="Calibri"/>
              </a:rPr>
              <a:t>s</a:t>
            </a:r>
            <a:r>
              <a:rPr sz="2300" spc="-1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300" spc="10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300" spc="-1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300" spc="80" dirty="0">
                <a:solidFill>
                  <a:srgbClr val="58595B"/>
                </a:solidFill>
                <a:latin typeface="Calibri"/>
                <a:cs typeface="Calibri"/>
              </a:rPr>
              <a:t>age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300" spc="-5" dirty="0">
                <a:solidFill>
                  <a:srgbClr val="58595B"/>
                </a:solidFill>
                <a:latin typeface="Calibri"/>
                <a:cs typeface="Calibri"/>
              </a:rPr>
              <a:t>I</a:t>
            </a:r>
            <a:r>
              <a:rPr sz="2300" spc="65" dirty="0">
                <a:solidFill>
                  <a:srgbClr val="58595B"/>
                </a:solidFill>
                <a:latin typeface="Calibri"/>
                <a:cs typeface="Calibri"/>
              </a:rPr>
              <a:t>ndepende</a:t>
            </a:r>
            <a:r>
              <a:rPr sz="2300" spc="55" dirty="0">
                <a:solidFill>
                  <a:srgbClr val="58595B"/>
                </a:solidFill>
                <a:latin typeface="Calibri"/>
                <a:cs typeface="Calibri"/>
              </a:rPr>
              <a:t>n</a:t>
            </a:r>
            <a:r>
              <a:rPr sz="2300" spc="20" dirty="0">
                <a:solidFill>
                  <a:srgbClr val="58595B"/>
                </a:solidFill>
                <a:latin typeface="Calibri"/>
                <a:cs typeface="Calibri"/>
              </a:rPr>
              <a:t>tly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60" dirty="0">
                <a:solidFill>
                  <a:srgbClr val="58595B"/>
                </a:solidFill>
                <a:latin typeface="Calibri"/>
                <a:cs typeface="Calibri"/>
              </a:rPr>
              <a:t>changeable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300" spc="-5" dirty="0">
                <a:solidFill>
                  <a:srgbClr val="58595B"/>
                </a:solidFill>
                <a:latin typeface="Calibri"/>
                <a:cs typeface="Calibri"/>
              </a:rPr>
              <a:t>I</a:t>
            </a:r>
            <a:r>
              <a:rPr sz="2300" spc="65" dirty="0">
                <a:solidFill>
                  <a:srgbClr val="58595B"/>
                </a:solidFill>
                <a:latin typeface="Calibri"/>
                <a:cs typeface="Calibri"/>
              </a:rPr>
              <a:t>ndepende</a:t>
            </a:r>
            <a:r>
              <a:rPr sz="2300" spc="55" dirty="0">
                <a:solidFill>
                  <a:srgbClr val="58595B"/>
                </a:solidFill>
                <a:latin typeface="Calibri"/>
                <a:cs typeface="Calibri"/>
              </a:rPr>
              <a:t>n</a:t>
            </a:r>
            <a:r>
              <a:rPr sz="2300" spc="20" dirty="0">
                <a:solidFill>
                  <a:srgbClr val="58595B"/>
                </a:solidFill>
                <a:latin typeface="Calibri"/>
                <a:cs typeface="Calibri"/>
              </a:rPr>
              <a:t>tly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55" dirty="0">
                <a:solidFill>
                  <a:srgbClr val="58595B"/>
                </a:solidFill>
                <a:latin typeface="Calibri"/>
                <a:cs typeface="Calibri"/>
              </a:rPr>
              <a:t>depl</a:t>
            </a:r>
            <a:r>
              <a:rPr sz="2300" spc="50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300" spc="40" dirty="0">
                <a:solidFill>
                  <a:srgbClr val="58595B"/>
                </a:solidFill>
                <a:latin typeface="Calibri"/>
                <a:cs typeface="Calibri"/>
              </a:rPr>
              <a:t>yable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300" spc="20" dirty="0">
                <a:solidFill>
                  <a:srgbClr val="58595B"/>
                </a:solidFill>
                <a:latin typeface="Calibri"/>
                <a:cs typeface="Calibri"/>
              </a:rPr>
              <a:t>Dist</a:t>
            </a:r>
            <a:r>
              <a:rPr sz="2300" spc="2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300" spc="50" dirty="0">
                <a:solidFill>
                  <a:srgbClr val="58595B"/>
                </a:solidFill>
                <a:latin typeface="Calibri"/>
                <a:cs typeface="Calibri"/>
              </a:rPr>
              <a:t>ibu</a:t>
            </a:r>
            <a:r>
              <a:rPr sz="2300" spc="2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300" spc="55" dirty="0">
                <a:solidFill>
                  <a:srgbClr val="58595B"/>
                </a:solidFill>
                <a:latin typeface="Calibri"/>
                <a:cs typeface="Calibri"/>
              </a:rPr>
              <a:t>ed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300" spc="-4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300" spc="40" dirty="0">
                <a:solidFill>
                  <a:srgbClr val="58595B"/>
                </a:solidFill>
                <a:latin typeface="Calibri"/>
                <a:cs typeface="Calibri"/>
              </a:rPr>
              <a:t>ansa</a:t>
            </a:r>
            <a:r>
              <a:rPr sz="2300" spc="65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2300" spc="30" dirty="0">
                <a:solidFill>
                  <a:srgbClr val="58595B"/>
                </a:solidFill>
                <a:latin typeface="Calibri"/>
                <a:cs typeface="Calibri"/>
              </a:rPr>
              <a:t>tions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00" spc="-30" baseline="611111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300" spc="85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2300" spc="45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2300" spc="35" dirty="0">
                <a:solidFill>
                  <a:srgbClr val="58595B"/>
                </a:solidFill>
                <a:latin typeface="Calibri"/>
                <a:cs typeface="Calibri"/>
              </a:rPr>
              <a:t>n</a:t>
            </a:r>
            <a:r>
              <a:rPr sz="2300" spc="-2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300" spc="-4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300" spc="30" dirty="0">
                <a:solidFill>
                  <a:srgbClr val="58595B"/>
                </a:solidFill>
                <a:latin typeface="Calibri"/>
                <a:cs typeface="Calibri"/>
              </a:rPr>
              <a:t>ali</a:t>
            </a:r>
            <a:r>
              <a:rPr sz="2300" spc="20" dirty="0">
                <a:solidFill>
                  <a:srgbClr val="58595B"/>
                </a:solidFill>
                <a:latin typeface="Calibri"/>
                <a:cs typeface="Calibri"/>
              </a:rPr>
              <a:t>z</a:t>
            </a:r>
            <a:r>
              <a:rPr sz="2300" spc="55" dirty="0">
                <a:solidFill>
                  <a:srgbClr val="58595B"/>
                </a:solidFill>
                <a:latin typeface="Calibri"/>
                <a:cs typeface="Calibri"/>
              </a:rPr>
              <a:t>ed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300" spc="75" dirty="0">
                <a:solidFill>
                  <a:srgbClr val="58595B"/>
                </a:solidFill>
                <a:latin typeface="Calibri"/>
                <a:cs typeface="Calibri"/>
              </a:rPr>
              <a:t>ooling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-60" dirty="0">
                <a:solidFill>
                  <a:srgbClr val="58595B"/>
                </a:solidFill>
                <a:latin typeface="Calibri"/>
                <a:cs typeface="Calibri"/>
              </a:rPr>
              <a:t>f</a:t>
            </a:r>
            <a:r>
              <a:rPr sz="2300" spc="5" dirty="0">
                <a:solidFill>
                  <a:srgbClr val="58595B"/>
                </a:solidFill>
                <a:latin typeface="Calibri"/>
                <a:cs typeface="Calibri"/>
              </a:rPr>
              <a:t>or</a:t>
            </a:r>
            <a:r>
              <a:rPr sz="230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300" spc="70" dirty="0">
                <a:solidFill>
                  <a:srgbClr val="58595B"/>
                </a:solidFill>
                <a:latin typeface="Calibri"/>
                <a:cs typeface="Calibri"/>
              </a:rPr>
              <a:t>manageme</a:t>
            </a:r>
            <a:r>
              <a:rPr sz="2300" spc="55" dirty="0">
                <a:solidFill>
                  <a:srgbClr val="58595B"/>
                </a:solidFill>
                <a:latin typeface="Calibri"/>
                <a:cs typeface="Calibri"/>
              </a:rPr>
              <a:t>n</a:t>
            </a:r>
            <a:r>
              <a:rPr sz="2300" spc="-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0086" y="2814294"/>
            <a:ext cx="1637664" cy="1227455"/>
          </a:xfrm>
          <a:custGeom>
            <a:avLst/>
            <a:gdLst/>
            <a:ahLst/>
            <a:cxnLst/>
            <a:rect l="l" t="t" r="r" b="b"/>
            <a:pathLst>
              <a:path w="1637665" h="1227454">
                <a:moveTo>
                  <a:pt x="1500936" y="0"/>
                </a:moveTo>
                <a:lnTo>
                  <a:pt x="136448" y="0"/>
                </a:lnTo>
                <a:lnTo>
                  <a:pt x="93319" y="6951"/>
                </a:lnTo>
                <a:lnTo>
                  <a:pt x="55862" y="26309"/>
                </a:lnTo>
                <a:lnTo>
                  <a:pt x="26325" y="55826"/>
                </a:lnTo>
                <a:lnTo>
                  <a:pt x="6955" y="93259"/>
                </a:lnTo>
                <a:lnTo>
                  <a:pt x="0" y="136359"/>
                </a:lnTo>
                <a:lnTo>
                  <a:pt x="0" y="1090904"/>
                </a:lnTo>
                <a:lnTo>
                  <a:pt x="6955" y="1134005"/>
                </a:lnTo>
                <a:lnTo>
                  <a:pt x="26325" y="1171437"/>
                </a:lnTo>
                <a:lnTo>
                  <a:pt x="55862" y="1200955"/>
                </a:lnTo>
                <a:lnTo>
                  <a:pt x="93319" y="1220312"/>
                </a:lnTo>
                <a:lnTo>
                  <a:pt x="136448" y="1227264"/>
                </a:lnTo>
                <a:lnTo>
                  <a:pt x="1500936" y="1227264"/>
                </a:lnTo>
                <a:lnTo>
                  <a:pt x="1544066" y="1220312"/>
                </a:lnTo>
                <a:lnTo>
                  <a:pt x="1581523" y="1200955"/>
                </a:lnTo>
                <a:lnTo>
                  <a:pt x="1611059" y="1171437"/>
                </a:lnTo>
                <a:lnTo>
                  <a:pt x="1630429" y="1134005"/>
                </a:lnTo>
                <a:lnTo>
                  <a:pt x="1637385" y="1090904"/>
                </a:lnTo>
                <a:lnTo>
                  <a:pt x="1637385" y="136359"/>
                </a:lnTo>
                <a:lnTo>
                  <a:pt x="1630429" y="93259"/>
                </a:lnTo>
                <a:lnTo>
                  <a:pt x="1611059" y="55826"/>
                </a:lnTo>
                <a:lnTo>
                  <a:pt x="1581523" y="26309"/>
                </a:lnTo>
                <a:lnTo>
                  <a:pt x="1544066" y="6951"/>
                </a:lnTo>
                <a:lnTo>
                  <a:pt x="1500936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30090" y="2814292"/>
            <a:ext cx="1637664" cy="1227455"/>
          </a:xfrm>
          <a:custGeom>
            <a:avLst/>
            <a:gdLst/>
            <a:ahLst/>
            <a:cxnLst/>
            <a:rect l="l" t="t" r="r" b="b"/>
            <a:pathLst>
              <a:path w="1637665" h="1227454">
                <a:moveTo>
                  <a:pt x="136449" y="0"/>
                </a:moveTo>
                <a:lnTo>
                  <a:pt x="1500939" y="0"/>
                </a:lnTo>
                <a:lnTo>
                  <a:pt x="1544070" y="6951"/>
                </a:lnTo>
                <a:lnTo>
                  <a:pt x="1581527" y="26308"/>
                </a:lnTo>
                <a:lnTo>
                  <a:pt x="1611063" y="55826"/>
                </a:lnTo>
                <a:lnTo>
                  <a:pt x="1630432" y="93259"/>
                </a:lnTo>
                <a:lnTo>
                  <a:pt x="1637388" y="136363"/>
                </a:lnTo>
                <a:lnTo>
                  <a:pt x="1637388" y="1090906"/>
                </a:lnTo>
                <a:lnTo>
                  <a:pt x="1630432" y="1134010"/>
                </a:lnTo>
                <a:lnTo>
                  <a:pt x="1611063" y="1171443"/>
                </a:lnTo>
                <a:lnTo>
                  <a:pt x="1581527" y="1200961"/>
                </a:lnTo>
                <a:lnTo>
                  <a:pt x="1544070" y="1220318"/>
                </a:lnTo>
                <a:lnTo>
                  <a:pt x="1500939" y="1227269"/>
                </a:lnTo>
                <a:lnTo>
                  <a:pt x="136449" y="1227269"/>
                </a:lnTo>
                <a:lnTo>
                  <a:pt x="93318" y="1220318"/>
                </a:lnTo>
                <a:lnTo>
                  <a:pt x="55861" y="1200961"/>
                </a:lnTo>
                <a:lnTo>
                  <a:pt x="26324" y="1171443"/>
                </a:lnTo>
                <a:lnTo>
                  <a:pt x="6955" y="1134010"/>
                </a:lnTo>
                <a:lnTo>
                  <a:pt x="0" y="1090906"/>
                </a:lnTo>
                <a:lnTo>
                  <a:pt x="0" y="136363"/>
                </a:lnTo>
                <a:lnTo>
                  <a:pt x="6955" y="93259"/>
                </a:lnTo>
                <a:lnTo>
                  <a:pt x="26324" y="55826"/>
                </a:lnTo>
                <a:lnTo>
                  <a:pt x="55861" y="26308"/>
                </a:lnTo>
                <a:lnTo>
                  <a:pt x="93318" y="6951"/>
                </a:lnTo>
                <a:lnTo>
                  <a:pt x="136449" y="0"/>
                </a:lnTo>
                <a:close/>
              </a:path>
            </a:pathLst>
          </a:custGeom>
          <a:ln w="303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71002" y="3224512"/>
            <a:ext cx="7556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7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3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900" spc="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0086" y="6768833"/>
            <a:ext cx="1637664" cy="1227455"/>
          </a:xfrm>
          <a:custGeom>
            <a:avLst/>
            <a:gdLst/>
            <a:ahLst/>
            <a:cxnLst/>
            <a:rect l="l" t="t" r="r" b="b"/>
            <a:pathLst>
              <a:path w="1637665" h="1227454">
                <a:moveTo>
                  <a:pt x="1500936" y="0"/>
                </a:moveTo>
                <a:lnTo>
                  <a:pt x="136448" y="0"/>
                </a:lnTo>
                <a:lnTo>
                  <a:pt x="93319" y="6951"/>
                </a:lnTo>
                <a:lnTo>
                  <a:pt x="55862" y="26309"/>
                </a:lnTo>
                <a:lnTo>
                  <a:pt x="26325" y="55826"/>
                </a:lnTo>
                <a:lnTo>
                  <a:pt x="6955" y="93259"/>
                </a:lnTo>
                <a:lnTo>
                  <a:pt x="0" y="136359"/>
                </a:lnTo>
                <a:lnTo>
                  <a:pt x="0" y="1090904"/>
                </a:lnTo>
                <a:lnTo>
                  <a:pt x="6955" y="1134003"/>
                </a:lnTo>
                <a:lnTo>
                  <a:pt x="26325" y="1171435"/>
                </a:lnTo>
                <a:lnTo>
                  <a:pt x="55862" y="1200953"/>
                </a:lnTo>
                <a:lnTo>
                  <a:pt x="93319" y="1220311"/>
                </a:lnTo>
                <a:lnTo>
                  <a:pt x="136448" y="1227263"/>
                </a:lnTo>
                <a:lnTo>
                  <a:pt x="1500936" y="1227263"/>
                </a:lnTo>
                <a:lnTo>
                  <a:pt x="1544066" y="1220311"/>
                </a:lnTo>
                <a:lnTo>
                  <a:pt x="1581523" y="1200953"/>
                </a:lnTo>
                <a:lnTo>
                  <a:pt x="1611059" y="1171435"/>
                </a:lnTo>
                <a:lnTo>
                  <a:pt x="1630429" y="1134003"/>
                </a:lnTo>
                <a:lnTo>
                  <a:pt x="1637385" y="1090904"/>
                </a:lnTo>
                <a:lnTo>
                  <a:pt x="1637385" y="136359"/>
                </a:lnTo>
                <a:lnTo>
                  <a:pt x="1630429" y="93259"/>
                </a:lnTo>
                <a:lnTo>
                  <a:pt x="1611059" y="55826"/>
                </a:lnTo>
                <a:lnTo>
                  <a:pt x="1581523" y="26309"/>
                </a:lnTo>
                <a:lnTo>
                  <a:pt x="1544066" y="6951"/>
                </a:lnTo>
                <a:lnTo>
                  <a:pt x="1500936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30090" y="6768829"/>
            <a:ext cx="1637664" cy="1227455"/>
          </a:xfrm>
          <a:custGeom>
            <a:avLst/>
            <a:gdLst/>
            <a:ahLst/>
            <a:cxnLst/>
            <a:rect l="l" t="t" r="r" b="b"/>
            <a:pathLst>
              <a:path w="1637665" h="1227454">
                <a:moveTo>
                  <a:pt x="136449" y="0"/>
                </a:moveTo>
                <a:lnTo>
                  <a:pt x="1500939" y="0"/>
                </a:lnTo>
                <a:lnTo>
                  <a:pt x="1544070" y="6951"/>
                </a:lnTo>
                <a:lnTo>
                  <a:pt x="1581527" y="26308"/>
                </a:lnTo>
                <a:lnTo>
                  <a:pt x="1611063" y="55826"/>
                </a:lnTo>
                <a:lnTo>
                  <a:pt x="1630432" y="93259"/>
                </a:lnTo>
                <a:lnTo>
                  <a:pt x="1637388" y="136363"/>
                </a:lnTo>
                <a:lnTo>
                  <a:pt x="1637388" y="1090906"/>
                </a:lnTo>
                <a:lnTo>
                  <a:pt x="1630432" y="1134010"/>
                </a:lnTo>
                <a:lnTo>
                  <a:pt x="1611063" y="1171443"/>
                </a:lnTo>
                <a:lnTo>
                  <a:pt x="1581527" y="1200961"/>
                </a:lnTo>
                <a:lnTo>
                  <a:pt x="1544070" y="1220318"/>
                </a:lnTo>
                <a:lnTo>
                  <a:pt x="1500939" y="1227269"/>
                </a:lnTo>
                <a:lnTo>
                  <a:pt x="136449" y="1227269"/>
                </a:lnTo>
                <a:lnTo>
                  <a:pt x="93318" y="1220318"/>
                </a:lnTo>
                <a:lnTo>
                  <a:pt x="55861" y="1200961"/>
                </a:lnTo>
                <a:lnTo>
                  <a:pt x="26324" y="1171443"/>
                </a:lnTo>
                <a:lnTo>
                  <a:pt x="6955" y="1134010"/>
                </a:lnTo>
                <a:lnTo>
                  <a:pt x="0" y="1090906"/>
                </a:lnTo>
                <a:lnTo>
                  <a:pt x="0" y="136363"/>
                </a:lnTo>
                <a:lnTo>
                  <a:pt x="6955" y="93259"/>
                </a:lnTo>
                <a:lnTo>
                  <a:pt x="26324" y="55826"/>
                </a:lnTo>
                <a:lnTo>
                  <a:pt x="55861" y="26308"/>
                </a:lnTo>
                <a:lnTo>
                  <a:pt x="93318" y="6951"/>
                </a:lnTo>
                <a:lnTo>
                  <a:pt x="136449" y="0"/>
                </a:lnTo>
                <a:close/>
              </a:path>
            </a:pathLst>
          </a:custGeom>
          <a:ln w="303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71002" y="7179037"/>
            <a:ext cx="7556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7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3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900" spc="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98403" y="3230958"/>
            <a:ext cx="2419985" cy="955040"/>
          </a:xfrm>
          <a:custGeom>
            <a:avLst/>
            <a:gdLst/>
            <a:ahLst/>
            <a:cxnLst/>
            <a:rect l="l" t="t" r="r" b="b"/>
            <a:pathLst>
              <a:path w="2419985" h="955039">
                <a:moveTo>
                  <a:pt x="236511" y="954543"/>
                </a:moveTo>
                <a:lnTo>
                  <a:pt x="128868" y="954543"/>
                </a:lnTo>
                <a:lnTo>
                  <a:pt x="0" y="954543"/>
                </a:lnTo>
                <a:lnTo>
                  <a:pt x="0" y="0"/>
                </a:lnTo>
                <a:lnTo>
                  <a:pt x="674664" y="0"/>
                </a:lnTo>
                <a:lnTo>
                  <a:pt x="2419696" y="0"/>
                </a:lnTo>
              </a:path>
            </a:pathLst>
          </a:custGeom>
          <a:ln w="1515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8102" y="3185502"/>
            <a:ext cx="121285" cy="91440"/>
          </a:xfrm>
          <a:custGeom>
            <a:avLst/>
            <a:gdLst/>
            <a:ahLst/>
            <a:cxnLst/>
            <a:rect l="l" t="t" r="r" b="b"/>
            <a:pathLst>
              <a:path w="121285" h="91439">
                <a:moveTo>
                  <a:pt x="0" y="0"/>
                </a:moveTo>
                <a:lnTo>
                  <a:pt x="0" y="90906"/>
                </a:lnTo>
                <a:lnTo>
                  <a:pt x="121285" y="45453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18099" y="3185504"/>
            <a:ext cx="121285" cy="91440"/>
          </a:xfrm>
          <a:custGeom>
            <a:avLst/>
            <a:gdLst/>
            <a:ahLst/>
            <a:cxnLst/>
            <a:rect l="l" t="t" r="r" b="b"/>
            <a:pathLst>
              <a:path w="121285" h="91439">
                <a:moveTo>
                  <a:pt x="121288" y="45454"/>
                </a:moveTo>
                <a:lnTo>
                  <a:pt x="0" y="0"/>
                </a:lnTo>
                <a:lnTo>
                  <a:pt x="0" y="90908"/>
                </a:lnTo>
                <a:lnTo>
                  <a:pt x="121288" y="45454"/>
                </a:lnTo>
                <a:close/>
              </a:path>
            </a:pathLst>
          </a:custGeom>
          <a:ln w="1515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4908" y="4140047"/>
            <a:ext cx="121285" cy="91440"/>
          </a:xfrm>
          <a:custGeom>
            <a:avLst/>
            <a:gdLst/>
            <a:ahLst/>
            <a:cxnLst/>
            <a:rect l="l" t="t" r="r" b="b"/>
            <a:pathLst>
              <a:path w="121285" h="91439">
                <a:moveTo>
                  <a:pt x="0" y="0"/>
                </a:moveTo>
                <a:lnTo>
                  <a:pt x="0" y="90906"/>
                </a:lnTo>
                <a:lnTo>
                  <a:pt x="121297" y="45453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4914" y="4140047"/>
            <a:ext cx="121285" cy="91440"/>
          </a:xfrm>
          <a:custGeom>
            <a:avLst/>
            <a:gdLst/>
            <a:ahLst/>
            <a:cxnLst/>
            <a:rect l="l" t="t" r="r" b="b"/>
            <a:pathLst>
              <a:path w="121285" h="91439">
                <a:moveTo>
                  <a:pt x="121288" y="45454"/>
                </a:moveTo>
                <a:lnTo>
                  <a:pt x="0" y="0"/>
                </a:lnTo>
                <a:lnTo>
                  <a:pt x="0" y="90908"/>
                </a:lnTo>
                <a:lnTo>
                  <a:pt x="121288" y="45454"/>
                </a:lnTo>
                <a:close/>
              </a:path>
            </a:pathLst>
          </a:custGeom>
          <a:ln w="1515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9916" y="4206713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0"/>
                </a:moveTo>
                <a:lnTo>
                  <a:pt x="0" y="637877"/>
                </a:lnTo>
              </a:path>
            </a:pathLst>
          </a:custGeom>
          <a:ln w="1516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74433" y="4085501"/>
            <a:ext cx="91440" cy="121285"/>
          </a:xfrm>
          <a:custGeom>
            <a:avLst/>
            <a:gdLst/>
            <a:ahLst/>
            <a:cxnLst/>
            <a:rect l="l" t="t" r="r" b="b"/>
            <a:pathLst>
              <a:path w="91440" h="121285">
                <a:moveTo>
                  <a:pt x="45478" y="0"/>
                </a:moveTo>
                <a:lnTo>
                  <a:pt x="0" y="121208"/>
                </a:lnTo>
                <a:lnTo>
                  <a:pt x="90957" y="121208"/>
                </a:lnTo>
                <a:lnTo>
                  <a:pt x="4547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74433" y="4085502"/>
            <a:ext cx="91440" cy="121285"/>
          </a:xfrm>
          <a:custGeom>
            <a:avLst/>
            <a:gdLst/>
            <a:ahLst/>
            <a:cxnLst/>
            <a:rect l="l" t="t" r="r" b="b"/>
            <a:pathLst>
              <a:path w="91440" h="121285">
                <a:moveTo>
                  <a:pt x="45483" y="0"/>
                </a:moveTo>
                <a:lnTo>
                  <a:pt x="0" y="121211"/>
                </a:lnTo>
                <a:lnTo>
                  <a:pt x="90966" y="121211"/>
                </a:lnTo>
                <a:lnTo>
                  <a:pt x="45483" y="0"/>
                </a:lnTo>
                <a:close/>
              </a:path>
            </a:pathLst>
          </a:custGeom>
          <a:ln w="1515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56365" y="4056714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0"/>
                </a:moveTo>
                <a:lnTo>
                  <a:pt x="0" y="393938"/>
                </a:lnTo>
                <a:lnTo>
                  <a:pt x="0" y="637877"/>
                </a:lnTo>
              </a:path>
            </a:pathLst>
          </a:custGeom>
          <a:ln w="1516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10882" y="4694593"/>
            <a:ext cx="91440" cy="121285"/>
          </a:xfrm>
          <a:custGeom>
            <a:avLst/>
            <a:gdLst/>
            <a:ahLst/>
            <a:cxnLst/>
            <a:rect l="l" t="t" r="r" b="b"/>
            <a:pathLst>
              <a:path w="91440" h="121285">
                <a:moveTo>
                  <a:pt x="90970" y="0"/>
                </a:moveTo>
                <a:lnTo>
                  <a:pt x="0" y="0"/>
                </a:lnTo>
                <a:lnTo>
                  <a:pt x="45478" y="121208"/>
                </a:lnTo>
                <a:lnTo>
                  <a:pt x="9097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10882" y="4694591"/>
            <a:ext cx="91440" cy="121285"/>
          </a:xfrm>
          <a:custGeom>
            <a:avLst/>
            <a:gdLst/>
            <a:ahLst/>
            <a:cxnLst/>
            <a:rect l="l" t="t" r="r" b="b"/>
            <a:pathLst>
              <a:path w="91440" h="121285">
                <a:moveTo>
                  <a:pt x="45483" y="121211"/>
                </a:moveTo>
                <a:lnTo>
                  <a:pt x="90966" y="0"/>
                </a:lnTo>
                <a:lnTo>
                  <a:pt x="0" y="0"/>
                </a:lnTo>
                <a:lnTo>
                  <a:pt x="45483" y="121211"/>
                </a:lnTo>
                <a:close/>
              </a:path>
            </a:pathLst>
          </a:custGeom>
          <a:ln w="1515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9916" y="6252163"/>
            <a:ext cx="0" cy="501650"/>
          </a:xfrm>
          <a:custGeom>
            <a:avLst/>
            <a:gdLst/>
            <a:ahLst/>
            <a:cxnLst/>
            <a:rect l="l" t="t" r="r" b="b"/>
            <a:pathLst>
              <a:path h="501650">
                <a:moveTo>
                  <a:pt x="0" y="0"/>
                </a:moveTo>
                <a:lnTo>
                  <a:pt x="0" y="501514"/>
                </a:lnTo>
              </a:path>
            </a:pathLst>
          </a:custGeom>
          <a:ln w="1516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74433" y="6130950"/>
            <a:ext cx="91440" cy="121285"/>
          </a:xfrm>
          <a:custGeom>
            <a:avLst/>
            <a:gdLst/>
            <a:ahLst/>
            <a:cxnLst/>
            <a:rect l="l" t="t" r="r" b="b"/>
            <a:pathLst>
              <a:path w="91440" h="121285">
                <a:moveTo>
                  <a:pt x="45478" y="0"/>
                </a:moveTo>
                <a:lnTo>
                  <a:pt x="0" y="121208"/>
                </a:lnTo>
                <a:lnTo>
                  <a:pt x="90957" y="121208"/>
                </a:lnTo>
                <a:lnTo>
                  <a:pt x="4547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74433" y="6130952"/>
            <a:ext cx="91440" cy="121285"/>
          </a:xfrm>
          <a:custGeom>
            <a:avLst/>
            <a:gdLst/>
            <a:ahLst/>
            <a:cxnLst/>
            <a:rect l="l" t="t" r="r" b="b"/>
            <a:pathLst>
              <a:path w="91440" h="121285">
                <a:moveTo>
                  <a:pt x="45483" y="0"/>
                </a:moveTo>
                <a:lnTo>
                  <a:pt x="0" y="121211"/>
                </a:lnTo>
                <a:lnTo>
                  <a:pt x="90966" y="121211"/>
                </a:lnTo>
                <a:lnTo>
                  <a:pt x="45483" y="0"/>
                </a:lnTo>
                <a:close/>
              </a:path>
            </a:pathLst>
          </a:custGeom>
          <a:ln w="1515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56365" y="6102164"/>
            <a:ext cx="0" cy="501650"/>
          </a:xfrm>
          <a:custGeom>
            <a:avLst/>
            <a:gdLst/>
            <a:ahLst/>
            <a:cxnLst/>
            <a:rect l="l" t="t" r="r" b="b"/>
            <a:pathLst>
              <a:path h="501650">
                <a:moveTo>
                  <a:pt x="0" y="0"/>
                </a:moveTo>
                <a:lnTo>
                  <a:pt x="0" y="325756"/>
                </a:lnTo>
                <a:lnTo>
                  <a:pt x="0" y="501514"/>
                </a:lnTo>
              </a:path>
            </a:pathLst>
          </a:custGeom>
          <a:ln w="1516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10882" y="6603682"/>
            <a:ext cx="91440" cy="121285"/>
          </a:xfrm>
          <a:custGeom>
            <a:avLst/>
            <a:gdLst/>
            <a:ahLst/>
            <a:cxnLst/>
            <a:rect l="l" t="t" r="r" b="b"/>
            <a:pathLst>
              <a:path w="91440" h="121284">
                <a:moveTo>
                  <a:pt x="90970" y="0"/>
                </a:moveTo>
                <a:lnTo>
                  <a:pt x="0" y="0"/>
                </a:lnTo>
                <a:lnTo>
                  <a:pt x="45478" y="121208"/>
                </a:lnTo>
                <a:lnTo>
                  <a:pt x="9097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10882" y="6603678"/>
            <a:ext cx="91440" cy="121285"/>
          </a:xfrm>
          <a:custGeom>
            <a:avLst/>
            <a:gdLst/>
            <a:ahLst/>
            <a:cxnLst/>
            <a:rect l="l" t="t" r="r" b="b"/>
            <a:pathLst>
              <a:path w="91440" h="121284">
                <a:moveTo>
                  <a:pt x="45483" y="121211"/>
                </a:moveTo>
                <a:lnTo>
                  <a:pt x="90966" y="0"/>
                </a:lnTo>
                <a:lnTo>
                  <a:pt x="0" y="0"/>
                </a:lnTo>
                <a:lnTo>
                  <a:pt x="45483" y="121211"/>
                </a:lnTo>
                <a:close/>
              </a:path>
            </a:pathLst>
          </a:custGeom>
          <a:ln w="1515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26444" y="5024894"/>
            <a:ext cx="3238500" cy="1069975"/>
          </a:xfrm>
          <a:custGeom>
            <a:avLst/>
            <a:gdLst/>
            <a:ahLst/>
            <a:cxnLst/>
            <a:rect l="l" t="t" r="r" b="b"/>
            <a:pathLst>
              <a:path w="3238500" h="1069975">
                <a:moveTo>
                  <a:pt x="3238390" y="448483"/>
                </a:moveTo>
                <a:lnTo>
                  <a:pt x="2183184" y="448483"/>
                </a:lnTo>
                <a:lnTo>
                  <a:pt x="2183184" y="1069694"/>
                </a:lnTo>
                <a:lnTo>
                  <a:pt x="0" y="1069694"/>
                </a:lnTo>
                <a:lnTo>
                  <a:pt x="0" y="0"/>
                </a:lnTo>
              </a:path>
            </a:pathLst>
          </a:custGeom>
          <a:ln w="1515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0957" y="4903685"/>
            <a:ext cx="91440" cy="121285"/>
          </a:xfrm>
          <a:custGeom>
            <a:avLst/>
            <a:gdLst/>
            <a:ahLst/>
            <a:cxnLst/>
            <a:rect l="l" t="t" r="r" b="b"/>
            <a:pathLst>
              <a:path w="91439" h="121285">
                <a:moveTo>
                  <a:pt x="45491" y="0"/>
                </a:moveTo>
                <a:lnTo>
                  <a:pt x="0" y="121208"/>
                </a:lnTo>
                <a:lnTo>
                  <a:pt x="90970" y="121208"/>
                </a:lnTo>
                <a:lnTo>
                  <a:pt x="4549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0961" y="4903682"/>
            <a:ext cx="91440" cy="121285"/>
          </a:xfrm>
          <a:custGeom>
            <a:avLst/>
            <a:gdLst/>
            <a:ahLst/>
            <a:cxnLst/>
            <a:rect l="l" t="t" r="r" b="b"/>
            <a:pathLst>
              <a:path w="91439" h="121285">
                <a:moveTo>
                  <a:pt x="45483" y="0"/>
                </a:moveTo>
                <a:lnTo>
                  <a:pt x="0" y="121211"/>
                </a:lnTo>
                <a:lnTo>
                  <a:pt x="90966" y="121211"/>
                </a:lnTo>
                <a:lnTo>
                  <a:pt x="45483" y="0"/>
                </a:lnTo>
                <a:close/>
              </a:path>
            </a:pathLst>
          </a:custGeom>
          <a:ln w="1515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64834" y="5427916"/>
            <a:ext cx="121285" cy="91440"/>
          </a:xfrm>
          <a:custGeom>
            <a:avLst/>
            <a:gdLst/>
            <a:ahLst/>
            <a:cxnLst/>
            <a:rect l="l" t="t" r="r" b="b"/>
            <a:pathLst>
              <a:path w="121285" h="91439">
                <a:moveTo>
                  <a:pt x="0" y="0"/>
                </a:moveTo>
                <a:lnTo>
                  <a:pt x="0" y="90919"/>
                </a:lnTo>
                <a:lnTo>
                  <a:pt x="121284" y="45466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4835" y="5427923"/>
            <a:ext cx="121285" cy="91440"/>
          </a:xfrm>
          <a:custGeom>
            <a:avLst/>
            <a:gdLst/>
            <a:ahLst/>
            <a:cxnLst/>
            <a:rect l="l" t="t" r="r" b="b"/>
            <a:pathLst>
              <a:path w="121285" h="91439">
                <a:moveTo>
                  <a:pt x="121288" y="45454"/>
                </a:moveTo>
                <a:lnTo>
                  <a:pt x="0" y="0"/>
                </a:lnTo>
                <a:lnTo>
                  <a:pt x="0" y="90908"/>
                </a:lnTo>
                <a:lnTo>
                  <a:pt x="121288" y="45454"/>
                </a:lnTo>
                <a:close/>
              </a:path>
            </a:pathLst>
          </a:custGeom>
          <a:ln w="1515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83354" y="2405202"/>
            <a:ext cx="1364615" cy="2591435"/>
          </a:xfrm>
          <a:custGeom>
            <a:avLst/>
            <a:gdLst/>
            <a:ahLst/>
            <a:cxnLst/>
            <a:rect l="l" t="t" r="r" b="b"/>
            <a:pathLst>
              <a:path w="1364614" h="2591435">
                <a:moveTo>
                  <a:pt x="1228039" y="0"/>
                </a:moveTo>
                <a:lnTo>
                  <a:pt x="136448" y="0"/>
                </a:lnTo>
                <a:lnTo>
                  <a:pt x="93319" y="6951"/>
                </a:lnTo>
                <a:lnTo>
                  <a:pt x="55862" y="26309"/>
                </a:lnTo>
                <a:lnTo>
                  <a:pt x="26325" y="55826"/>
                </a:lnTo>
                <a:lnTo>
                  <a:pt x="6955" y="93259"/>
                </a:lnTo>
                <a:lnTo>
                  <a:pt x="0" y="136359"/>
                </a:lnTo>
                <a:lnTo>
                  <a:pt x="0" y="2454541"/>
                </a:lnTo>
                <a:lnTo>
                  <a:pt x="6955" y="2497642"/>
                </a:lnTo>
                <a:lnTo>
                  <a:pt x="26325" y="2535074"/>
                </a:lnTo>
                <a:lnTo>
                  <a:pt x="55862" y="2564592"/>
                </a:lnTo>
                <a:lnTo>
                  <a:pt x="93319" y="2583950"/>
                </a:lnTo>
                <a:lnTo>
                  <a:pt x="136448" y="2590901"/>
                </a:lnTo>
                <a:lnTo>
                  <a:pt x="1228039" y="2590901"/>
                </a:lnTo>
                <a:lnTo>
                  <a:pt x="1271168" y="2583950"/>
                </a:lnTo>
                <a:lnTo>
                  <a:pt x="1308625" y="2564592"/>
                </a:lnTo>
                <a:lnTo>
                  <a:pt x="1338162" y="2535074"/>
                </a:lnTo>
                <a:lnTo>
                  <a:pt x="1357532" y="2497642"/>
                </a:lnTo>
                <a:lnTo>
                  <a:pt x="1364488" y="2454541"/>
                </a:lnTo>
                <a:lnTo>
                  <a:pt x="1364488" y="136359"/>
                </a:lnTo>
                <a:lnTo>
                  <a:pt x="1357532" y="93259"/>
                </a:lnTo>
                <a:lnTo>
                  <a:pt x="1338162" y="55826"/>
                </a:lnTo>
                <a:lnTo>
                  <a:pt x="1308625" y="26309"/>
                </a:lnTo>
                <a:lnTo>
                  <a:pt x="1271168" y="6951"/>
                </a:lnTo>
                <a:lnTo>
                  <a:pt x="122803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83354" y="2405202"/>
            <a:ext cx="1364615" cy="2591435"/>
          </a:xfrm>
          <a:custGeom>
            <a:avLst/>
            <a:gdLst/>
            <a:ahLst/>
            <a:cxnLst/>
            <a:rect l="l" t="t" r="r" b="b"/>
            <a:pathLst>
              <a:path w="1364614" h="2591435">
                <a:moveTo>
                  <a:pt x="136449" y="0"/>
                </a:moveTo>
                <a:lnTo>
                  <a:pt x="1228041" y="0"/>
                </a:lnTo>
                <a:lnTo>
                  <a:pt x="1271172" y="6951"/>
                </a:lnTo>
                <a:lnTo>
                  <a:pt x="1308629" y="26308"/>
                </a:lnTo>
                <a:lnTo>
                  <a:pt x="1338165" y="55826"/>
                </a:lnTo>
                <a:lnTo>
                  <a:pt x="1357534" y="93259"/>
                </a:lnTo>
                <a:lnTo>
                  <a:pt x="1364490" y="136363"/>
                </a:lnTo>
                <a:lnTo>
                  <a:pt x="1364490" y="2454539"/>
                </a:lnTo>
                <a:lnTo>
                  <a:pt x="1357534" y="2497643"/>
                </a:lnTo>
                <a:lnTo>
                  <a:pt x="1338165" y="2535077"/>
                </a:lnTo>
                <a:lnTo>
                  <a:pt x="1308629" y="2564594"/>
                </a:lnTo>
                <a:lnTo>
                  <a:pt x="1271172" y="2583951"/>
                </a:lnTo>
                <a:lnTo>
                  <a:pt x="1228041" y="2590903"/>
                </a:lnTo>
                <a:lnTo>
                  <a:pt x="136449" y="2590903"/>
                </a:lnTo>
                <a:lnTo>
                  <a:pt x="93318" y="2583951"/>
                </a:lnTo>
                <a:lnTo>
                  <a:pt x="55861" y="2564594"/>
                </a:lnTo>
                <a:lnTo>
                  <a:pt x="26324" y="2535077"/>
                </a:lnTo>
                <a:lnTo>
                  <a:pt x="6955" y="2497643"/>
                </a:lnTo>
                <a:lnTo>
                  <a:pt x="0" y="2454539"/>
                </a:lnTo>
                <a:lnTo>
                  <a:pt x="0" y="136363"/>
                </a:lnTo>
                <a:lnTo>
                  <a:pt x="6955" y="93259"/>
                </a:lnTo>
                <a:lnTo>
                  <a:pt x="26324" y="55826"/>
                </a:lnTo>
                <a:lnTo>
                  <a:pt x="55861" y="26308"/>
                </a:lnTo>
                <a:lnTo>
                  <a:pt x="93318" y="6951"/>
                </a:lnTo>
                <a:lnTo>
                  <a:pt x="136449" y="0"/>
                </a:lnTo>
                <a:close/>
              </a:path>
            </a:pathLst>
          </a:custGeom>
          <a:ln w="3031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87821" y="3353292"/>
            <a:ext cx="755650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75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endParaRPr sz="1900">
              <a:latin typeface="Calibri"/>
              <a:cs typeface="Calibri"/>
            </a:endParaRPr>
          </a:p>
          <a:p>
            <a:pPr algn="ctr">
              <a:lnSpc>
                <a:spcPts val="2275"/>
              </a:lnSpc>
            </a:pPr>
            <a:r>
              <a:rPr sz="1900" spc="7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3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900" spc="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30086" y="4859744"/>
            <a:ext cx="1637664" cy="1227455"/>
          </a:xfrm>
          <a:custGeom>
            <a:avLst/>
            <a:gdLst/>
            <a:ahLst/>
            <a:cxnLst/>
            <a:rect l="l" t="t" r="r" b="b"/>
            <a:pathLst>
              <a:path w="1637665" h="1227454">
                <a:moveTo>
                  <a:pt x="1500936" y="0"/>
                </a:moveTo>
                <a:lnTo>
                  <a:pt x="136448" y="0"/>
                </a:lnTo>
                <a:lnTo>
                  <a:pt x="93319" y="6951"/>
                </a:lnTo>
                <a:lnTo>
                  <a:pt x="55862" y="26309"/>
                </a:lnTo>
                <a:lnTo>
                  <a:pt x="26325" y="55826"/>
                </a:lnTo>
                <a:lnTo>
                  <a:pt x="6955" y="93259"/>
                </a:lnTo>
                <a:lnTo>
                  <a:pt x="0" y="136359"/>
                </a:lnTo>
                <a:lnTo>
                  <a:pt x="0" y="1090904"/>
                </a:lnTo>
                <a:lnTo>
                  <a:pt x="6955" y="1134005"/>
                </a:lnTo>
                <a:lnTo>
                  <a:pt x="26325" y="1171437"/>
                </a:lnTo>
                <a:lnTo>
                  <a:pt x="55862" y="1200955"/>
                </a:lnTo>
                <a:lnTo>
                  <a:pt x="93319" y="1220312"/>
                </a:lnTo>
                <a:lnTo>
                  <a:pt x="136448" y="1227264"/>
                </a:lnTo>
                <a:lnTo>
                  <a:pt x="1500936" y="1227264"/>
                </a:lnTo>
                <a:lnTo>
                  <a:pt x="1544066" y="1220312"/>
                </a:lnTo>
                <a:lnTo>
                  <a:pt x="1581523" y="1200955"/>
                </a:lnTo>
                <a:lnTo>
                  <a:pt x="1611059" y="1171437"/>
                </a:lnTo>
                <a:lnTo>
                  <a:pt x="1630429" y="1134005"/>
                </a:lnTo>
                <a:lnTo>
                  <a:pt x="1637385" y="1090904"/>
                </a:lnTo>
                <a:lnTo>
                  <a:pt x="1637385" y="136359"/>
                </a:lnTo>
                <a:lnTo>
                  <a:pt x="1630429" y="93259"/>
                </a:lnTo>
                <a:lnTo>
                  <a:pt x="1611059" y="55826"/>
                </a:lnTo>
                <a:lnTo>
                  <a:pt x="1581523" y="26309"/>
                </a:lnTo>
                <a:lnTo>
                  <a:pt x="1544066" y="6951"/>
                </a:lnTo>
                <a:lnTo>
                  <a:pt x="1500936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30090" y="4859742"/>
            <a:ext cx="1637664" cy="1227455"/>
          </a:xfrm>
          <a:custGeom>
            <a:avLst/>
            <a:gdLst/>
            <a:ahLst/>
            <a:cxnLst/>
            <a:rect l="l" t="t" r="r" b="b"/>
            <a:pathLst>
              <a:path w="1637665" h="1227454">
                <a:moveTo>
                  <a:pt x="136449" y="0"/>
                </a:moveTo>
                <a:lnTo>
                  <a:pt x="1500939" y="0"/>
                </a:lnTo>
                <a:lnTo>
                  <a:pt x="1544070" y="6951"/>
                </a:lnTo>
                <a:lnTo>
                  <a:pt x="1581527" y="26308"/>
                </a:lnTo>
                <a:lnTo>
                  <a:pt x="1611063" y="55826"/>
                </a:lnTo>
                <a:lnTo>
                  <a:pt x="1630432" y="93259"/>
                </a:lnTo>
                <a:lnTo>
                  <a:pt x="1637388" y="136363"/>
                </a:lnTo>
                <a:lnTo>
                  <a:pt x="1637388" y="1090906"/>
                </a:lnTo>
                <a:lnTo>
                  <a:pt x="1630432" y="1134010"/>
                </a:lnTo>
                <a:lnTo>
                  <a:pt x="1611063" y="1171443"/>
                </a:lnTo>
                <a:lnTo>
                  <a:pt x="1581527" y="1200961"/>
                </a:lnTo>
                <a:lnTo>
                  <a:pt x="1544070" y="1220318"/>
                </a:lnTo>
                <a:lnTo>
                  <a:pt x="1500939" y="1227269"/>
                </a:lnTo>
                <a:lnTo>
                  <a:pt x="136449" y="1227269"/>
                </a:lnTo>
                <a:lnTo>
                  <a:pt x="93318" y="1220318"/>
                </a:lnTo>
                <a:lnTo>
                  <a:pt x="55861" y="1200961"/>
                </a:lnTo>
                <a:lnTo>
                  <a:pt x="26324" y="1171443"/>
                </a:lnTo>
                <a:lnTo>
                  <a:pt x="6955" y="1134010"/>
                </a:lnTo>
                <a:lnTo>
                  <a:pt x="0" y="1090906"/>
                </a:lnTo>
                <a:lnTo>
                  <a:pt x="0" y="136363"/>
                </a:lnTo>
                <a:lnTo>
                  <a:pt x="6955" y="93259"/>
                </a:lnTo>
                <a:lnTo>
                  <a:pt x="26324" y="55826"/>
                </a:lnTo>
                <a:lnTo>
                  <a:pt x="55861" y="26308"/>
                </a:lnTo>
                <a:lnTo>
                  <a:pt x="93318" y="6951"/>
                </a:lnTo>
                <a:lnTo>
                  <a:pt x="136449" y="0"/>
                </a:lnTo>
                <a:close/>
              </a:path>
            </a:pathLst>
          </a:custGeom>
          <a:ln w="303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71002" y="5269961"/>
            <a:ext cx="7556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7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3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900" spc="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00173" y="3632466"/>
            <a:ext cx="1637664" cy="1227455"/>
          </a:xfrm>
          <a:custGeom>
            <a:avLst/>
            <a:gdLst/>
            <a:ahLst/>
            <a:cxnLst/>
            <a:rect l="l" t="t" r="r" b="b"/>
            <a:pathLst>
              <a:path w="1637664" h="1227454">
                <a:moveTo>
                  <a:pt x="1500936" y="0"/>
                </a:moveTo>
                <a:lnTo>
                  <a:pt x="136448" y="0"/>
                </a:lnTo>
                <a:lnTo>
                  <a:pt x="93319" y="6952"/>
                </a:lnTo>
                <a:lnTo>
                  <a:pt x="55862" y="26313"/>
                </a:lnTo>
                <a:lnTo>
                  <a:pt x="26325" y="55835"/>
                </a:lnTo>
                <a:lnTo>
                  <a:pt x="6955" y="93270"/>
                </a:lnTo>
                <a:lnTo>
                  <a:pt x="0" y="136372"/>
                </a:lnTo>
                <a:lnTo>
                  <a:pt x="0" y="1090917"/>
                </a:lnTo>
                <a:lnTo>
                  <a:pt x="6955" y="1134018"/>
                </a:lnTo>
                <a:lnTo>
                  <a:pt x="26325" y="1171450"/>
                </a:lnTo>
                <a:lnTo>
                  <a:pt x="55862" y="1200968"/>
                </a:lnTo>
                <a:lnTo>
                  <a:pt x="93319" y="1220325"/>
                </a:lnTo>
                <a:lnTo>
                  <a:pt x="136448" y="1227277"/>
                </a:lnTo>
                <a:lnTo>
                  <a:pt x="1500936" y="1227277"/>
                </a:lnTo>
                <a:lnTo>
                  <a:pt x="1544066" y="1220325"/>
                </a:lnTo>
                <a:lnTo>
                  <a:pt x="1581523" y="1200968"/>
                </a:lnTo>
                <a:lnTo>
                  <a:pt x="1611059" y="1171450"/>
                </a:lnTo>
                <a:lnTo>
                  <a:pt x="1630429" y="1134018"/>
                </a:lnTo>
                <a:lnTo>
                  <a:pt x="1637385" y="1090917"/>
                </a:lnTo>
                <a:lnTo>
                  <a:pt x="1637385" y="136372"/>
                </a:lnTo>
                <a:lnTo>
                  <a:pt x="1630429" y="93270"/>
                </a:lnTo>
                <a:lnTo>
                  <a:pt x="1611059" y="55835"/>
                </a:lnTo>
                <a:lnTo>
                  <a:pt x="1581523" y="26313"/>
                </a:lnTo>
                <a:lnTo>
                  <a:pt x="1544066" y="6952"/>
                </a:lnTo>
                <a:lnTo>
                  <a:pt x="1500936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00169" y="3632472"/>
            <a:ext cx="1637664" cy="1227455"/>
          </a:xfrm>
          <a:custGeom>
            <a:avLst/>
            <a:gdLst/>
            <a:ahLst/>
            <a:cxnLst/>
            <a:rect l="l" t="t" r="r" b="b"/>
            <a:pathLst>
              <a:path w="1637664" h="1227454">
                <a:moveTo>
                  <a:pt x="136449" y="0"/>
                </a:moveTo>
                <a:lnTo>
                  <a:pt x="1500939" y="0"/>
                </a:lnTo>
                <a:lnTo>
                  <a:pt x="1544070" y="6951"/>
                </a:lnTo>
                <a:lnTo>
                  <a:pt x="1581527" y="26308"/>
                </a:lnTo>
                <a:lnTo>
                  <a:pt x="1611063" y="55826"/>
                </a:lnTo>
                <a:lnTo>
                  <a:pt x="1630432" y="93259"/>
                </a:lnTo>
                <a:lnTo>
                  <a:pt x="1637388" y="136363"/>
                </a:lnTo>
                <a:lnTo>
                  <a:pt x="1637388" y="1090906"/>
                </a:lnTo>
                <a:lnTo>
                  <a:pt x="1630432" y="1134010"/>
                </a:lnTo>
                <a:lnTo>
                  <a:pt x="1611063" y="1171443"/>
                </a:lnTo>
                <a:lnTo>
                  <a:pt x="1581527" y="1200961"/>
                </a:lnTo>
                <a:lnTo>
                  <a:pt x="1544070" y="1220318"/>
                </a:lnTo>
                <a:lnTo>
                  <a:pt x="1500939" y="1227269"/>
                </a:lnTo>
                <a:lnTo>
                  <a:pt x="136449" y="1227269"/>
                </a:lnTo>
                <a:lnTo>
                  <a:pt x="93318" y="1220318"/>
                </a:lnTo>
                <a:lnTo>
                  <a:pt x="55861" y="1200961"/>
                </a:lnTo>
                <a:lnTo>
                  <a:pt x="26324" y="1171443"/>
                </a:lnTo>
                <a:lnTo>
                  <a:pt x="6955" y="1134010"/>
                </a:lnTo>
                <a:lnTo>
                  <a:pt x="0" y="1090906"/>
                </a:lnTo>
                <a:lnTo>
                  <a:pt x="0" y="136363"/>
                </a:lnTo>
                <a:lnTo>
                  <a:pt x="6955" y="93259"/>
                </a:lnTo>
                <a:lnTo>
                  <a:pt x="26324" y="55826"/>
                </a:lnTo>
                <a:lnTo>
                  <a:pt x="55861" y="26308"/>
                </a:lnTo>
                <a:lnTo>
                  <a:pt x="93318" y="6951"/>
                </a:lnTo>
                <a:lnTo>
                  <a:pt x="136449" y="0"/>
                </a:lnTo>
                <a:close/>
              </a:path>
            </a:pathLst>
          </a:custGeom>
          <a:ln w="3030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411072" y="4042683"/>
            <a:ext cx="6159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5" dirty="0">
                <a:solidFill>
                  <a:srgbClr val="FFFFFF"/>
                </a:solidFill>
                <a:latin typeface="Calibri"/>
                <a:cs typeface="Calibri"/>
              </a:rPr>
              <a:t>Clie</a:t>
            </a:r>
            <a:r>
              <a:rPr sz="1900" spc="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613100" y="3427927"/>
            <a:ext cx="351790" cy="273050"/>
          </a:xfrm>
          <a:custGeom>
            <a:avLst/>
            <a:gdLst/>
            <a:ahLst/>
            <a:cxnLst/>
            <a:rect l="l" t="t" r="r" b="b"/>
            <a:pathLst>
              <a:path w="351789" h="273050">
                <a:moveTo>
                  <a:pt x="0" y="272726"/>
                </a:moveTo>
                <a:lnTo>
                  <a:pt x="251672" y="272726"/>
                </a:lnTo>
                <a:lnTo>
                  <a:pt x="251672" y="136363"/>
                </a:lnTo>
                <a:lnTo>
                  <a:pt x="251672" y="0"/>
                </a:lnTo>
                <a:lnTo>
                  <a:pt x="351735" y="0"/>
                </a:lnTo>
              </a:path>
            </a:pathLst>
          </a:custGeom>
          <a:ln w="1515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64834" y="3382467"/>
            <a:ext cx="121285" cy="91440"/>
          </a:xfrm>
          <a:custGeom>
            <a:avLst/>
            <a:gdLst/>
            <a:ahLst/>
            <a:cxnLst/>
            <a:rect l="l" t="t" r="r" b="b"/>
            <a:pathLst>
              <a:path w="121285" h="91439">
                <a:moveTo>
                  <a:pt x="0" y="0"/>
                </a:moveTo>
                <a:lnTo>
                  <a:pt x="0" y="90919"/>
                </a:lnTo>
                <a:lnTo>
                  <a:pt x="121284" y="45465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64835" y="3382473"/>
            <a:ext cx="121285" cy="91440"/>
          </a:xfrm>
          <a:custGeom>
            <a:avLst/>
            <a:gdLst/>
            <a:ahLst/>
            <a:cxnLst/>
            <a:rect l="l" t="t" r="r" b="b"/>
            <a:pathLst>
              <a:path w="121285" h="91439">
                <a:moveTo>
                  <a:pt x="121288" y="45454"/>
                </a:moveTo>
                <a:lnTo>
                  <a:pt x="0" y="0"/>
                </a:lnTo>
                <a:lnTo>
                  <a:pt x="0" y="90908"/>
                </a:lnTo>
                <a:lnTo>
                  <a:pt x="121288" y="45454"/>
                </a:lnTo>
                <a:close/>
              </a:path>
            </a:pathLst>
          </a:custGeom>
          <a:ln w="1515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91810" y="3655199"/>
            <a:ext cx="121285" cy="91440"/>
          </a:xfrm>
          <a:custGeom>
            <a:avLst/>
            <a:gdLst/>
            <a:ahLst/>
            <a:cxnLst/>
            <a:rect l="l" t="t" r="r" b="b"/>
            <a:pathLst>
              <a:path w="121285" h="91439">
                <a:moveTo>
                  <a:pt x="121285" y="0"/>
                </a:moveTo>
                <a:lnTo>
                  <a:pt x="0" y="45453"/>
                </a:lnTo>
                <a:lnTo>
                  <a:pt x="121285" y="90906"/>
                </a:lnTo>
                <a:lnTo>
                  <a:pt x="12128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91812" y="3655200"/>
            <a:ext cx="121285" cy="91440"/>
          </a:xfrm>
          <a:custGeom>
            <a:avLst/>
            <a:gdLst/>
            <a:ahLst/>
            <a:cxnLst/>
            <a:rect l="l" t="t" r="r" b="b"/>
            <a:pathLst>
              <a:path w="121285" h="91439">
                <a:moveTo>
                  <a:pt x="0" y="45454"/>
                </a:moveTo>
                <a:lnTo>
                  <a:pt x="121288" y="90908"/>
                </a:lnTo>
                <a:lnTo>
                  <a:pt x="121288" y="0"/>
                </a:lnTo>
                <a:lnTo>
                  <a:pt x="0" y="45454"/>
                </a:lnTo>
                <a:close/>
              </a:path>
            </a:pathLst>
          </a:custGeom>
          <a:ln w="1515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2780">
              <a:lnSpc>
                <a:spcPct val="100000"/>
              </a:lnSpc>
            </a:pPr>
            <a:r>
              <a:rPr spc="-5" dirty="0">
                <a:solidFill>
                  <a:srgbClr val="58595B"/>
                </a:solidFill>
              </a:rPr>
              <a:t>Microservices:</a:t>
            </a:r>
            <a:r>
              <a:rPr spc="-155" dirty="0">
                <a:solidFill>
                  <a:srgbClr val="58595B"/>
                </a:solidFill>
              </a:rPr>
              <a:t> </a:t>
            </a:r>
            <a:r>
              <a:rPr spc="7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033000" y="3556000"/>
            <a:ext cx="4953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33000" y="6985000"/>
            <a:ext cx="4953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90400" y="6184900"/>
            <a:ext cx="4953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400" y="4470400"/>
            <a:ext cx="4953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33000" y="5270500"/>
            <a:ext cx="4953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6200" y="28067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2573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914400"/>
                </a:lnTo>
                <a:lnTo>
                  <a:pt x="8981" y="958893"/>
                </a:lnTo>
                <a:lnTo>
                  <a:pt x="33475" y="995224"/>
                </a:lnTo>
                <a:lnTo>
                  <a:pt x="69806" y="1019718"/>
                </a:lnTo>
                <a:lnTo>
                  <a:pt x="114300" y="1028700"/>
                </a:lnTo>
                <a:lnTo>
                  <a:pt x="1257300" y="1028700"/>
                </a:lnTo>
                <a:lnTo>
                  <a:pt x="1301793" y="1019718"/>
                </a:lnTo>
                <a:lnTo>
                  <a:pt x="1338124" y="995224"/>
                </a:lnTo>
                <a:lnTo>
                  <a:pt x="1362618" y="958893"/>
                </a:lnTo>
                <a:lnTo>
                  <a:pt x="1371600" y="914400"/>
                </a:lnTo>
                <a:lnTo>
                  <a:pt x="1371600" y="114300"/>
                </a:lnTo>
                <a:lnTo>
                  <a:pt x="1362618" y="69806"/>
                </a:lnTo>
                <a:lnTo>
                  <a:pt x="1338124" y="33475"/>
                </a:lnTo>
                <a:lnTo>
                  <a:pt x="1301793" y="8981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6200" y="28067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14300" y="0"/>
                </a:moveTo>
                <a:lnTo>
                  <a:pt x="1257300" y="0"/>
                </a:lnTo>
                <a:lnTo>
                  <a:pt x="1301793" y="8981"/>
                </a:lnTo>
                <a:lnTo>
                  <a:pt x="1338124" y="33475"/>
                </a:lnTo>
                <a:lnTo>
                  <a:pt x="1362618" y="69806"/>
                </a:lnTo>
                <a:lnTo>
                  <a:pt x="1371600" y="114300"/>
                </a:lnTo>
                <a:lnTo>
                  <a:pt x="1371600" y="914400"/>
                </a:lnTo>
                <a:lnTo>
                  <a:pt x="1362618" y="958893"/>
                </a:lnTo>
                <a:lnTo>
                  <a:pt x="1338124" y="995224"/>
                </a:lnTo>
                <a:lnTo>
                  <a:pt x="1301793" y="1019718"/>
                </a:lnTo>
                <a:lnTo>
                  <a:pt x="1257300" y="1028700"/>
                </a:lnTo>
                <a:lnTo>
                  <a:pt x="114300" y="1028700"/>
                </a:lnTo>
                <a:lnTo>
                  <a:pt x="69806" y="1019718"/>
                </a:lnTo>
                <a:lnTo>
                  <a:pt x="33475" y="995224"/>
                </a:lnTo>
                <a:lnTo>
                  <a:pt x="8981" y="958893"/>
                </a:lnTo>
                <a:lnTo>
                  <a:pt x="0" y="914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46920" y="3039110"/>
            <a:ext cx="81026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marR="5080" indent="-86995">
              <a:lnSpc>
                <a:spcPts val="1900"/>
              </a:lnSpc>
            </a:pPr>
            <a:r>
              <a:rPr sz="1600" spc="30" dirty="0">
                <a:solidFill>
                  <a:srgbClr val="797979"/>
                </a:solidFill>
                <a:latin typeface="Calibri"/>
                <a:cs typeface="Calibri"/>
              </a:rPr>
              <a:t>Acc</a:t>
            </a:r>
            <a:r>
              <a:rPr sz="1600" spc="40" dirty="0">
                <a:solidFill>
                  <a:srgbClr val="797979"/>
                </a:solidFill>
                <a:latin typeface="Calibri"/>
                <a:cs typeface="Calibri"/>
              </a:rPr>
              <a:t>ou</a:t>
            </a:r>
            <a:r>
              <a:rPr sz="1600" spc="30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797979"/>
                </a:solidFill>
                <a:latin typeface="Calibri"/>
                <a:cs typeface="Calibri"/>
              </a:rPr>
              <a:t>ts  </a:t>
            </a:r>
            <a:r>
              <a:rPr sz="1600" spc="20" dirty="0">
                <a:solidFill>
                  <a:srgbClr val="797979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15550" y="360680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5100" y="0"/>
                </a:moveTo>
                <a:lnTo>
                  <a:pt x="99376" y="2696"/>
                </a:lnTo>
                <a:lnTo>
                  <a:pt x="47059" y="10048"/>
                </a:lnTo>
                <a:lnTo>
                  <a:pt x="12488" y="20949"/>
                </a:lnTo>
                <a:lnTo>
                  <a:pt x="0" y="34289"/>
                </a:lnTo>
                <a:lnTo>
                  <a:pt x="0" y="308610"/>
                </a:lnTo>
                <a:lnTo>
                  <a:pt x="12488" y="321950"/>
                </a:lnTo>
                <a:lnTo>
                  <a:pt x="47059" y="332851"/>
                </a:lnTo>
                <a:lnTo>
                  <a:pt x="99376" y="340203"/>
                </a:lnTo>
                <a:lnTo>
                  <a:pt x="165100" y="342900"/>
                </a:lnTo>
                <a:lnTo>
                  <a:pt x="232807" y="340203"/>
                </a:lnTo>
                <a:lnTo>
                  <a:pt x="289490" y="332851"/>
                </a:lnTo>
                <a:lnTo>
                  <a:pt x="328427" y="321950"/>
                </a:lnTo>
                <a:lnTo>
                  <a:pt x="342900" y="308610"/>
                </a:lnTo>
                <a:lnTo>
                  <a:pt x="342900" y="34289"/>
                </a:lnTo>
                <a:lnTo>
                  <a:pt x="328427" y="20949"/>
                </a:lnTo>
                <a:lnTo>
                  <a:pt x="289490" y="10048"/>
                </a:lnTo>
                <a:lnTo>
                  <a:pt x="232807" y="2696"/>
                </a:lnTo>
                <a:lnTo>
                  <a:pt x="16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09200" y="3606800"/>
            <a:ext cx="349250" cy="342900"/>
          </a:xfrm>
          <a:custGeom>
            <a:avLst/>
            <a:gdLst/>
            <a:ahLst/>
            <a:cxnLst/>
            <a:rect l="l" t="t" r="r" b="b"/>
            <a:pathLst>
              <a:path w="349250" h="342900">
                <a:moveTo>
                  <a:pt x="6350" y="308610"/>
                </a:moveTo>
                <a:lnTo>
                  <a:pt x="6350" y="34289"/>
                </a:lnTo>
                <a:lnTo>
                  <a:pt x="18838" y="20949"/>
                </a:lnTo>
                <a:lnTo>
                  <a:pt x="53409" y="10048"/>
                </a:lnTo>
                <a:lnTo>
                  <a:pt x="105726" y="2696"/>
                </a:lnTo>
                <a:lnTo>
                  <a:pt x="171450" y="0"/>
                </a:lnTo>
                <a:lnTo>
                  <a:pt x="239157" y="2696"/>
                </a:lnTo>
                <a:lnTo>
                  <a:pt x="295840" y="10048"/>
                </a:lnTo>
                <a:lnTo>
                  <a:pt x="334777" y="20949"/>
                </a:lnTo>
                <a:lnTo>
                  <a:pt x="349250" y="34289"/>
                </a:lnTo>
                <a:lnTo>
                  <a:pt x="349250" y="308610"/>
                </a:lnTo>
                <a:lnTo>
                  <a:pt x="334777" y="321950"/>
                </a:lnTo>
                <a:lnTo>
                  <a:pt x="295840" y="332851"/>
                </a:lnTo>
                <a:lnTo>
                  <a:pt x="239157" y="340203"/>
                </a:lnTo>
                <a:lnTo>
                  <a:pt x="171450" y="342900"/>
                </a:lnTo>
                <a:lnTo>
                  <a:pt x="104734" y="340203"/>
                </a:lnTo>
                <a:lnTo>
                  <a:pt x="50234" y="332851"/>
                </a:lnTo>
                <a:lnTo>
                  <a:pt x="13480" y="321950"/>
                </a:lnTo>
                <a:lnTo>
                  <a:pt x="0" y="3086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09200" y="3641090"/>
            <a:ext cx="342900" cy="34290"/>
          </a:xfrm>
          <a:custGeom>
            <a:avLst/>
            <a:gdLst/>
            <a:ahLst/>
            <a:cxnLst/>
            <a:rect l="l" t="t" r="r" b="b"/>
            <a:pathLst>
              <a:path w="342900" h="34289">
                <a:moveTo>
                  <a:pt x="0" y="0"/>
                </a:moveTo>
                <a:lnTo>
                  <a:pt x="13480" y="13340"/>
                </a:lnTo>
                <a:lnTo>
                  <a:pt x="50234" y="24241"/>
                </a:lnTo>
                <a:lnTo>
                  <a:pt x="104734" y="31593"/>
                </a:lnTo>
                <a:lnTo>
                  <a:pt x="171450" y="34290"/>
                </a:lnTo>
                <a:lnTo>
                  <a:pt x="238165" y="31593"/>
                </a:lnTo>
                <a:lnTo>
                  <a:pt x="292665" y="24241"/>
                </a:lnTo>
                <a:lnTo>
                  <a:pt x="329419" y="13340"/>
                </a:lnTo>
                <a:lnTo>
                  <a:pt x="342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6200" y="62357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2573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914400"/>
                </a:lnTo>
                <a:lnTo>
                  <a:pt x="8981" y="958893"/>
                </a:lnTo>
                <a:lnTo>
                  <a:pt x="33475" y="995224"/>
                </a:lnTo>
                <a:lnTo>
                  <a:pt x="69806" y="1019718"/>
                </a:lnTo>
                <a:lnTo>
                  <a:pt x="114300" y="1028700"/>
                </a:lnTo>
                <a:lnTo>
                  <a:pt x="1257300" y="1028700"/>
                </a:lnTo>
                <a:lnTo>
                  <a:pt x="1301793" y="1019718"/>
                </a:lnTo>
                <a:lnTo>
                  <a:pt x="1338124" y="995224"/>
                </a:lnTo>
                <a:lnTo>
                  <a:pt x="1362618" y="958893"/>
                </a:lnTo>
                <a:lnTo>
                  <a:pt x="1371600" y="914400"/>
                </a:lnTo>
                <a:lnTo>
                  <a:pt x="1371600" y="114300"/>
                </a:lnTo>
                <a:lnTo>
                  <a:pt x="1362618" y="69806"/>
                </a:lnTo>
                <a:lnTo>
                  <a:pt x="1338124" y="33475"/>
                </a:lnTo>
                <a:lnTo>
                  <a:pt x="1301793" y="8981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6200" y="62357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14300" y="0"/>
                </a:moveTo>
                <a:lnTo>
                  <a:pt x="1257300" y="0"/>
                </a:lnTo>
                <a:lnTo>
                  <a:pt x="1301793" y="8981"/>
                </a:lnTo>
                <a:lnTo>
                  <a:pt x="1338124" y="33475"/>
                </a:lnTo>
                <a:lnTo>
                  <a:pt x="1362618" y="69806"/>
                </a:lnTo>
                <a:lnTo>
                  <a:pt x="1371600" y="114300"/>
                </a:lnTo>
                <a:lnTo>
                  <a:pt x="1371600" y="914400"/>
                </a:lnTo>
                <a:lnTo>
                  <a:pt x="1362618" y="958893"/>
                </a:lnTo>
                <a:lnTo>
                  <a:pt x="1338124" y="995224"/>
                </a:lnTo>
                <a:lnTo>
                  <a:pt x="1301793" y="1019718"/>
                </a:lnTo>
                <a:lnTo>
                  <a:pt x="1257300" y="1028700"/>
                </a:lnTo>
                <a:lnTo>
                  <a:pt x="114300" y="1028700"/>
                </a:lnTo>
                <a:lnTo>
                  <a:pt x="69806" y="1019718"/>
                </a:lnTo>
                <a:lnTo>
                  <a:pt x="33475" y="995224"/>
                </a:lnTo>
                <a:lnTo>
                  <a:pt x="8981" y="958893"/>
                </a:lnTo>
                <a:lnTo>
                  <a:pt x="0" y="914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64904" y="6468109"/>
            <a:ext cx="77470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5080" indent="-68580">
              <a:lnSpc>
                <a:spcPts val="1900"/>
              </a:lnSpc>
            </a:pPr>
            <a:r>
              <a:rPr sz="1600" spc="-10" dirty="0">
                <a:solidFill>
                  <a:srgbClr val="797979"/>
                </a:solidFill>
                <a:latin typeface="Calibri"/>
                <a:cs typeface="Calibri"/>
              </a:rPr>
              <a:t>P</a:t>
            </a:r>
            <a:r>
              <a:rPr sz="1600" spc="-55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600" spc="45" dirty="0">
                <a:solidFill>
                  <a:srgbClr val="797979"/>
                </a:solidFill>
                <a:latin typeface="Calibri"/>
                <a:cs typeface="Calibri"/>
              </a:rPr>
              <a:t>odu</a:t>
            </a:r>
            <a:r>
              <a:rPr sz="1600" spc="50" dirty="0">
                <a:solidFill>
                  <a:srgbClr val="797979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797979"/>
                </a:solidFill>
                <a:latin typeface="Calibri"/>
                <a:cs typeface="Calibri"/>
              </a:rPr>
              <a:t>ts  </a:t>
            </a:r>
            <a:r>
              <a:rPr sz="1600" spc="20" dirty="0">
                <a:solidFill>
                  <a:srgbClr val="797979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15550" y="703580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5100" y="0"/>
                </a:moveTo>
                <a:lnTo>
                  <a:pt x="99376" y="2696"/>
                </a:lnTo>
                <a:lnTo>
                  <a:pt x="47059" y="10048"/>
                </a:lnTo>
                <a:lnTo>
                  <a:pt x="12488" y="20949"/>
                </a:lnTo>
                <a:lnTo>
                  <a:pt x="0" y="34289"/>
                </a:lnTo>
                <a:lnTo>
                  <a:pt x="0" y="308610"/>
                </a:lnTo>
                <a:lnTo>
                  <a:pt x="12488" y="321950"/>
                </a:lnTo>
                <a:lnTo>
                  <a:pt x="47059" y="332851"/>
                </a:lnTo>
                <a:lnTo>
                  <a:pt x="99376" y="340203"/>
                </a:lnTo>
                <a:lnTo>
                  <a:pt x="165100" y="342900"/>
                </a:lnTo>
                <a:lnTo>
                  <a:pt x="232807" y="340203"/>
                </a:lnTo>
                <a:lnTo>
                  <a:pt x="289490" y="332851"/>
                </a:lnTo>
                <a:lnTo>
                  <a:pt x="328427" y="321950"/>
                </a:lnTo>
                <a:lnTo>
                  <a:pt x="342900" y="308610"/>
                </a:lnTo>
                <a:lnTo>
                  <a:pt x="342900" y="34289"/>
                </a:lnTo>
                <a:lnTo>
                  <a:pt x="328427" y="20949"/>
                </a:lnTo>
                <a:lnTo>
                  <a:pt x="289490" y="10048"/>
                </a:lnTo>
                <a:lnTo>
                  <a:pt x="232807" y="2696"/>
                </a:lnTo>
                <a:lnTo>
                  <a:pt x="16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09200" y="7035800"/>
            <a:ext cx="349250" cy="342900"/>
          </a:xfrm>
          <a:custGeom>
            <a:avLst/>
            <a:gdLst/>
            <a:ahLst/>
            <a:cxnLst/>
            <a:rect l="l" t="t" r="r" b="b"/>
            <a:pathLst>
              <a:path w="349250" h="342900">
                <a:moveTo>
                  <a:pt x="6350" y="308609"/>
                </a:moveTo>
                <a:lnTo>
                  <a:pt x="6350" y="34289"/>
                </a:lnTo>
                <a:lnTo>
                  <a:pt x="18838" y="20949"/>
                </a:lnTo>
                <a:lnTo>
                  <a:pt x="53409" y="10048"/>
                </a:lnTo>
                <a:lnTo>
                  <a:pt x="105726" y="2696"/>
                </a:lnTo>
                <a:lnTo>
                  <a:pt x="171450" y="0"/>
                </a:lnTo>
                <a:lnTo>
                  <a:pt x="239157" y="2696"/>
                </a:lnTo>
                <a:lnTo>
                  <a:pt x="295840" y="10048"/>
                </a:lnTo>
                <a:lnTo>
                  <a:pt x="334777" y="20949"/>
                </a:lnTo>
                <a:lnTo>
                  <a:pt x="349250" y="34289"/>
                </a:lnTo>
                <a:lnTo>
                  <a:pt x="349250" y="308609"/>
                </a:lnTo>
                <a:lnTo>
                  <a:pt x="334777" y="321950"/>
                </a:lnTo>
                <a:lnTo>
                  <a:pt x="295840" y="332851"/>
                </a:lnTo>
                <a:lnTo>
                  <a:pt x="239157" y="340203"/>
                </a:lnTo>
                <a:lnTo>
                  <a:pt x="171450" y="342900"/>
                </a:lnTo>
                <a:lnTo>
                  <a:pt x="104734" y="340203"/>
                </a:lnTo>
                <a:lnTo>
                  <a:pt x="50234" y="332851"/>
                </a:lnTo>
                <a:lnTo>
                  <a:pt x="13480" y="321950"/>
                </a:lnTo>
                <a:lnTo>
                  <a:pt x="0" y="3086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09200" y="7070090"/>
            <a:ext cx="342900" cy="34290"/>
          </a:xfrm>
          <a:custGeom>
            <a:avLst/>
            <a:gdLst/>
            <a:ahLst/>
            <a:cxnLst/>
            <a:rect l="l" t="t" r="r" b="b"/>
            <a:pathLst>
              <a:path w="342900" h="34290">
                <a:moveTo>
                  <a:pt x="0" y="0"/>
                </a:moveTo>
                <a:lnTo>
                  <a:pt x="13480" y="13340"/>
                </a:lnTo>
                <a:lnTo>
                  <a:pt x="50234" y="24241"/>
                </a:lnTo>
                <a:lnTo>
                  <a:pt x="104734" y="31593"/>
                </a:lnTo>
                <a:lnTo>
                  <a:pt x="171450" y="34289"/>
                </a:lnTo>
                <a:lnTo>
                  <a:pt x="238165" y="31593"/>
                </a:lnTo>
                <a:lnTo>
                  <a:pt x="292665" y="24241"/>
                </a:lnTo>
                <a:lnTo>
                  <a:pt x="329419" y="13340"/>
                </a:lnTo>
                <a:lnTo>
                  <a:pt x="342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23600" y="54356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2573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914400"/>
                </a:lnTo>
                <a:lnTo>
                  <a:pt x="8981" y="958893"/>
                </a:lnTo>
                <a:lnTo>
                  <a:pt x="33475" y="995224"/>
                </a:lnTo>
                <a:lnTo>
                  <a:pt x="69806" y="1019718"/>
                </a:lnTo>
                <a:lnTo>
                  <a:pt x="114300" y="1028700"/>
                </a:lnTo>
                <a:lnTo>
                  <a:pt x="1257300" y="1028700"/>
                </a:lnTo>
                <a:lnTo>
                  <a:pt x="1301793" y="1019718"/>
                </a:lnTo>
                <a:lnTo>
                  <a:pt x="1338124" y="995224"/>
                </a:lnTo>
                <a:lnTo>
                  <a:pt x="1362618" y="958893"/>
                </a:lnTo>
                <a:lnTo>
                  <a:pt x="1371600" y="914400"/>
                </a:lnTo>
                <a:lnTo>
                  <a:pt x="1371600" y="114300"/>
                </a:lnTo>
                <a:lnTo>
                  <a:pt x="1362618" y="69806"/>
                </a:lnTo>
                <a:lnTo>
                  <a:pt x="1338124" y="33475"/>
                </a:lnTo>
                <a:lnTo>
                  <a:pt x="1301793" y="8981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23600" y="54356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14300" y="0"/>
                </a:moveTo>
                <a:lnTo>
                  <a:pt x="1257300" y="0"/>
                </a:lnTo>
                <a:lnTo>
                  <a:pt x="1301793" y="8981"/>
                </a:lnTo>
                <a:lnTo>
                  <a:pt x="1338124" y="33475"/>
                </a:lnTo>
                <a:lnTo>
                  <a:pt x="1362618" y="69806"/>
                </a:lnTo>
                <a:lnTo>
                  <a:pt x="1371600" y="114300"/>
                </a:lnTo>
                <a:lnTo>
                  <a:pt x="1371600" y="914400"/>
                </a:lnTo>
                <a:lnTo>
                  <a:pt x="1362618" y="958893"/>
                </a:lnTo>
                <a:lnTo>
                  <a:pt x="1338124" y="995224"/>
                </a:lnTo>
                <a:lnTo>
                  <a:pt x="1301793" y="1019718"/>
                </a:lnTo>
                <a:lnTo>
                  <a:pt x="1257300" y="1028700"/>
                </a:lnTo>
                <a:lnTo>
                  <a:pt x="114300" y="1028700"/>
                </a:lnTo>
                <a:lnTo>
                  <a:pt x="69806" y="1019718"/>
                </a:lnTo>
                <a:lnTo>
                  <a:pt x="33475" y="995224"/>
                </a:lnTo>
                <a:lnTo>
                  <a:pt x="8981" y="958893"/>
                </a:lnTo>
                <a:lnTo>
                  <a:pt x="0" y="914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289182" y="5668009"/>
            <a:ext cx="84074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5080" indent="-102235">
              <a:lnSpc>
                <a:spcPts val="1900"/>
              </a:lnSpc>
            </a:pPr>
            <a:r>
              <a:rPr sz="1600" spc="-10" dirty="0">
                <a:solidFill>
                  <a:srgbClr val="797979"/>
                </a:solidFill>
                <a:latin typeface="Calibri"/>
                <a:cs typeface="Calibri"/>
              </a:rPr>
              <a:t>I</a:t>
            </a:r>
            <a:r>
              <a:rPr sz="1600" spc="20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sz="1600" spc="25" dirty="0">
                <a:solidFill>
                  <a:srgbClr val="797979"/>
                </a:solidFill>
                <a:latin typeface="Calibri"/>
                <a:cs typeface="Calibri"/>
              </a:rPr>
              <a:t>ve</a:t>
            </a:r>
            <a:r>
              <a:rPr sz="1600" spc="15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sz="1600" spc="-20" dirty="0">
                <a:solidFill>
                  <a:srgbClr val="797979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797979"/>
                </a:solidFill>
                <a:latin typeface="Calibri"/>
                <a:cs typeface="Calibri"/>
              </a:rPr>
              <a:t>o</a:t>
            </a:r>
            <a:r>
              <a:rPr sz="1600" spc="40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600" spc="15" dirty="0">
                <a:solidFill>
                  <a:srgbClr val="797979"/>
                </a:solidFill>
                <a:latin typeface="Calibri"/>
                <a:cs typeface="Calibri"/>
              </a:rPr>
              <a:t>y  </a:t>
            </a:r>
            <a:r>
              <a:rPr sz="1600" spc="20" dirty="0">
                <a:solidFill>
                  <a:srgbClr val="797979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172950" y="623570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5100" y="0"/>
                </a:moveTo>
                <a:lnTo>
                  <a:pt x="99376" y="2696"/>
                </a:lnTo>
                <a:lnTo>
                  <a:pt x="47059" y="10048"/>
                </a:lnTo>
                <a:lnTo>
                  <a:pt x="12488" y="20949"/>
                </a:lnTo>
                <a:lnTo>
                  <a:pt x="0" y="34289"/>
                </a:lnTo>
                <a:lnTo>
                  <a:pt x="0" y="308610"/>
                </a:lnTo>
                <a:lnTo>
                  <a:pt x="12488" y="321950"/>
                </a:lnTo>
                <a:lnTo>
                  <a:pt x="47059" y="332851"/>
                </a:lnTo>
                <a:lnTo>
                  <a:pt x="99376" y="340203"/>
                </a:lnTo>
                <a:lnTo>
                  <a:pt x="165100" y="342900"/>
                </a:lnTo>
                <a:lnTo>
                  <a:pt x="232807" y="340203"/>
                </a:lnTo>
                <a:lnTo>
                  <a:pt x="289490" y="332851"/>
                </a:lnTo>
                <a:lnTo>
                  <a:pt x="328427" y="321950"/>
                </a:lnTo>
                <a:lnTo>
                  <a:pt x="342900" y="308610"/>
                </a:lnTo>
                <a:lnTo>
                  <a:pt x="342900" y="34289"/>
                </a:lnTo>
                <a:lnTo>
                  <a:pt x="328427" y="20949"/>
                </a:lnTo>
                <a:lnTo>
                  <a:pt x="289490" y="10048"/>
                </a:lnTo>
                <a:lnTo>
                  <a:pt x="232807" y="2696"/>
                </a:lnTo>
                <a:lnTo>
                  <a:pt x="16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66600" y="6235700"/>
            <a:ext cx="349250" cy="342900"/>
          </a:xfrm>
          <a:custGeom>
            <a:avLst/>
            <a:gdLst/>
            <a:ahLst/>
            <a:cxnLst/>
            <a:rect l="l" t="t" r="r" b="b"/>
            <a:pathLst>
              <a:path w="349250" h="342900">
                <a:moveTo>
                  <a:pt x="6350" y="308610"/>
                </a:moveTo>
                <a:lnTo>
                  <a:pt x="6350" y="34289"/>
                </a:lnTo>
                <a:lnTo>
                  <a:pt x="18838" y="20949"/>
                </a:lnTo>
                <a:lnTo>
                  <a:pt x="53409" y="10048"/>
                </a:lnTo>
                <a:lnTo>
                  <a:pt x="105726" y="2696"/>
                </a:lnTo>
                <a:lnTo>
                  <a:pt x="171450" y="0"/>
                </a:lnTo>
                <a:lnTo>
                  <a:pt x="239157" y="2696"/>
                </a:lnTo>
                <a:lnTo>
                  <a:pt x="295840" y="10048"/>
                </a:lnTo>
                <a:lnTo>
                  <a:pt x="334777" y="20949"/>
                </a:lnTo>
                <a:lnTo>
                  <a:pt x="349250" y="34289"/>
                </a:lnTo>
                <a:lnTo>
                  <a:pt x="349250" y="308610"/>
                </a:lnTo>
                <a:lnTo>
                  <a:pt x="334777" y="321950"/>
                </a:lnTo>
                <a:lnTo>
                  <a:pt x="295840" y="332851"/>
                </a:lnTo>
                <a:lnTo>
                  <a:pt x="239157" y="340203"/>
                </a:lnTo>
                <a:lnTo>
                  <a:pt x="171450" y="342900"/>
                </a:lnTo>
                <a:lnTo>
                  <a:pt x="104734" y="340203"/>
                </a:lnTo>
                <a:lnTo>
                  <a:pt x="50234" y="332851"/>
                </a:lnTo>
                <a:lnTo>
                  <a:pt x="13480" y="321950"/>
                </a:lnTo>
                <a:lnTo>
                  <a:pt x="0" y="3086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166600" y="6269990"/>
            <a:ext cx="342900" cy="34290"/>
          </a:xfrm>
          <a:custGeom>
            <a:avLst/>
            <a:gdLst/>
            <a:ahLst/>
            <a:cxnLst/>
            <a:rect l="l" t="t" r="r" b="b"/>
            <a:pathLst>
              <a:path w="342900" h="34289">
                <a:moveTo>
                  <a:pt x="0" y="0"/>
                </a:moveTo>
                <a:lnTo>
                  <a:pt x="13480" y="13340"/>
                </a:lnTo>
                <a:lnTo>
                  <a:pt x="50234" y="24241"/>
                </a:lnTo>
                <a:lnTo>
                  <a:pt x="104734" y="31593"/>
                </a:lnTo>
                <a:lnTo>
                  <a:pt x="171450" y="34289"/>
                </a:lnTo>
                <a:lnTo>
                  <a:pt x="238165" y="31593"/>
                </a:lnTo>
                <a:lnTo>
                  <a:pt x="292665" y="24241"/>
                </a:lnTo>
                <a:lnTo>
                  <a:pt x="329419" y="13340"/>
                </a:lnTo>
                <a:lnTo>
                  <a:pt x="342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23600" y="37211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2573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914400"/>
                </a:lnTo>
                <a:lnTo>
                  <a:pt x="8981" y="958893"/>
                </a:lnTo>
                <a:lnTo>
                  <a:pt x="33475" y="995224"/>
                </a:lnTo>
                <a:lnTo>
                  <a:pt x="69806" y="1019718"/>
                </a:lnTo>
                <a:lnTo>
                  <a:pt x="114300" y="1028700"/>
                </a:lnTo>
                <a:lnTo>
                  <a:pt x="1257300" y="1028700"/>
                </a:lnTo>
                <a:lnTo>
                  <a:pt x="1301793" y="1019718"/>
                </a:lnTo>
                <a:lnTo>
                  <a:pt x="1338124" y="995224"/>
                </a:lnTo>
                <a:lnTo>
                  <a:pt x="1362618" y="958893"/>
                </a:lnTo>
                <a:lnTo>
                  <a:pt x="1371600" y="914400"/>
                </a:lnTo>
                <a:lnTo>
                  <a:pt x="1371600" y="114300"/>
                </a:lnTo>
                <a:lnTo>
                  <a:pt x="1362618" y="69806"/>
                </a:lnTo>
                <a:lnTo>
                  <a:pt x="1338124" y="33475"/>
                </a:lnTo>
                <a:lnTo>
                  <a:pt x="1301793" y="8981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023600" y="37211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14300" y="0"/>
                </a:moveTo>
                <a:lnTo>
                  <a:pt x="1257300" y="0"/>
                </a:lnTo>
                <a:lnTo>
                  <a:pt x="1301793" y="8981"/>
                </a:lnTo>
                <a:lnTo>
                  <a:pt x="1338124" y="33475"/>
                </a:lnTo>
                <a:lnTo>
                  <a:pt x="1362618" y="69806"/>
                </a:lnTo>
                <a:lnTo>
                  <a:pt x="1371600" y="114300"/>
                </a:lnTo>
                <a:lnTo>
                  <a:pt x="1371600" y="914400"/>
                </a:lnTo>
                <a:lnTo>
                  <a:pt x="1362618" y="958893"/>
                </a:lnTo>
                <a:lnTo>
                  <a:pt x="1338124" y="995224"/>
                </a:lnTo>
                <a:lnTo>
                  <a:pt x="1301793" y="1019718"/>
                </a:lnTo>
                <a:lnTo>
                  <a:pt x="1257300" y="1028700"/>
                </a:lnTo>
                <a:lnTo>
                  <a:pt x="114300" y="1028700"/>
                </a:lnTo>
                <a:lnTo>
                  <a:pt x="69806" y="1019718"/>
                </a:lnTo>
                <a:lnTo>
                  <a:pt x="33475" y="995224"/>
                </a:lnTo>
                <a:lnTo>
                  <a:pt x="8981" y="958893"/>
                </a:lnTo>
                <a:lnTo>
                  <a:pt x="0" y="914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205971" y="3953509"/>
            <a:ext cx="100711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485" marR="5080" indent="-185420">
              <a:lnSpc>
                <a:spcPts val="1900"/>
              </a:lnSpc>
            </a:pPr>
            <a:r>
              <a:rPr sz="1600" spc="-10" dirty="0">
                <a:solidFill>
                  <a:srgbClr val="797979"/>
                </a:solidFill>
                <a:latin typeface="Calibri"/>
                <a:cs typeface="Calibri"/>
              </a:rPr>
              <a:t>P</a:t>
            </a:r>
            <a:r>
              <a:rPr sz="1600" spc="-55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600" spc="20" dirty="0">
                <a:solidFill>
                  <a:srgbClr val="797979"/>
                </a:solidFill>
                <a:latin typeface="Calibri"/>
                <a:cs typeface="Calibri"/>
              </a:rPr>
              <a:t>omotions  Service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172950" y="452120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5100" y="0"/>
                </a:moveTo>
                <a:lnTo>
                  <a:pt x="99376" y="2696"/>
                </a:lnTo>
                <a:lnTo>
                  <a:pt x="47059" y="10048"/>
                </a:lnTo>
                <a:lnTo>
                  <a:pt x="12488" y="20949"/>
                </a:lnTo>
                <a:lnTo>
                  <a:pt x="0" y="34289"/>
                </a:lnTo>
                <a:lnTo>
                  <a:pt x="0" y="308610"/>
                </a:lnTo>
                <a:lnTo>
                  <a:pt x="12488" y="321950"/>
                </a:lnTo>
                <a:lnTo>
                  <a:pt x="47059" y="332851"/>
                </a:lnTo>
                <a:lnTo>
                  <a:pt x="99376" y="340203"/>
                </a:lnTo>
                <a:lnTo>
                  <a:pt x="165100" y="342900"/>
                </a:lnTo>
                <a:lnTo>
                  <a:pt x="232807" y="340203"/>
                </a:lnTo>
                <a:lnTo>
                  <a:pt x="289490" y="332851"/>
                </a:lnTo>
                <a:lnTo>
                  <a:pt x="328427" y="321950"/>
                </a:lnTo>
                <a:lnTo>
                  <a:pt x="342900" y="308610"/>
                </a:lnTo>
                <a:lnTo>
                  <a:pt x="342900" y="34289"/>
                </a:lnTo>
                <a:lnTo>
                  <a:pt x="328427" y="20949"/>
                </a:lnTo>
                <a:lnTo>
                  <a:pt x="289490" y="10048"/>
                </a:lnTo>
                <a:lnTo>
                  <a:pt x="232807" y="2696"/>
                </a:lnTo>
                <a:lnTo>
                  <a:pt x="16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166600" y="4521200"/>
            <a:ext cx="349250" cy="342900"/>
          </a:xfrm>
          <a:custGeom>
            <a:avLst/>
            <a:gdLst/>
            <a:ahLst/>
            <a:cxnLst/>
            <a:rect l="l" t="t" r="r" b="b"/>
            <a:pathLst>
              <a:path w="349250" h="342900">
                <a:moveTo>
                  <a:pt x="6350" y="308610"/>
                </a:moveTo>
                <a:lnTo>
                  <a:pt x="6350" y="34289"/>
                </a:lnTo>
                <a:lnTo>
                  <a:pt x="18838" y="20949"/>
                </a:lnTo>
                <a:lnTo>
                  <a:pt x="53409" y="10048"/>
                </a:lnTo>
                <a:lnTo>
                  <a:pt x="105726" y="2696"/>
                </a:lnTo>
                <a:lnTo>
                  <a:pt x="171450" y="0"/>
                </a:lnTo>
                <a:lnTo>
                  <a:pt x="239157" y="2696"/>
                </a:lnTo>
                <a:lnTo>
                  <a:pt x="295840" y="10048"/>
                </a:lnTo>
                <a:lnTo>
                  <a:pt x="334777" y="20949"/>
                </a:lnTo>
                <a:lnTo>
                  <a:pt x="349250" y="34289"/>
                </a:lnTo>
                <a:lnTo>
                  <a:pt x="349250" y="308610"/>
                </a:lnTo>
                <a:lnTo>
                  <a:pt x="334777" y="321950"/>
                </a:lnTo>
                <a:lnTo>
                  <a:pt x="295840" y="332851"/>
                </a:lnTo>
                <a:lnTo>
                  <a:pt x="239157" y="340203"/>
                </a:lnTo>
                <a:lnTo>
                  <a:pt x="171450" y="342900"/>
                </a:lnTo>
                <a:lnTo>
                  <a:pt x="104734" y="340203"/>
                </a:lnTo>
                <a:lnTo>
                  <a:pt x="50234" y="332851"/>
                </a:lnTo>
                <a:lnTo>
                  <a:pt x="13480" y="321950"/>
                </a:lnTo>
                <a:lnTo>
                  <a:pt x="0" y="3086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166600" y="4555490"/>
            <a:ext cx="342900" cy="34290"/>
          </a:xfrm>
          <a:custGeom>
            <a:avLst/>
            <a:gdLst/>
            <a:ahLst/>
            <a:cxnLst/>
            <a:rect l="l" t="t" r="r" b="b"/>
            <a:pathLst>
              <a:path w="342900" h="34289">
                <a:moveTo>
                  <a:pt x="0" y="0"/>
                </a:moveTo>
                <a:lnTo>
                  <a:pt x="13480" y="13340"/>
                </a:lnTo>
                <a:lnTo>
                  <a:pt x="50234" y="24241"/>
                </a:lnTo>
                <a:lnTo>
                  <a:pt x="104734" y="31593"/>
                </a:lnTo>
                <a:lnTo>
                  <a:pt x="171450" y="34289"/>
                </a:lnTo>
                <a:lnTo>
                  <a:pt x="238165" y="31593"/>
                </a:lnTo>
                <a:lnTo>
                  <a:pt x="292665" y="24241"/>
                </a:lnTo>
                <a:lnTo>
                  <a:pt x="329419" y="13340"/>
                </a:lnTo>
                <a:lnTo>
                  <a:pt x="342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37000" y="4521200"/>
            <a:ext cx="1943100" cy="1714500"/>
          </a:xfrm>
          <a:custGeom>
            <a:avLst/>
            <a:gdLst/>
            <a:ahLst/>
            <a:cxnLst/>
            <a:rect l="l" t="t" r="r" b="b"/>
            <a:pathLst>
              <a:path w="1943100" h="1714500">
                <a:moveTo>
                  <a:pt x="0" y="0"/>
                </a:moveTo>
                <a:lnTo>
                  <a:pt x="1943100" y="0"/>
                </a:lnTo>
                <a:lnTo>
                  <a:pt x="1943100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04988" y="6340970"/>
            <a:ext cx="2205337" cy="472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174972" y="5105400"/>
            <a:ext cx="64198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0096FF"/>
                </a:solidFill>
                <a:latin typeface="Calibri"/>
                <a:cs typeface="Calibri"/>
              </a:rPr>
              <a:t>Account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30811" y="4747742"/>
            <a:ext cx="302260" cy="2540"/>
          </a:xfrm>
          <a:custGeom>
            <a:avLst/>
            <a:gdLst/>
            <a:ahLst/>
            <a:cxnLst/>
            <a:rect l="l" t="t" r="r" b="b"/>
            <a:pathLst>
              <a:path w="302260" h="2539">
                <a:moveTo>
                  <a:pt x="0" y="2095"/>
                </a:moveTo>
                <a:lnTo>
                  <a:pt x="301843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21352" y="4744084"/>
            <a:ext cx="1905" cy="292100"/>
          </a:xfrm>
          <a:custGeom>
            <a:avLst/>
            <a:gdLst/>
            <a:ahLst/>
            <a:cxnLst/>
            <a:rect l="l" t="t" r="r" b="b"/>
            <a:pathLst>
              <a:path w="1904" h="292100">
                <a:moveTo>
                  <a:pt x="1409" y="0"/>
                </a:moveTo>
                <a:lnTo>
                  <a:pt x="0" y="291718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31137" y="5030292"/>
            <a:ext cx="297180" cy="1270"/>
          </a:xfrm>
          <a:custGeom>
            <a:avLst/>
            <a:gdLst/>
            <a:ahLst/>
            <a:cxnLst/>
            <a:rect l="l" t="t" r="r" b="b"/>
            <a:pathLst>
              <a:path w="297179" h="1270">
                <a:moveTo>
                  <a:pt x="296881" y="0"/>
                </a:moveTo>
                <a:lnTo>
                  <a:pt x="0" y="92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7010" y="4738484"/>
            <a:ext cx="1270" cy="299720"/>
          </a:xfrm>
          <a:custGeom>
            <a:avLst/>
            <a:gdLst/>
            <a:ahLst/>
            <a:cxnLst/>
            <a:rect l="l" t="t" r="r" b="b"/>
            <a:pathLst>
              <a:path w="1270" h="299720">
                <a:moveTo>
                  <a:pt x="1028" y="299377"/>
                </a:moveTo>
                <a:lnTo>
                  <a:pt x="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32391" y="4745812"/>
            <a:ext cx="292100" cy="1905"/>
          </a:xfrm>
          <a:custGeom>
            <a:avLst/>
            <a:gdLst/>
            <a:ahLst/>
            <a:cxnLst/>
            <a:rect l="l" t="t" r="r" b="b"/>
            <a:pathLst>
              <a:path w="292100" h="1904">
                <a:moveTo>
                  <a:pt x="0" y="1460"/>
                </a:moveTo>
                <a:lnTo>
                  <a:pt x="291932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23041" y="4742497"/>
            <a:ext cx="1905" cy="286385"/>
          </a:xfrm>
          <a:custGeom>
            <a:avLst/>
            <a:gdLst/>
            <a:ahLst/>
            <a:cxnLst/>
            <a:rect l="l" t="t" r="r" b="b"/>
            <a:pathLst>
              <a:path w="1904" h="286385">
                <a:moveTo>
                  <a:pt x="1727" y="0"/>
                </a:moveTo>
                <a:lnTo>
                  <a:pt x="0" y="286232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39604" y="5028844"/>
            <a:ext cx="290195" cy="1270"/>
          </a:xfrm>
          <a:custGeom>
            <a:avLst/>
            <a:gdLst/>
            <a:ahLst/>
            <a:cxnLst/>
            <a:rect l="l" t="t" r="r" b="b"/>
            <a:pathLst>
              <a:path w="290195" h="1270">
                <a:moveTo>
                  <a:pt x="290003" y="0"/>
                </a:moveTo>
                <a:lnTo>
                  <a:pt x="0" y="82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38062" y="4748212"/>
            <a:ext cx="1905" cy="288290"/>
          </a:xfrm>
          <a:custGeom>
            <a:avLst/>
            <a:gdLst/>
            <a:ahLst/>
            <a:cxnLst/>
            <a:rect l="l" t="t" r="r" b="b"/>
            <a:pathLst>
              <a:path w="1904" h="288289">
                <a:moveTo>
                  <a:pt x="1559" y="288061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1350" y="48196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93510" y="4789398"/>
            <a:ext cx="2540" cy="40005"/>
          </a:xfrm>
          <a:custGeom>
            <a:avLst/>
            <a:gdLst/>
            <a:ahLst/>
            <a:cxnLst/>
            <a:rect l="l" t="t" r="r" b="b"/>
            <a:pathLst>
              <a:path w="2539" h="40004">
                <a:moveTo>
                  <a:pt x="0" y="0"/>
                </a:moveTo>
                <a:lnTo>
                  <a:pt x="2463" y="40004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89601" y="4809426"/>
            <a:ext cx="34925" cy="12065"/>
          </a:xfrm>
          <a:custGeom>
            <a:avLst/>
            <a:gdLst/>
            <a:ahLst/>
            <a:cxnLst/>
            <a:rect l="l" t="t" r="r" b="b"/>
            <a:pathLst>
              <a:path w="34925" h="12064">
                <a:moveTo>
                  <a:pt x="0" y="11811"/>
                </a:moveTo>
                <a:lnTo>
                  <a:pt x="34672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93435" y="4809972"/>
            <a:ext cx="29209" cy="10160"/>
          </a:xfrm>
          <a:custGeom>
            <a:avLst/>
            <a:gdLst/>
            <a:ahLst/>
            <a:cxnLst/>
            <a:rect l="l" t="t" r="r" b="b"/>
            <a:pathLst>
              <a:path w="29210" h="10160">
                <a:moveTo>
                  <a:pt x="29187" y="0"/>
                </a:moveTo>
                <a:lnTo>
                  <a:pt x="0" y="10071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00655" y="4808105"/>
            <a:ext cx="5080" cy="37465"/>
          </a:xfrm>
          <a:custGeom>
            <a:avLst/>
            <a:gdLst/>
            <a:ahLst/>
            <a:cxnLst/>
            <a:rect l="l" t="t" r="r" b="b"/>
            <a:pathLst>
              <a:path w="5079" h="37464">
                <a:moveTo>
                  <a:pt x="5069" y="0"/>
                </a:moveTo>
                <a:lnTo>
                  <a:pt x="0" y="3726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99206" y="4815395"/>
            <a:ext cx="2540" cy="27940"/>
          </a:xfrm>
          <a:custGeom>
            <a:avLst/>
            <a:gdLst/>
            <a:ahLst/>
            <a:cxnLst/>
            <a:rect l="l" t="t" r="r" b="b"/>
            <a:pathLst>
              <a:path w="2539" h="27939">
                <a:moveTo>
                  <a:pt x="2475" y="27939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77082" y="4824196"/>
            <a:ext cx="27940" cy="8890"/>
          </a:xfrm>
          <a:custGeom>
            <a:avLst/>
            <a:gdLst/>
            <a:ahLst/>
            <a:cxnLst/>
            <a:rect l="l" t="t" r="r" b="b"/>
            <a:pathLst>
              <a:path w="27939" h="8889">
                <a:moveTo>
                  <a:pt x="27471" y="0"/>
                </a:moveTo>
                <a:lnTo>
                  <a:pt x="0" y="8572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80669" y="4810721"/>
            <a:ext cx="8890" cy="28575"/>
          </a:xfrm>
          <a:custGeom>
            <a:avLst/>
            <a:gdLst/>
            <a:ahLst/>
            <a:cxnLst/>
            <a:rect l="l" t="t" r="r" b="b"/>
            <a:pathLst>
              <a:path w="8889" h="28575">
                <a:moveTo>
                  <a:pt x="8486" y="28079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70853" y="4810747"/>
            <a:ext cx="17145" cy="11430"/>
          </a:xfrm>
          <a:custGeom>
            <a:avLst/>
            <a:gdLst/>
            <a:ahLst/>
            <a:cxnLst/>
            <a:rect l="l" t="t" r="r" b="b"/>
            <a:pathLst>
              <a:path w="17145" h="11429">
                <a:moveTo>
                  <a:pt x="16937" y="11315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72883" y="4804994"/>
            <a:ext cx="20955" cy="14604"/>
          </a:xfrm>
          <a:custGeom>
            <a:avLst/>
            <a:gdLst/>
            <a:ahLst/>
            <a:cxnLst/>
            <a:rect l="l" t="t" r="r" b="b"/>
            <a:pathLst>
              <a:path w="20954" h="14604">
                <a:moveTo>
                  <a:pt x="0" y="14173"/>
                </a:moveTo>
                <a:lnTo>
                  <a:pt x="20858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82965" y="4796447"/>
            <a:ext cx="15240" cy="17780"/>
          </a:xfrm>
          <a:custGeom>
            <a:avLst/>
            <a:gdLst/>
            <a:ahLst/>
            <a:cxnLst/>
            <a:rect l="l" t="t" r="r" b="b"/>
            <a:pathLst>
              <a:path w="15239" h="17779">
                <a:moveTo>
                  <a:pt x="0" y="17297"/>
                </a:moveTo>
                <a:lnTo>
                  <a:pt x="14777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96191" y="4787747"/>
            <a:ext cx="2540" cy="29845"/>
          </a:xfrm>
          <a:custGeom>
            <a:avLst/>
            <a:gdLst/>
            <a:ahLst/>
            <a:cxnLst/>
            <a:rect l="l" t="t" r="r" b="b"/>
            <a:pathLst>
              <a:path w="2539" h="29845">
                <a:moveTo>
                  <a:pt x="0" y="0"/>
                </a:moveTo>
                <a:lnTo>
                  <a:pt x="2062" y="2985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91177" y="4809286"/>
            <a:ext cx="27940" cy="10795"/>
          </a:xfrm>
          <a:custGeom>
            <a:avLst/>
            <a:gdLst/>
            <a:ahLst/>
            <a:cxnLst/>
            <a:rect l="l" t="t" r="r" b="b"/>
            <a:pathLst>
              <a:path w="27939" h="10795">
                <a:moveTo>
                  <a:pt x="0" y="10325"/>
                </a:moveTo>
                <a:lnTo>
                  <a:pt x="2747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06602" y="4808880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772" y="0"/>
                </a:moveTo>
                <a:lnTo>
                  <a:pt x="0" y="684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03890" y="4806543"/>
            <a:ext cx="3810" cy="32384"/>
          </a:xfrm>
          <a:custGeom>
            <a:avLst/>
            <a:gdLst/>
            <a:ahLst/>
            <a:cxnLst/>
            <a:rect l="l" t="t" r="r" b="b"/>
            <a:pathLst>
              <a:path w="3810" h="32385">
                <a:moveTo>
                  <a:pt x="3670" y="0"/>
                </a:moveTo>
                <a:lnTo>
                  <a:pt x="0" y="3199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00865" y="4824069"/>
            <a:ext cx="1905" cy="17780"/>
          </a:xfrm>
          <a:custGeom>
            <a:avLst/>
            <a:gdLst/>
            <a:ahLst/>
            <a:cxnLst/>
            <a:rect l="l" t="t" r="r" b="b"/>
            <a:pathLst>
              <a:path w="1904" h="17779">
                <a:moveTo>
                  <a:pt x="1431" y="17754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88046" y="4822964"/>
            <a:ext cx="18415" cy="5715"/>
          </a:xfrm>
          <a:custGeom>
            <a:avLst/>
            <a:gdLst/>
            <a:ahLst/>
            <a:cxnLst/>
            <a:rect l="l" t="t" r="r" b="b"/>
            <a:pathLst>
              <a:path w="18414" h="5714">
                <a:moveTo>
                  <a:pt x="18206" y="0"/>
                </a:moveTo>
                <a:lnTo>
                  <a:pt x="0" y="532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84474" y="4817465"/>
            <a:ext cx="5080" cy="20320"/>
          </a:xfrm>
          <a:custGeom>
            <a:avLst/>
            <a:gdLst/>
            <a:ahLst/>
            <a:cxnLst/>
            <a:rect l="l" t="t" r="r" b="b"/>
            <a:pathLst>
              <a:path w="5079" h="20320">
                <a:moveTo>
                  <a:pt x="4831" y="20180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79432" y="4814442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20">
                <a:moveTo>
                  <a:pt x="9076" y="7327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74120" y="4808753"/>
            <a:ext cx="13335" cy="8890"/>
          </a:xfrm>
          <a:custGeom>
            <a:avLst/>
            <a:gdLst/>
            <a:ahLst/>
            <a:cxnLst/>
            <a:rect l="l" t="t" r="r" b="b"/>
            <a:pathLst>
              <a:path w="13335" h="8889">
                <a:moveTo>
                  <a:pt x="0" y="8305"/>
                </a:moveTo>
                <a:lnTo>
                  <a:pt x="13346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83480" y="4798212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0" y="13030"/>
                </a:moveTo>
                <a:lnTo>
                  <a:pt x="11371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51350" y="48958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92114" y="4870450"/>
            <a:ext cx="10160" cy="29845"/>
          </a:xfrm>
          <a:custGeom>
            <a:avLst/>
            <a:gdLst/>
            <a:ahLst/>
            <a:cxnLst/>
            <a:rect l="l" t="t" r="r" b="b"/>
            <a:pathLst>
              <a:path w="10160" h="29845">
                <a:moveTo>
                  <a:pt x="0" y="0"/>
                </a:moveTo>
                <a:lnTo>
                  <a:pt x="9754" y="2967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90532" y="4882388"/>
            <a:ext cx="36195" cy="10795"/>
          </a:xfrm>
          <a:custGeom>
            <a:avLst/>
            <a:gdLst/>
            <a:ahLst/>
            <a:cxnLst/>
            <a:rect l="l" t="t" r="r" b="b"/>
            <a:pathLst>
              <a:path w="36195" h="10795">
                <a:moveTo>
                  <a:pt x="0" y="10210"/>
                </a:moveTo>
                <a:lnTo>
                  <a:pt x="35709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02527" y="4881435"/>
            <a:ext cx="18415" cy="21590"/>
          </a:xfrm>
          <a:custGeom>
            <a:avLst/>
            <a:gdLst/>
            <a:ahLst/>
            <a:cxnLst/>
            <a:rect l="l" t="t" r="r" b="b"/>
            <a:pathLst>
              <a:path w="18414" h="21589">
                <a:moveTo>
                  <a:pt x="17809" y="0"/>
                </a:moveTo>
                <a:lnTo>
                  <a:pt x="0" y="2152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96478" y="4892840"/>
            <a:ext cx="13335" cy="27940"/>
          </a:xfrm>
          <a:custGeom>
            <a:avLst/>
            <a:gdLst/>
            <a:ahLst/>
            <a:cxnLst/>
            <a:rect l="l" t="t" r="r" b="b"/>
            <a:pathLst>
              <a:path w="13335" h="27939">
                <a:moveTo>
                  <a:pt x="12796" y="0"/>
                </a:moveTo>
                <a:lnTo>
                  <a:pt x="0" y="2747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85773" y="4898644"/>
            <a:ext cx="21590" cy="26034"/>
          </a:xfrm>
          <a:custGeom>
            <a:avLst/>
            <a:gdLst/>
            <a:ahLst/>
            <a:cxnLst/>
            <a:rect l="l" t="t" r="r" b="b"/>
            <a:pathLst>
              <a:path w="21589" h="26035">
                <a:moveTo>
                  <a:pt x="21215" y="25666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71544" y="4899355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10" h="17145">
                <a:moveTo>
                  <a:pt x="28746" y="0"/>
                </a:moveTo>
                <a:lnTo>
                  <a:pt x="0" y="1658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72971" y="4884254"/>
            <a:ext cx="27305" cy="36195"/>
          </a:xfrm>
          <a:custGeom>
            <a:avLst/>
            <a:gdLst/>
            <a:ahLst/>
            <a:cxnLst/>
            <a:rect l="l" t="t" r="r" b="b"/>
            <a:pathLst>
              <a:path w="27304" h="36195">
                <a:moveTo>
                  <a:pt x="0" y="35826"/>
                </a:moveTo>
                <a:lnTo>
                  <a:pt x="26929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75961" y="4885245"/>
            <a:ext cx="25400" cy="10795"/>
          </a:xfrm>
          <a:custGeom>
            <a:avLst/>
            <a:gdLst/>
            <a:ahLst/>
            <a:cxnLst/>
            <a:rect l="l" t="t" r="r" b="b"/>
            <a:pathLst>
              <a:path w="25400" h="10795">
                <a:moveTo>
                  <a:pt x="25400" y="10782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73617" y="4884801"/>
            <a:ext cx="27305" cy="9525"/>
          </a:xfrm>
          <a:custGeom>
            <a:avLst/>
            <a:gdLst/>
            <a:ahLst/>
            <a:cxnLst/>
            <a:rect l="l" t="t" r="r" b="b"/>
            <a:pathLst>
              <a:path w="27304" h="9525">
                <a:moveTo>
                  <a:pt x="0" y="0"/>
                </a:moveTo>
                <a:lnTo>
                  <a:pt x="26934" y="944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93762" y="4872101"/>
            <a:ext cx="2540" cy="27305"/>
          </a:xfrm>
          <a:custGeom>
            <a:avLst/>
            <a:gdLst/>
            <a:ahLst/>
            <a:cxnLst/>
            <a:rect l="l" t="t" r="r" b="b"/>
            <a:pathLst>
              <a:path w="2539" h="27304">
                <a:moveTo>
                  <a:pt x="2545" y="27279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94846" y="4868494"/>
            <a:ext cx="6350" cy="20320"/>
          </a:xfrm>
          <a:custGeom>
            <a:avLst/>
            <a:gdLst/>
            <a:ahLst/>
            <a:cxnLst/>
            <a:rect l="l" t="t" r="r" b="b"/>
            <a:pathLst>
              <a:path w="6350" h="20320">
                <a:moveTo>
                  <a:pt x="0" y="0"/>
                </a:moveTo>
                <a:lnTo>
                  <a:pt x="5974" y="20002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391779" y="4883048"/>
            <a:ext cx="27305" cy="6985"/>
          </a:xfrm>
          <a:custGeom>
            <a:avLst/>
            <a:gdLst/>
            <a:ahLst/>
            <a:cxnLst/>
            <a:rect l="l" t="t" r="r" b="b"/>
            <a:pathLst>
              <a:path w="27304" h="6985">
                <a:moveTo>
                  <a:pt x="0" y="6769"/>
                </a:moveTo>
                <a:lnTo>
                  <a:pt x="27223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09325" y="4880444"/>
            <a:ext cx="13335" cy="15875"/>
          </a:xfrm>
          <a:custGeom>
            <a:avLst/>
            <a:gdLst/>
            <a:ahLst/>
            <a:cxnLst/>
            <a:rect l="l" t="t" r="r" b="b"/>
            <a:pathLst>
              <a:path w="13335" h="15875">
                <a:moveTo>
                  <a:pt x="13309" y="0"/>
                </a:moveTo>
                <a:lnTo>
                  <a:pt x="0" y="1579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00976" y="4891900"/>
            <a:ext cx="11430" cy="21590"/>
          </a:xfrm>
          <a:custGeom>
            <a:avLst/>
            <a:gdLst/>
            <a:ahLst/>
            <a:cxnLst/>
            <a:rect l="l" t="t" r="r" b="b"/>
            <a:pathLst>
              <a:path w="11429" h="21589">
                <a:moveTo>
                  <a:pt x="11257" y="0"/>
                </a:moveTo>
                <a:lnTo>
                  <a:pt x="0" y="2138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92145" y="4903457"/>
            <a:ext cx="15875" cy="20320"/>
          </a:xfrm>
          <a:custGeom>
            <a:avLst/>
            <a:gdLst/>
            <a:ahLst/>
            <a:cxnLst/>
            <a:rect l="l" t="t" r="r" b="b"/>
            <a:pathLst>
              <a:path w="15875" h="20320">
                <a:moveTo>
                  <a:pt x="15516" y="20027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81262" y="4898415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89" h="12064">
                <a:moveTo>
                  <a:pt x="20986" y="0"/>
                </a:moveTo>
                <a:lnTo>
                  <a:pt x="0" y="11493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73337" y="4890236"/>
            <a:ext cx="20955" cy="27940"/>
          </a:xfrm>
          <a:custGeom>
            <a:avLst/>
            <a:gdLst/>
            <a:ahLst/>
            <a:cxnLst/>
            <a:rect l="l" t="t" r="r" b="b"/>
            <a:pathLst>
              <a:path w="20954" h="27939">
                <a:moveTo>
                  <a:pt x="0" y="27343"/>
                </a:moveTo>
                <a:lnTo>
                  <a:pt x="20612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82514" y="4886172"/>
            <a:ext cx="20955" cy="8890"/>
          </a:xfrm>
          <a:custGeom>
            <a:avLst/>
            <a:gdLst/>
            <a:ahLst/>
            <a:cxnLst/>
            <a:rect l="l" t="t" r="r" b="b"/>
            <a:pathLst>
              <a:path w="20954" h="8889">
                <a:moveTo>
                  <a:pt x="20359" y="8445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75686" y="4881841"/>
            <a:ext cx="22225" cy="8890"/>
          </a:xfrm>
          <a:custGeom>
            <a:avLst/>
            <a:gdLst/>
            <a:ahLst/>
            <a:cxnLst/>
            <a:rect l="l" t="t" r="r" b="b"/>
            <a:pathLst>
              <a:path w="22225" h="8889">
                <a:moveTo>
                  <a:pt x="0" y="0"/>
                </a:moveTo>
                <a:lnTo>
                  <a:pt x="21816" y="840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395080" y="4875276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2600" y="22542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51350" y="49720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86253" y="4944465"/>
            <a:ext cx="23495" cy="24765"/>
          </a:xfrm>
          <a:custGeom>
            <a:avLst/>
            <a:gdLst/>
            <a:ahLst/>
            <a:cxnLst/>
            <a:rect l="l" t="t" r="r" b="b"/>
            <a:pathLst>
              <a:path w="23495" h="24764">
                <a:moveTo>
                  <a:pt x="0" y="0"/>
                </a:moveTo>
                <a:lnTo>
                  <a:pt x="22881" y="24574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92677" y="4955730"/>
            <a:ext cx="34290" cy="20955"/>
          </a:xfrm>
          <a:custGeom>
            <a:avLst/>
            <a:gdLst/>
            <a:ahLst/>
            <a:cxnLst/>
            <a:rect l="l" t="t" r="r" b="b"/>
            <a:pathLst>
              <a:path w="34289" h="20954">
                <a:moveTo>
                  <a:pt x="0" y="0"/>
                </a:moveTo>
                <a:lnTo>
                  <a:pt x="34276" y="2058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85569" y="4969497"/>
            <a:ext cx="35560" cy="13970"/>
          </a:xfrm>
          <a:custGeom>
            <a:avLst/>
            <a:gdLst/>
            <a:ahLst/>
            <a:cxnLst/>
            <a:rect l="l" t="t" r="r" b="b"/>
            <a:pathLst>
              <a:path w="35560" h="13970">
                <a:moveTo>
                  <a:pt x="35212" y="0"/>
                </a:moveTo>
                <a:lnTo>
                  <a:pt x="0" y="1339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88477" y="4971059"/>
            <a:ext cx="26670" cy="23495"/>
          </a:xfrm>
          <a:custGeom>
            <a:avLst/>
            <a:gdLst/>
            <a:ahLst/>
            <a:cxnLst/>
            <a:rect l="l" t="t" r="r" b="b"/>
            <a:pathLst>
              <a:path w="26670" h="23495">
                <a:moveTo>
                  <a:pt x="0" y="0"/>
                </a:moveTo>
                <a:lnTo>
                  <a:pt x="26169" y="2296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88904" y="4982057"/>
            <a:ext cx="32384" cy="12065"/>
          </a:xfrm>
          <a:custGeom>
            <a:avLst/>
            <a:gdLst/>
            <a:ahLst/>
            <a:cxnLst/>
            <a:rect l="l" t="t" r="r" b="b"/>
            <a:pathLst>
              <a:path w="32385" h="12064">
                <a:moveTo>
                  <a:pt x="31838" y="11480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379168" y="4978692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4" h="20320">
                <a:moveTo>
                  <a:pt x="20562" y="0"/>
                </a:moveTo>
                <a:lnTo>
                  <a:pt x="0" y="20192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380417" y="4967643"/>
            <a:ext cx="15875" cy="36830"/>
          </a:xfrm>
          <a:custGeom>
            <a:avLst/>
            <a:gdLst/>
            <a:ahLst/>
            <a:cxnLst/>
            <a:rect l="l" t="t" r="r" b="b"/>
            <a:pathLst>
              <a:path w="15875" h="36829">
                <a:moveTo>
                  <a:pt x="0" y="36715"/>
                </a:moveTo>
                <a:lnTo>
                  <a:pt x="15754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360145" y="4967871"/>
            <a:ext cx="41910" cy="15240"/>
          </a:xfrm>
          <a:custGeom>
            <a:avLst/>
            <a:gdLst/>
            <a:ahLst/>
            <a:cxnLst/>
            <a:rect l="l" t="t" r="r" b="b"/>
            <a:pathLst>
              <a:path w="41910" h="15239">
                <a:moveTo>
                  <a:pt x="41816" y="15176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62721" y="4957698"/>
            <a:ext cx="40005" cy="18415"/>
          </a:xfrm>
          <a:custGeom>
            <a:avLst/>
            <a:gdLst/>
            <a:ahLst/>
            <a:cxnLst/>
            <a:rect l="l" t="t" r="r" b="b"/>
            <a:pathLst>
              <a:path w="40004" h="18414">
                <a:moveTo>
                  <a:pt x="0" y="18186"/>
                </a:moveTo>
                <a:lnTo>
                  <a:pt x="39455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391300" y="4949075"/>
            <a:ext cx="3810" cy="22225"/>
          </a:xfrm>
          <a:custGeom>
            <a:avLst/>
            <a:gdLst/>
            <a:ahLst/>
            <a:cxnLst/>
            <a:rect l="l" t="t" r="r" b="b"/>
            <a:pathLst>
              <a:path w="3810" h="22225">
                <a:moveTo>
                  <a:pt x="0" y="22098"/>
                </a:moveTo>
                <a:lnTo>
                  <a:pt x="3525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88803" y="4941976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5">
                <a:moveTo>
                  <a:pt x="0" y="0"/>
                </a:moveTo>
                <a:lnTo>
                  <a:pt x="15820" y="1667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394705" y="4953418"/>
            <a:ext cx="25400" cy="15240"/>
          </a:xfrm>
          <a:custGeom>
            <a:avLst/>
            <a:gdLst/>
            <a:ahLst/>
            <a:cxnLst/>
            <a:rect l="l" t="t" r="r" b="b"/>
            <a:pathLst>
              <a:path w="25400" h="15239">
                <a:moveTo>
                  <a:pt x="0" y="0"/>
                </a:moveTo>
                <a:lnTo>
                  <a:pt x="25072" y="1470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398698" y="4969128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29" h="8254">
                <a:moveTo>
                  <a:pt x="24140" y="0"/>
                </a:moveTo>
                <a:lnTo>
                  <a:pt x="0" y="8102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90857" y="4968570"/>
            <a:ext cx="21590" cy="18415"/>
          </a:xfrm>
          <a:custGeom>
            <a:avLst/>
            <a:gdLst/>
            <a:ahLst/>
            <a:cxnLst/>
            <a:rect l="l" t="t" r="r" b="b"/>
            <a:pathLst>
              <a:path w="21589" h="18414">
                <a:moveTo>
                  <a:pt x="0" y="0"/>
                </a:moveTo>
                <a:lnTo>
                  <a:pt x="21084" y="1830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95378" y="4983873"/>
            <a:ext cx="26670" cy="9525"/>
          </a:xfrm>
          <a:custGeom>
            <a:avLst/>
            <a:gdLst/>
            <a:ahLst/>
            <a:cxnLst/>
            <a:rect l="l" t="t" r="r" b="b"/>
            <a:pathLst>
              <a:path w="26670" h="9525">
                <a:moveTo>
                  <a:pt x="26469" y="9410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87249" y="4977891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845" y="0"/>
                </a:moveTo>
                <a:lnTo>
                  <a:pt x="0" y="1357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380577" y="4977142"/>
            <a:ext cx="11430" cy="25400"/>
          </a:xfrm>
          <a:custGeom>
            <a:avLst/>
            <a:gdLst/>
            <a:ahLst/>
            <a:cxnLst/>
            <a:rect l="l" t="t" r="r" b="b"/>
            <a:pathLst>
              <a:path w="11429" h="25400">
                <a:moveTo>
                  <a:pt x="0" y="25018"/>
                </a:moveTo>
                <a:lnTo>
                  <a:pt x="1124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372825" y="4970551"/>
            <a:ext cx="31115" cy="11430"/>
          </a:xfrm>
          <a:custGeom>
            <a:avLst/>
            <a:gdLst/>
            <a:ahLst/>
            <a:cxnLst/>
            <a:rect l="l" t="t" r="r" b="b"/>
            <a:pathLst>
              <a:path w="31114" h="11429">
                <a:moveTo>
                  <a:pt x="30582" y="11302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364019" y="4959108"/>
            <a:ext cx="29845" cy="14604"/>
          </a:xfrm>
          <a:custGeom>
            <a:avLst/>
            <a:gdLst/>
            <a:ahLst/>
            <a:cxnLst/>
            <a:rect l="l" t="t" r="r" b="b"/>
            <a:pathLst>
              <a:path w="29845" h="14604">
                <a:moveTo>
                  <a:pt x="0" y="14566"/>
                </a:moveTo>
                <a:lnTo>
                  <a:pt x="29704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392292" y="4951386"/>
            <a:ext cx="3810" cy="18415"/>
          </a:xfrm>
          <a:custGeom>
            <a:avLst/>
            <a:gdLst/>
            <a:ahLst/>
            <a:cxnLst/>
            <a:rect l="l" t="t" r="r" b="b"/>
            <a:pathLst>
              <a:path w="3810" h="18414">
                <a:moveTo>
                  <a:pt x="0" y="18110"/>
                </a:moveTo>
                <a:lnTo>
                  <a:pt x="3308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085613" y="5105400"/>
            <a:ext cx="52260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96FF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0096FF"/>
                </a:solidFill>
                <a:latin typeface="Calibri"/>
                <a:cs typeface="Calibri"/>
              </a:rPr>
              <a:t>r</a:t>
            </a:r>
            <a:r>
              <a:rPr sz="1400" spc="5" dirty="0">
                <a:solidFill>
                  <a:srgbClr val="0096FF"/>
                </a:solidFill>
                <a:latin typeface="Calibri"/>
                <a:cs typeface="Calibri"/>
              </a:rPr>
              <a:t>ders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182882" y="4749774"/>
            <a:ext cx="294640" cy="1270"/>
          </a:xfrm>
          <a:custGeom>
            <a:avLst/>
            <a:gdLst/>
            <a:ahLst/>
            <a:cxnLst/>
            <a:rect l="l" t="t" r="r" b="b"/>
            <a:pathLst>
              <a:path w="294639" h="1270">
                <a:moveTo>
                  <a:pt x="0" y="0"/>
                </a:moveTo>
                <a:lnTo>
                  <a:pt x="294563" y="125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66283" y="4743856"/>
            <a:ext cx="635" cy="294640"/>
          </a:xfrm>
          <a:custGeom>
            <a:avLst/>
            <a:gdLst/>
            <a:ahLst/>
            <a:cxnLst/>
            <a:rect l="l" t="t" r="r" b="b"/>
            <a:pathLst>
              <a:path w="635" h="294639">
                <a:moveTo>
                  <a:pt x="0" y="0"/>
                </a:moveTo>
                <a:lnTo>
                  <a:pt x="292" y="29441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78247" y="5032349"/>
            <a:ext cx="294005" cy="1270"/>
          </a:xfrm>
          <a:custGeom>
            <a:avLst/>
            <a:gdLst/>
            <a:ahLst/>
            <a:cxnLst/>
            <a:rect l="l" t="t" r="r" b="b"/>
            <a:pathLst>
              <a:path w="294004" h="1270">
                <a:moveTo>
                  <a:pt x="293801" y="0"/>
                </a:moveTo>
                <a:lnTo>
                  <a:pt x="0" y="863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83733" y="4746371"/>
            <a:ext cx="4445" cy="294005"/>
          </a:xfrm>
          <a:custGeom>
            <a:avLst/>
            <a:gdLst/>
            <a:ahLst/>
            <a:cxnLst/>
            <a:rect l="l" t="t" r="r" b="b"/>
            <a:pathLst>
              <a:path w="4445" h="294004">
                <a:moveTo>
                  <a:pt x="0" y="293471"/>
                </a:moveTo>
                <a:lnTo>
                  <a:pt x="4267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84470" y="4747399"/>
            <a:ext cx="283845" cy="635"/>
          </a:xfrm>
          <a:custGeom>
            <a:avLst/>
            <a:gdLst/>
            <a:ahLst/>
            <a:cxnLst/>
            <a:rect l="l" t="t" r="r" b="b"/>
            <a:pathLst>
              <a:path w="283845" h="635">
                <a:moveTo>
                  <a:pt x="0" y="0"/>
                </a:moveTo>
                <a:lnTo>
                  <a:pt x="283413" y="584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68556" y="4742269"/>
            <a:ext cx="635" cy="288925"/>
          </a:xfrm>
          <a:custGeom>
            <a:avLst/>
            <a:gdLst/>
            <a:ahLst/>
            <a:cxnLst/>
            <a:rect l="l" t="t" r="r" b="b"/>
            <a:pathLst>
              <a:path w="635" h="288925">
                <a:moveTo>
                  <a:pt x="0" y="0"/>
                </a:moveTo>
                <a:lnTo>
                  <a:pt x="596" y="28850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85422" y="5032260"/>
            <a:ext cx="288290" cy="1270"/>
          </a:xfrm>
          <a:custGeom>
            <a:avLst/>
            <a:gdLst/>
            <a:ahLst/>
            <a:cxnLst/>
            <a:rect l="l" t="t" r="r" b="b"/>
            <a:pathLst>
              <a:path w="288289" h="1270">
                <a:moveTo>
                  <a:pt x="288213" y="0"/>
                </a:moveTo>
                <a:lnTo>
                  <a:pt x="0" y="90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184737" y="4748199"/>
            <a:ext cx="4445" cy="290195"/>
          </a:xfrm>
          <a:custGeom>
            <a:avLst/>
            <a:gdLst/>
            <a:ahLst/>
            <a:cxnLst/>
            <a:rect l="l" t="t" r="r" b="b"/>
            <a:pathLst>
              <a:path w="4445" h="290195">
                <a:moveTo>
                  <a:pt x="0" y="290055"/>
                </a:moveTo>
                <a:lnTo>
                  <a:pt x="4394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02250" y="48196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39283" y="4792408"/>
            <a:ext cx="19050" cy="26670"/>
          </a:xfrm>
          <a:custGeom>
            <a:avLst/>
            <a:gdLst/>
            <a:ahLst/>
            <a:cxnLst/>
            <a:rect l="l" t="t" r="r" b="b"/>
            <a:pathLst>
              <a:path w="19050" h="26670">
                <a:moveTo>
                  <a:pt x="0" y="0"/>
                </a:moveTo>
                <a:lnTo>
                  <a:pt x="18910" y="2661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42724" y="4806429"/>
            <a:ext cx="27305" cy="10160"/>
          </a:xfrm>
          <a:custGeom>
            <a:avLst/>
            <a:gdLst/>
            <a:ahLst/>
            <a:cxnLst/>
            <a:rect l="l" t="t" r="r" b="b"/>
            <a:pathLst>
              <a:path w="27304" h="10160">
                <a:moveTo>
                  <a:pt x="0" y="0"/>
                </a:moveTo>
                <a:lnTo>
                  <a:pt x="27051" y="1010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240515" y="4812360"/>
            <a:ext cx="26670" cy="9525"/>
          </a:xfrm>
          <a:custGeom>
            <a:avLst/>
            <a:gdLst/>
            <a:ahLst/>
            <a:cxnLst/>
            <a:rect l="l" t="t" r="r" b="b"/>
            <a:pathLst>
              <a:path w="26670" h="9525">
                <a:moveTo>
                  <a:pt x="26187" y="0"/>
                </a:moveTo>
                <a:lnTo>
                  <a:pt x="0" y="9359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249151" y="4808473"/>
            <a:ext cx="3810" cy="28575"/>
          </a:xfrm>
          <a:custGeom>
            <a:avLst/>
            <a:gdLst/>
            <a:ahLst/>
            <a:cxnLst/>
            <a:rect l="l" t="t" r="r" b="b"/>
            <a:pathLst>
              <a:path w="3810" h="28575">
                <a:moveTo>
                  <a:pt x="0" y="0"/>
                </a:moveTo>
                <a:lnTo>
                  <a:pt x="3746" y="2815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249836" y="4815751"/>
            <a:ext cx="4445" cy="26670"/>
          </a:xfrm>
          <a:custGeom>
            <a:avLst/>
            <a:gdLst/>
            <a:ahLst/>
            <a:cxnLst/>
            <a:rect l="l" t="t" r="r" b="b"/>
            <a:pathLst>
              <a:path w="4445" h="26670">
                <a:moveTo>
                  <a:pt x="3987" y="26530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225224" y="4820539"/>
            <a:ext cx="31115" cy="16510"/>
          </a:xfrm>
          <a:custGeom>
            <a:avLst/>
            <a:gdLst/>
            <a:ahLst/>
            <a:cxnLst/>
            <a:rect l="l" t="t" r="r" b="b"/>
            <a:pathLst>
              <a:path w="31114" h="16510">
                <a:moveTo>
                  <a:pt x="30670" y="0"/>
                </a:moveTo>
                <a:lnTo>
                  <a:pt x="0" y="16014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28653" y="4815090"/>
            <a:ext cx="8890" cy="26670"/>
          </a:xfrm>
          <a:custGeom>
            <a:avLst/>
            <a:gdLst/>
            <a:ahLst/>
            <a:cxnLst/>
            <a:rect l="l" t="t" r="r" b="b"/>
            <a:pathLst>
              <a:path w="8889" h="26670">
                <a:moveTo>
                  <a:pt x="0" y="26682"/>
                </a:moveTo>
                <a:lnTo>
                  <a:pt x="8305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31485" y="4811471"/>
            <a:ext cx="4445" cy="20320"/>
          </a:xfrm>
          <a:custGeom>
            <a:avLst/>
            <a:gdLst/>
            <a:ahLst/>
            <a:cxnLst/>
            <a:rect l="l" t="t" r="r" b="b"/>
            <a:pathLst>
              <a:path w="4445" h="20320">
                <a:moveTo>
                  <a:pt x="3949" y="20269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27180" y="4816043"/>
            <a:ext cx="17780" cy="3175"/>
          </a:xfrm>
          <a:custGeom>
            <a:avLst/>
            <a:gdLst/>
            <a:ahLst/>
            <a:cxnLst/>
            <a:rect l="l" t="t" r="r" b="b"/>
            <a:pathLst>
              <a:path w="17779" h="3175">
                <a:moveTo>
                  <a:pt x="0" y="0"/>
                </a:moveTo>
                <a:lnTo>
                  <a:pt x="17335" y="261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237467" y="4790173"/>
            <a:ext cx="10795" cy="35560"/>
          </a:xfrm>
          <a:custGeom>
            <a:avLst/>
            <a:gdLst/>
            <a:ahLst/>
            <a:cxnLst/>
            <a:rect l="l" t="t" r="r" b="b"/>
            <a:pathLst>
              <a:path w="10795" h="35560">
                <a:moveTo>
                  <a:pt x="0" y="35496"/>
                </a:moveTo>
                <a:lnTo>
                  <a:pt x="10807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41607" y="4790300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0" y="0"/>
                </a:moveTo>
                <a:lnTo>
                  <a:pt x="12166" y="1743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44414" y="4804562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37" y="7404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52402" y="4811052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10" h="6985">
                <a:moveTo>
                  <a:pt x="15976" y="0"/>
                </a:moveTo>
                <a:lnTo>
                  <a:pt x="0" y="657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50815" y="4806873"/>
            <a:ext cx="4445" cy="23495"/>
          </a:xfrm>
          <a:custGeom>
            <a:avLst/>
            <a:gdLst/>
            <a:ahLst/>
            <a:cxnLst/>
            <a:rect l="l" t="t" r="r" b="b"/>
            <a:pathLst>
              <a:path w="4445" h="23495">
                <a:moveTo>
                  <a:pt x="0" y="0"/>
                </a:moveTo>
                <a:lnTo>
                  <a:pt x="3949" y="2338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51754" y="4821644"/>
            <a:ext cx="2540" cy="19685"/>
          </a:xfrm>
          <a:custGeom>
            <a:avLst/>
            <a:gdLst/>
            <a:ahLst/>
            <a:cxnLst/>
            <a:rect l="l" t="t" r="r" b="b"/>
            <a:pathLst>
              <a:path w="2539" h="19685">
                <a:moveTo>
                  <a:pt x="2286" y="19253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33314" y="4819662"/>
            <a:ext cx="24765" cy="13335"/>
          </a:xfrm>
          <a:custGeom>
            <a:avLst/>
            <a:gdLst/>
            <a:ahLst/>
            <a:cxnLst/>
            <a:rect l="l" t="t" r="r" b="b"/>
            <a:pathLst>
              <a:path w="24764" h="13335">
                <a:moveTo>
                  <a:pt x="24536" y="0"/>
                </a:moveTo>
                <a:lnTo>
                  <a:pt x="0" y="1305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29428" y="4822774"/>
            <a:ext cx="5715" cy="17145"/>
          </a:xfrm>
          <a:custGeom>
            <a:avLst/>
            <a:gdLst/>
            <a:ahLst/>
            <a:cxnLst/>
            <a:rect l="l" t="t" r="r" b="b"/>
            <a:pathLst>
              <a:path w="5714" h="17145">
                <a:moveTo>
                  <a:pt x="0" y="17157"/>
                </a:moveTo>
                <a:lnTo>
                  <a:pt x="5702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232793" y="4815522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3086" y="14859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228818" y="4814049"/>
            <a:ext cx="13335" cy="1905"/>
          </a:xfrm>
          <a:custGeom>
            <a:avLst/>
            <a:gdLst/>
            <a:ahLst/>
            <a:cxnLst/>
            <a:rect l="l" t="t" r="r" b="b"/>
            <a:pathLst>
              <a:path w="13335" h="1904">
                <a:moveTo>
                  <a:pt x="0" y="0"/>
                </a:moveTo>
                <a:lnTo>
                  <a:pt x="12725" y="1422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38699" y="4798796"/>
            <a:ext cx="7620" cy="25400"/>
          </a:xfrm>
          <a:custGeom>
            <a:avLst/>
            <a:gdLst/>
            <a:ahLst/>
            <a:cxnLst/>
            <a:rect l="l" t="t" r="r" b="b"/>
            <a:pathLst>
              <a:path w="7620" h="25400">
                <a:moveTo>
                  <a:pt x="0" y="25171"/>
                </a:moveTo>
                <a:lnTo>
                  <a:pt x="7277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302250" y="48958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242305" y="4872050"/>
            <a:ext cx="19050" cy="31750"/>
          </a:xfrm>
          <a:custGeom>
            <a:avLst/>
            <a:gdLst/>
            <a:ahLst/>
            <a:cxnLst/>
            <a:rect l="l" t="t" r="r" b="b"/>
            <a:pathLst>
              <a:path w="19050" h="31750">
                <a:moveTo>
                  <a:pt x="0" y="0"/>
                </a:moveTo>
                <a:lnTo>
                  <a:pt x="18453" y="3140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45798" y="4880851"/>
            <a:ext cx="24765" cy="20320"/>
          </a:xfrm>
          <a:custGeom>
            <a:avLst/>
            <a:gdLst/>
            <a:ahLst/>
            <a:cxnLst/>
            <a:rect l="l" t="t" r="r" b="b"/>
            <a:pathLst>
              <a:path w="24764" h="20320">
                <a:moveTo>
                  <a:pt x="0" y="20180"/>
                </a:moveTo>
                <a:lnTo>
                  <a:pt x="2418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49303" y="4884330"/>
            <a:ext cx="15875" cy="20320"/>
          </a:xfrm>
          <a:custGeom>
            <a:avLst/>
            <a:gdLst/>
            <a:ahLst/>
            <a:cxnLst/>
            <a:rect l="l" t="t" r="r" b="b"/>
            <a:pathLst>
              <a:path w="15875" h="20320">
                <a:moveTo>
                  <a:pt x="15417" y="0"/>
                </a:moveTo>
                <a:lnTo>
                  <a:pt x="0" y="1973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47906" y="4893221"/>
            <a:ext cx="7620" cy="19050"/>
          </a:xfrm>
          <a:custGeom>
            <a:avLst/>
            <a:gdLst/>
            <a:ahLst/>
            <a:cxnLst/>
            <a:rect l="l" t="t" r="r" b="b"/>
            <a:pathLst>
              <a:path w="7620" h="19050">
                <a:moveTo>
                  <a:pt x="7581" y="0"/>
                </a:moveTo>
                <a:lnTo>
                  <a:pt x="0" y="1851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237086" y="4899901"/>
            <a:ext cx="22225" cy="12065"/>
          </a:xfrm>
          <a:custGeom>
            <a:avLst/>
            <a:gdLst/>
            <a:ahLst/>
            <a:cxnLst/>
            <a:rect l="l" t="t" r="r" b="b"/>
            <a:pathLst>
              <a:path w="22225" h="12064">
                <a:moveTo>
                  <a:pt x="21704" y="11468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234914" y="4891252"/>
            <a:ext cx="11430" cy="29845"/>
          </a:xfrm>
          <a:custGeom>
            <a:avLst/>
            <a:gdLst/>
            <a:ahLst/>
            <a:cxnLst/>
            <a:rect l="l" t="t" r="r" b="b"/>
            <a:pathLst>
              <a:path w="11429" h="29845">
                <a:moveTo>
                  <a:pt x="10871" y="0"/>
                </a:moveTo>
                <a:lnTo>
                  <a:pt x="0" y="2948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232882" y="4887442"/>
            <a:ext cx="16510" cy="37465"/>
          </a:xfrm>
          <a:custGeom>
            <a:avLst/>
            <a:gdLst/>
            <a:ahLst/>
            <a:cxnLst/>
            <a:rect l="l" t="t" r="r" b="b"/>
            <a:pathLst>
              <a:path w="16510" h="37464">
                <a:moveTo>
                  <a:pt x="0" y="36931"/>
                </a:moveTo>
                <a:lnTo>
                  <a:pt x="16294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11978" y="4883873"/>
            <a:ext cx="41910" cy="19050"/>
          </a:xfrm>
          <a:custGeom>
            <a:avLst/>
            <a:gdLst/>
            <a:ahLst/>
            <a:cxnLst/>
            <a:rect l="l" t="t" r="r" b="b"/>
            <a:pathLst>
              <a:path w="41910" h="19050">
                <a:moveTo>
                  <a:pt x="41833" y="18554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15826" y="4886604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4" h="3175">
                <a:moveTo>
                  <a:pt x="0" y="2654"/>
                </a:moveTo>
                <a:lnTo>
                  <a:pt x="30987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230533" y="4868748"/>
            <a:ext cx="20955" cy="27305"/>
          </a:xfrm>
          <a:custGeom>
            <a:avLst/>
            <a:gdLst/>
            <a:ahLst/>
            <a:cxnLst/>
            <a:rect l="l" t="t" r="r" b="b"/>
            <a:pathLst>
              <a:path w="20954" h="27304">
                <a:moveTo>
                  <a:pt x="0" y="26987"/>
                </a:moveTo>
                <a:lnTo>
                  <a:pt x="20764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244769" y="4869954"/>
            <a:ext cx="12065" cy="22225"/>
          </a:xfrm>
          <a:custGeom>
            <a:avLst/>
            <a:gdLst/>
            <a:ahLst/>
            <a:cxnLst/>
            <a:rect l="l" t="t" r="r" b="b"/>
            <a:pathLst>
              <a:path w="12064" h="22225">
                <a:moveTo>
                  <a:pt x="0" y="0"/>
                </a:moveTo>
                <a:lnTo>
                  <a:pt x="11734" y="21894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46420" y="4884445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0" y="13843"/>
                </a:moveTo>
                <a:lnTo>
                  <a:pt x="17081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255094" y="4883175"/>
            <a:ext cx="12065" cy="15240"/>
          </a:xfrm>
          <a:custGeom>
            <a:avLst/>
            <a:gdLst/>
            <a:ahLst/>
            <a:cxnLst/>
            <a:rect l="l" t="t" r="r" b="b"/>
            <a:pathLst>
              <a:path w="12064" h="15239">
                <a:moveTo>
                  <a:pt x="11760" y="0"/>
                </a:moveTo>
                <a:lnTo>
                  <a:pt x="0" y="1499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51856" y="4892141"/>
            <a:ext cx="6985" cy="13335"/>
          </a:xfrm>
          <a:custGeom>
            <a:avLst/>
            <a:gdLst/>
            <a:ahLst/>
            <a:cxnLst/>
            <a:rect l="l" t="t" r="r" b="b"/>
            <a:pathLst>
              <a:path w="6985" h="13335">
                <a:moveTo>
                  <a:pt x="6464" y="0"/>
                </a:moveTo>
                <a:lnTo>
                  <a:pt x="0" y="1310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243118" y="4901057"/>
            <a:ext cx="17780" cy="8890"/>
          </a:xfrm>
          <a:custGeom>
            <a:avLst/>
            <a:gdLst/>
            <a:ahLst/>
            <a:cxnLst/>
            <a:rect l="l" t="t" r="r" b="b"/>
            <a:pathLst>
              <a:path w="17779" h="8889">
                <a:moveTo>
                  <a:pt x="17246" y="8750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239791" y="4890071"/>
            <a:ext cx="8890" cy="24130"/>
          </a:xfrm>
          <a:custGeom>
            <a:avLst/>
            <a:gdLst/>
            <a:ahLst/>
            <a:cxnLst/>
            <a:rect l="l" t="t" r="r" b="b"/>
            <a:pathLst>
              <a:path w="8889" h="24129">
                <a:moveTo>
                  <a:pt x="8686" y="0"/>
                </a:moveTo>
                <a:lnTo>
                  <a:pt x="0" y="23621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33670" y="4896624"/>
            <a:ext cx="12700" cy="26034"/>
          </a:xfrm>
          <a:custGeom>
            <a:avLst/>
            <a:gdLst/>
            <a:ahLst/>
            <a:cxnLst/>
            <a:rect l="l" t="t" r="r" b="b"/>
            <a:pathLst>
              <a:path w="12700" h="26035">
                <a:moveTo>
                  <a:pt x="0" y="25806"/>
                </a:moveTo>
                <a:lnTo>
                  <a:pt x="1223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23878" y="4888191"/>
            <a:ext cx="31115" cy="13970"/>
          </a:xfrm>
          <a:custGeom>
            <a:avLst/>
            <a:gdLst/>
            <a:ahLst/>
            <a:cxnLst/>
            <a:rect l="l" t="t" r="r" b="b"/>
            <a:pathLst>
              <a:path w="31114" h="13970">
                <a:moveTo>
                  <a:pt x="30975" y="13893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7299" y="4885816"/>
            <a:ext cx="21590" cy="635"/>
          </a:xfrm>
          <a:custGeom>
            <a:avLst/>
            <a:gdLst/>
            <a:ahLst/>
            <a:cxnLst/>
            <a:rect l="l" t="t" r="r" b="b"/>
            <a:pathLst>
              <a:path w="21589" h="635">
                <a:moveTo>
                  <a:pt x="0" y="622"/>
                </a:moveTo>
                <a:lnTo>
                  <a:pt x="21183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31523" y="4875072"/>
            <a:ext cx="15240" cy="19050"/>
          </a:xfrm>
          <a:custGeom>
            <a:avLst/>
            <a:gdLst/>
            <a:ahLst/>
            <a:cxnLst/>
            <a:rect l="l" t="t" r="r" b="b"/>
            <a:pathLst>
              <a:path w="15239" h="19050">
                <a:moveTo>
                  <a:pt x="0" y="18605"/>
                </a:moveTo>
                <a:lnTo>
                  <a:pt x="14985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302250" y="49720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44769" y="4942509"/>
            <a:ext cx="1270" cy="34290"/>
          </a:xfrm>
          <a:custGeom>
            <a:avLst/>
            <a:gdLst/>
            <a:ahLst/>
            <a:cxnLst/>
            <a:rect l="l" t="t" r="r" b="b"/>
            <a:pathLst>
              <a:path w="1270" h="34289">
                <a:moveTo>
                  <a:pt x="0" y="0"/>
                </a:moveTo>
                <a:lnTo>
                  <a:pt x="1066" y="3376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40947" y="4957267"/>
            <a:ext cx="33020" cy="8890"/>
          </a:xfrm>
          <a:custGeom>
            <a:avLst/>
            <a:gdLst/>
            <a:ahLst/>
            <a:cxnLst/>
            <a:rect l="l" t="t" r="r" b="b"/>
            <a:pathLst>
              <a:path w="33020" h="8889">
                <a:moveTo>
                  <a:pt x="0" y="8331"/>
                </a:moveTo>
                <a:lnTo>
                  <a:pt x="32816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51856" y="4948974"/>
            <a:ext cx="15240" cy="41910"/>
          </a:xfrm>
          <a:custGeom>
            <a:avLst/>
            <a:gdLst/>
            <a:ahLst/>
            <a:cxnLst/>
            <a:rect l="l" t="t" r="r" b="b"/>
            <a:pathLst>
              <a:path w="15239" h="41910">
                <a:moveTo>
                  <a:pt x="14871" y="0"/>
                </a:moveTo>
                <a:lnTo>
                  <a:pt x="0" y="4187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52123" y="4979885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0" y="0"/>
                </a:moveTo>
                <a:lnTo>
                  <a:pt x="14300" y="270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232653" y="4981384"/>
            <a:ext cx="37465" cy="635"/>
          </a:xfrm>
          <a:custGeom>
            <a:avLst/>
            <a:gdLst/>
            <a:ahLst/>
            <a:cxnLst/>
            <a:rect l="l" t="t" r="r" b="b"/>
            <a:pathLst>
              <a:path w="37464" h="635">
                <a:moveTo>
                  <a:pt x="37236" y="0"/>
                </a:moveTo>
                <a:lnTo>
                  <a:pt x="0" y="253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24538" y="4980368"/>
            <a:ext cx="29209" cy="4445"/>
          </a:xfrm>
          <a:custGeom>
            <a:avLst/>
            <a:gdLst/>
            <a:ahLst/>
            <a:cxnLst/>
            <a:rect l="l" t="t" r="r" b="b"/>
            <a:pathLst>
              <a:path w="29210" h="4445">
                <a:moveTo>
                  <a:pt x="29044" y="0"/>
                </a:moveTo>
                <a:lnTo>
                  <a:pt x="0" y="405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221604" y="4969027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29" h="23495">
                <a:moveTo>
                  <a:pt x="0" y="23012"/>
                </a:moveTo>
                <a:lnTo>
                  <a:pt x="2352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218671" y="4955501"/>
            <a:ext cx="26670" cy="19050"/>
          </a:xfrm>
          <a:custGeom>
            <a:avLst/>
            <a:gdLst/>
            <a:ahLst/>
            <a:cxnLst/>
            <a:rect l="l" t="t" r="r" b="b"/>
            <a:pathLst>
              <a:path w="26670" h="19050">
                <a:moveTo>
                  <a:pt x="26441" y="18618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217896" y="4957038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0"/>
                </a:moveTo>
                <a:lnTo>
                  <a:pt x="33947" y="1487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44198" y="494361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5">
                <a:moveTo>
                  <a:pt x="2806" y="29324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47475" y="4940896"/>
            <a:ext cx="635" cy="22225"/>
          </a:xfrm>
          <a:custGeom>
            <a:avLst/>
            <a:gdLst/>
            <a:ahLst/>
            <a:cxnLst/>
            <a:rect l="l" t="t" r="r" b="b"/>
            <a:pathLst>
              <a:path w="635" h="22225">
                <a:moveTo>
                  <a:pt x="0" y="0"/>
                </a:moveTo>
                <a:lnTo>
                  <a:pt x="507" y="21932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42268" y="4957991"/>
            <a:ext cx="22225" cy="5080"/>
          </a:xfrm>
          <a:custGeom>
            <a:avLst/>
            <a:gdLst/>
            <a:ahLst/>
            <a:cxnLst/>
            <a:rect l="l" t="t" r="r" b="b"/>
            <a:pathLst>
              <a:path w="22225" h="5079">
                <a:moveTo>
                  <a:pt x="0" y="4927"/>
                </a:moveTo>
                <a:lnTo>
                  <a:pt x="21983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57317" y="4947742"/>
            <a:ext cx="12065" cy="31750"/>
          </a:xfrm>
          <a:custGeom>
            <a:avLst/>
            <a:gdLst/>
            <a:ahLst/>
            <a:cxnLst/>
            <a:rect l="l" t="t" r="r" b="b"/>
            <a:pathLst>
              <a:path w="12064" h="31750">
                <a:moveTo>
                  <a:pt x="12014" y="0"/>
                </a:moveTo>
                <a:lnTo>
                  <a:pt x="0" y="3126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53901" y="4977295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0"/>
                </a:moveTo>
                <a:lnTo>
                  <a:pt x="8293" y="1244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46751" y="4980038"/>
            <a:ext cx="24765" cy="1905"/>
          </a:xfrm>
          <a:custGeom>
            <a:avLst/>
            <a:gdLst/>
            <a:ahLst/>
            <a:cxnLst/>
            <a:rect l="l" t="t" r="r" b="b"/>
            <a:pathLst>
              <a:path w="24764" h="1904">
                <a:moveTo>
                  <a:pt x="24726" y="0"/>
                </a:moveTo>
                <a:lnTo>
                  <a:pt x="0" y="1422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31968" y="4980304"/>
            <a:ext cx="23495" cy="3175"/>
          </a:xfrm>
          <a:custGeom>
            <a:avLst/>
            <a:gdLst/>
            <a:ahLst/>
            <a:cxnLst/>
            <a:rect l="l" t="t" r="r" b="b"/>
            <a:pathLst>
              <a:path w="23495" h="3175">
                <a:moveTo>
                  <a:pt x="23418" y="0"/>
                </a:moveTo>
                <a:lnTo>
                  <a:pt x="0" y="311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22570" y="4969471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20332"/>
                </a:moveTo>
                <a:lnTo>
                  <a:pt x="20193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226684" y="4959768"/>
            <a:ext cx="19685" cy="14604"/>
          </a:xfrm>
          <a:custGeom>
            <a:avLst/>
            <a:gdLst/>
            <a:ahLst/>
            <a:cxnLst/>
            <a:rect l="l" t="t" r="r" b="b"/>
            <a:pathLst>
              <a:path w="19685" h="14604">
                <a:moveTo>
                  <a:pt x="19100" y="14058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19674" y="4955019"/>
            <a:ext cx="29209" cy="12700"/>
          </a:xfrm>
          <a:custGeom>
            <a:avLst/>
            <a:gdLst/>
            <a:ahLst/>
            <a:cxnLst/>
            <a:rect l="l" t="t" r="r" b="b"/>
            <a:pathLst>
              <a:path w="29210" h="12700">
                <a:moveTo>
                  <a:pt x="0" y="0"/>
                </a:moveTo>
                <a:lnTo>
                  <a:pt x="28930" y="1231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45404" y="4951539"/>
            <a:ext cx="2540" cy="20320"/>
          </a:xfrm>
          <a:custGeom>
            <a:avLst/>
            <a:gdLst/>
            <a:ahLst/>
            <a:cxnLst/>
            <a:rect l="l" t="t" r="r" b="b"/>
            <a:pathLst>
              <a:path w="2539" h="20320">
                <a:moveTo>
                  <a:pt x="2044" y="19926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5079403" y="5880100"/>
            <a:ext cx="50927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96FF"/>
                </a:solidFill>
                <a:latin typeface="Calibri"/>
                <a:cs typeface="Calibri"/>
              </a:rPr>
              <a:t>Basket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171351" y="5524436"/>
            <a:ext cx="300355" cy="5080"/>
          </a:xfrm>
          <a:custGeom>
            <a:avLst/>
            <a:gdLst/>
            <a:ahLst/>
            <a:cxnLst/>
            <a:rect l="l" t="t" r="r" b="b"/>
            <a:pathLst>
              <a:path w="300354" h="5079">
                <a:moveTo>
                  <a:pt x="0" y="0"/>
                </a:moveTo>
                <a:lnTo>
                  <a:pt x="299974" y="459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458866" y="5518315"/>
            <a:ext cx="2540" cy="297180"/>
          </a:xfrm>
          <a:custGeom>
            <a:avLst/>
            <a:gdLst/>
            <a:ahLst/>
            <a:cxnLst/>
            <a:rect l="l" t="t" r="r" b="b"/>
            <a:pathLst>
              <a:path w="2539" h="297179">
                <a:moveTo>
                  <a:pt x="0" y="0"/>
                </a:moveTo>
                <a:lnTo>
                  <a:pt x="2044" y="297116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174450" y="5809107"/>
            <a:ext cx="290830" cy="1270"/>
          </a:xfrm>
          <a:custGeom>
            <a:avLst/>
            <a:gdLst/>
            <a:ahLst/>
            <a:cxnLst/>
            <a:rect l="l" t="t" r="r" b="b"/>
            <a:pathLst>
              <a:path w="290829" h="1270">
                <a:moveTo>
                  <a:pt x="290728" y="0"/>
                </a:moveTo>
                <a:lnTo>
                  <a:pt x="0" y="78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175186" y="5519445"/>
            <a:ext cx="3810" cy="297180"/>
          </a:xfrm>
          <a:custGeom>
            <a:avLst/>
            <a:gdLst/>
            <a:ahLst/>
            <a:cxnLst/>
            <a:rect l="l" t="t" r="r" b="b"/>
            <a:pathLst>
              <a:path w="3810" h="297179">
                <a:moveTo>
                  <a:pt x="3644" y="297091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172951" y="5522252"/>
            <a:ext cx="287655" cy="4445"/>
          </a:xfrm>
          <a:custGeom>
            <a:avLst/>
            <a:gdLst/>
            <a:ahLst/>
            <a:cxnLst/>
            <a:rect l="l" t="t" r="r" b="b"/>
            <a:pathLst>
              <a:path w="287654" h="4445">
                <a:moveTo>
                  <a:pt x="0" y="0"/>
                </a:moveTo>
                <a:lnTo>
                  <a:pt x="287591" y="4203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461406" y="5516727"/>
            <a:ext cx="1905" cy="290830"/>
          </a:xfrm>
          <a:custGeom>
            <a:avLst/>
            <a:gdLst/>
            <a:ahLst/>
            <a:cxnLst/>
            <a:rect l="l" t="t" r="r" b="b"/>
            <a:pathLst>
              <a:path w="1904" h="290829">
                <a:moveTo>
                  <a:pt x="0" y="0"/>
                </a:moveTo>
                <a:lnTo>
                  <a:pt x="1384" y="290804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180342" y="5808789"/>
            <a:ext cx="287020" cy="1270"/>
          </a:xfrm>
          <a:custGeom>
            <a:avLst/>
            <a:gdLst/>
            <a:ahLst/>
            <a:cxnLst/>
            <a:rect l="l" t="t" r="r" b="b"/>
            <a:pathLst>
              <a:path w="287020" h="1270">
                <a:moveTo>
                  <a:pt x="286423" y="0"/>
                </a:moveTo>
                <a:lnTo>
                  <a:pt x="0" y="99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176608" y="5522912"/>
            <a:ext cx="3175" cy="292100"/>
          </a:xfrm>
          <a:custGeom>
            <a:avLst/>
            <a:gdLst/>
            <a:ahLst/>
            <a:cxnLst/>
            <a:rect l="l" t="t" r="r" b="b"/>
            <a:pathLst>
              <a:path w="3175" h="292100">
                <a:moveTo>
                  <a:pt x="2628" y="292049"/>
                </a:moveTo>
                <a:lnTo>
                  <a:pt x="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89550" y="55943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30672" y="5566435"/>
            <a:ext cx="2540" cy="34290"/>
          </a:xfrm>
          <a:custGeom>
            <a:avLst/>
            <a:gdLst/>
            <a:ahLst/>
            <a:cxnLst/>
            <a:rect l="l" t="t" r="r" b="b"/>
            <a:pathLst>
              <a:path w="2539" h="34289">
                <a:moveTo>
                  <a:pt x="2336" y="0"/>
                </a:moveTo>
                <a:lnTo>
                  <a:pt x="0" y="33769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28209" y="5587225"/>
            <a:ext cx="36830" cy="4445"/>
          </a:xfrm>
          <a:custGeom>
            <a:avLst/>
            <a:gdLst/>
            <a:ahLst/>
            <a:cxnLst/>
            <a:rect l="l" t="t" r="r" b="b"/>
            <a:pathLst>
              <a:path w="36829" h="4445">
                <a:moveTo>
                  <a:pt x="0" y="0"/>
                </a:moveTo>
                <a:lnTo>
                  <a:pt x="36703" y="431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36679" y="5589460"/>
            <a:ext cx="23495" cy="8890"/>
          </a:xfrm>
          <a:custGeom>
            <a:avLst/>
            <a:gdLst/>
            <a:ahLst/>
            <a:cxnLst/>
            <a:rect l="l" t="t" r="r" b="b"/>
            <a:pathLst>
              <a:path w="23495" h="8889">
                <a:moveTo>
                  <a:pt x="23202" y="0"/>
                </a:moveTo>
                <a:lnTo>
                  <a:pt x="0" y="8623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38241" y="5584088"/>
            <a:ext cx="11430" cy="31115"/>
          </a:xfrm>
          <a:custGeom>
            <a:avLst/>
            <a:gdLst/>
            <a:ahLst/>
            <a:cxnLst/>
            <a:rect l="l" t="t" r="r" b="b"/>
            <a:pathLst>
              <a:path w="11429" h="31114">
                <a:moveTo>
                  <a:pt x="10896" y="0"/>
                </a:moveTo>
                <a:lnTo>
                  <a:pt x="0" y="31013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37784" y="5590692"/>
            <a:ext cx="2540" cy="29209"/>
          </a:xfrm>
          <a:custGeom>
            <a:avLst/>
            <a:gdLst/>
            <a:ahLst/>
            <a:cxnLst/>
            <a:rect l="l" t="t" r="r" b="b"/>
            <a:pathLst>
              <a:path w="2539" h="29210">
                <a:moveTo>
                  <a:pt x="2476" y="28587"/>
                </a:moveTo>
                <a:lnTo>
                  <a:pt x="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22798" y="5590273"/>
            <a:ext cx="19685" cy="24765"/>
          </a:xfrm>
          <a:custGeom>
            <a:avLst/>
            <a:gdLst/>
            <a:ahLst/>
            <a:cxnLst/>
            <a:rect l="l" t="t" r="r" b="b"/>
            <a:pathLst>
              <a:path w="19685" h="24764">
                <a:moveTo>
                  <a:pt x="19443" y="0"/>
                </a:moveTo>
                <a:lnTo>
                  <a:pt x="0" y="2435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219141" y="5581154"/>
            <a:ext cx="7620" cy="38735"/>
          </a:xfrm>
          <a:custGeom>
            <a:avLst/>
            <a:gdLst/>
            <a:ahLst/>
            <a:cxnLst/>
            <a:rect l="l" t="t" r="r" b="b"/>
            <a:pathLst>
              <a:path w="7620" h="38735">
                <a:moveTo>
                  <a:pt x="7594" y="38531"/>
                </a:moveTo>
                <a:lnTo>
                  <a:pt x="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198910" y="5591403"/>
            <a:ext cx="31750" cy="2540"/>
          </a:xfrm>
          <a:custGeom>
            <a:avLst/>
            <a:gdLst/>
            <a:ahLst/>
            <a:cxnLst/>
            <a:rect l="l" t="t" r="r" b="b"/>
            <a:pathLst>
              <a:path w="31750" h="2539">
                <a:moveTo>
                  <a:pt x="31521" y="0"/>
                </a:moveTo>
                <a:lnTo>
                  <a:pt x="0" y="223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06301" y="5585091"/>
            <a:ext cx="33655" cy="8890"/>
          </a:xfrm>
          <a:custGeom>
            <a:avLst/>
            <a:gdLst/>
            <a:ahLst/>
            <a:cxnLst/>
            <a:rect l="l" t="t" r="r" b="b"/>
            <a:pathLst>
              <a:path w="33654" h="8889">
                <a:moveTo>
                  <a:pt x="0" y="8877"/>
                </a:moveTo>
                <a:lnTo>
                  <a:pt x="33045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228056" y="5568581"/>
            <a:ext cx="5715" cy="30480"/>
          </a:xfrm>
          <a:custGeom>
            <a:avLst/>
            <a:gdLst/>
            <a:ahLst/>
            <a:cxnLst/>
            <a:rect l="l" t="t" r="r" b="b"/>
            <a:pathLst>
              <a:path w="5714" h="30479">
                <a:moveTo>
                  <a:pt x="0" y="30441"/>
                </a:moveTo>
                <a:lnTo>
                  <a:pt x="5575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233263" y="5564898"/>
            <a:ext cx="2540" cy="21590"/>
          </a:xfrm>
          <a:custGeom>
            <a:avLst/>
            <a:gdLst/>
            <a:ahLst/>
            <a:cxnLst/>
            <a:rect l="l" t="t" r="r" b="b"/>
            <a:pathLst>
              <a:path w="2539" h="21589">
                <a:moveTo>
                  <a:pt x="2044" y="0"/>
                </a:moveTo>
                <a:lnTo>
                  <a:pt x="0" y="21132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229872" y="5585066"/>
            <a:ext cx="29209" cy="3175"/>
          </a:xfrm>
          <a:custGeom>
            <a:avLst/>
            <a:gdLst/>
            <a:ahLst/>
            <a:cxnLst/>
            <a:rect l="l" t="t" r="r" b="b"/>
            <a:pathLst>
              <a:path w="29210" h="3175">
                <a:moveTo>
                  <a:pt x="0" y="0"/>
                </a:moveTo>
                <a:lnTo>
                  <a:pt x="28702" y="271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247309" y="5587949"/>
            <a:ext cx="14604" cy="6350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14185" y="0"/>
                </a:moveTo>
                <a:lnTo>
                  <a:pt x="0" y="629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42001" y="5582996"/>
            <a:ext cx="10160" cy="27305"/>
          </a:xfrm>
          <a:custGeom>
            <a:avLst/>
            <a:gdLst/>
            <a:ahLst/>
            <a:cxnLst/>
            <a:rect l="l" t="t" r="r" b="b"/>
            <a:pathLst>
              <a:path w="10160" h="27304">
                <a:moveTo>
                  <a:pt x="10134" y="0"/>
                </a:moveTo>
                <a:lnTo>
                  <a:pt x="0" y="2705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39029" y="5593829"/>
            <a:ext cx="3175" cy="24130"/>
          </a:xfrm>
          <a:custGeom>
            <a:avLst/>
            <a:gdLst/>
            <a:ahLst/>
            <a:cxnLst/>
            <a:rect l="l" t="t" r="r" b="b"/>
            <a:pathLst>
              <a:path w="3175" h="24129">
                <a:moveTo>
                  <a:pt x="2590" y="23888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27078" y="5589460"/>
            <a:ext cx="17780" cy="20955"/>
          </a:xfrm>
          <a:custGeom>
            <a:avLst/>
            <a:gdLst/>
            <a:ahLst/>
            <a:cxnLst/>
            <a:rect l="l" t="t" r="r" b="b"/>
            <a:pathLst>
              <a:path w="17779" h="20954">
                <a:moveTo>
                  <a:pt x="17716" y="0"/>
                </a:moveTo>
                <a:lnTo>
                  <a:pt x="0" y="2087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222176" y="5590603"/>
            <a:ext cx="6350" cy="27940"/>
          </a:xfrm>
          <a:custGeom>
            <a:avLst/>
            <a:gdLst/>
            <a:ahLst/>
            <a:cxnLst/>
            <a:rect l="l" t="t" r="r" b="b"/>
            <a:pathLst>
              <a:path w="6350" h="27939">
                <a:moveTo>
                  <a:pt x="5956" y="27533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12270" y="5590565"/>
            <a:ext cx="20320" cy="1270"/>
          </a:xfrm>
          <a:custGeom>
            <a:avLst/>
            <a:gdLst/>
            <a:ahLst/>
            <a:cxnLst/>
            <a:rect l="l" t="t" r="r" b="b"/>
            <a:pathLst>
              <a:path w="20320" h="1270">
                <a:moveTo>
                  <a:pt x="19799" y="0"/>
                </a:moveTo>
                <a:lnTo>
                  <a:pt x="0" y="127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07825" y="5585777"/>
            <a:ext cx="24130" cy="6985"/>
          </a:xfrm>
          <a:custGeom>
            <a:avLst/>
            <a:gdLst/>
            <a:ahLst/>
            <a:cxnLst/>
            <a:rect l="l" t="t" r="r" b="b"/>
            <a:pathLst>
              <a:path w="24129" h="6985">
                <a:moveTo>
                  <a:pt x="0" y="6413"/>
                </a:moveTo>
                <a:lnTo>
                  <a:pt x="23863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28729" y="5573661"/>
            <a:ext cx="5080" cy="24130"/>
          </a:xfrm>
          <a:custGeom>
            <a:avLst/>
            <a:gdLst/>
            <a:ahLst/>
            <a:cxnLst/>
            <a:rect l="l" t="t" r="r" b="b"/>
            <a:pathLst>
              <a:path w="5079" h="24129">
                <a:moveTo>
                  <a:pt x="0" y="23596"/>
                </a:moveTo>
                <a:lnTo>
                  <a:pt x="5003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289550" y="56705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231003" y="5647397"/>
            <a:ext cx="5080" cy="14604"/>
          </a:xfrm>
          <a:custGeom>
            <a:avLst/>
            <a:gdLst/>
            <a:ahLst/>
            <a:cxnLst/>
            <a:rect l="l" t="t" r="r" b="b"/>
            <a:pathLst>
              <a:path w="5079" h="14604">
                <a:moveTo>
                  <a:pt x="0" y="0"/>
                </a:moveTo>
                <a:lnTo>
                  <a:pt x="4902" y="14363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229809" y="5655906"/>
            <a:ext cx="23495" cy="12700"/>
          </a:xfrm>
          <a:custGeom>
            <a:avLst/>
            <a:gdLst/>
            <a:ahLst/>
            <a:cxnLst/>
            <a:rect l="l" t="t" r="r" b="b"/>
            <a:pathLst>
              <a:path w="23495" h="12700">
                <a:moveTo>
                  <a:pt x="0" y="0"/>
                </a:moveTo>
                <a:lnTo>
                  <a:pt x="23202" y="1249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232425" y="5654294"/>
            <a:ext cx="19050" cy="26034"/>
          </a:xfrm>
          <a:custGeom>
            <a:avLst/>
            <a:gdLst/>
            <a:ahLst/>
            <a:cxnLst/>
            <a:rect l="l" t="t" r="r" b="b"/>
            <a:pathLst>
              <a:path w="19050" h="26035">
                <a:moveTo>
                  <a:pt x="18757" y="0"/>
                </a:moveTo>
                <a:lnTo>
                  <a:pt x="0" y="25526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33530" y="5667959"/>
            <a:ext cx="5080" cy="22860"/>
          </a:xfrm>
          <a:custGeom>
            <a:avLst/>
            <a:gdLst/>
            <a:ahLst/>
            <a:cxnLst/>
            <a:rect l="l" t="t" r="r" b="b"/>
            <a:pathLst>
              <a:path w="5079" h="22860">
                <a:moveTo>
                  <a:pt x="0" y="0"/>
                </a:moveTo>
                <a:lnTo>
                  <a:pt x="4686" y="2274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221922" y="5664873"/>
            <a:ext cx="20320" cy="27305"/>
          </a:xfrm>
          <a:custGeom>
            <a:avLst/>
            <a:gdLst/>
            <a:ahLst/>
            <a:cxnLst/>
            <a:rect l="l" t="t" r="r" b="b"/>
            <a:pathLst>
              <a:path w="20320" h="27304">
                <a:moveTo>
                  <a:pt x="19748" y="27304"/>
                </a:moveTo>
                <a:lnTo>
                  <a:pt x="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215445" y="5673026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16306" y="0"/>
                </a:moveTo>
                <a:lnTo>
                  <a:pt x="0" y="896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208587" y="5677979"/>
            <a:ext cx="26670" cy="4445"/>
          </a:xfrm>
          <a:custGeom>
            <a:avLst/>
            <a:gdLst/>
            <a:ahLst/>
            <a:cxnLst/>
            <a:rect l="l" t="t" r="r" b="b"/>
            <a:pathLst>
              <a:path w="26670" h="4445">
                <a:moveTo>
                  <a:pt x="0" y="3860"/>
                </a:moveTo>
                <a:lnTo>
                  <a:pt x="26581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206796" y="5659399"/>
            <a:ext cx="34925" cy="26670"/>
          </a:xfrm>
          <a:custGeom>
            <a:avLst/>
            <a:gdLst/>
            <a:ahLst/>
            <a:cxnLst/>
            <a:rect l="l" t="t" r="r" b="b"/>
            <a:pathLst>
              <a:path w="34925" h="26670">
                <a:moveTo>
                  <a:pt x="34467" y="26454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207914" y="5662472"/>
            <a:ext cx="24765" cy="9525"/>
          </a:xfrm>
          <a:custGeom>
            <a:avLst/>
            <a:gdLst/>
            <a:ahLst/>
            <a:cxnLst/>
            <a:rect l="l" t="t" r="r" b="b"/>
            <a:pathLst>
              <a:path w="24764" h="9525">
                <a:moveTo>
                  <a:pt x="0" y="0"/>
                </a:moveTo>
                <a:lnTo>
                  <a:pt x="24180" y="913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226024" y="5645645"/>
            <a:ext cx="8255" cy="28575"/>
          </a:xfrm>
          <a:custGeom>
            <a:avLst/>
            <a:gdLst/>
            <a:ahLst/>
            <a:cxnLst/>
            <a:rect l="l" t="t" r="r" b="b"/>
            <a:pathLst>
              <a:path w="8254" h="28575">
                <a:moveTo>
                  <a:pt x="0" y="28448"/>
                </a:moveTo>
                <a:lnTo>
                  <a:pt x="8026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233365" y="5645543"/>
            <a:ext cx="4445" cy="11430"/>
          </a:xfrm>
          <a:custGeom>
            <a:avLst/>
            <a:gdLst/>
            <a:ahLst/>
            <a:cxnLst/>
            <a:rect l="l" t="t" r="r" b="b"/>
            <a:pathLst>
              <a:path w="4445" h="11429">
                <a:moveTo>
                  <a:pt x="0" y="0"/>
                </a:moveTo>
                <a:lnTo>
                  <a:pt x="4025" y="1115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231472" y="5654166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0" y="0"/>
                </a:moveTo>
                <a:lnTo>
                  <a:pt x="14630" y="748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237264" y="5652973"/>
            <a:ext cx="15875" cy="22225"/>
          </a:xfrm>
          <a:custGeom>
            <a:avLst/>
            <a:gdLst/>
            <a:ahLst/>
            <a:cxnLst/>
            <a:rect l="l" t="t" r="r" b="b"/>
            <a:pathLst>
              <a:path w="15875" h="22225">
                <a:moveTo>
                  <a:pt x="15874" y="0"/>
                </a:moveTo>
                <a:lnTo>
                  <a:pt x="0" y="2183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236273" y="5666130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4">
                <a:moveTo>
                  <a:pt x="0" y="0"/>
                </a:moveTo>
                <a:lnTo>
                  <a:pt x="2882" y="1830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230279" y="5673166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12623" y="17691"/>
                </a:moveTo>
                <a:lnTo>
                  <a:pt x="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220157" y="5671451"/>
            <a:ext cx="13335" cy="8255"/>
          </a:xfrm>
          <a:custGeom>
            <a:avLst/>
            <a:gdLst/>
            <a:ahLst/>
            <a:cxnLst/>
            <a:rect l="l" t="t" r="r" b="b"/>
            <a:pathLst>
              <a:path w="13335" h="8254">
                <a:moveTo>
                  <a:pt x="13182" y="0"/>
                </a:moveTo>
                <a:lnTo>
                  <a:pt x="0" y="7924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10137" y="5676582"/>
            <a:ext cx="23495" cy="3810"/>
          </a:xfrm>
          <a:custGeom>
            <a:avLst/>
            <a:gdLst/>
            <a:ahLst/>
            <a:cxnLst/>
            <a:rect l="l" t="t" r="r" b="b"/>
            <a:pathLst>
              <a:path w="23495" h="3810">
                <a:moveTo>
                  <a:pt x="0" y="3454"/>
                </a:moveTo>
                <a:lnTo>
                  <a:pt x="23075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14886" y="5663412"/>
            <a:ext cx="27940" cy="22225"/>
          </a:xfrm>
          <a:custGeom>
            <a:avLst/>
            <a:gdLst/>
            <a:ahLst/>
            <a:cxnLst/>
            <a:rect l="l" t="t" r="r" b="b"/>
            <a:pathLst>
              <a:path w="27939" h="22225">
                <a:moveTo>
                  <a:pt x="27381" y="21628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209870" y="5659920"/>
            <a:ext cx="19685" cy="7620"/>
          </a:xfrm>
          <a:custGeom>
            <a:avLst/>
            <a:gdLst/>
            <a:ahLst/>
            <a:cxnLst/>
            <a:rect l="l" t="t" r="r" b="b"/>
            <a:pathLst>
              <a:path w="19685" h="7620">
                <a:moveTo>
                  <a:pt x="0" y="0"/>
                </a:moveTo>
                <a:lnTo>
                  <a:pt x="19291" y="736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226342" y="5649556"/>
            <a:ext cx="6350" cy="22860"/>
          </a:xfrm>
          <a:custGeom>
            <a:avLst/>
            <a:gdLst/>
            <a:ahLst/>
            <a:cxnLst/>
            <a:rect l="l" t="t" r="r" b="b"/>
            <a:pathLst>
              <a:path w="6350" h="22860">
                <a:moveTo>
                  <a:pt x="0" y="22593"/>
                </a:moveTo>
                <a:lnTo>
                  <a:pt x="6362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289550" y="57467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229009" y="5719013"/>
            <a:ext cx="10795" cy="26670"/>
          </a:xfrm>
          <a:custGeom>
            <a:avLst/>
            <a:gdLst/>
            <a:ahLst/>
            <a:cxnLst/>
            <a:rect l="l" t="t" r="r" b="b"/>
            <a:pathLst>
              <a:path w="10795" h="26670">
                <a:moveTo>
                  <a:pt x="0" y="0"/>
                </a:moveTo>
                <a:lnTo>
                  <a:pt x="10388" y="2660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232056" y="5729058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89" h="19050">
                <a:moveTo>
                  <a:pt x="0" y="18580"/>
                </a:moveTo>
                <a:lnTo>
                  <a:pt x="21145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231434" y="5728779"/>
            <a:ext cx="20320" cy="23495"/>
          </a:xfrm>
          <a:custGeom>
            <a:avLst/>
            <a:gdLst/>
            <a:ahLst/>
            <a:cxnLst/>
            <a:rect l="l" t="t" r="r" b="b"/>
            <a:pathLst>
              <a:path w="20320" h="23495">
                <a:moveTo>
                  <a:pt x="19875" y="0"/>
                </a:moveTo>
                <a:lnTo>
                  <a:pt x="0" y="2305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235092" y="5740171"/>
            <a:ext cx="15875" cy="25400"/>
          </a:xfrm>
          <a:custGeom>
            <a:avLst/>
            <a:gdLst/>
            <a:ahLst/>
            <a:cxnLst/>
            <a:rect l="l" t="t" r="r" b="b"/>
            <a:pathLst>
              <a:path w="15875" h="25400">
                <a:moveTo>
                  <a:pt x="0" y="0"/>
                </a:moveTo>
                <a:lnTo>
                  <a:pt x="15405" y="2531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223560" y="5749721"/>
            <a:ext cx="31115" cy="14604"/>
          </a:xfrm>
          <a:custGeom>
            <a:avLst/>
            <a:gdLst/>
            <a:ahLst/>
            <a:cxnLst/>
            <a:rect l="l" t="t" r="r" b="b"/>
            <a:pathLst>
              <a:path w="31114" h="14604">
                <a:moveTo>
                  <a:pt x="30530" y="14058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215369" y="5747181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29" h="23495">
                <a:moveTo>
                  <a:pt x="23761" y="0"/>
                </a:moveTo>
                <a:lnTo>
                  <a:pt x="0" y="2326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218645" y="5747410"/>
            <a:ext cx="13335" cy="24765"/>
          </a:xfrm>
          <a:custGeom>
            <a:avLst/>
            <a:gdLst/>
            <a:ahLst/>
            <a:cxnLst/>
            <a:rect l="l" t="t" r="r" b="b"/>
            <a:pathLst>
              <a:path w="13335" h="24764">
                <a:moveTo>
                  <a:pt x="0" y="24523"/>
                </a:moveTo>
                <a:lnTo>
                  <a:pt x="13334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213146" y="5732246"/>
            <a:ext cx="19685" cy="24765"/>
          </a:xfrm>
          <a:custGeom>
            <a:avLst/>
            <a:gdLst/>
            <a:ahLst/>
            <a:cxnLst/>
            <a:rect l="l" t="t" r="r" b="b"/>
            <a:pathLst>
              <a:path w="19685" h="24764">
                <a:moveTo>
                  <a:pt x="19672" y="24256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209375" y="5733808"/>
            <a:ext cx="24765" cy="9525"/>
          </a:xfrm>
          <a:custGeom>
            <a:avLst/>
            <a:gdLst/>
            <a:ahLst/>
            <a:cxnLst/>
            <a:rect l="l" t="t" r="r" b="b"/>
            <a:pathLst>
              <a:path w="24764" h="9525">
                <a:moveTo>
                  <a:pt x="0" y="0"/>
                </a:moveTo>
                <a:lnTo>
                  <a:pt x="24714" y="902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220398" y="5723318"/>
            <a:ext cx="15240" cy="21590"/>
          </a:xfrm>
          <a:custGeom>
            <a:avLst/>
            <a:gdLst/>
            <a:ahLst/>
            <a:cxnLst/>
            <a:rect l="l" t="t" r="r" b="b"/>
            <a:pathLst>
              <a:path w="15239" h="21589">
                <a:moveTo>
                  <a:pt x="0" y="21590"/>
                </a:moveTo>
                <a:lnTo>
                  <a:pt x="15062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231460" y="5717095"/>
            <a:ext cx="8890" cy="24130"/>
          </a:xfrm>
          <a:custGeom>
            <a:avLst/>
            <a:gdLst/>
            <a:ahLst/>
            <a:cxnLst/>
            <a:rect l="l" t="t" r="r" b="b"/>
            <a:pathLst>
              <a:path w="8889" h="24129">
                <a:moveTo>
                  <a:pt x="0" y="0"/>
                </a:moveTo>
                <a:lnTo>
                  <a:pt x="8559" y="2352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232730" y="5734151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0" y="10858"/>
                </a:moveTo>
                <a:lnTo>
                  <a:pt x="12306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39435" y="5727750"/>
            <a:ext cx="14604" cy="15875"/>
          </a:xfrm>
          <a:custGeom>
            <a:avLst/>
            <a:gdLst/>
            <a:ahLst/>
            <a:cxnLst/>
            <a:rect l="l" t="t" r="r" b="b"/>
            <a:pathLst>
              <a:path w="14604" h="15875">
                <a:moveTo>
                  <a:pt x="14109" y="0"/>
                </a:moveTo>
                <a:lnTo>
                  <a:pt x="0" y="1527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37403" y="5738139"/>
            <a:ext cx="13335" cy="20955"/>
          </a:xfrm>
          <a:custGeom>
            <a:avLst/>
            <a:gdLst/>
            <a:ahLst/>
            <a:cxnLst/>
            <a:rect l="l" t="t" r="r" b="b"/>
            <a:pathLst>
              <a:path w="13335" h="20954">
                <a:moveTo>
                  <a:pt x="0" y="0"/>
                </a:moveTo>
                <a:lnTo>
                  <a:pt x="12966" y="2039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33365" y="5753518"/>
            <a:ext cx="22225" cy="9525"/>
          </a:xfrm>
          <a:custGeom>
            <a:avLst/>
            <a:gdLst/>
            <a:ahLst/>
            <a:cxnLst/>
            <a:rect l="l" t="t" r="r" b="b"/>
            <a:pathLst>
              <a:path w="22225" h="9525">
                <a:moveTo>
                  <a:pt x="22034" y="9283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226227" y="5745873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4757" y="0"/>
                </a:moveTo>
                <a:lnTo>
                  <a:pt x="0" y="1499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220017" y="5749925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0" y="20294"/>
                </a:moveTo>
                <a:lnTo>
                  <a:pt x="9588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217858" y="5735053"/>
            <a:ext cx="15875" cy="20955"/>
          </a:xfrm>
          <a:custGeom>
            <a:avLst/>
            <a:gdLst/>
            <a:ahLst/>
            <a:cxnLst/>
            <a:rect l="l" t="t" r="r" b="b"/>
            <a:pathLst>
              <a:path w="15875" h="20954">
                <a:moveTo>
                  <a:pt x="15620" y="20599"/>
                </a:moveTo>
                <a:lnTo>
                  <a:pt x="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211051" y="5731954"/>
            <a:ext cx="15240" cy="5715"/>
          </a:xfrm>
          <a:custGeom>
            <a:avLst/>
            <a:gdLst/>
            <a:ahLst/>
            <a:cxnLst/>
            <a:rect l="l" t="t" r="r" b="b"/>
            <a:pathLst>
              <a:path w="15239" h="5714">
                <a:moveTo>
                  <a:pt x="0" y="0"/>
                </a:moveTo>
                <a:lnTo>
                  <a:pt x="14909" y="562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221884" y="5725655"/>
            <a:ext cx="11430" cy="17780"/>
          </a:xfrm>
          <a:custGeom>
            <a:avLst/>
            <a:gdLst/>
            <a:ahLst/>
            <a:cxnLst/>
            <a:rect l="l" t="t" r="r" b="b"/>
            <a:pathLst>
              <a:path w="11429" h="17779">
                <a:moveTo>
                  <a:pt x="0" y="17602"/>
                </a:moveTo>
                <a:lnTo>
                  <a:pt x="11442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 txBox="1"/>
          <p:nvPr/>
        </p:nvSpPr>
        <p:spPr>
          <a:xfrm>
            <a:off x="4260938" y="5880100"/>
            <a:ext cx="46990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0" dirty="0">
                <a:solidFill>
                  <a:srgbClr val="0096FF"/>
                </a:solidFill>
                <a:latin typeface="Calibri"/>
                <a:cs typeface="Calibri"/>
              </a:rPr>
              <a:t>O</a:t>
            </a:r>
            <a:r>
              <a:rPr sz="1400" spc="-20" dirty="0">
                <a:solidFill>
                  <a:srgbClr val="0096FF"/>
                </a:solidFill>
                <a:latin typeface="Calibri"/>
                <a:cs typeface="Calibri"/>
              </a:rPr>
              <a:t>f</a:t>
            </a:r>
            <a:r>
              <a:rPr sz="1400" spc="-40" dirty="0">
                <a:solidFill>
                  <a:srgbClr val="0096FF"/>
                </a:solidFill>
                <a:latin typeface="Calibri"/>
                <a:cs typeface="Calibri"/>
              </a:rPr>
              <a:t>f</a:t>
            </a:r>
            <a:r>
              <a:rPr sz="1400" spc="-10" dirty="0">
                <a:solidFill>
                  <a:srgbClr val="0096FF"/>
                </a:solidFill>
                <a:latin typeface="Calibri"/>
                <a:cs typeface="Calibri"/>
              </a:rPr>
              <a:t>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4324800" y="5519242"/>
            <a:ext cx="292735" cy="5715"/>
          </a:xfrm>
          <a:custGeom>
            <a:avLst/>
            <a:gdLst/>
            <a:ahLst/>
            <a:cxnLst/>
            <a:rect l="l" t="t" r="r" b="b"/>
            <a:pathLst>
              <a:path w="292735" h="5714">
                <a:moveTo>
                  <a:pt x="0" y="5486"/>
                </a:moveTo>
                <a:lnTo>
                  <a:pt x="29269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613338" y="5514911"/>
            <a:ext cx="3810" cy="290830"/>
          </a:xfrm>
          <a:custGeom>
            <a:avLst/>
            <a:gdLst/>
            <a:ahLst/>
            <a:cxnLst/>
            <a:rect l="l" t="t" r="r" b="b"/>
            <a:pathLst>
              <a:path w="3810" h="290829">
                <a:moveTo>
                  <a:pt x="0" y="0"/>
                </a:moveTo>
                <a:lnTo>
                  <a:pt x="3708" y="290283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322937" y="5798439"/>
            <a:ext cx="306705" cy="1270"/>
          </a:xfrm>
          <a:custGeom>
            <a:avLst/>
            <a:gdLst/>
            <a:ahLst/>
            <a:cxnLst/>
            <a:rect l="l" t="t" r="r" b="b"/>
            <a:pathLst>
              <a:path w="306704" h="1270">
                <a:moveTo>
                  <a:pt x="306694" y="0"/>
                </a:moveTo>
                <a:lnTo>
                  <a:pt x="0" y="762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335424" y="5517806"/>
            <a:ext cx="1905" cy="288290"/>
          </a:xfrm>
          <a:custGeom>
            <a:avLst/>
            <a:gdLst/>
            <a:ahLst/>
            <a:cxnLst/>
            <a:rect l="l" t="t" r="r" b="b"/>
            <a:pathLst>
              <a:path w="1904" h="288289">
                <a:moveTo>
                  <a:pt x="0" y="288010"/>
                </a:moveTo>
                <a:lnTo>
                  <a:pt x="1663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326379" y="5517515"/>
            <a:ext cx="288925" cy="5715"/>
          </a:xfrm>
          <a:custGeom>
            <a:avLst/>
            <a:gdLst/>
            <a:ahLst/>
            <a:cxnLst/>
            <a:rect l="l" t="t" r="r" b="b"/>
            <a:pathLst>
              <a:path w="288925" h="5714">
                <a:moveTo>
                  <a:pt x="0" y="5219"/>
                </a:moveTo>
                <a:lnTo>
                  <a:pt x="288597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616132" y="5513298"/>
            <a:ext cx="3810" cy="283845"/>
          </a:xfrm>
          <a:custGeom>
            <a:avLst/>
            <a:gdLst/>
            <a:ahLst/>
            <a:cxnLst/>
            <a:rect l="l" t="t" r="r" b="b"/>
            <a:pathLst>
              <a:path w="3810" h="283845">
                <a:moveTo>
                  <a:pt x="0" y="0"/>
                </a:moveTo>
                <a:lnTo>
                  <a:pt x="3682" y="28356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337053" y="5797893"/>
            <a:ext cx="294640" cy="1270"/>
          </a:xfrm>
          <a:custGeom>
            <a:avLst/>
            <a:gdLst/>
            <a:ahLst/>
            <a:cxnLst/>
            <a:rect l="l" t="t" r="r" b="b"/>
            <a:pathLst>
              <a:path w="294639" h="1270">
                <a:moveTo>
                  <a:pt x="294166" y="0"/>
                </a:moveTo>
                <a:lnTo>
                  <a:pt x="0" y="1092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336841" y="5522912"/>
            <a:ext cx="1905" cy="281940"/>
          </a:xfrm>
          <a:custGeom>
            <a:avLst/>
            <a:gdLst/>
            <a:ahLst/>
            <a:cxnLst/>
            <a:rect l="l" t="t" r="r" b="b"/>
            <a:pathLst>
              <a:path w="1904" h="281939">
                <a:moveTo>
                  <a:pt x="0" y="281317"/>
                </a:moveTo>
                <a:lnTo>
                  <a:pt x="1746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451350" y="55943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392049" y="5567895"/>
            <a:ext cx="8255" cy="27305"/>
          </a:xfrm>
          <a:custGeom>
            <a:avLst/>
            <a:gdLst/>
            <a:ahLst/>
            <a:cxnLst/>
            <a:rect l="l" t="t" r="r" b="b"/>
            <a:pathLst>
              <a:path w="8254" h="27304">
                <a:moveTo>
                  <a:pt x="0" y="0"/>
                </a:moveTo>
                <a:lnTo>
                  <a:pt x="7854" y="2705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391991" y="5589904"/>
            <a:ext cx="29845" cy="4445"/>
          </a:xfrm>
          <a:custGeom>
            <a:avLst/>
            <a:gdLst/>
            <a:ahLst/>
            <a:cxnLst/>
            <a:rect l="l" t="t" r="r" b="b"/>
            <a:pathLst>
              <a:path w="29845" h="4445">
                <a:moveTo>
                  <a:pt x="0" y="0"/>
                </a:moveTo>
                <a:lnTo>
                  <a:pt x="29411" y="384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394646" y="5588457"/>
            <a:ext cx="29209" cy="11430"/>
          </a:xfrm>
          <a:custGeom>
            <a:avLst/>
            <a:gdLst/>
            <a:ahLst/>
            <a:cxnLst/>
            <a:rect l="l" t="t" r="r" b="b"/>
            <a:pathLst>
              <a:path w="29210" h="11429">
                <a:moveTo>
                  <a:pt x="29105" y="0"/>
                </a:moveTo>
                <a:lnTo>
                  <a:pt x="0" y="11264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401242" y="5593321"/>
            <a:ext cx="1270" cy="26034"/>
          </a:xfrm>
          <a:custGeom>
            <a:avLst/>
            <a:gdLst/>
            <a:ahLst/>
            <a:cxnLst/>
            <a:rect l="l" t="t" r="r" b="b"/>
            <a:pathLst>
              <a:path w="1270" h="26035">
                <a:moveTo>
                  <a:pt x="960" y="0"/>
                </a:moveTo>
                <a:lnTo>
                  <a:pt x="0" y="2595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398359" y="5594273"/>
            <a:ext cx="3810" cy="27305"/>
          </a:xfrm>
          <a:custGeom>
            <a:avLst/>
            <a:gdLst/>
            <a:ahLst/>
            <a:cxnLst/>
            <a:rect l="l" t="t" r="r" b="b"/>
            <a:pathLst>
              <a:path w="3810" h="27304">
                <a:moveTo>
                  <a:pt x="3761" y="27216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371675" y="5602236"/>
            <a:ext cx="34925" cy="17780"/>
          </a:xfrm>
          <a:custGeom>
            <a:avLst/>
            <a:gdLst/>
            <a:ahLst/>
            <a:cxnLst/>
            <a:rect l="l" t="t" r="r" b="b"/>
            <a:pathLst>
              <a:path w="34925" h="17779">
                <a:moveTo>
                  <a:pt x="34878" y="0"/>
                </a:moveTo>
                <a:lnTo>
                  <a:pt x="0" y="1764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379934" y="5585333"/>
            <a:ext cx="5080" cy="37465"/>
          </a:xfrm>
          <a:custGeom>
            <a:avLst/>
            <a:gdLst/>
            <a:ahLst/>
            <a:cxnLst/>
            <a:rect l="l" t="t" r="r" b="b"/>
            <a:pathLst>
              <a:path w="5079" h="37464">
                <a:moveTo>
                  <a:pt x="0" y="37414"/>
                </a:moveTo>
                <a:lnTo>
                  <a:pt x="463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68341" y="5590260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4" h="12700">
                <a:moveTo>
                  <a:pt x="24526" y="12217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72890" y="5579998"/>
            <a:ext cx="26670" cy="16510"/>
          </a:xfrm>
          <a:custGeom>
            <a:avLst/>
            <a:gdLst/>
            <a:ahLst/>
            <a:cxnLst/>
            <a:rect l="l" t="t" r="r" b="b"/>
            <a:pathLst>
              <a:path w="26670" h="16510">
                <a:moveTo>
                  <a:pt x="0" y="15913"/>
                </a:moveTo>
                <a:lnTo>
                  <a:pt x="26173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92851" y="5563095"/>
            <a:ext cx="3175" cy="25400"/>
          </a:xfrm>
          <a:custGeom>
            <a:avLst/>
            <a:gdLst/>
            <a:ahLst/>
            <a:cxnLst/>
            <a:rect l="l" t="t" r="r" b="b"/>
            <a:pathLst>
              <a:path w="3175" h="25400">
                <a:moveTo>
                  <a:pt x="2767" y="25044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394137" y="5566168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0" y="0"/>
                </a:moveTo>
                <a:lnTo>
                  <a:pt x="7218" y="2272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393686" y="5587491"/>
            <a:ext cx="20955" cy="3175"/>
          </a:xfrm>
          <a:custGeom>
            <a:avLst/>
            <a:gdLst/>
            <a:ahLst/>
            <a:cxnLst/>
            <a:rect l="l" t="t" r="r" b="b"/>
            <a:pathLst>
              <a:path w="20954" h="3175">
                <a:moveTo>
                  <a:pt x="0" y="0"/>
                </a:moveTo>
                <a:lnTo>
                  <a:pt x="20921" y="299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404005" y="5588203"/>
            <a:ext cx="22225" cy="8255"/>
          </a:xfrm>
          <a:custGeom>
            <a:avLst/>
            <a:gdLst/>
            <a:ahLst/>
            <a:cxnLst/>
            <a:rect l="l" t="t" r="r" b="b"/>
            <a:pathLst>
              <a:path w="22225" h="8254">
                <a:moveTo>
                  <a:pt x="21855" y="0"/>
                </a:moveTo>
                <a:lnTo>
                  <a:pt x="0" y="795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403834" y="5591784"/>
            <a:ext cx="1270" cy="22860"/>
          </a:xfrm>
          <a:custGeom>
            <a:avLst/>
            <a:gdLst/>
            <a:ahLst/>
            <a:cxnLst/>
            <a:rect l="l" t="t" r="r" b="b"/>
            <a:pathLst>
              <a:path w="1270" h="22860">
                <a:moveTo>
                  <a:pt x="1271" y="0"/>
                </a:moveTo>
                <a:lnTo>
                  <a:pt x="0" y="2266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400819" y="5604103"/>
            <a:ext cx="2540" cy="16510"/>
          </a:xfrm>
          <a:custGeom>
            <a:avLst/>
            <a:gdLst/>
            <a:ahLst/>
            <a:cxnLst/>
            <a:rect l="l" t="t" r="r" b="b"/>
            <a:pathLst>
              <a:path w="2539" h="16510">
                <a:moveTo>
                  <a:pt x="2255" y="15887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383087" y="5600725"/>
            <a:ext cx="25400" cy="14604"/>
          </a:xfrm>
          <a:custGeom>
            <a:avLst/>
            <a:gdLst/>
            <a:ahLst/>
            <a:cxnLst/>
            <a:rect l="l" t="t" r="r" b="b"/>
            <a:pathLst>
              <a:path w="25400" h="14604">
                <a:moveTo>
                  <a:pt x="25082" y="0"/>
                </a:moveTo>
                <a:lnTo>
                  <a:pt x="0" y="14173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380401" y="5595886"/>
            <a:ext cx="3810" cy="25400"/>
          </a:xfrm>
          <a:custGeom>
            <a:avLst/>
            <a:gdLst/>
            <a:ahLst/>
            <a:cxnLst/>
            <a:rect l="l" t="t" r="r" b="b"/>
            <a:pathLst>
              <a:path w="3810" h="25400">
                <a:moveTo>
                  <a:pt x="0" y="25133"/>
                </a:moveTo>
                <a:lnTo>
                  <a:pt x="331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376887" y="5593778"/>
            <a:ext cx="17780" cy="7620"/>
          </a:xfrm>
          <a:custGeom>
            <a:avLst/>
            <a:gdLst/>
            <a:ahLst/>
            <a:cxnLst/>
            <a:rect l="l" t="t" r="r" b="b"/>
            <a:pathLst>
              <a:path w="17779" h="7620">
                <a:moveTo>
                  <a:pt x="17415" y="7416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373655" y="5579948"/>
            <a:ext cx="22860" cy="13335"/>
          </a:xfrm>
          <a:custGeom>
            <a:avLst/>
            <a:gdLst/>
            <a:ahLst/>
            <a:cxnLst/>
            <a:rect l="l" t="t" r="r" b="b"/>
            <a:pathLst>
              <a:path w="22860" h="13335">
                <a:moveTo>
                  <a:pt x="0" y="13030"/>
                </a:moveTo>
                <a:lnTo>
                  <a:pt x="2235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394433" y="5573864"/>
            <a:ext cx="1905" cy="13335"/>
          </a:xfrm>
          <a:custGeom>
            <a:avLst/>
            <a:gdLst/>
            <a:ahLst/>
            <a:cxnLst/>
            <a:rect l="l" t="t" r="r" b="b"/>
            <a:pathLst>
              <a:path w="1904" h="13335">
                <a:moveTo>
                  <a:pt x="1296" y="12852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451350" y="56705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386544" y="5641378"/>
            <a:ext cx="18415" cy="24130"/>
          </a:xfrm>
          <a:custGeom>
            <a:avLst/>
            <a:gdLst/>
            <a:ahLst/>
            <a:cxnLst/>
            <a:rect l="l" t="t" r="r" b="b"/>
            <a:pathLst>
              <a:path w="18414" h="24129">
                <a:moveTo>
                  <a:pt x="0" y="0"/>
                </a:moveTo>
                <a:lnTo>
                  <a:pt x="18181" y="2404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393398" y="5658713"/>
            <a:ext cx="29845" cy="10795"/>
          </a:xfrm>
          <a:custGeom>
            <a:avLst/>
            <a:gdLst/>
            <a:ahLst/>
            <a:cxnLst/>
            <a:rect l="l" t="t" r="r" b="b"/>
            <a:pathLst>
              <a:path w="29845" h="10795">
                <a:moveTo>
                  <a:pt x="0" y="0"/>
                </a:moveTo>
                <a:lnTo>
                  <a:pt x="29401" y="1052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402686" y="5657088"/>
            <a:ext cx="16510" cy="24130"/>
          </a:xfrm>
          <a:custGeom>
            <a:avLst/>
            <a:gdLst/>
            <a:ahLst/>
            <a:cxnLst/>
            <a:rect l="l" t="t" r="r" b="b"/>
            <a:pathLst>
              <a:path w="16510" h="24129">
                <a:moveTo>
                  <a:pt x="16342" y="0"/>
                </a:moveTo>
                <a:lnTo>
                  <a:pt x="0" y="2373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397444" y="5668975"/>
            <a:ext cx="11430" cy="26034"/>
          </a:xfrm>
          <a:custGeom>
            <a:avLst/>
            <a:gdLst/>
            <a:ahLst/>
            <a:cxnLst/>
            <a:rect l="l" t="t" r="r" b="b"/>
            <a:pathLst>
              <a:path w="11429" h="26035">
                <a:moveTo>
                  <a:pt x="11118" y="0"/>
                </a:moveTo>
                <a:lnTo>
                  <a:pt x="0" y="2545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386908" y="5663730"/>
            <a:ext cx="14604" cy="31750"/>
          </a:xfrm>
          <a:custGeom>
            <a:avLst/>
            <a:gdLst/>
            <a:ahLst/>
            <a:cxnLst/>
            <a:rect l="l" t="t" r="r" b="b"/>
            <a:pathLst>
              <a:path w="14604" h="31750">
                <a:moveTo>
                  <a:pt x="14229" y="31661"/>
                </a:moveTo>
                <a:lnTo>
                  <a:pt x="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383580" y="5668187"/>
            <a:ext cx="8890" cy="25400"/>
          </a:xfrm>
          <a:custGeom>
            <a:avLst/>
            <a:gdLst/>
            <a:ahLst/>
            <a:cxnLst/>
            <a:rect l="l" t="t" r="r" b="b"/>
            <a:pathLst>
              <a:path w="8889" h="25400">
                <a:moveTo>
                  <a:pt x="8411" y="0"/>
                </a:moveTo>
                <a:lnTo>
                  <a:pt x="0" y="2505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382358" y="5667121"/>
            <a:ext cx="13335" cy="25400"/>
          </a:xfrm>
          <a:custGeom>
            <a:avLst/>
            <a:gdLst/>
            <a:ahLst/>
            <a:cxnLst/>
            <a:rect l="l" t="t" r="r" b="b"/>
            <a:pathLst>
              <a:path w="13335" h="25400">
                <a:moveTo>
                  <a:pt x="0" y="24993"/>
                </a:moveTo>
                <a:lnTo>
                  <a:pt x="13319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373926" y="5663984"/>
            <a:ext cx="24130" cy="8890"/>
          </a:xfrm>
          <a:custGeom>
            <a:avLst/>
            <a:gdLst/>
            <a:ahLst/>
            <a:cxnLst/>
            <a:rect l="l" t="t" r="r" b="b"/>
            <a:pathLst>
              <a:path w="24129" h="8889">
                <a:moveTo>
                  <a:pt x="23596" y="8889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373770" y="5663793"/>
            <a:ext cx="28575" cy="2540"/>
          </a:xfrm>
          <a:custGeom>
            <a:avLst/>
            <a:gdLst/>
            <a:ahLst/>
            <a:cxnLst/>
            <a:rect l="l" t="t" r="r" b="b"/>
            <a:pathLst>
              <a:path w="28575" h="2539">
                <a:moveTo>
                  <a:pt x="0" y="2527"/>
                </a:moveTo>
                <a:lnTo>
                  <a:pt x="28232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390800" y="5640108"/>
            <a:ext cx="5715" cy="33020"/>
          </a:xfrm>
          <a:custGeom>
            <a:avLst/>
            <a:gdLst/>
            <a:ahLst/>
            <a:cxnLst/>
            <a:rect l="l" t="t" r="r" b="b"/>
            <a:pathLst>
              <a:path w="5714" h="33020">
                <a:moveTo>
                  <a:pt x="0" y="32550"/>
                </a:moveTo>
                <a:lnTo>
                  <a:pt x="5229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388634" y="5639409"/>
            <a:ext cx="15875" cy="20955"/>
          </a:xfrm>
          <a:custGeom>
            <a:avLst/>
            <a:gdLst/>
            <a:ahLst/>
            <a:cxnLst/>
            <a:rect l="l" t="t" r="r" b="b"/>
            <a:pathLst>
              <a:path w="15875" h="20954">
                <a:moveTo>
                  <a:pt x="0" y="0"/>
                </a:moveTo>
                <a:lnTo>
                  <a:pt x="15275" y="2053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395137" y="5656707"/>
            <a:ext cx="20320" cy="6350"/>
          </a:xfrm>
          <a:custGeom>
            <a:avLst/>
            <a:gdLst/>
            <a:ahLst/>
            <a:cxnLst/>
            <a:rect l="l" t="t" r="r" b="b"/>
            <a:pathLst>
              <a:path w="20320" h="6350">
                <a:moveTo>
                  <a:pt x="0" y="0"/>
                </a:moveTo>
                <a:lnTo>
                  <a:pt x="20005" y="6083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406620" y="5655640"/>
            <a:ext cx="14604" cy="21590"/>
          </a:xfrm>
          <a:custGeom>
            <a:avLst/>
            <a:gdLst/>
            <a:ahLst/>
            <a:cxnLst/>
            <a:rect l="l" t="t" r="r" b="b"/>
            <a:pathLst>
              <a:path w="14604" h="21589">
                <a:moveTo>
                  <a:pt x="14185" y="0"/>
                </a:moveTo>
                <a:lnTo>
                  <a:pt x="0" y="21094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400919" y="5667781"/>
            <a:ext cx="10160" cy="21590"/>
          </a:xfrm>
          <a:custGeom>
            <a:avLst/>
            <a:gdLst/>
            <a:ahLst/>
            <a:cxnLst/>
            <a:rect l="l" t="t" r="r" b="b"/>
            <a:pathLst>
              <a:path w="10160" h="21589">
                <a:moveTo>
                  <a:pt x="10146" y="0"/>
                </a:moveTo>
                <a:lnTo>
                  <a:pt x="0" y="2150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392028" y="5670626"/>
            <a:ext cx="10160" cy="24130"/>
          </a:xfrm>
          <a:custGeom>
            <a:avLst/>
            <a:gdLst/>
            <a:ahLst/>
            <a:cxnLst/>
            <a:rect l="l" t="t" r="r" b="b"/>
            <a:pathLst>
              <a:path w="10160" h="24129">
                <a:moveTo>
                  <a:pt x="9912" y="23520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388272" y="5666740"/>
            <a:ext cx="6350" cy="15875"/>
          </a:xfrm>
          <a:custGeom>
            <a:avLst/>
            <a:gdLst/>
            <a:ahLst/>
            <a:cxnLst/>
            <a:rect l="l" t="t" r="r" b="b"/>
            <a:pathLst>
              <a:path w="6350" h="15875">
                <a:moveTo>
                  <a:pt x="5728" y="0"/>
                </a:moveTo>
                <a:lnTo>
                  <a:pt x="0" y="1567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382926" y="5669495"/>
            <a:ext cx="12065" cy="20955"/>
          </a:xfrm>
          <a:custGeom>
            <a:avLst/>
            <a:gdLst/>
            <a:ahLst/>
            <a:cxnLst/>
            <a:rect l="l" t="t" r="r" b="b"/>
            <a:pathLst>
              <a:path w="12064" h="20954">
                <a:moveTo>
                  <a:pt x="0" y="20485"/>
                </a:moveTo>
                <a:lnTo>
                  <a:pt x="1162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380019" y="5665520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18895" y="6286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375286" y="5662828"/>
            <a:ext cx="18415" cy="1270"/>
          </a:xfrm>
          <a:custGeom>
            <a:avLst/>
            <a:gdLst/>
            <a:ahLst/>
            <a:cxnLst/>
            <a:rect l="l" t="t" r="r" b="b"/>
            <a:pathLst>
              <a:path w="18414" h="1270">
                <a:moveTo>
                  <a:pt x="0" y="1079"/>
                </a:moveTo>
                <a:lnTo>
                  <a:pt x="1836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392104" y="5649772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21247"/>
                </a:moveTo>
                <a:lnTo>
                  <a:pt x="2853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451350" y="57467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392121" y="5719584"/>
            <a:ext cx="3175" cy="31115"/>
          </a:xfrm>
          <a:custGeom>
            <a:avLst/>
            <a:gdLst/>
            <a:ahLst/>
            <a:cxnLst/>
            <a:rect l="l" t="t" r="r" b="b"/>
            <a:pathLst>
              <a:path w="3175" h="31114">
                <a:moveTo>
                  <a:pt x="2827" y="0"/>
                </a:moveTo>
                <a:lnTo>
                  <a:pt x="0" y="3067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381646" y="5735142"/>
            <a:ext cx="43180" cy="13970"/>
          </a:xfrm>
          <a:custGeom>
            <a:avLst/>
            <a:gdLst/>
            <a:ahLst/>
            <a:cxnLst/>
            <a:rect l="l" t="t" r="r" b="b"/>
            <a:pathLst>
              <a:path w="43179" h="13970">
                <a:moveTo>
                  <a:pt x="0" y="13855"/>
                </a:moveTo>
                <a:lnTo>
                  <a:pt x="43097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401976" y="5731446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17052" y="0"/>
                </a:moveTo>
                <a:lnTo>
                  <a:pt x="0" y="2162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406344" y="5739841"/>
            <a:ext cx="3810" cy="30480"/>
          </a:xfrm>
          <a:custGeom>
            <a:avLst/>
            <a:gdLst/>
            <a:ahLst/>
            <a:cxnLst/>
            <a:rect l="l" t="t" r="r" b="b"/>
            <a:pathLst>
              <a:path w="3810" h="30479">
                <a:moveTo>
                  <a:pt x="0" y="0"/>
                </a:moveTo>
                <a:lnTo>
                  <a:pt x="3666" y="30365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389023" y="5746610"/>
            <a:ext cx="24130" cy="22225"/>
          </a:xfrm>
          <a:custGeom>
            <a:avLst/>
            <a:gdLst/>
            <a:ahLst/>
            <a:cxnLst/>
            <a:rect l="l" t="t" r="r" b="b"/>
            <a:pathLst>
              <a:path w="24129" h="22225">
                <a:moveTo>
                  <a:pt x="23832" y="22034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373252" y="5744044"/>
            <a:ext cx="28575" cy="27940"/>
          </a:xfrm>
          <a:custGeom>
            <a:avLst/>
            <a:gdLst/>
            <a:ahLst/>
            <a:cxnLst/>
            <a:rect l="l" t="t" r="r" b="b"/>
            <a:pathLst>
              <a:path w="28575" h="27939">
                <a:moveTo>
                  <a:pt x="28251" y="0"/>
                </a:moveTo>
                <a:lnTo>
                  <a:pt x="0" y="2787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374551" y="5739193"/>
            <a:ext cx="20320" cy="36195"/>
          </a:xfrm>
          <a:custGeom>
            <a:avLst/>
            <a:gdLst/>
            <a:ahLst/>
            <a:cxnLst/>
            <a:rect l="l" t="t" r="r" b="b"/>
            <a:pathLst>
              <a:path w="20320" h="36195">
                <a:moveTo>
                  <a:pt x="0" y="35737"/>
                </a:moveTo>
                <a:lnTo>
                  <a:pt x="19831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372745" y="5730392"/>
            <a:ext cx="24130" cy="19685"/>
          </a:xfrm>
          <a:custGeom>
            <a:avLst/>
            <a:gdLst/>
            <a:ahLst/>
            <a:cxnLst/>
            <a:rect l="l" t="t" r="r" b="b"/>
            <a:pathLst>
              <a:path w="24129" h="19685">
                <a:moveTo>
                  <a:pt x="24071" y="19240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377669" y="5732411"/>
            <a:ext cx="15240" cy="19050"/>
          </a:xfrm>
          <a:custGeom>
            <a:avLst/>
            <a:gdLst/>
            <a:ahLst/>
            <a:cxnLst/>
            <a:rect l="l" t="t" r="r" b="b"/>
            <a:pathLst>
              <a:path w="15239" h="19050">
                <a:moveTo>
                  <a:pt x="0" y="0"/>
                </a:moveTo>
                <a:lnTo>
                  <a:pt x="15005" y="18884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386517" y="5717260"/>
            <a:ext cx="10795" cy="40005"/>
          </a:xfrm>
          <a:custGeom>
            <a:avLst/>
            <a:gdLst/>
            <a:ahLst/>
            <a:cxnLst/>
            <a:rect l="l" t="t" r="r" b="b"/>
            <a:pathLst>
              <a:path w="10795" h="40004">
                <a:moveTo>
                  <a:pt x="0" y="39738"/>
                </a:moveTo>
                <a:lnTo>
                  <a:pt x="1042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395475" y="571806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4" h="26035">
                <a:moveTo>
                  <a:pt x="1797" y="0"/>
                </a:moveTo>
                <a:lnTo>
                  <a:pt x="0" y="2595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383214" y="5736551"/>
            <a:ext cx="31750" cy="10795"/>
          </a:xfrm>
          <a:custGeom>
            <a:avLst/>
            <a:gdLst/>
            <a:ahLst/>
            <a:cxnLst/>
            <a:rect l="l" t="t" r="r" b="b"/>
            <a:pathLst>
              <a:path w="31750" h="10795">
                <a:moveTo>
                  <a:pt x="0" y="10795"/>
                </a:moveTo>
                <a:lnTo>
                  <a:pt x="31318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408792" y="5730252"/>
            <a:ext cx="12700" cy="15240"/>
          </a:xfrm>
          <a:custGeom>
            <a:avLst/>
            <a:gdLst/>
            <a:ahLst/>
            <a:cxnLst/>
            <a:rect l="l" t="t" r="r" b="b"/>
            <a:pathLst>
              <a:path w="12700" h="15239">
                <a:moveTo>
                  <a:pt x="12306" y="0"/>
                </a:moveTo>
                <a:lnTo>
                  <a:pt x="0" y="1470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408601" y="5738164"/>
            <a:ext cx="3810" cy="26034"/>
          </a:xfrm>
          <a:custGeom>
            <a:avLst/>
            <a:gdLst/>
            <a:ahLst/>
            <a:cxnLst/>
            <a:rect l="l" t="t" r="r" b="b"/>
            <a:pathLst>
              <a:path w="3810" h="26035">
                <a:moveTo>
                  <a:pt x="0" y="0"/>
                </a:moveTo>
                <a:lnTo>
                  <a:pt x="3733" y="2557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394762" y="5750763"/>
            <a:ext cx="19050" cy="17145"/>
          </a:xfrm>
          <a:custGeom>
            <a:avLst/>
            <a:gdLst/>
            <a:ahLst/>
            <a:cxnLst/>
            <a:rect l="l" t="t" r="r" b="b"/>
            <a:pathLst>
              <a:path w="19050" h="17145">
                <a:moveTo>
                  <a:pt x="18944" y="17081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381517" y="5743041"/>
            <a:ext cx="22225" cy="20955"/>
          </a:xfrm>
          <a:custGeom>
            <a:avLst/>
            <a:gdLst/>
            <a:ahLst/>
            <a:cxnLst/>
            <a:rect l="l" t="t" r="r" b="b"/>
            <a:pathLst>
              <a:path w="22225" h="20954">
                <a:moveTo>
                  <a:pt x="22144" y="0"/>
                </a:moveTo>
                <a:lnTo>
                  <a:pt x="0" y="2096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375106" y="5743422"/>
            <a:ext cx="17780" cy="29845"/>
          </a:xfrm>
          <a:custGeom>
            <a:avLst/>
            <a:gdLst/>
            <a:ahLst/>
            <a:cxnLst/>
            <a:rect l="l" t="t" r="r" b="b"/>
            <a:pathLst>
              <a:path w="17779" h="29845">
                <a:moveTo>
                  <a:pt x="0" y="29349"/>
                </a:moveTo>
                <a:lnTo>
                  <a:pt x="17472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382688" y="5737021"/>
            <a:ext cx="15240" cy="12065"/>
          </a:xfrm>
          <a:custGeom>
            <a:avLst/>
            <a:gdLst/>
            <a:ahLst/>
            <a:cxnLst/>
            <a:rect l="l" t="t" r="r" b="b"/>
            <a:pathLst>
              <a:path w="15239" h="12064">
                <a:moveTo>
                  <a:pt x="15234" y="11620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379306" y="5730786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0" y="0"/>
                </a:moveTo>
                <a:lnTo>
                  <a:pt x="12233" y="1388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387451" y="5726036"/>
            <a:ext cx="8255" cy="29209"/>
          </a:xfrm>
          <a:custGeom>
            <a:avLst/>
            <a:gdLst/>
            <a:ahLst/>
            <a:cxnLst/>
            <a:rect l="l" t="t" r="r" b="b"/>
            <a:pathLst>
              <a:path w="8254" h="29210">
                <a:moveTo>
                  <a:pt x="0" y="29197"/>
                </a:moveTo>
                <a:lnTo>
                  <a:pt x="8027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476750" y="3270250"/>
            <a:ext cx="4476750" cy="1353820"/>
          </a:xfrm>
          <a:custGeom>
            <a:avLst/>
            <a:gdLst/>
            <a:ahLst/>
            <a:cxnLst/>
            <a:rect l="l" t="t" r="r" b="b"/>
            <a:pathLst>
              <a:path w="4476750" h="1353820">
                <a:moveTo>
                  <a:pt x="0" y="1353820"/>
                </a:moveTo>
                <a:lnTo>
                  <a:pt x="0" y="685800"/>
                </a:lnTo>
                <a:lnTo>
                  <a:pt x="495300" y="685800"/>
                </a:lnTo>
                <a:lnTo>
                  <a:pt x="495300" y="0"/>
                </a:lnTo>
                <a:lnTo>
                  <a:pt x="4476750" y="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438650" y="4624070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38100" y="101600"/>
                </a:moveTo>
                <a:lnTo>
                  <a:pt x="76200" y="0"/>
                </a:lnTo>
                <a:lnTo>
                  <a:pt x="0" y="0"/>
                </a:lnTo>
                <a:lnTo>
                  <a:pt x="38100" y="10160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327650" y="4298950"/>
            <a:ext cx="3625850" cy="736600"/>
          </a:xfrm>
          <a:custGeom>
            <a:avLst/>
            <a:gdLst/>
            <a:ahLst/>
            <a:cxnLst/>
            <a:rect l="l" t="t" r="r" b="b"/>
            <a:pathLst>
              <a:path w="3625850" h="736600">
                <a:moveTo>
                  <a:pt x="0" y="325120"/>
                </a:moveTo>
                <a:lnTo>
                  <a:pt x="0" y="0"/>
                </a:lnTo>
                <a:lnTo>
                  <a:pt x="3187700" y="0"/>
                </a:lnTo>
                <a:lnTo>
                  <a:pt x="3187700" y="679450"/>
                </a:lnTo>
                <a:lnTo>
                  <a:pt x="3187700" y="736600"/>
                </a:lnTo>
                <a:lnTo>
                  <a:pt x="3625850" y="73660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289550" y="4624070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38100" y="101600"/>
                </a:moveTo>
                <a:lnTo>
                  <a:pt x="76200" y="0"/>
                </a:lnTo>
                <a:lnTo>
                  <a:pt x="0" y="0"/>
                </a:lnTo>
                <a:lnTo>
                  <a:pt x="38100" y="10160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9429750" y="3973829"/>
            <a:ext cx="0" cy="534670"/>
          </a:xfrm>
          <a:custGeom>
            <a:avLst/>
            <a:gdLst/>
            <a:ahLst/>
            <a:cxnLst/>
            <a:rect l="l" t="t" r="r" b="b"/>
            <a:pathLst>
              <a:path h="534670">
                <a:moveTo>
                  <a:pt x="0" y="0"/>
                </a:moveTo>
                <a:lnTo>
                  <a:pt x="0" y="53467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9385300" y="3872229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38100" y="0"/>
                </a:moveTo>
                <a:lnTo>
                  <a:pt x="0" y="101600"/>
                </a:lnTo>
                <a:lnTo>
                  <a:pt x="76200" y="101600"/>
                </a:lnTo>
                <a:lnTo>
                  <a:pt x="381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9385300" y="3872229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38100" y="0"/>
                </a:moveTo>
                <a:lnTo>
                  <a:pt x="0" y="101600"/>
                </a:lnTo>
                <a:lnTo>
                  <a:pt x="76200" y="101600"/>
                </a:lnTo>
                <a:lnTo>
                  <a:pt x="38100" y="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9658350" y="3848100"/>
            <a:ext cx="0" cy="534670"/>
          </a:xfrm>
          <a:custGeom>
            <a:avLst/>
            <a:gdLst/>
            <a:ahLst/>
            <a:cxnLst/>
            <a:rect l="l" t="t" r="r" b="b"/>
            <a:pathLst>
              <a:path h="534670">
                <a:moveTo>
                  <a:pt x="0" y="0"/>
                </a:moveTo>
                <a:lnTo>
                  <a:pt x="0" y="330200"/>
                </a:lnTo>
                <a:lnTo>
                  <a:pt x="0" y="53467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9613900" y="4382770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76200" y="0"/>
                </a:moveTo>
                <a:lnTo>
                  <a:pt x="0" y="0"/>
                </a:lnTo>
                <a:lnTo>
                  <a:pt x="38100" y="101600"/>
                </a:lnTo>
                <a:lnTo>
                  <a:pt x="762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9613900" y="4382770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38100" y="101600"/>
                </a:moveTo>
                <a:lnTo>
                  <a:pt x="76200" y="0"/>
                </a:lnTo>
                <a:lnTo>
                  <a:pt x="0" y="0"/>
                </a:lnTo>
                <a:lnTo>
                  <a:pt x="38100" y="10160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9429750" y="5688329"/>
            <a:ext cx="0" cy="534670"/>
          </a:xfrm>
          <a:custGeom>
            <a:avLst/>
            <a:gdLst/>
            <a:ahLst/>
            <a:cxnLst/>
            <a:rect l="l" t="t" r="r" b="b"/>
            <a:pathLst>
              <a:path h="534670">
                <a:moveTo>
                  <a:pt x="0" y="0"/>
                </a:moveTo>
                <a:lnTo>
                  <a:pt x="0" y="53467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9385300" y="5586729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38100" y="0"/>
                </a:moveTo>
                <a:lnTo>
                  <a:pt x="0" y="101600"/>
                </a:lnTo>
                <a:lnTo>
                  <a:pt x="76200" y="101600"/>
                </a:lnTo>
                <a:lnTo>
                  <a:pt x="381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9385300" y="5586729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38100" y="0"/>
                </a:moveTo>
                <a:lnTo>
                  <a:pt x="0" y="101600"/>
                </a:lnTo>
                <a:lnTo>
                  <a:pt x="76200" y="101600"/>
                </a:lnTo>
                <a:lnTo>
                  <a:pt x="38100" y="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9658350" y="5562600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73025"/>
                </a:lnTo>
                <a:lnTo>
                  <a:pt x="0" y="54737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9613900" y="6109970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76200" y="0"/>
                </a:moveTo>
                <a:lnTo>
                  <a:pt x="0" y="0"/>
                </a:lnTo>
                <a:lnTo>
                  <a:pt x="38100" y="101599"/>
                </a:lnTo>
                <a:lnTo>
                  <a:pt x="762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9613900" y="6109970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38100" y="101600"/>
                </a:moveTo>
                <a:lnTo>
                  <a:pt x="76200" y="0"/>
                </a:lnTo>
                <a:lnTo>
                  <a:pt x="0" y="0"/>
                </a:lnTo>
                <a:lnTo>
                  <a:pt x="38100" y="10160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0344150" y="4184650"/>
            <a:ext cx="541020" cy="450850"/>
          </a:xfrm>
          <a:custGeom>
            <a:avLst/>
            <a:gdLst/>
            <a:ahLst/>
            <a:cxnLst/>
            <a:rect l="l" t="t" r="r" b="b"/>
            <a:pathLst>
              <a:path w="541020" h="450850">
                <a:moveTo>
                  <a:pt x="541020" y="0"/>
                </a:moveTo>
                <a:lnTo>
                  <a:pt x="0" y="0"/>
                </a:lnTo>
                <a:lnTo>
                  <a:pt x="0" y="45085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0885169" y="41402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0" y="0"/>
                </a:moveTo>
                <a:lnTo>
                  <a:pt x="0" y="76200"/>
                </a:lnTo>
                <a:lnTo>
                  <a:pt x="1016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0885169" y="41402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1600" y="38100"/>
                </a:moveTo>
                <a:lnTo>
                  <a:pt x="0" y="0"/>
                </a:lnTo>
                <a:lnTo>
                  <a:pt x="0" y="76200"/>
                </a:lnTo>
                <a:lnTo>
                  <a:pt x="101600" y="3810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0463530" y="4298950"/>
            <a:ext cx="560070" cy="457200"/>
          </a:xfrm>
          <a:custGeom>
            <a:avLst/>
            <a:gdLst/>
            <a:ahLst/>
            <a:cxnLst/>
            <a:rect l="l" t="t" r="r" b="b"/>
            <a:pathLst>
              <a:path w="560070" h="457200">
                <a:moveTo>
                  <a:pt x="560070" y="0"/>
                </a:moveTo>
                <a:lnTo>
                  <a:pt x="223520" y="0"/>
                </a:lnTo>
                <a:lnTo>
                  <a:pt x="223520" y="222250"/>
                </a:lnTo>
                <a:lnTo>
                  <a:pt x="223520" y="457200"/>
                </a:lnTo>
                <a:lnTo>
                  <a:pt x="0" y="45720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0361930" y="47117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1600" y="0"/>
                </a:moveTo>
                <a:lnTo>
                  <a:pt x="0" y="38100"/>
                </a:lnTo>
                <a:lnTo>
                  <a:pt x="101600" y="76200"/>
                </a:lnTo>
                <a:lnTo>
                  <a:pt x="1016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0361930" y="47117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0" y="38100"/>
                </a:moveTo>
                <a:lnTo>
                  <a:pt x="101600" y="76200"/>
                </a:lnTo>
                <a:lnTo>
                  <a:pt x="101600" y="0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1372850" y="4888229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37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1328400" y="4786629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38100" y="0"/>
                </a:moveTo>
                <a:lnTo>
                  <a:pt x="0" y="101600"/>
                </a:lnTo>
                <a:lnTo>
                  <a:pt x="76200" y="101600"/>
                </a:lnTo>
                <a:lnTo>
                  <a:pt x="381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1328400" y="4786629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38100" y="0"/>
                </a:moveTo>
                <a:lnTo>
                  <a:pt x="0" y="101600"/>
                </a:lnTo>
                <a:lnTo>
                  <a:pt x="76200" y="101600"/>
                </a:lnTo>
                <a:lnTo>
                  <a:pt x="38100" y="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1715750" y="4749800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37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1671300" y="5297170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76200" y="0"/>
                </a:moveTo>
                <a:lnTo>
                  <a:pt x="0" y="0"/>
                </a:lnTo>
                <a:lnTo>
                  <a:pt x="38100" y="101600"/>
                </a:lnTo>
                <a:lnTo>
                  <a:pt x="762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1671300" y="5297170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38100" y="101600"/>
                </a:moveTo>
                <a:lnTo>
                  <a:pt x="76200" y="0"/>
                </a:lnTo>
                <a:lnTo>
                  <a:pt x="0" y="0"/>
                </a:lnTo>
                <a:lnTo>
                  <a:pt x="38100" y="10160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0350500" y="5035550"/>
            <a:ext cx="534670" cy="914400"/>
          </a:xfrm>
          <a:custGeom>
            <a:avLst/>
            <a:gdLst/>
            <a:ahLst/>
            <a:cxnLst/>
            <a:rect l="l" t="t" r="r" b="b"/>
            <a:pathLst>
              <a:path w="534670" h="914400">
                <a:moveTo>
                  <a:pt x="534670" y="914400"/>
                </a:moveTo>
                <a:lnTo>
                  <a:pt x="450850" y="914400"/>
                </a:lnTo>
                <a:lnTo>
                  <a:pt x="450850" y="400050"/>
                </a:lnTo>
                <a:lnTo>
                  <a:pt x="45085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0885169" y="591185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0" y="0"/>
                </a:moveTo>
                <a:lnTo>
                  <a:pt x="0" y="76200"/>
                </a:lnTo>
                <a:lnTo>
                  <a:pt x="1016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0885169" y="591185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1600" y="38100"/>
                </a:moveTo>
                <a:lnTo>
                  <a:pt x="0" y="0"/>
                </a:lnTo>
                <a:lnTo>
                  <a:pt x="0" y="76200"/>
                </a:lnTo>
                <a:lnTo>
                  <a:pt x="101600" y="3810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0463530" y="5213350"/>
            <a:ext cx="547370" cy="1028700"/>
          </a:xfrm>
          <a:custGeom>
            <a:avLst/>
            <a:gdLst/>
            <a:ahLst/>
            <a:cxnLst/>
            <a:rect l="l" t="t" r="r" b="b"/>
            <a:pathLst>
              <a:path w="547370" h="1028700">
                <a:moveTo>
                  <a:pt x="0" y="0"/>
                </a:moveTo>
                <a:lnTo>
                  <a:pt x="223520" y="0"/>
                </a:lnTo>
                <a:lnTo>
                  <a:pt x="223520" y="1028700"/>
                </a:lnTo>
                <a:lnTo>
                  <a:pt x="547370" y="102870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0361930" y="51689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1600" y="0"/>
                </a:moveTo>
                <a:lnTo>
                  <a:pt x="0" y="38100"/>
                </a:lnTo>
                <a:lnTo>
                  <a:pt x="101600" y="76200"/>
                </a:lnTo>
                <a:lnTo>
                  <a:pt x="1016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0361930" y="51689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0" y="38100"/>
                </a:moveTo>
                <a:lnTo>
                  <a:pt x="101600" y="76200"/>
                </a:lnTo>
                <a:lnTo>
                  <a:pt x="101600" y="0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714750" y="2584450"/>
            <a:ext cx="8001000" cy="3086100"/>
          </a:xfrm>
          <a:custGeom>
            <a:avLst/>
            <a:gdLst/>
            <a:ahLst/>
            <a:cxnLst/>
            <a:rect l="l" t="t" r="r" b="b"/>
            <a:pathLst>
              <a:path w="8001000" h="3086100">
                <a:moveTo>
                  <a:pt x="8001000" y="1123950"/>
                </a:moveTo>
                <a:lnTo>
                  <a:pt x="8001000" y="0"/>
                </a:lnTo>
                <a:lnTo>
                  <a:pt x="0" y="0"/>
                </a:lnTo>
                <a:lnTo>
                  <a:pt x="0" y="3086100"/>
                </a:lnTo>
                <a:lnTo>
                  <a:pt x="496569" y="308610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211320" y="56261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1599" y="38100"/>
                </a:moveTo>
                <a:lnTo>
                  <a:pt x="0" y="0"/>
                </a:lnTo>
                <a:lnTo>
                  <a:pt x="0" y="76200"/>
                </a:lnTo>
                <a:lnTo>
                  <a:pt x="101599" y="3810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580379" y="3956050"/>
            <a:ext cx="4077970" cy="2266950"/>
          </a:xfrm>
          <a:custGeom>
            <a:avLst/>
            <a:gdLst/>
            <a:ahLst/>
            <a:cxnLst/>
            <a:rect l="l" t="t" r="r" b="b"/>
            <a:pathLst>
              <a:path w="4077970" h="2266950">
                <a:moveTo>
                  <a:pt x="4077970" y="2266950"/>
                </a:moveTo>
                <a:lnTo>
                  <a:pt x="4077970" y="0"/>
                </a:lnTo>
                <a:lnTo>
                  <a:pt x="2236470" y="0"/>
                </a:lnTo>
                <a:lnTo>
                  <a:pt x="674370" y="0"/>
                </a:lnTo>
                <a:lnTo>
                  <a:pt x="674370" y="1714500"/>
                </a:lnTo>
                <a:lnTo>
                  <a:pt x="0" y="171450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478779" y="56261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0" y="38100"/>
                </a:moveTo>
                <a:lnTo>
                  <a:pt x="101600" y="76200"/>
                </a:lnTo>
                <a:lnTo>
                  <a:pt x="101600" y="0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216900" y="2362200"/>
            <a:ext cx="571500" cy="5029200"/>
          </a:xfrm>
          <a:custGeom>
            <a:avLst/>
            <a:gdLst/>
            <a:ahLst/>
            <a:cxnLst/>
            <a:rect l="l" t="t" r="r" b="b"/>
            <a:pathLst>
              <a:path w="571500" h="5029200">
                <a:moveTo>
                  <a:pt x="4572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4914900"/>
                </a:lnTo>
                <a:lnTo>
                  <a:pt x="8981" y="4959393"/>
                </a:lnTo>
                <a:lnTo>
                  <a:pt x="33475" y="4995724"/>
                </a:lnTo>
                <a:lnTo>
                  <a:pt x="69806" y="5020218"/>
                </a:lnTo>
                <a:lnTo>
                  <a:pt x="114300" y="5029200"/>
                </a:lnTo>
                <a:lnTo>
                  <a:pt x="457200" y="5029200"/>
                </a:lnTo>
                <a:lnTo>
                  <a:pt x="501693" y="5020218"/>
                </a:lnTo>
                <a:lnTo>
                  <a:pt x="538024" y="4995724"/>
                </a:lnTo>
                <a:lnTo>
                  <a:pt x="562518" y="4959393"/>
                </a:lnTo>
                <a:lnTo>
                  <a:pt x="571500" y="4914900"/>
                </a:lnTo>
                <a:lnTo>
                  <a:pt x="571500" y="114300"/>
                </a:lnTo>
                <a:lnTo>
                  <a:pt x="562518" y="69806"/>
                </a:lnTo>
                <a:lnTo>
                  <a:pt x="538024" y="33475"/>
                </a:lnTo>
                <a:lnTo>
                  <a:pt x="501693" y="8981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>
              <a:alpha val="5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216900" y="2362200"/>
            <a:ext cx="571500" cy="5029200"/>
          </a:xfrm>
          <a:custGeom>
            <a:avLst/>
            <a:gdLst/>
            <a:ahLst/>
            <a:cxnLst/>
            <a:rect l="l" t="t" r="r" b="b"/>
            <a:pathLst>
              <a:path w="571500" h="5029200">
                <a:moveTo>
                  <a:pt x="114300" y="0"/>
                </a:moveTo>
                <a:lnTo>
                  <a:pt x="457200" y="0"/>
                </a:lnTo>
                <a:lnTo>
                  <a:pt x="501693" y="8981"/>
                </a:lnTo>
                <a:lnTo>
                  <a:pt x="538024" y="33475"/>
                </a:lnTo>
                <a:lnTo>
                  <a:pt x="562518" y="69806"/>
                </a:lnTo>
                <a:lnTo>
                  <a:pt x="571500" y="114300"/>
                </a:lnTo>
                <a:lnTo>
                  <a:pt x="571500" y="4914900"/>
                </a:lnTo>
                <a:lnTo>
                  <a:pt x="562518" y="4959393"/>
                </a:lnTo>
                <a:lnTo>
                  <a:pt x="538024" y="4995724"/>
                </a:lnTo>
                <a:lnTo>
                  <a:pt x="501693" y="5020218"/>
                </a:lnTo>
                <a:lnTo>
                  <a:pt x="457200" y="5029200"/>
                </a:lnTo>
                <a:lnTo>
                  <a:pt x="114300" y="5029200"/>
                </a:lnTo>
                <a:lnTo>
                  <a:pt x="69806" y="5020218"/>
                </a:lnTo>
                <a:lnTo>
                  <a:pt x="33475" y="4995724"/>
                </a:lnTo>
                <a:lnTo>
                  <a:pt x="8981" y="4959393"/>
                </a:lnTo>
                <a:lnTo>
                  <a:pt x="0" y="49149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 txBox="1"/>
          <p:nvPr/>
        </p:nvSpPr>
        <p:spPr>
          <a:xfrm>
            <a:off x="8073008" y="7505700"/>
            <a:ext cx="764540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r>
              <a:rPr sz="1600" spc="15" dirty="0">
                <a:solidFill>
                  <a:srgbClr val="797979"/>
                </a:solidFill>
                <a:latin typeface="Calibri"/>
                <a:cs typeface="Calibri"/>
              </a:rPr>
              <a:t>API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910"/>
              </a:lnSpc>
            </a:pPr>
            <a:r>
              <a:rPr sz="1600" spc="25" dirty="0">
                <a:solidFill>
                  <a:srgbClr val="797979"/>
                </a:solidFill>
                <a:latin typeface="Calibri"/>
                <a:cs typeface="Calibri"/>
              </a:rPr>
              <a:t>G</a:t>
            </a:r>
            <a:r>
              <a:rPr sz="1600" spc="-1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600" spc="-20" dirty="0">
                <a:solidFill>
                  <a:srgbClr val="797979"/>
                </a:solidFill>
                <a:latin typeface="Calibri"/>
                <a:cs typeface="Calibri"/>
              </a:rPr>
              <a:t>t</a:t>
            </a:r>
            <a:r>
              <a:rPr sz="1600" spc="15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r>
              <a:rPr sz="1600" spc="10" dirty="0">
                <a:solidFill>
                  <a:srgbClr val="797979"/>
                </a:solidFill>
                <a:latin typeface="Calibri"/>
                <a:cs typeface="Calibri"/>
              </a:rPr>
              <a:t>w</a:t>
            </a:r>
            <a:r>
              <a:rPr sz="1600" spc="-15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600" spc="25" dirty="0">
                <a:solidFill>
                  <a:srgbClr val="797979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6451600" y="234950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4114800"/>
                </a:lnTo>
                <a:lnTo>
                  <a:pt x="0" y="4914900"/>
                </a:lnTo>
                <a:lnTo>
                  <a:pt x="0" y="5143500"/>
                </a:lnTo>
              </a:path>
            </a:pathLst>
          </a:custGeom>
          <a:ln w="25400">
            <a:solidFill>
              <a:srgbClr val="00549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 txBox="1"/>
          <p:nvPr/>
        </p:nvSpPr>
        <p:spPr>
          <a:xfrm>
            <a:off x="6086449" y="7620000"/>
            <a:ext cx="70548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5493"/>
                </a:solidFill>
                <a:latin typeface="Calibri"/>
                <a:cs typeface="Calibri"/>
              </a:rPr>
              <a:t>Internet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4647031" y="6870700"/>
            <a:ext cx="54864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909090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6" name="object 366"/>
          <p:cNvSpPr/>
          <p:nvPr/>
        </p:nvSpPr>
        <p:spPr>
          <a:xfrm>
            <a:off x="6908800" y="2349500"/>
            <a:ext cx="1143000" cy="2286000"/>
          </a:xfrm>
          <a:custGeom>
            <a:avLst/>
            <a:gdLst/>
            <a:ahLst/>
            <a:cxnLst/>
            <a:rect l="l" t="t" r="r" b="b"/>
            <a:pathLst>
              <a:path w="1143000" h="2286000">
                <a:moveTo>
                  <a:pt x="10287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2171700"/>
                </a:lnTo>
                <a:lnTo>
                  <a:pt x="8981" y="2216193"/>
                </a:lnTo>
                <a:lnTo>
                  <a:pt x="33475" y="2252524"/>
                </a:lnTo>
                <a:lnTo>
                  <a:pt x="69806" y="2277018"/>
                </a:lnTo>
                <a:lnTo>
                  <a:pt x="114300" y="2286000"/>
                </a:lnTo>
                <a:lnTo>
                  <a:pt x="1028700" y="2286000"/>
                </a:lnTo>
                <a:lnTo>
                  <a:pt x="1073193" y="2277018"/>
                </a:lnTo>
                <a:lnTo>
                  <a:pt x="1109524" y="2252524"/>
                </a:lnTo>
                <a:lnTo>
                  <a:pt x="1134018" y="2216193"/>
                </a:lnTo>
                <a:lnTo>
                  <a:pt x="1143000" y="2171700"/>
                </a:lnTo>
                <a:lnTo>
                  <a:pt x="1143000" y="114300"/>
                </a:lnTo>
                <a:lnTo>
                  <a:pt x="1134018" y="69806"/>
                </a:lnTo>
                <a:lnTo>
                  <a:pt x="1109524" y="33475"/>
                </a:lnTo>
                <a:lnTo>
                  <a:pt x="1073193" y="8981"/>
                </a:lnTo>
                <a:lnTo>
                  <a:pt x="1028700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908800" y="2349500"/>
            <a:ext cx="1143000" cy="2286000"/>
          </a:xfrm>
          <a:custGeom>
            <a:avLst/>
            <a:gdLst/>
            <a:ahLst/>
            <a:cxnLst/>
            <a:rect l="l" t="t" r="r" b="b"/>
            <a:pathLst>
              <a:path w="1143000" h="2286000">
                <a:moveTo>
                  <a:pt x="114300" y="0"/>
                </a:moveTo>
                <a:lnTo>
                  <a:pt x="1028700" y="0"/>
                </a:lnTo>
                <a:lnTo>
                  <a:pt x="1073193" y="8981"/>
                </a:lnTo>
                <a:lnTo>
                  <a:pt x="1109524" y="33475"/>
                </a:lnTo>
                <a:lnTo>
                  <a:pt x="1134018" y="69806"/>
                </a:lnTo>
                <a:lnTo>
                  <a:pt x="1143000" y="114300"/>
                </a:lnTo>
                <a:lnTo>
                  <a:pt x="1143000" y="2171700"/>
                </a:lnTo>
                <a:lnTo>
                  <a:pt x="1134018" y="2216193"/>
                </a:lnTo>
                <a:lnTo>
                  <a:pt x="1109524" y="2252524"/>
                </a:lnTo>
                <a:lnTo>
                  <a:pt x="1073193" y="2277018"/>
                </a:lnTo>
                <a:lnTo>
                  <a:pt x="1028700" y="2286000"/>
                </a:lnTo>
                <a:lnTo>
                  <a:pt x="114300" y="2286000"/>
                </a:lnTo>
                <a:lnTo>
                  <a:pt x="69806" y="2277018"/>
                </a:lnTo>
                <a:lnTo>
                  <a:pt x="33475" y="2252524"/>
                </a:lnTo>
                <a:lnTo>
                  <a:pt x="8981" y="2216193"/>
                </a:lnTo>
                <a:lnTo>
                  <a:pt x="0" y="21717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/>
          <p:nvPr/>
        </p:nvSpPr>
        <p:spPr>
          <a:xfrm>
            <a:off x="7052767" y="3200400"/>
            <a:ext cx="855344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5" dirty="0">
                <a:solidFill>
                  <a:srgbClr val="797979"/>
                </a:solidFill>
                <a:latin typeface="Calibri"/>
                <a:cs typeface="Calibri"/>
              </a:rPr>
              <a:t>Shopping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7137196" y="3441700"/>
            <a:ext cx="68643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>
                <a:solidFill>
                  <a:srgbClr val="797979"/>
                </a:solidFill>
                <a:latin typeface="Calibri"/>
                <a:cs typeface="Calibri"/>
              </a:rPr>
              <a:t>w</a:t>
            </a:r>
            <a:r>
              <a:rPr sz="1600" spc="15" dirty="0">
                <a:solidFill>
                  <a:srgbClr val="797979"/>
                </a:solidFill>
                <a:latin typeface="Calibri"/>
                <a:cs typeface="Calibri"/>
              </a:rPr>
              <a:t>ebsi</a:t>
            </a:r>
            <a:r>
              <a:rPr sz="1600" dirty="0">
                <a:solidFill>
                  <a:srgbClr val="797979"/>
                </a:solidFill>
                <a:latin typeface="Calibri"/>
                <a:cs typeface="Calibri"/>
              </a:rPr>
              <a:t>t</a:t>
            </a:r>
            <a:r>
              <a:rPr sz="1600" spc="5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8966200" y="45212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2573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914400"/>
                </a:lnTo>
                <a:lnTo>
                  <a:pt x="8981" y="958893"/>
                </a:lnTo>
                <a:lnTo>
                  <a:pt x="33475" y="995224"/>
                </a:lnTo>
                <a:lnTo>
                  <a:pt x="69806" y="1019718"/>
                </a:lnTo>
                <a:lnTo>
                  <a:pt x="114300" y="1028700"/>
                </a:lnTo>
                <a:lnTo>
                  <a:pt x="1257300" y="1028700"/>
                </a:lnTo>
                <a:lnTo>
                  <a:pt x="1301793" y="1019718"/>
                </a:lnTo>
                <a:lnTo>
                  <a:pt x="1338124" y="995224"/>
                </a:lnTo>
                <a:lnTo>
                  <a:pt x="1362618" y="958893"/>
                </a:lnTo>
                <a:lnTo>
                  <a:pt x="1371600" y="914400"/>
                </a:lnTo>
                <a:lnTo>
                  <a:pt x="1371600" y="114300"/>
                </a:lnTo>
                <a:lnTo>
                  <a:pt x="1362618" y="69806"/>
                </a:lnTo>
                <a:lnTo>
                  <a:pt x="1338124" y="33475"/>
                </a:lnTo>
                <a:lnTo>
                  <a:pt x="1301793" y="8981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966200" y="45212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14300" y="0"/>
                </a:moveTo>
                <a:lnTo>
                  <a:pt x="1257300" y="0"/>
                </a:lnTo>
                <a:lnTo>
                  <a:pt x="1301793" y="8981"/>
                </a:lnTo>
                <a:lnTo>
                  <a:pt x="1338124" y="33475"/>
                </a:lnTo>
                <a:lnTo>
                  <a:pt x="1362618" y="69806"/>
                </a:lnTo>
                <a:lnTo>
                  <a:pt x="1371600" y="114300"/>
                </a:lnTo>
                <a:lnTo>
                  <a:pt x="1371600" y="914400"/>
                </a:lnTo>
                <a:lnTo>
                  <a:pt x="1362618" y="958893"/>
                </a:lnTo>
                <a:lnTo>
                  <a:pt x="1338124" y="995224"/>
                </a:lnTo>
                <a:lnTo>
                  <a:pt x="1301793" y="1019718"/>
                </a:lnTo>
                <a:lnTo>
                  <a:pt x="1257300" y="1028700"/>
                </a:lnTo>
                <a:lnTo>
                  <a:pt x="114300" y="1028700"/>
                </a:lnTo>
                <a:lnTo>
                  <a:pt x="69806" y="1019718"/>
                </a:lnTo>
                <a:lnTo>
                  <a:pt x="33475" y="995224"/>
                </a:lnTo>
                <a:lnTo>
                  <a:pt x="8981" y="958893"/>
                </a:lnTo>
                <a:lnTo>
                  <a:pt x="0" y="914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 txBox="1"/>
          <p:nvPr/>
        </p:nvSpPr>
        <p:spPr>
          <a:xfrm>
            <a:off x="9333483" y="4753609"/>
            <a:ext cx="63754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590">
              <a:lnSpc>
                <a:spcPts val="1900"/>
              </a:lnSpc>
            </a:pPr>
            <a:r>
              <a:rPr sz="1600" dirty="0">
                <a:solidFill>
                  <a:srgbClr val="797979"/>
                </a:solidFill>
                <a:latin typeface="Calibri"/>
                <a:cs typeface="Calibri"/>
              </a:rPr>
              <a:t>Orders  </a:t>
            </a:r>
            <a:r>
              <a:rPr sz="1600" spc="55" dirty="0">
                <a:solidFill>
                  <a:srgbClr val="797979"/>
                </a:solidFill>
                <a:latin typeface="Calibri"/>
                <a:cs typeface="Calibri"/>
              </a:rPr>
              <a:t>S</a:t>
            </a:r>
            <a:r>
              <a:rPr sz="1600" spc="-20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r>
              <a:rPr sz="1600" spc="25" dirty="0">
                <a:solidFill>
                  <a:srgbClr val="797979"/>
                </a:solidFill>
                <a:latin typeface="Calibri"/>
                <a:cs typeface="Calibri"/>
              </a:rPr>
              <a:t>rvic</a:t>
            </a:r>
            <a:r>
              <a:rPr sz="1600" spc="5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3" name="object 373"/>
          <p:cNvSpPr/>
          <p:nvPr/>
        </p:nvSpPr>
        <p:spPr>
          <a:xfrm>
            <a:off x="10115550" y="532130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5100" y="0"/>
                </a:moveTo>
                <a:lnTo>
                  <a:pt x="99376" y="2696"/>
                </a:lnTo>
                <a:lnTo>
                  <a:pt x="47059" y="10048"/>
                </a:lnTo>
                <a:lnTo>
                  <a:pt x="12488" y="20949"/>
                </a:lnTo>
                <a:lnTo>
                  <a:pt x="0" y="34289"/>
                </a:lnTo>
                <a:lnTo>
                  <a:pt x="0" y="308610"/>
                </a:lnTo>
                <a:lnTo>
                  <a:pt x="12488" y="321950"/>
                </a:lnTo>
                <a:lnTo>
                  <a:pt x="47059" y="332851"/>
                </a:lnTo>
                <a:lnTo>
                  <a:pt x="99376" y="340203"/>
                </a:lnTo>
                <a:lnTo>
                  <a:pt x="165100" y="342900"/>
                </a:lnTo>
                <a:lnTo>
                  <a:pt x="232807" y="340203"/>
                </a:lnTo>
                <a:lnTo>
                  <a:pt x="289490" y="332851"/>
                </a:lnTo>
                <a:lnTo>
                  <a:pt x="328427" y="321950"/>
                </a:lnTo>
                <a:lnTo>
                  <a:pt x="342900" y="308610"/>
                </a:lnTo>
                <a:lnTo>
                  <a:pt x="342900" y="34289"/>
                </a:lnTo>
                <a:lnTo>
                  <a:pt x="328427" y="20949"/>
                </a:lnTo>
                <a:lnTo>
                  <a:pt x="289490" y="10048"/>
                </a:lnTo>
                <a:lnTo>
                  <a:pt x="232807" y="2696"/>
                </a:lnTo>
                <a:lnTo>
                  <a:pt x="16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0109200" y="5321300"/>
            <a:ext cx="349250" cy="342900"/>
          </a:xfrm>
          <a:custGeom>
            <a:avLst/>
            <a:gdLst/>
            <a:ahLst/>
            <a:cxnLst/>
            <a:rect l="l" t="t" r="r" b="b"/>
            <a:pathLst>
              <a:path w="349250" h="342900">
                <a:moveTo>
                  <a:pt x="6350" y="308610"/>
                </a:moveTo>
                <a:lnTo>
                  <a:pt x="6350" y="34289"/>
                </a:lnTo>
                <a:lnTo>
                  <a:pt x="18838" y="20949"/>
                </a:lnTo>
                <a:lnTo>
                  <a:pt x="53409" y="10048"/>
                </a:lnTo>
                <a:lnTo>
                  <a:pt x="105726" y="2696"/>
                </a:lnTo>
                <a:lnTo>
                  <a:pt x="171450" y="0"/>
                </a:lnTo>
                <a:lnTo>
                  <a:pt x="239157" y="2696"/>
                </a:lnTo>
                <a:lnTo>
                  <a:pt x="295840" y="10048"/>
                </a:lnTo>
                <a:lnTo>
                  <a:pt x="334777" y="20949"/>
                </a:lnTo>
                <a:lnTo>
                  <a:pt x="349250" y="34289"/>
                </a:lnTo>
                <a:lnTo>
                  <a:pt x="349250" y="308610"/>
                </a:lnTo>
                <a:lnTo>
                  <a:pt x="334777" y="321950"/>
                </a:lnTo>
                <a:lnTo>
                  <a:pt x="295840" y="332851"/>
                </a:lnTo>
                <a:lnTo>
                  <a:pt x="239157" y="340203"/>
                </a:lnTo>
                <a:lnTo>
                  <a:pt x="171450" y="342900"/>
                </a:lnTo>
                <a:lnTo>
                  <a:pt x="104734" y="340203"/>
                </a:lnTo>
                <a:lnTo>
                  <a:pt x="50234" y="332851"/>
                </a:lnTo>
                <a:lnTo>
                  <a:pt x="13480" y="321950"/>
                </a:lnTo>
                <a:lnTo>
                  <a:pt x="0" y="3086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0109200" y="5355590"/>
            <a:ext cx="342900" cy="34290"/>
          </a:xfrm>
          <a:custGeom>
            <a:avLst/>
            <a:gdLst/>
            <a:ahLst/>
            <a:cxnLst/>
            <a:rect l="l" t="t" r="r" b="b"/>
            <a:pathLst>
              <a:path w="342900" h="34289">
                <a:moveTo>
                  <a:pt x="0" y="0"/>
                </a:moveTo>
                <a:lnTo>
                  <a:pt x="13480" y="13340"/>
                </a:lnTo>
                <a:lnTo>
                  <a:pt x="50234" y="24241"/>
                </a:lnTo>
                <a:lnTo>
                  <a:pt x="104734" y="31593"/>
                </a:lnTo>
                <a:lnTo>
                  <a:pt x="171450" y="34289"/>
                </a:lnTo>
                <a:lnTo>
                  <a:pt x="238165" y="31593"/>
                </a:lnTo>
                <a:lnTo>
                  <a:pt x="292665" y="24241"/>
                </a:lnTo>
                <a:lnTo>
                  <a:pt x="329419" y="13340"/>
                </a:lnTo>
                <a:lnTo>
                  <a:pt x="342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908800" y="4749800"/>
            <a:ext cx="1143000" cy="2171700"/>
          </a:xfrm>
          <a:custGeom>
            <a:avLst/>
            <a:gdLst/>
            <a:ahLst/>
            <a:cxnLst/>
            <a:rect l="l" t="t" r="r" b="b"/>
            <a:pathLst>
              <a:path w="1143000" h="2171700">
                <a:moveTo>
                  <a:pt x="10287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2057400"/>
                </a:lnTo>
                <a:lnTo>
                  <a:pt x="8981" y="2101893"/>
                </a:lnTo>
                <a:lnTo>
                  <a:pt x="33475" y="2138224"/>
                </a:lnTo>
                <a:lnTo>
                  <a:pt x="69806" y="2162718"/>
                </a:lnTo>
                <a:lnTo>
                  <a:pt x="114300" y="2171700"/>
                </a:lnTo>
                <a:lnTo>
                  <a:pt x="1028700" y="2171700"/>
                </a:lnTo>
                <a:lnTo>
                  <a:pt x="1073193" y="2162718"/>
                </a:lnTo>
                <a:lnTo>
                  <a:pt x="1109524" y="2138224"/>
                </a:lnTo>
                <a:lnTo>
                  <a:pt x="1134018" y="2101893"/>
                </a:lnTo>
                <a:lnTo>
                  <a:pt x="1143000" y="2057400"/>
                </a:lnTo>
                <a:lnTo>
                  <a:pt x="1143000" y="114300"/>
                </a:lnTo>
                <a:lnTo>
                  <a:pt x="1134018" y="69806"/>
                </a:lnTo>
                <a:lnTo>
                  <a:pt x="1109524" y="33475"/>
                </a:lnTo>
                <a:lnTo>
                  <a:pt x="1073193" y="8981"/>
                </a:lnTo>
                <a:lnTo>
                  <a:pt x="1028700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908800" y="4749800"/>
            <a:ext cx="1143000" cy="2171700"/>
          </a:xfrm>
          <a:custGeom>
            <a:avLst/>
            <a:gdLst/>
            <a:ahLst/>
            <a:cxnLst/>
            <a:rect l="l" t="t" r="r" b="b"/>
            <a:pathLst>
              <a:path w="1143000" h="2171700">
                <a:moveTo>
                  <a:pt x="114300" y="0"/>
                </a:moveTo>
                <a:lnTo>
                  <a:pt x="1028700" y="0"/>
                </a:lnTo>
                <a:lnTo>
                  <a:pt x="1073193" y="8981"/>
                </a:lnTo>
                <a:lnTo>
                  <a:pt x="1109524" y="33475"/>
                </a:lnTo>
                <a:lnTo>
                  <a:pt x="1134018" y="69806"/>
                </a:lnTo>
                <a:lnTo>
                  <a:pt x="1143000" y="114300"/>
                </a:lnTo>
                <a:lnTo>
                  <a:pt x="1143000" y="2057400"/>
                </a:lnTo>
                <a:lnTo>
                  <a:pt x="1134018" y="2101893"/>
                </a:lnTo>
                <a:lnTo>
                  <a:pt x="1109524" y="2138224"/>
                </a:lnTo>
                <a:lnTo>
                  <a:pt x="1073193" y="2162718"/>
                </a:lnTo>
                <a:lnTo>
                  <a:pt x="1028700" y="2171700"/>
                </a:lnTo>
                <a:lnTo>
                  <a:pt x="114300" y="2171700"/>
                </a:lnTo>
                <a:lnTo>
                  <a:pt x="69806" y="2162718"/>
                </a:lnTo>
                <a:lnTo>
                  <a:pt x="33475" y="2138224"/>
                </a:lnTo>
                <a:lnTo>
                  <a:pt x="8981" y="2101893"/>
                </a:lnTo>
                <a:lnTo>
                  <a:pt x="0" y="2057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/>
          <p:nvPr/>
        </p:nvSpPr>
        <p:spPr>
          <a:xfrm>
            <a:off x="7120838" y="5433059"/>
            <a:ext cx="719455" cy="73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415" algn="just">
              <a:lnSpc>
                <a:spcPts val="1900"/>
              </a:lnSpc>
            </a:pPr>
            <a:r>
              <a:rPr sz="1600" spc="5" dirty="0">
                <a:solidFill>
                  <a:srgbClr val="797979"/>
                </a:solidFill>
                <a:latin typeface="Calibri"/>
                <a:cs typeface="Calibri"/>
              </a:rPr>
              <a:t>Internal  </a:t>
            </a:r>
            <a:r>
              <a:rPr sz="1600" spc="40" dirty="0">
                <a:solidFill>
                  <a:srgbClr val="797979"/>
                </a:solidFill>
                <a:latin typeface="Calibri"/>
                <a:cs typeface="Calibri"/>
              </a:rPr>
              <a:t>Suppo</a:t>
            </a:r>
            <a:r>
              <a:rPr sz="1600" spc="60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797979"/>
                </a:solidFill>
                <a:latin typeface="Calibri"/>
                <a:cs typeface="Calibri"/>
              </a:rPr>
              <a:t>t  </a:t>
            </a:r>
            <a:r>
              <a:rPr sz="1600" spc="10" dirty="0">
                <a:solidFill>
                  <a:srgbClr val="797979"/>
                </a:solidFill>
                <a:latin typeface="Calibri"/>
                <a:cs typeface="Calibri"/>
              </a:rPr>
              <a:t>website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6840">
              <a:lnSpc>
                <a:spcPct val="100000"/>
              </a:lnSpc>
            </a:pPr>
            <a:r>
              <a:rPr spc="20" dirty="0"/>
              <a:t>Microservices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0496" y="4578362"/>
            <a:ext cx="1026414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F26722"/>
                </a:solidFill>
                <a:latin typeface="Calibri"/>
                <a:cs typeface="Calibri"/>
              </a:rPr>
              <a:t>What </a:t>
            </a:r>
            <a:r>
              <a:rPr sz="4000" spc="15" dirty="0">
                <a:solidFill>
                  <a:srgbClr val="F26722"/>
                </a:solidFill>
                <a:latin typeface="Calibri"/>
                <a:cs typeface="Calibri"/>
              </a:rPr>
              <a:t>is </a:t>
            </a:r>
            <a:r>
              <a:rPr sz="4000" spc="10" dirty="0">
                <a:solidFill>
                  <a:srgbClr val="F26722"/>
                </a:solidFill>
                <a:latin typeface="Calibri"/>
                <a:cs typeface="Calibri"/>
              </a:rPr>
              <a:t>a </a:t>
            </a:r>
            <a:r>
              <a:rPr sz="4000" spc="20" dirty="0">
                <a:solidFill>
                  <a:srgbClr val="F26722"/>
                </a:solidFill>
                <a:latin typeface="Calibri"/>
                <a:cs typeface="Calibri"/>
              </a:rPr>
              <a:t>Service? </a:t>
            </a:r>
            <a:r>
              <a:rPr sz="4000" spc="-890" dirty="0">
                <a:solidFill>
                  <a:srgbClr val="F26722"/>
                </a:solidFill>
                <a:latin typeface="Calibri"/>
                <a:cs typeface="Calibri"/>
              </a:rPr>
              <a:t>|                                                           </a:t>
            </a:r>
            <a:r>
              <a:rPr sz="4000" spc="50" dirty="0">
                <a:solidFill>
                  <a:srgbClr val="F26722"/>
                </a:solidFill>
                <a:latin typeface="Calibri"/>
                <a:cs typeface="Calibri"/>
              </a:rPr>
              <a:t>Introduction </a:t>
            </a:r>
            <a:r>
              <a:rPr sz="4000" spc="-890" dirty="0">
                <a:solidFill>
                  <a:srgbClr val="F26722"/>
                </a:solidFill>
                <a:latin typeface="Calibri"/>
                <a:cs typeface="Calibri"/>
              </a:rPr>
              <a:t>|                                                </a:t>
            </a:r>
            <a:r>
              <a:rPr sz="4000" spc="45" dirty="0">
                <a:solidFill>
                  <a:srgbClr val="F26722"/>
                </a:solidFill>
                <a:latin typeface="Calibri"/>
                <a:cs typeface="Calibri"/>
              </a:rPr>
              <a:t>The</a:t>
            </a:r>
            <a:r>
              <a:rPr sz="4000" spc="-430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4000" spc="35" dirty="0">
                <a:solidFill>
                  <a:srgbClr val="F26722"/>
                </a:solidFill>
                <a:latin typeface="Calibri"/>
                <a:cs typeface="Calibri"/>
              </a:rPr>
              <a:t>Monolithic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5435">
              <a:lnSpc>
                <a:spcPct val="100000"/>
              </a:lnSpc>
            </a:pPr>
            <a:r>
              <a:rPr spc="-5" dirty="0">
                <a:solidFill>
                  <a:srgbClr val="58595B"/>
                </a:solidFill>
              </a:rPr>
              <a:t>Microservices: </a:t>
            </a:r>
            <a:r>
              <a:rPr spc="65" dirty="0"/>
              <a:t>The</a:t>
            </a:r>
            <a:r>
              <a:rPr spc="-434" dirty="0"/>
              <a:t> </a:t>
            </a:r>
            <a:r>
              <a:rPr spc="50" dirty="0"/>
              <a:t>Monolithic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8597" y="2031720"/>
            <a:ext cx="3385820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spc="-30" baseline="500000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150" spc="-6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150" spc="40" dirty="0">
                <a:solidFill>
                  <a:srgbClr val="58595B"/>
                </a:solidFill>
                <a:latin typeface="Calibri"/>
                <a:cs typeface="Calibri"/>
              </a:rPr>
              <a:t>ypical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150" spc="35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2150" spc="30" dirty="0">
                <a:solidFill>
                  <a:srgbClr val="58595B"/>
                </a:solidFill>
                <a:latin typeface="Calibri"/>
                <a:cs typeface="Calibri"/>
              </a:rPr>
              <a:t>n</a:t>
            </a:r>
            <a:r>
              <a:rPr sz="2150" spc="-2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150" spc="-20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2150" spc="-1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150" spc="30" dirty="0">
                <a:solidFill>
                  <a:srgbClr val="58595B"/>
                </a:solidFill>
                <a:latin typeface="Calibri"/>
                <a:cs typeface="Calibri"/>
              </a:rPr>
              <a:t>p</a:t>
            </a:r>
            <a:r>
              <a:rPr sz="2150" spc="2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150" spc="10" dirty="0">
                <a:solidFill>
                  <a:srgbClr val="58595B"/>
                </a:solidFill>
                <a:latin typeface="Calibri"/>
                <a:cs typeface="Calibri"/>
              </a:rPr>
              <a:t>ise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150" spc="40" dirty="0">
                <a:solidFill>
                  <a:srgbClr val="58595B"/>
                </a:solidFill>
                <a:latin typeface="Calibri"/>
                <a:cs typeface="Calibri"/>
              </a:rPr>
              <a:t>applica</a:t>
            </a:r>
            <a:r>
              <a:rPr sz="2150" spc="30" dirty="0">
                <a:solidFill>
                  <a:srgbClr val="58595B"/>
                </a:solidFill>
                <a:latin typeface="Calibri"/>
                <a:cs typeface="Calibri"/>
              </a:rPr>
              <a:t>tion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0" spc="-30" baseline="500000" dirty="0">
                <a:solidFill>
                  <a:srgbClr val="F26723"/>
                </a:solidFill>
                <a:latin typeface="Calibri"/>
                <a:cs typeface="Calibri"/>
              </a:rPr>
              <a:t>•</a:t>
            </a:r>
            <a:r>
              <a:rPr sz="2150" spc="40" dirty="0">
                <a:solidFill>
                  <a:srgbClr val="F26723"/>
                </a:solidFill>
                <a:latin typeface="Calibri"/>
                <a:cs typeface="Calibri"/>
              </a:rPr>
              <a:t>No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-70" dirty="0">
                <a:solidFill>
                  <a:srgbClr val="F26723"/>
                </a:solidFill>
                <a:latin typeface="Calibri"/>
                <a:cs typeface="Calibri"/>
              </a:rPr>
              <a:t>r</a:t>
            </a:r>
            <a:r>
              <a:rPr sz="2150" spc="-10" dirty="0">
                <a:solidFill>
                  <a:srgbClr val="F26723"/>
                </a:solidFill>
                <a:latin typeface="Calibri"/>
                <a:cs typeface="Calibri"/>
              </a:rPr>
              <a:t>est</a:t>
            </a:r>
            <a:r>
              <a:rPr sz="2150" dirty="0">
                <a:solidFill>
                  <a:srgbClr val="F26723"/>
                </a:solidFill>
                <a:latin typeface="Calibri"/>
                <a:cs typeface="Calibri"/>
              </a:rPr>
              <a:t>r</a:t>
            </a:r>
            <a:r>
              <a:rPr sz="2150" spc="20" dirty="0">
                <a:solidFill>
                  <a:srgbClr val="F26723"/>
                </a:solidFill>
                <a:latin typeface="Calibri"/>
                <a:cs typeface="Calibri"/>
              </a:rPr>
              <a:t>i</a:t>
            </a:r>
            <a:r>
              <a:rPr sz="2150" spc="70" dirty="0">
                <a:solidFill>
                  <a:srgbClr val="F26723"/>
                </a:solidFill>
                <a:latin typeface="Calibri"/>
                <a:cs typeface="Calibri"/>
              </a:rPr>
              <a:t>c</a:t>
            </a:r>
            <a:r>
              <a:rPr sz="2150" spc="30" dirty="0">
                <a:solidFill>
                  <a:srgbClr val="F26723"/>
                </a:solidFill>
                <a:latin typeface="Calibri"/>
                <a:cs typeface="Calibri"/>
              </a:rPr>
              <a:t>tion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60" dirty="0">
                <a:solidFill>
                  <a:srgbClr val="F26723"/>
                </a:solidFill>
                <a:latin typeface="Calibri"/>
                <a:cs typeface="Calibri"/>
              </a:rPr>
              <a:t>on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30" dirty="0">
                <a:solidFill>
                  <a:srgbClr val="F26723"/>
                </a:solidFill>
                <a:latin typeface="Calibri"/>
                <a:cs typeface="Calibri"/>
              </a:rPr>
              <a:t>si</a:t>
            </a:r>
            <a:r>
              <a:rPr sz="2150" spc="15" dirty="0">
                <a:solidFill>
                  <a:srgbClr val="F26723"/>
                </a:solidFill>
                <a:latin typeface="Calibri"/>
                <a:cs typeface="Calibri"/>
              </a:rPr>
              <a:t>z</a:t>
            </a:r>
            <a:r>
              <a:rPr sz="2150" spc="10" dirty="0">
                <a:solidFill>
                  <a:srgbClr val="F26723"/>
                </a:solidFill>
                <a:latin typeface="Calibri"/>
                <a:cs typeface="Calibri"/>
              </a:rPr>
              <a:t>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8597" y="2886176"/>
            <a:ext cx="5306060" cy="546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spc="-30" baseline="500000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150" spc="30" dirty="0">
                <a:solidFill>
                  <a:srgbClr val="58595B"/>
                </a:solidFill>
                <a:latin typeface="Calibri"/>
                <a:cs typeface="Calibri"/>
              </a:rPr>
              <a:t>La</a:t>
            </a:r>
            <a:r>
              <a:rPr sz="215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150" spc="100" dirty="0">
                <a:solidFill>
                  <a:srgbClr val="58595B"/>
                </a:solidFill>
                <a:latin typeface="Calibri"/>
                <a:cs typeface="Calibri"/>
              </a:rPr>
              <a:t>ge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150" spc="40" dirty="0">
                <a:solidFill>
                  <a:srgbClr val="58595B"/>
                </a:solidFill>
                <a:latin typeface="Calibri"/>
                <a:cs typeface="Calibri"/>
              </a:rPr>
              <a:t>codebase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" spc="-30" baseline="500000" dirty="0">
                <a:solidFill>
                  <a:srgbClr val="F26723"/>
                </a:solidFill>
                <a:latin typeface="Calibri"/>
                <a:cs typeface="Calibri"/>
              </a:rPr>
              <a:t>•</a:t>
            </a:r>
            <a:r>
              <a:rPr sz="2150" spc="80" dirty="0">
                <a:solidFill>
                  <a:srgbClr val="F26723"/>
                </a:solidFill>
                <a:latin typeface="Calibri"/>
                <a:cs typeface="Calibri"/>
              </a:rPr>
              <a:t>L</a:t>
            </a:r>
            <a:r>
              <a:rPr sz="2150" spc="55" dirty="0">
                <a:solidFill>
                  <a:srgbClr val="F26723"/>
                </a:solidFill>
                <a:latin typeface="Calibri"/>
                <a:cs typeface="Calibri"/>
              </a:rPr>
              <a:t>onger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55" dirty="0">
                <a:solidFill>
                  <a:srgbClr val="F26723"/>
                </a:solidFill>
                <a:latin typeface="Calibri"/>
                <a:cs typeface="Calibri"/>
              </a:rPr>
              <a:t>de</a:t>
            </a:r>
            <a:r>
              <a:rPr sz="2150" spc="25" dirty="0">
                <a:solidFill>
                  <a:srgbClr val="F26723"/>
                </a:solidFill>
                <a:latin typeface="Calibri"/>
                <a:cs typeface="Calibri"/>
              </a:rPr>
              <a:t>v</a:t>
            </a:r>
            <a:r>
              <a:rPr sz="2150" spc="45" dirty="0">
                <a:solidFill>
                  <a:srgbClr val="F26723"/>
                </a:solidFill>
                <a:latin typeface="Calibri"/>
                <a:cs typeface="Calibri"/>
              </a:rPr>
              <a:t>elopme</a:t>
            </a:r>
            <a:r>
              <a:rPr sz="2150" spc="40" dirty="0">
                <a:solidFill>
                  <a:srgbClr val="F26723"/>
                </a:solidFill>
                <a:latin typeface="Calibri"/>
                <a:cs typeface="Calibri"/>
              </a:rPr>
              <a:t>n</a:t>
            </a:r>
            <a:r>
              <a:rPr sz="2150" spc="-10" dirty="0">
                <a:solidFill>
                  <a:srgbClr val="F26723"/>
                </a:solidFill>
                <a:latin typeface="Calibri"/>
                <a:cs typeface="Calibri"/>
              </a:rPr>
              <a:t>t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F26723"/>
                </a:solidFill>
                <a:latin typeface="Calibri"/>
                <a:cs typeface="Calibri"/>
              </a:rPr>
              <a:t>times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0" spc="-30" baseline="500000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150" spc="60" dirty="0">
                <a:solidFill>
                  <a:srgbClr val="58595B"/>
                </a:solidFill>
                <a:latin typeface="Calibri"/>
                <a:cs typeface="Calibri"/>
              </a:rPr>
              <a:t>Challen</a:t>
            </a:r>
            <a:r>
              <a:rPr sz="2150" spc="50" dirty="0">
                <a:solidFill>
                  <a:srgbClr val="58595B"/>
                </a:solidFill>
                <a:latin typeface="Calibri"/>
                <a:cs typeface="Calibri"/>
              </a:rPr>
              <a:t>g</a:t>
            </a:r>
            <a:r>
              <a:rPr sz="2150" spc="90" dirty="0">
                <a:solidFill>
                  <a:srgbClr val="58595B"/>
                </a:solidFill>
                <a:latin typeface="Calibri"/>
                <a:cs typeface="Calibri"/>
              </a:rPr>
              <a:t>ing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150" spc="50" dirty="0">
                <a:solidFill>
                  <a:srgbClr val="58595B"/>
                </a:solidFill>
                <a:latin typeface="Calibri"/>
                <a:cs typeface="Calibri"/>
              </a:rPr>
              <a:t>depl</a:t>
            </a:r>
            <a:r>
              <a:rPr sz="2150" spc="40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150" spc="50" dirty="0">
                <a:solidFill>
                  <a:srgbClr val="58595B"/>
                </a:solidFill>
                <a:latin typeface="Calibri"/>
                <a:cs typeface="Calibri"/>
              </a:rPr>
              <a:t>yme</a:t>
            </a:r>
            <a:r>
              <a:rPr sz="2150" spc="35" dirty="0">
                <a:solidFill>
                  <a:srgbClr val="58595B"/>
                </a:solidFill>
                <a:latin typeface="Calibri"/>
                <a:cs typeface="Calibri"/>
              </a:rPr>
              <a:t>n</a:t>
            </a:r>
            <a:r>
              <a:rPr sz="2150" spc="-1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" spc="-30" baseline="500000" dirty="0">
                <a:solidFill>
                  <a:srgbClr val="F26723"/>
                </a:solidFill>
                <a:latin typeface="Calibri"/>
                <a:cs typeface="Calibri"/>
              </a:rPr>
              <a:t>•</a:t>
            </a:r>
            <a:r>
              <a:rPr sz="2150" spc="-10" dirty="0">
                <a:solidFill>
                  <a:srgbClr val="F26723"/>
                </a:solidFill>
                <a:latin typeface="Calibri"/>
                <a:cs typeface="Calibri"/>
              </a:rPr>
              <a:t>I</a:t>
            </a:r>
            <a:r>
              <a:rPr sz="2150" spc="45" dirty="0">
                <a:solidFill>
                  <a:srgbClr val="F26723"/>
                </a:solidFill>
                <a:latin typeface="Calibri"/>
                <a:cs typeface="Calibri"/>
              </a:rPr>
              <a:t>na</a:t>
            </a:r>
            <a:r>
              <a:rPr sz="2150" spc="25" dirty="0">
                <a:solidFill>
                  <a:srgbClr val="F26723"/>
                </a:solidFill>
                <a:latin typeface="Calibri"/>
                <a:cs typeface="Calibri"/>
              </a:rPr>
              <a:t>c</a:t>
            </a:r>
            <a:r>
              <a:rPr sz="2150" spc="40" dirty="0">
                <a:solidFill>
                  <a:srgbClr val="F26723"/>
                </a:solidFill>
                <a:latin typeface="Calibri"/>
                <a:cs typeface="Calibri"/>
              </a:rPr>
              <a:t>c</a:t>
            </a:r>
            <a:r>
              <a:rPr sz="2150" spc="25" dirty="0">
                <a:solidFill>
                  <a:srgbClr val="F26723"/>
                </a:solidFill>
                <a:latin typeface="Calibri"/>
                <a:cs typeface="Calibri"/>
              </a:rPr>
              <a:t>essible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-60" dirty="0">
                <a:solidFill>
                  <a:srgbClr val="F26723"/>
                </a:solidFill>
                <a:latin typeface="Calibri"/>
                <a:cs typeface="Calibri"/>
              </a:rPr>
              <a:t>f</a:t>
            </a:r>
            <a:r>
              <a:rPr sz="2150" spc="10" dirty="0">
                <a:solidFill>
                  <a:srgbClr val="F26723"/>
                </a:solidFill>
                <a:latin typeface="Calibri"/>
                <a:cs typeface="Calibri"/>
              </a:rPr>
              <a:t>e</a:t>
            </a:r>
            <a:r>
              <a:rPr sz="2150" dirty="0">
                <a:solidFill>
                  <a:srgbClr val="F26723"/>
                </a:solidFill>
                <a:latin typeface="Calibri"/>
                <a:cs typeface="Calibri"/>
              </a:rPr>
              <a:t>atu</a:t>
            </a:r>
            <a:r>
              <a:rPr sz="2150" spc="-25" dirty="0">
                <a:solidFill>
                  <a:srgbClr val="F26723"/>
                </a:solidFill>
                <a:latin typeface="Calibri"/>
                <a:cs typeface="Calibri"/>
              </a:rPr>
              <a:t>r</a:t>
            </a:r>
            <a:r>
              <a:rPr sz="2150" spc="10" dirty="0">
                <a:solidFill>
                  <a:srgbClr val="F26723"/>
                </a:solidFill>
                <a:latin typeface="Calibri"/>
                <a:cs typeface="Calibri"/>
              </a:rPr>
              <a:t>es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0" spc="-30" baseline="500000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150" dirty="0">
                <a:solidFill>
                  <a:srgbClr val="58595B"/>
                </a:solidFill>
                <a:latin typeface="Calibri"/>
                <a:cs typeface="Calibri"/>
              </a:rPr>
              <a:t>F</a:t>
            </a:r>
            <a:r>
              <a:rPr sz="2150" spc="25" dirty="0">
                <a:solidFill>
                  <a:srgbClr val="58595B"/>
                </a:solidFill>
                <a:latin typeface="Calibri"/>
                <a:cs typeface="Calibri"/>
              </a:rPr>
              <a:t>i</a:t>
            </a:r>
            <a:r>
              <a:rPr sz="2150" spc="15" dirty="0">
                <a:solidFill>
                  <a:srgbClr val="58595B"/>
                </a:solidFill>
                <a:latin typeface="Calibri"/>
                <a:cs typeface="Calibri"/>
              </a:rPr>
              <a:t>x</a:t>
            </a:r>
            <a:r>
              <a:rPr sz="2150" spc="50" dirty="0">
                <a:solidFill>
                  <a:srgbClr val="58595B"/>
                </a:solidFill>
                <a:latin typeface="Calibri"/>
                <a:cs typeface="Calibri"/>
              </a:rPr>
              <a:t>ed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150" spc="-2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150" spc="60" dirty="0">
                <a:solidFill>
                  <a:srgbClr val="58595B"/>
                </a:solidFill>
                <a:latin typeface="Calibri"/>
                <a:cs typeface="Calibri"/>
              </a:rPr>
              <a:t>echnology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58595B"/>
                </a:solidFill>
                <a:latin typeface="Calibri"/>
                <a:cs typeface="Calibri"/>
              </a:rPr>
              <a:t>stack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" spc="-30" baseline="500000" dirty="0">
                <a:solidFill>
                  <a:srgbClr val="F26723"/>
                </a:solidFill>
                <a:latin typeface="Calibri"/>
                <a:cs typeface="Calibri"/>
              </a:rPr>
              <a:t>•</a:t>
            </a:r>
            <a:r>
              <a:rPr sz="2150" spc="80" dirty="0">
                <a:solidFill>
                  <a:srgbClr val="F26723"/>
                </a:solidFill>
                <a:latin typeface="Calibri"/>
                <a:cs typeface="Calibri"/>
              </a:rPr>
              <a:t>H</a:t>
            </a:r>
            <a:r>
              <a:rPr sz="2150" spc="90" dirty="0">
                <a:solidFill>
                  <a:srgbClr val="F26723"/>
                </a:solidFill>
                <a:latin typeface="Calibri"/>
                <a:cs typeface="Calibri"/>
              </a:rPr>
              <a:t>igh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25" dirty="0">
                <a:solidFill>
                  <a:srgbClr val="F26723"/>
                </a:solidFill>
                <a:latin typeface="Calibri"/>
                <a:cs typeface="Calibri"/>
              </a:rPr>
              <a:t>le</a:t>
            </a:r>
            <a:r>
              <a:rPr sz="2150" spc="10" dirty="0">
                <a:solidFill>
                  <a:srgbClr val="F26723"/>
                </a:solidFill>
                <a:latin typeface="Calibri"/>
                <a:cs typeface="Calibri"/>
              </a:rPr>
              <a:t>vels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26723"/>
                </a:solidFill>
                <a:latin typeface="Calibri"/>
                <a:cs typeface="Calibri"/>
              </a:rPr>
              <a:t>of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40" dirty="0">
                <a:solidFill>
                  <a:srgbClr val="F26723"/>
                </a:solidFill>
                <a:latin typeface="Calibri"/>
                <a:cs typeface="Calibri"/>
              </a:rPr>
              <a:t>c</a:t>
            </a:r>
            <a:r>
              <a:rPr sz="2150" spc="70" dirty="0">
                <a:solidFill>
                  <a:srgbClr val="F26723"/>
                </a:solidFill>
                <a:latin typeface="Calibri"/>
                <a:cs typeface="Calibri"/>
              </a:rPr>
              <a:t>oupling</a:t>
            </a:r>
            <a:endParaRPr sz="2150">
              <a:latin typeface="Calibri"/>
              <a:cs typeface="Calibri"/>
            </a:endParaRPr>
          </a:p>
          <a:p>
            <a:pPr marR="2448560" algn="ctr">
              <a:lnSpc>
                <a:spcPct val="100000"/>
              </a:lnSpc>
              <a:spcBef>
                <a:spcPts val="780"/>
              </a:spcBef>
            </a:pPr>
            <a:r>
              <a:rPr sz="100" spc="-30" baseline="500000" dirty="0">
                <a:solidFill>
                  <a:srgbClr val="F26723"/>
                </a:solidFill>
                <a:latin typeface="Calibri"/>
                <a:cs typeface="Calibri"/>
              </a:rPr>
              <a:t>•</a:t>
            </a:r>
            <a:r>
              <a:rPr sz="2150" spc="5" dirty="0">
                <a:solidFill>
                  <a:srgbClr val="F26723"/>
                </a:solidFill>
                <a:latin typeface="Calibri"/>
                <a:cs typeface="Calibri"/>
              </a:rPr>
              <a:t>B</a:t>
            </a:r>
            <a:r>
              <a:rPr sz="2150" dirty="0">
                <a:solidFill>
                  <a:srgbClr val="F26723"/>
                </a:solidFill>
                <a:latin typeface="Calibri"/>
                <a:cs typeface="Calibri"/>
              </a:rPr>
              <a:t>e</a:t>
            </a:r>
            <a:r>
              <a:rPr sz="2150" spc="15" dirty="0">
                <a:solidFill>
                  <a:srgbClr val="F26723"/>
                </a:solidFill>
                <a:latin typeface="Calibri"/>
                <a:cs typeface="Calibri"/>
              </a:rPr>
              <a:t>t</a:t>
            </a:r>
            <a:r>
              <a:rPr sz="2150" spc="25" dirty="0">
                <a:solidFill>
                  <a:srgbClr val="F26723"/>
                </a:solidFill>
                <a:latin typeface="Calibri"/>
                <a:cs typeface="Calibri"/>
              </a:rPr>
              <a:t>w</a:t>
            </a:r>
            <a:r>
              <a:rPr sz="2150" spc="30" dirty="0">
                <a:solidFill>
                  <a:srgbClr val="F26723"/>
                </a:solidFill>
                <a:latin typeface="Calibri"/>
                <a:cs typeface="Calibri"/>
              </a:rPr>
              <a:t>een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45" dirty="0">
                <a:solidFill>
                  <a:srgbClr val="F26723"/>
                </a:solidFill>
                <a:latin typeface="Calibri"/>
                <a:cs typeface="Calibri"/>
              </a:rPr>
              <a:t>modules</a:t>
            </a:r>
            <a:endParaRPr sz="2150">
              <a:latin typeface="Calibri"/>
              <a:cs typeface="Calibri"/>
            </a:endParaRPr>
          </a:p>
          <a:p>
            <a:pPr marR="2538095" algn="ctr">
              <a:lnSpc>
                <a:spcPct val="100000"/>
              </a:lnSpc>
              <a:spcBef>
                <a:spcPts val="785"/>
              </a:spcBef>
            </a:pPr>
            <a:r>
              <a:rPr sz="100" spc="-30" baseline="500000" dirty="0">
                <a:solidFill>
                  <a:srgbClr val="F26723"/>
                </a:solidFill>
                <a:latin typeface="Calibri"/>
                <a:cs typeface="Calibri"/>
              </a:rPr>
              <a:t>•</a:t>
            </a:r>
            <a:r>
              <a:rPr sz="2150" spc="5" dirty="0">
                <a:solidFill>
                  <a:srgbClr val="F26723"/>
                </a:solidFill>
                <a:latin typeface="Calibri"/>
                <a:cs typeface="Calibri"/>
              </a:rPr>
              <a:t>B</a:t>
            </a:r>
            <a:r>
              <a:rPr sz="2150" dirty="0">
                <a:solidFill>
                  <a:srgbClr val="F26723"/>
                </a:solidFill>
                <a:latin typeface="Calibri"/>
                <a:cs typeface="Calibri"/>
              </a:rPr>
              <a:t>e</a:t>
            </a:r>
            <a:r>
              <a:rPr sz="2150" spc="15" dirty="0">
                <a:solidFill>
                  <a:srgbClr val="F26723"/>
                </a:solidFill>
                <a:latin typeface="Calibri"/>
                <a:cs typeface="Calibri"/>
              </a:rPr>
              <a:t>t</a:t>
            </a:r>
            <a:r>
              <a:rPr sz="2150" spc="25" dirty="0">
                <a:solidFill>
                  <a:srgbClr val="F26723"/>
                </a:solidFill>
                <a:latin typeface="Calibri"/>
                <a:cs typeface="Calibri"/>
              </a:rPr>
              <a:t>w</a:t>
            </a:r>
            <a:r>
              <a:rPr sz="2150" spc="30" dirty="0">
                <a:solidFill>
                  <a:srgbClr val="F26723"/>
                </a:solidFill>
                <a:latin typeface="Calibri"/>
                <a:cs typeface="Calibri"/>
              </a:rPr>
              <a:t>een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F26723"/>
                </a:solidFill>
                <a:latin typeface="Calibri"/>
                <a:cs typeface="Calibri"/>
              </a:rPr>
              <a:t>se</a:t>
            </a:r>
            <a:r>
              <a:rPr sz="2150" spc="45" dirty="0">
                <a:solidFill>
                  <a:srgbClr val="F26723"/>
                </a:solidFill>
                <a:latin typeface="Calibri"/>
                <a:cs typeface="Calibri"/>
              </a:rPr>
              <a:t>r</a:t>
            </a:r>
            <a:r>
              <a:rPr sz="2150" spc="40" dirty="0">
                <a:solidFill>
                  <a:srgbClr val="F26723"/>
                </a:solidFill>
                <a:latin typeface="Calibri"/>
                <a:cs typeface="Calibri"/>
              </a:rPr>
              <a:t>vi</a:t>
            </a:r>
            <a:r>
              <a:rPr sz="2150" spc="35" dirty="0">
                <a:solidFill>
                  <a:srgbClr val="F26723"/>
                </a:solidFill>
                <a:latin typeface="Calibri"/>
                <a:cs typeface="Calibri"/>
              </a:rPr>
              <a:t>c</a:t>
            </a:r>
            <a:r>
              <a:rPr sz="2150" spc="10" dirty="0">
                <a:solidFill>
                  <a:srgbClr val="F26723"/>
                </a:solidFill>
                <a:latin typeface="Calibri"/>
                <a:cs typeface="Calibri"/>
              </a:rPr>
              <a:t>es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0" spc="-30" baseline="500000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150" spc="-40" dirty="0">
                <a:solidFill>
                  <a:srgbClr val="58595B"/>
                </a:solidFill>
                <a:latin typeface="Calibri"/>
                <a:cs typeface="Calibri"/>
              </a:rPr>
              <a:t>F</a:t>
            </a:r>
            <a:r>
              <a:rPr sz="2150" spc="10" dirty="0">
                <a:solidFill>
                  <a:srgbClr val="58595B"/>
                </a:solidFill>
                <a:latin typeface="Calibri"/>
                <a:cs typeface="Calibri"/>
              </a:rPr>
              <a:t>ailu</a:t>
            </a:r>
            <a:r>
              <a:rPr sz="2150" spc="-1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150" spc="10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150" spc="40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2150" spc="50" dirty="0">
                <a:solidFill>
                  <a:srgbClr val="58595B"/>
                </a:solidFill>
                <a:latin typeface="Calibri"/>
                <a:cs typeface="Calibri"/>
              </a:rPr>
              <a:t>ould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ﬀ</a:t>
            </a:r>
            <a:r>
              <a:rPr sz="2150" spc="35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2150" spc="55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2150" spc="-1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150" spc="40" dirty="0">
                <a:solidFill>
                  <a:srgbClr val="58595B"/>
                </a:solidFill>
                <a:latin typeface="Calibri"/>
                <a:cs typeface="Calibri"/>
              </a:rPr>
              <a:t>whole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150" spc="25" dirty="0">
                <a:solidFill>
                  <a:srgbClr val="58595B"/>
                </a:solidFill>
                <a:latin typeface="Calibri"/>
                <a:cs typeface="Calibri"/>
              </a:rPr>
              <a:t>s</a:t>
            </a:r>
            <a:r>
              <a:rPr sz="2150" spc="15" dirty="0">
                <a:solidFill>
                  <a:srgbClr val="58595B"/>
                </a:solidFill>
                <a:latin typeface="Calibri"/>
                <a:cs typeface="Calibri"/>
              </a:rPr>
              <a:t>y</a:t>
            </a:r>
            <a:r>
              <a:rPr sz="2150" spc="5" dirty="0">
                <a:solidFill>
                  <a:srgbClr val="58595B"/>
                </a:solidFill>
                <a:latin typeface="Calibri"/>
                <a:cs typeface="Calibri"/>
              </a:rPr>
              <a:t>s</a:t>
            </a:r>
            <a:r>
              <a:rPr sz="2150" spc="-1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150" spc="45" dirty="0">
                <a:solidFill>
                  <a:srgbClr val="58595B"/>
                </a:solidFill>
                <a:latin typeface="Calibri"/>
                <a:cs typeface="Calibri"/>
              </a:rPr>
              <a:t>em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0" spc="-30" baseline="500000" dirty="0">
                <a:solidFill>
                  <a:srgbClr val="F26723"/>
                </a:solidFill>
                <a:latin typeface="Calibri"/>
                <a:cs typeface="Calibri"/>
              </a:rPr>
              <a:t>•</a:t>
            </a:r>
            <a:r>
              <a:rPr sz="2150" spc="85" dirty="0">
                <a:solidFill>
                  <a:srgbClr val="F26723"/>
                </a:solidFill>
                <a:latin typeface="Calibri"/>
                <a:cs typeface="Calibri"/>
              </a:rPr>
              <a:t>S</a:t>
            </a:r>
            <a:r>
              <a:rPr sz="2150" spc="60" dirty="0">
                <a:solidFill>
                  <a:srgbClr val="F26723"/>
                </a:solidFill>
                <a:latin typeface="Calibri"/>
                <a:cs typeface="Calibri"/>
              </a:rPr>
              <a:t>caling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-70" dirty="0">
                <a:solidFill>
                  <a:srgbClr val="F26723"/>
                </a:solidFill>
                <a:latin typeface="Calibri"/>
                <a:cs typeface="Calibri"/>
              </a:rPr>
              <a:t>r</a:t>
            </a:r>
            <a:r>
              <a:rPr sz="2150" spc="25" dirty="0">
                <a:solidFill>
                  <a:srgbClr val="F26723"/>
                </a:solidFill>
                <a:latin typeface="Calibri"/>
                <a:cs typeface="Calibri"/>
              </a:rPr>
              <a:t>equi</a:t>
            </a:r>
            <a:r>
              <a:rPr sz="2150" spc="-5" dirty="0">
                <a:solidFill>
                  <a:srgbClr val="F26723"/>
                </a:solidFill>
                <a:latin typeface="Calibri"/>
                <a:cs typeface="Calibri"/>
              </a:rPr>
              <a:t>r</a:t>
            </a:r>
            <a:r>
              <a:rPr sz="2150" spc="10" dirty="0">
                <a:solidFill>
                  <a:srgbClr val="F26723"/>
                </a:solidFill>
                <a:latin typeface="Calibri"/>
                <a:cs typeface="Calibri"/>
              </a:rPr>
              <a:t>es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45" dirty="0">
                <a:solidFill>
                  <a:srgbClr val="F26723"/>
                </a:solidFill>
                <a:latin typeface="Calibri"/>
                <a:cs typeface="Calibri"/>
              </a:rPr>
              <a:t>duplica</a:t>
            </a:r>
            <a:r>
              <a:rPr sz="2150" spc="30" dirty="0">
                <a:solidFill>
                  <a:srgbClr val="F26723"/>
                </a:solidFill>
                <a:latin typeface="Calibri"/>
                <a:cs typeface="Calibri"/>
              </a:rPr>
              <a:t>tion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26723"/>
                </a:solidFill>
                <a:latin typeface="Calibri"/>
                <a:cs typeface="Calibri"/>
              </a:rPr>
              <a:t>of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25" dirty="0">
                <a:solidFill>
                  <a:srgbClr val="F26723"/>
                </a:solidFill>
                <a:latin typeface="Calibri"/>
                <a:cs typeface="Calibri"/>
              </a:rPr>
              <a:t>the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40" dirty="0">
                <a:solidFill>
                  <a:srgbClr val="F26723"/>
                </a:solidFill>
                <a:latin typeface="Calibri"/>
                <a:cs typeface="Calibri"/>
              </a:rPr>
              <a:t>whole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0" spc="-30" baseline="500000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150" spc="60" dirty="0">
                <a:solidFill>
                  <a:srgbClr val="58595B"/>
                </a:solidFill>
                <a:latin typeface="Calibri"/>
                <a:cs typeface="Calibri"/>
              </a:rPr>
              <a:t>Single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58595B"/>
                </a:solidFill>
                <a:latin typeface="Calibri"/>
                <a:cs typeface="Calibri"/>
              </a:rPr>
              <a:t>se</a:t>
            </a:r>
            <a:r>
              <a:rPr sz="2150" spc="4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150" spc="40" dirty="0">
                <a:solidFill>
                  <a:srgbClr val="58595B"/>
                </a:solidFill>
                <a:latin typeface="Calibri"/>
                <a:cs typeface="Calibri"/>
              </a:rPr>
              <a:t>vi</a:t>
            </a:r>
            <a:r>
              <a:rPr sz="2150" spc="35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2150" spc="10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150" spc="60" dirty="0">
                <a:solidFill>
                  <a:srgbClr val="58595B"/>
                </a:solidFill>
                <a:latin typeface="Calibri"/>
                <a:cs typeface="Calibri"/>
              </a:rPr>
              <a:t>on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58595B"/>
                </a:solidFill>
                <a:latin typeface="Calibri"/>
                <a:cs typeface="Calibri"/>
              </a:rPr>
              <a:t>se</a:t>
            </a:r>
            <a:r>
              <a:rPr sz="2150" spc="4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150" spc="40" dirty="0">
                <a:solidFill>
                  <a:srgbClr val="58595B"/>
                </a:solidFill>
                <a:latin typeface="Calibri"/>
                <a:cs typeface="Calibri"/>
              </a:rPr>
              <a:t>v</a:t>
            </a:r>
            <a:r>
              <a:rPr sz="2150" spc="-20" dirty="0">
                <a:solidFill>
                  <a:srgbClr val="58595B"/>
                </a:solidFill>
                <a:latin typeface="Calibri"/>
                <a:cs typeface="Calibri"/>
              </a:rPr>
              <a:t>er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0" spc="-30" baseline="500000" dirty="0">
                <a:solidFill>
                  <a:srgbClr val="F26723"/>
                </a:solidFill>
                <a:latin typeface="Calibri"/>
                <a:cs typeface="Calibri"/>
              </a:rPr>
              <a:t>•</a:t>
            </a:r>
            <a:r>
              <a:rPr sz="2150" spc="-80" dirty="0">
                <a:solidFill>
                  <a:srgbClr val="F26723"/>
                </a:solidFill>
                <a:latin typeface="Calibri"/>
                <a:cs typeface="Calibri"/>
              </a:rPr>
              <a:t>M</a:t>
            </a:r>
            <a:r>
              <a:rPr sz="2150" spc="20" dirty="0">
                <a:solidFill>
                  <a:srgbClr val="F26723"/>
                </a:solidFill>
                <a:latin typeface="Calibri"/>
                <a:cs typeface="Calibri"/>
              </a:rPr>
              <a:t>inor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65" dirty="0">
                <a:solidFill>
                  <a:srgbClr val="F26723"/>
                </a:solidFill>
                <a:latin typeface="Calibri"/>
                <a:cs typeface="Calibri"/>
              </a:rPr>
              <a:t>change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40" dirty="0">
                <a:solidFill>
                  <a:srgbClr val="F26723"/>
                </a:solidFill>
                <a:latin typeface="Calibri"/>
                <a:cs typeface="Calibri"/>
              </a:rPr>
              <a:t>c</a:t>
            </a:r>
            <a:r>
              <a:rPr sz="2150" spc="50" dirty="0">
                <a:solidFill>
                  <a:srgbClr val="F26723"/>
                </a:solidFill>
                <a:latin typeface="Calibri"/>
                <a:cs typeface="Calibri"/>
              </a:rPr>
              <a:t>ould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-70" dirty="0">
                <a:solidFill>
                  <a:srgbClr val="F26723"/>
                </a:solidFill>
                <a:latin typeface="Calibri"/>
                <a:cs typeface="Calibri"/>
              </a:rPr>
              <a:t>r</a:t>
            </a:r>
            <a:r>
              <a:rPr sz="2150" spc="15" dirty="0">
                <a:solidFill>
                  <a:srgbClr val="F26723"/>
                </a:solidFill>
                <a:latin typeface="Calibri"/>
                <a:cs typeface="Calibri"/>
              </a:rPr>
              <a:t>esult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40" dirty="0">
                <a:solidFill>
                  <a:srgbClr val="F26723"/>
                </a:solidFill>
                <a:latin typeface="Calibri"/>
                <a:cs typeface="Calibri"/>
              </a:rPr>
              <a:t>in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40" dirty="0">
                <a:solidFill>
                  <a:srgbClr val="F26723"/>
                </a:solidFill>
                <a:latin typeface="Calibri"/>
                <a:cs typeface="Calibri"/>
              </a:rPr>
              <a:t>c</a:t>
            </a:r>
            <a:r>
              <a:rPr sz="2150" spc="45" dirty="0">
                <a:solidFill>
                  <a:srgbClr val="F26723"/>
                </a:solidFill>
                <a:latin typeface="Calibri"/>
                <a:cs typeface="Calibri"/>
              </a:rPr>
              <a:t>omple</a:t>
            </a:r>
            <a:r>
              <a:rPr sz="2150" spc="10" dirty="0">
                <a:solidFill>
                  <a:srgbClr val="F26723"/>
                </a:solidFill>
                <a:latin typeface="Calibri"/>
                <a:cs typeface="Calibri"/>
              </a:rPr>
              <a:t>te</a:t>
            </a:r>
            <a:r>
              <a:rPr sz="2150" spc="-30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150" spc="-70" dirty="0">
                <a:solidFill>
                  <a:srgbClr val="F26723"/>
                </a:solidFill>
                <a:latin typeface="Calibri"/>
                <a:cs typeface="Calibri"/>
              </a:rPr>
              <a:t>r</a:t>
            </a:r>
            <a:r>
              <a:rPr sz="2150" spc="45" dirty="0">
                <a:solidFill>
                  <a:srgbClr val="F26723"/>
                </a:solidFill>
                <a:latin typeface="Calibri"/>
                <a:cs typeface="Calibri"/>
              </a:rPr>
              <a:t>ebuild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0" spc="-30" baseline="500000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150" spc="20" dirty="0">
                <a:solidFill>
                  <a:srgbClr val="58595B"/>
                </a:solidFill>
                <a:latin typeface="Calibri"/>
                <a:cs typeface="Calibri"/>
              </a:rPr>
              <a:t>Easy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150" spc="-2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150" spc="50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150" spc="-7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150" spc="30" dirty="0">
                <a:solidFill>
                  <a:srgbClr val="58595B"/>
                </a:solidFill>
                <a:latin typeface="Calibri"/>
                <a:cs typeface="Calibri"/>
              </a:rPr>
              <a:t>eplica</a:t>
            </a:r>
            <a:r>
              <a:rPr sz="2150" spc="-2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150" spc="10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2150" spc="-3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150" spc="35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2150" spc="10" dirty="0">
                <a:solidFill>
                  <a:srgbClr val="58595B"/>
                </a:solidFill>
                <a:latin typeface="Calibri"/>
                <a:cs typeface="Calibri"/>
              </a:rPr>
              <a:t>nvi</a:t>
            </a:r>
            <a:r>
              <a:rPr sz="2150" spc="-1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150" spc="55" dirty="0">
                <a:solidFill>
                  <a:srgbClr val="58595B"/>
                </a:solidFill>
                <a:latin typeface="Calibri"/>
                <a:cs typeface="Calibri"/>
              </a:rPr>
              <a:t>onme</a:t>
            </a:r>
            <a:r>
              <a:rPr sz="2150" spc="40" dirty="0">
                <a:solidFill>
                  <a:srgbClr val="58595B"/>
                </a:solidFill>
                <a:latin typeface="Calibri"/>
                <a:cs typeface="Calibri"/>
              </a:rPr>
              <a:t>n</a:t>
            </a:r>
            <a:r>
              <a:rPr sz="2150" spc="-1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2285" y="2845701"/>
            <a:ext cx="3342004" cy="4454525"/>
          </a:xfrm>
          <a:custGeom>
            <a:avLst/>
            <a:gdLst/>
            <a:ahLst/>
            <a:cxnLst/>
            <a:rect l="l" t="t" r="r" b="b"/>
            <a:pathLst>
              <a:path w="3342004" h="4454525">
                <a:moveTo>
                  <a:pt x="3240417" y="0"/>
                </a:moveTo>
                <a:lnTo>
                  <a:pt x="101257" y="0"/>
                </a:lnTo>
                <a:lnTo>
                  <a:pt x="61839" y="7955"/>
                </a:lnTo>
                <a:lnTo>
                  <a:pt x="29654" y="29652"/>
                </a:lnTo>
                <a:lnTo>
                  <a:pt x="7956" y="61834"/>
                </a:lnTo>
                <a:lnTo>
                  <a:pt x="0" y="101244"/>
                </a:lnTo>
                <a:lnTo>
                  <a:pt x="0" y="4353204"/>
                </a:lnTo>
                <a:lnTo>
                  <a:pt x="7956" y="4392606"/>
                </a:lnTo>
                <a:lnTo>
                  <a:pt x="29654" y="4424784"/>
                </a:lnTo>
                <a:lnTo>
                  <a:pt x="61839" y="4446480"/>
                </a:lnTo>
                <a:lnTo>
                  <a:pt x="101257" y="4454436"/>
                </a:lnTo>
                <a:lnTo>
                  <a:pt x="3240417" y="4454436"/>
                </a:lnTo>
                <a:lnTo>
                  <a:pt x="3279834" y="4446480"/>
                </a:lnTo>
                <a:lnTo>
                  <a:pt x="3312020" y="4424784"/>
                </a:lnTo>
                <a:lnTo>
                  <a:pt x="3333718" y="4392606"/>
                </a:lnTo>
                <a:lnTo>
                  <a:pt x="3341674" y="4353204"/>
                </a:lnTo>
                <a:lnTo>
                  <a:pt x="3341674" y="101244"/>
                </a:lnTo>
                <a:lnTo>
                  <a:pt x="3333718" y="61834"/>
                </a:lnTo>
                <a:lnTo>
                  <a:pt x="3312020" y="29652"/>
                </a:lnTo>
                <a:lnTo>
                  <a:pt x="3279834" y="7955"/>
                </a:lnTo>
                <a:lnTo>
                  <a:pt x="3240417" y="0"/>
                </a:lnTo>
                <a:close/>
              </a:path>
            </a:pathLst>
          </a:custGeom>
          <a:solidFill>
            <a:srgbClr val="FFED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2289" y="2845704"/>
            <a:ext cx="3342004" cy="4454525"/>
          </a:xfrm>
          <a:custGeom>
            <a:avLst/>
            <a:gdLst/>
            <a:ahLst/>
            <a:cxnLst/>
            <a:rect l="l" t="t" r="r" b="b"/>
            <a:pathLst>
              <a:path w="3342004" h="4454525">
                <a:moveTo>
                  <a:pt x="101263" y="0"/>
                </a:moveTo>
                <a:lnTo>
                  <a:pt x="3240421" y="0"/>
                </a:lnTo>
                <a:lnTo>
                  <a:pt x="3279839" y="7955"/>
                </a:lnTo>
                <a:lnTo>
                  <a:pt x="3312027" y="29651"/>
                </a:lnTo>
                <a:lnTo>
                  <a:pt x="3333727" y="61830"/>
                </a:lnTo>
                <a:lnTo>
                  <a:pt x="3341684" y="101237"/>
                </a:lnTo>
                <a:lnTo>
                  <a:pt x="3341684" y="4353195"/>
                </a:lnTo>
                <a:lnTo>
                  <a:pt x="3333727" y="4392603"/>
                </a:lnTo>
                <a:lnTo>
                  <a:pt x="3312027" y="4424783"/>
                </a:lnTo>
                <a:lnTo>
                  <a:pt x="3279839" y="4446477"/>
                </a:lnTo>
                <a:lnTo>
                  <a:pt x="3240421" y="4454432"/>
                </a:lnTo>
                <a:lnTo>
                  <a:pt x="101263" y="4454432"/>
                </a:lnTo>
                <a:lnTo>
                  <a:pt x="61844" y="4446477"/>
                </a:lnTo>
                <a:lnTo>
                  <a:pt x="29657" y="4424783"/>
                </a:lnTo>
                <a:lnTo>
                  <a:pt x="7957" y="4392603"/>
                </a:lnTo>
                <a:lnTo>
                  <a:pt x="0" y="4353195"/>
                </a:lnTo>
                <a:lnTo>
                  <a:pt x="0" y="101237"/>
                </a:lnTo>
                <a:lnTo>
                  <a:pt x="7957" y="61830"/>
                </a:lnTo>
                <a:lnTo>
                  <a:pt x="29657" y="29651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3375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74907" y="3149422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60">
                <a:moveTo>
                  <a:pt x="1113904" y="0"/>
                </a:moveTo>
                <a:lnTo>
                  <a:pt x="101269" y="0"/>
                </a:lnTo>
                <a:lnTo>
                  <a:pt x="61850" y="7955"/>
                </a:lnTo>
                <a:lnTo>
                  <a:pt x="29660" y="29651"/>
                </a:lnTo>
                <a:lnTo>
                  <a:pt x="7958" y="61829"/>
                </a:lnTo>
                <a:lnTo>
                  <a:pt x="0" y="101231"/>
                </a:lnTo>
                <a:lnTo>
                  <a:pt x="0" y="607415"/>
                </a:lnTo>
                <a:lnTo>
                  <a:pt x="7958" y="646825"/>
                </a:lnTo>
                <a:lnTo>
                  <a:pt x="29660" y="679007"/>
                </a:lnTo>
                <a:lnTo>
                  <a:pt x="61850" y="700704"/>
                </a:lnTo>
                <a:lnTo>
                  <a:pt x="101269" y="708660"/>
                </a:lnTo>
                <a:lnTo>
                  <a:pt x="1113904" y="708660"/>
                </a:lnTo>
                <a:lnTo>
                  <a:pt x="1153316" y="700704"/>
                </a:lnTo>
                <a:lnTo>
                  <a:pt x="1185502" y="679007"/>
                </a:lnTo>
                <a:lnTo>
                  <a:pt x="1207203" y="646825"/>
                </a:lnTo>
                <a:lnTo>
                  <a:pt x="1215161" y="607415"/>
                </a:lnTo>
                <a:lnTo>
                  <a:pt x="1215161" y="101231"/>
                </a:lnTo>
                <a:lnTo>
                  <a:pt x="1207203" y="61829"/>
                </a:lnTo>
                <a:lnTo>
                  <a:pt x="1185502" y="29651"/>
                </a:lnTo>
                <a:lnTo>
                  <a:pt x="1153316" y="7955"/>
                </a:lnTo>
                <a:lnTo>
                  <a:pt x="1113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4920" y="3149416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60">
                <a:moveTo>
                  <a:pt x="101263" y="0"/>
                </a:moveTo>
                <a:lnTo>
                  <a:pt x="1113894" y="0"/>
                </a:lnTo>
                <a:lnTo>
                  <a:pt x="1153313" y="7955"/>
                </a:lnTo>
                <a:lnTo>
                  <a:pt x="1185500" y="29649"/>
                </a:lnTo>
                <a:lnTo>
                  <a:pt x="1207200" y="61828"/>
                </a:lnTo>
                <a:lnTo>
                  <a:pt x="1215158" y="101237"/>
                </a:lnTo>
                <a:lnTo>
                  <a:pt x="1215158" y="607422"/>
                </a:lnTo>
                <a:lnTo>
                  <a:pt x="1207200" y="646830"/>
                </a:lnTo>
                <a:lnTo>
                  <a:pt x="1185500" y="679009"/>
                </a:lnTo>
                <a:lnTo>
                  <a:pt x="1153313" y="700704"/>
                </a:lnTo>
                <a:lnTo>
                  <a:pt x="1113894" y="708659"/>
                </a:lnTo>
                <a:lnTo>
                  <a:pt x="101263" y="708659"/>
                </a:lnTo>
                <a:lnTo>
                  <a:pt x="61844" y="700704"/>
                </a:lnTo>
                <a:lnTo>
                  <a:pt x="29657" y="679009"/>
                </a:lnTo>
                <a:lnTo>
                  <a:pt x="7957" y="646830"/>
                </a:lnTo>
                <a:lnTo>
                  <a:pt x="0" y="607422"/>
                </a:lnTo>
                <a:lnTo>
                  <a:pt x="0" y="101237"/>
                </a:lnTo>
                <a:lnTo>
                  <a:pt x="7957" y="61828"/>
                </a:lnTo>
                <a:lnTo>
                  <a:pt x="29657" y="29649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1124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16536" y="3348447"/>
            <a:ext cx="72072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400" spc="30" dirty="0">
                <a:solidFill>
                  <a:srgbClr val="797979"/>
                </a:solidFill>
                <a:latin typeface="Calibri"/>
                <a:cs typeface="Calibri"/>
              </a:rPr>
              <a:t>cc</a:t>
            </a:r>
            <a:r>
              <a:rPr sz="1400" spc="45" dirty="0">
                <a:solidFill>
                  <a:srgbClr val="797979"/>
                </a:solidFill>
                <a:latin typeface="Calibri"/>
                <a:cs typeface="Calibri"/>
              </a:rPr>
              <a:t>ou</a:t>
            </a:r>
            <a:r>
              <a:rPr sz="1400" spc="35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02137" y="4662348"/>
            <a:ext cx="911860" cy="708660"/>
          </a:xfrm>
          <a:custGeom>
            <a:avLst/>
            <a:gdLst/>
            <a:ahLst/>
            <a:cxnLst/>
            <a:rect l="l" t="t" r="r" b="b"/>
            <a:pathLst>
              <a:path w="911859" h="708660">
                <a:moveTo>
                  <a:pt x="0" y="637793"/>
                </a:moveTo>
                <a:lnTo>
                  <a:pt x="0" y="70865"/>
                </a:lnTo>
                <a:lnTo>
                  <a:pt x="5967" y="59374"/>
                </a:lnTo>
                <a:lnTo>
                  <a:pt x="50887" y="38305"/>
                </a:lnTo>
                <a:lnTo>
                  <a:pt x="87957" y="29020"/>
                </a:lnTo>
                <a:lnTo>
                  <a:pt x="133515" y="20762"/>
                </a:lnTo>
                <a:lnTo>
                  <a:pt x="186619" y="13677"/>
                </a:lnTo>
                <a:lnTo>
                  <a:pt x="246328" y="7912"/>
                </a:lnTo>
                <a:lnTo>
                  <a:pt x="311702" y="3614"/>
                </a:lnTo>
                <a:lnTo>
                  <a:pt x="381801" y="927"/>
                </a:lnTo>
                <a:lnTo>
                  <a:pt x="455684" y="0"/>
                </a:lnTo>
                <a:lnTo>
                  <a:pt x="529567" y="927"/>
                </a:lnTo>
                <a:lnTo>
                  <a:pt x="599665" y="3614"/>
                </a:lnTo>
                <a:lnTo>
                  <a:pt x="665040" y="7912"/>
                </a:lnTo>
                <a:lnTo>
                  <a:pt x="724749" y="13677"/>
                </a:lnTo>
                <a:lnTo>
                  <a:pt x="777853" y="20762"/>
                </a:lnTo>
                <a:lnTo>
                  <a:pt x="823410" y="29020"/>
                </a:lnTo>
                <a:lnTo>
                  <a:pt x="860481" y="38305"/>
                </a:lnTo>
                <a:lnTo>
                  <a:pt x="905400" y="59374"/>
                </a:lnTo>
                <a:lnTo>
                  <a:pt x="911368" y="70865"/>
                </a:lnTo>
                <a:lnTo>
                  <a:pt x="911368" y="637793"/>
                </a:lnTo>
                <a:lnTo>
                  <a:pt x="860481" y="670353"/>
                </a:lnTo>
                <a:lnTo>
                  <a:pt x="823410" y="679639"/>
                </a:lnTo>
                <a:lnTo>
                  <a:pt x="777853" y="687897"/>
                </a:lnTo>
                <a:lnTo>
                  <a:pt x="724749" y="694982"/>
                </a:lnTo>
                <a:lnTo>
                  <a:pt x="665040" y="700746"/>
                </a:lnTo>
                <a:lnTo>
                  <a:pt x="599665" y="705045"/>
                </a:lnTo>
                <a:lnTo>
                  <a:pt x="529567" y="707731"/>
                </a:lnTo>
                <a:lnTo>
                  <a:pt x="455684" y="708659"/>
                </a:lnTo>
                <a:lnTo>
                  <a:pt x="381801" y="707731"/>
                </a:lnTo>
                <a:lnTo>
                  <a:pt x="311702" y="705045"/>
                </a:lnTo>
                <a:lnTo>
                  <a:pt x="246328" y="700746"/>
                </a:lnTo>
                <a:lnTo>
                  <a:pt x="186619" y="694982"/>
                </a:lnTo>
                <a:lnTo>
                  <a:pt x="133515" y="687897"/>
                </a:lnTo>
                <a:lnTo>
                  <a:pt x="87957" y="679639"/>
                </a:lnTo>
                <a:lnTo>
                  <a:pt x="50887" y="670353"/>
                </a:lnTo>
                <a:lnTo>
                  <a:pt x="5967" y="649284"/>
                </a:lnTo>
                <a:lnTo>
                  <a:pt x="0" y="637793"/>
                </a:lnTo>
              </a:path>
            </a:pathLst>
          </a:custGeom>
          <a:ln w="2249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02137" y="4733214"/>
            <a:ext cx="911860" cy="71120"/>
          </a:xfrm>
          <a:custGeom>
            <a:avLst/>
            <a:gdLst/>
            <a:ahLst/>
            <a:cxnLst/>
            <a:rect l="l" t="t" r="r" b="b"/>
            <a:pathLst>
              <a:path w="911859" h="71120">
                <a:moveTo>
                  <a:pt x="0" y="0"/>
                </a:moveTo>
                <a:lnTo>
                  <a:pt x="50887" y="32560"/>
                </a:lnTo>
                <a:lnTo>
                  <a:pt x="87957" y="41845"/>
                </a:lnTo>
                <a:lnTo>
                  <a:pt x="133515" y="50103"/>
                </a:lnTo>
                <a:lnTo>
                  <a:pt x="186619" y="57188"/>
                </a:lnTo>
                <a:lnTo>
                  <a:pt x="246328" y="62953"/>
                </a:lnTo>
                <a:lnTo>
                  <a:pt x="311702" y="67251"/>
                </a:lnTo>
                <a:lnTo>
                  <a:pt x="381801" y="69938"/>
                </a:lnTo>
                <a:lnTo>
                  <a:pt x="455684" y="70865"/>
                </a:lnTo>
                <a:lnTo>
                  <a:pt x="529567" y="69938"/>
                </a:lnTo>
                <a:lnTo>
                  <a:pt x="599665" y="67251"/>
                </a:lnTo>
                <a:lnTo>
                  <a:pt x="665040" y="62953"/>
                </a:lnTo>
                <a:lnTo>
                  <a:pt x="724749" y="57188"/>
                </a:lnTo>
                <a:lnTo>
                  <a:pt x="777853" y="50103"/>
                </a:lnTo>
                <a:lnTo>
                  <a:pt x="823410" y="41845"/>
                </a:lnTo>
                <a:lnTo>
                  <a:pt x="860481" y="32560"/>
                </a:lnTo>
                <a:lnTo>
                  <a:pt x="905400" y="11491"/>
                </a:lnTo>
                <a:lnTo>
                  <a:pt x="911368" y="0"/>
                </a:lnTo>
              </a:path>
            </a:pathLst>
          </a:custGeom>
          <a:ln w="2249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93611" y="4902432"/>
            <a:ext cx="72898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0" dirty="0">
                <a:solidFill>
                  <a:srgbClr val="797979"/>
                </a:solidFill>
                <a:latin typeface="Calibri"/>
                <a:cs typeface="Calibri"/>
              </a:rPr>
              <a:t>D</a:t>
            </a:r>
            <a:r>
              <a:rPr sz="1400" spc="3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tabase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74907" y="6389001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59">
                <a:moveTo>
                  <a:pt x="1113904" y="0"/>
                </a:moveTo>
                <a:lnTo>
                  <a:pt x="101269" y="0"/>
                </a:lnTo>
                <a:lnTo>
                  <a:pt x="61850" y="7955"/>
                </a:lnTo>
                <a:lnTo>
                  <a:pt x="29660" y="29652"/>
                </a:lnTo>
                <a:lnTo>
                  <a:pt x="7958" y="61834"/>
                </a:lnTo>
                <a:lnTo>
                  <a:pt x="0" y="101244"/>
                </a:lnTo>
                <a:lnTo>
                  <a:pt x="0" y="607428"/>
                </a:lnTo>
                <a:lnTo>
                  <a:pt x="7958" y="646836"/>
                </a:lnTo>
                <a:lnTo>
                  <a:pt x="29660" y="679013"/>
                </a:lnTo>
                <a:lnTo>
                  <a:pt x="61850" y="700706"/>
                </a:lnTo>
                <a:lnTo>
                  <a:pt x="101269" y="708659"/>
                </a:lnTo>
                <a:lnTo>
                  <a:pt x="1113904" y="708659"/>
                </a:lnTo>
                <a:lnTo>
                  <a:pt x="1153316" y="700706"/>
                </a:lnTo>
                <a:lnTo>
                  <a:pt x="1185502" y="679013"/>
                </a:lnTo>
                <a:lnTo>
                  <a:pt x="1207203" y="646836"/>
                </a:lnTo>
                <a:lnTo>
                  <a:pt x="1215161" y="607428"/>
                </a:lnTo>
                <a:lnTo>
                  <a:pt x="1215161" y="101244"/>
                </a:lnTo>
                <a:lnTo>
                  <a:pt x="1207203" y="61834"/>
                </a:lnTo>
                <a:lnTo>
                  <a:pt x="1185502" y="29652"/>
                </a:lnTo>
                <a:lnTo>
                  <a:pt x="1153316" y="7955"/>
                </a:lnTo>
                <a:lnTo>
                  <a:pt x="1113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74920" y="6389003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59">
                <a:moveTo>
                  <a:pt x="101263" y="0"/>
                </a:moveTo>
                <a:lnTo>
                  <a:pt x="1113894" y="0"/>
                </a:lnTo>
                <a:lnTo>
                  <a:pt x="1153313" y="7955"/>
                </a:lnTo>
                <a:lnTo>
                  <a:pt x="1185500" y="29649"/>
                </a:lnTo>
                <a:lnTo>
                  <a:pt x="1207200" y="61828"/>
                </a:lnTo>
                <a:lnTo>
                  <a:pt x="1215158" y="101237"/>
                </a:lnTo>
                <a:lnTo>
                  <a:pt x="1215158" y="607422"/>
                </a:lnTo>
                <a:lnTo>
                  <a:pt x="1207200" y="646830"/>
                </a:lnTo>
                <a:lnTo>
                  <a:pt x="1185500" y="679009"/>
                </a:lnTo>
                <a:lnTo>
                  <a:pt x="1153313" y="700704"/>
                </a:lnTo>
                <a:lnTo>
                  <a:pt x="1113894" y="708659"/>
                </a:lnTo>
                <a:lnTo>
                  <a:pt x="101263" y="708659"/>
                </a:lnTo>
                <a:lnTo>
                  <a:pt x="61844" y="700704"/>
                </a:lnTo>
                <a:lnTo>
                  <a:pt x="29657" y="679009"/>
                </a:lnTo>
                <a:lnTo>
                  <a:pt x="7957" y="646830"/>
                </a:lnTo>
                <a:lnTo>
                  <a:pt x="0" y="607422"/>
                </a:lnTo>
                <a:lnTo>
                  <a:pt x="0" y="101237"/>
                </a:lnTo>
                <a:lnTo>
                  <a:pt x="7957" y="61828"/>
                </a:lnTo>
                <a:lnTo>
                  <a:pt x="29657" y="29649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1124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32468" y="6588039"/>
            <a:ext cx="6889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400" spc="50" dirty="0">
                <a:solidFill>
                  <a:srgbClr val="797979"/>
                </a:solidFill>
                <a:latin typeface="Calibri"/>
                <a:cs typeface="Calibri"/>
              </a:rPr>
              <a:t>oduc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74907" y="5579109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60">
                <a:moveTo>
                  <a:pt x="1113904" y="0"/>
                </a:moveTo>
                <a:lnTo>
                  <a:pt x="101269" y="0"/>
                </a:lnTo>
                <a:lnTo>
                  <a:pt x="61850" y="7955"/>
                </a:lnTo>
                <a:lnTo>
                  <a:pt x="29660" y="29651"/>
                </a:lnTo>
                <a:lnTo>
                  <a:pt x="7958" y="61829"/>
                </a:lnTo>
                <a:lnTo>
                  <a:pt x="0" y="101231"/>
                </a:lnTo>
                <a:lnTo>
                  <a:pt x="0" y="607428"/>
                </a:lnTo>
                <a:lnTo>
                  <a:pt x="7958" y="646830"/>
                </a:lnTo>
                <a:lnTo>
                  <a:pt x="29660" y="679008"/>
                </a:lnTo>
                <a:lnTo>
                  <a:pt x="61850" y="700704"/>
                </a:lnTo>
                <a:lnTo>
                  <a:pt x="101269" y="708659"/>
                </a:lnTo>
                <a:lnTo>
                  <a:pt x="1113904" y="708659"/>
                </a:lnTo>
                <a:lnTo>
                  <a:pt x="1153316" y="700704"/>
                </a:lnTo>
                <a:lnTo>
                  <a:pt x="1185502" y="679008"/>
                </a:lnTo>
                <a:lnTo>
                  <a:pt x="1207203" y="646830"/>
                </a:lnTo>
                <a:lnTo>
                  <a:pt x="1215161" y="607428"/>
                </a:lnTo>
                <a:lnTo>
                  <a:pt x="1215161" y="101231"/>
                </a:lnTo>
                <a:lnTo>
                  <a:pt x="1207203" y="61829"/>
                </a:lnTo>
                <a:lnTo>
                  <a:pt x="1185502" y="29651"/>
                </a:lnTo>
                <a:lnTo>
                  <a:pt x="1153316" y="7955"/>
                </a:lnTo>
                <a:lnTo>
                  <a:pt x="1113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4920" y="5579107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60">
                <a:moveTo>
                  <a:pt x="101263" y="0"/>
                </a:moveTo>
                <a:lnTo>
                  <a:pt x="1113894" y="0"/>
                </a:lnTo>
                <a:lnTo>
                  <a:pt x="1153313" y="7955"/>
                </a:lnTo>
                <a:lnTo>
                  <a:pt x="1185500" y="29649"/>
                </a:lnTo>
                <a:lnTo>
                  <a:pt x="1207200" y="61828"/>
                </a:lnTo>
                <a:lnTo>
                  <a:pt x="1215158" y="101237"/>
                </a:lnTo>
                <a:lnTo>
                  <a:pt x="1215158" y="607422"/>
                </a:lnTo>
                <a:lnTo>
                  <a:pt x="1207200" y="646830"/>
                </a:lnTo>
                <a:lnTo>
                  <a:pt x="1185500" y="679009"/>
                </a:lnTo>
                <a:lnTo>
                  <a:pt x="1153313" y="700704"/>
                </a:lnTo>
                <a:lnTo>
                  <a:pt x="1113894" y="708659"/>
                </a:lnTo>
                <a:lnTo>
                  <a:pt x="101263" y="708659"/>
                </a:lnTo>
                <a:lnTo>
                  <a:pt x="61844" y="700704"/>
                </a:lnTo>
                <a:lnTo>
                  <a:pt x="29657" y="679009"/>
                </a:lnTo>
                <a:lnTo>
                  <a:pt x="7957" y="646830"/>
                </a:lnTo>
                <a:lnTo>
                  <a:pt x="0" y="607422"/>
                </a:lnTo>
                <a:lnTo>
                  <a:pt x="0" y="101237"/>
                </a:lnTo>
                <a:lnTo>
                  <a:pt x="7957" y="61828"/>
                </a:lnTo>
                <a:lnTo>
                  <a:pt x="29657" y="29649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1124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03124" y="5778135"/>
            <a:ext cx="74803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</a:t>
            </a:r>
            <a:r>
              <a:rPr sz="1400" spc="30" dirty="0">
                <a:solidFill>
                  <a:srgbClr val="797979"/>
                </a:solidFill>
                <a:latin typeface="Calibri"/>
                <a:cs typeface="Calibri"/>
              </a:rPr>
              <a:t>nve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t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o</a:t>
            </a:r>
            <a:r>
              <a:rPr sz="1400" spc="40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400" spc="30" dirty="0">
                <a:solidFill>
                  <a:srgbClr val="797979"/>
                </a:solidFill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74907" y="4769218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60">
                <a:moveTo>
                  <a:pt x="1113904" y="0"/>
                </a:moveTo>
                <a:lnTo>
                  <a:pt x="101269" y="0"/>
                </a:lnTo>
                <a:lnTo>
                  <a:pt x="61850" y="7955"/>
                </a:lnTo>
                <a:lnTo>
                  <a:pt x="29660" y="29651"/>
                </a:lnTo>
                <a:lnTo>
                  <a:pt x="7958" y="61829"/>
                </a:lnTo>
                <a:lnTo>
                  <a:pt x="0" y="101231"/>
                </a:lnTo>
                <a:lnTo>
                  <a:pt x="0" y="607415"/>
                </a:lnTo>
                <a:lnTo>
                  <a:pt x="7958" y="646825"/>
                </a:lnTo>
                <a:lnTo>
                  <a:pt x="29660" y="679007"/>
                </a:lnTo>
                <a:lnTo>
                  <a:pt x="61850" y="700704"/>
                </a:lnTo>
                <a:lnTo>
                  <a:pt x="101269" y="708660"/>
                </a:lnTo>
                <a:lnTo>
                  <a:pt x="1113904" y="708660"/>
                </a:lnTo>
                <a:lnTo>
                  <a:pt x="1153316" y="700704"/>
                </a:lnTo>
                <a:lnTo>
                  <a:pt x="1185502" y="679007"/>
                </a:lnTo>
                <a:lnTo>
                  <a:pt x="1207203" y="646825"/>
                </a:lnTo>
                <a:lnTo>
                  <a:pt x="1215161" y="607415"/>
                </a:lnTo>
                <a:lnTo>
                  <a:pt x="1215161" y="101231"/>
                </a:lnTo>
                <a:lnTo>
                  <a:pt x="1207203" y="61829"/>
                </a:lnTo>
                <a:lnTo>
                  <a:pt x="1185502" y="29651"/>
                </a:lnTo>
                <a:lnTo>
                  <a:pt x="1153316" y="7955"/>
                </a:lnTo>
                <a:lnTo>
                  <a:pt x="1113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74920" y="4769210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60">
                <a:moveTo>
                  <a:pt x="101263" y="0"/>
                </a:moveTo>
                <a:lnTo>
                  <a:pt x="1113894" y="0"/>
                </a:lnTo>
                <a:lnTo>
                  <a:pt x="1153313" y="7955"/>
                </a:lnTo>
                <a:lnTo>
                  <a:pt x="1185500" y="29649"/>
                </a:lnTo>
                <a:lnTo>
                  <a:pt x="1207200" y="61828"/>
                </a:lnTo>
                <a:lnTo>
                  <a:pt x="1215158" y="101237"/>
                </a:lnTo>
                <a:lnTo>
                  <a:pt x="1215158" y="607422"/>
                </a:lnTo>
                <a:lnTo>
                  <a:pt x="1207200" y="646830"/>
                </a:lnTo>
                <a:lnTo>
                  <a:pt x="1185500" y="679009"/>
                </a:lnTo>
                <a:lnTo>
                  <a:pt x="1153313" y="700704"/>
                </a:lnTo>
                <a:lnTo>
                  <a:pt x="1113894" y="708659"/>
                </a:lnTo>
                <a:lnTo>
                  <a:pt x="101263" y="708659"/>
                </a:lnTo>
                <a:lnTo>
                  <a:pt x="61844" y="700704"/>
                </a:lnTo>
                <a:lnTo>
                  <a:pt x="29657" y="679009"/>
                </a:lnTo>
                <a:lnTo>
                  <a:pt x="7957" y="646830"/>
                </a:lnTo>
                <a:lnTo>
                  <a:pt x="0" y="607422"/>
                </a:lnTo>
                <a:lnTo>
                  <a:pt x="0" y="101237"/>
                </a:lnTo>
                <a:lnTo>
                  <a:pt x="7957" y="61828"/>
                </a:lnTo>
                <a:lnTo>
                  <a:pt x="29657" y="29649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1124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29405" y="4968243"/>
            <a:ext cx="89535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400" spc="30" dirty="0">
                <a:solidFill>
                  <a:srgbClr val="797979"/>
                </a:solidFill>
                <a:latin typeface="Calibri"/>
                <a:cs typeface="Calibri"/>
              </a:rPr>
              <a:t>omotions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35189" y="2738843"/>
            <a:ext cx="0" cy="4859655"/>
          </a:xfrm>
          <a:custGeom>
            <a:avLst/>
            <a:gdLst/>
            <a:ahLst/>
            <a:cxnLst/>
            <a:rect l="l" t="t" r="r" b="b"/>
            <a:pathLst>
              <a:path h="4859655">
                <a:moveTo>
                  <a:pt x="0" y="0"/>
                </a:moveTo>
                <a:lnTo>
                  <a:pt x="0" y="3948247"/>
                </a:lnTo>
                <a:lnTo>
                  <a:pt x="0" y="4656907"/>
                </a:lnTo>
                <a:lnTo>
                  <a:pt x="0" y="4859381"/>
                </a:lnTo>
              </a:path>
            </a:pathLst>
          </a:custGeom>
          <a:ln w="22502">
            <a:solidFill>
              <a:srgbClr val="0096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10235" y="7510415"/>
            <a:ext cx="62801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96FF"/>
                </a:solidFill>
                <a:latin typeface="Calibri"/>
                <a:cs typeface="Calibri"/>
              </a:rPr>
              <a:t>I</a:t>
            </a:r>
            <a:r>
              <a:rPr sz="1400" spc="40" dirty="0">
                <a:solidFill>
                  <a:srgbClr val="0096FF"/>
                </a:solidFill>
                <a:latin typeface="Calibri"/>
                <a:cs typeface="Calibri"/>
              </a:rPr>
              <a:t>n</a:t>
            </a:r>
            <a:r>
              <a:rPr sz="1400" spc="-10" dirty="0">
                <a:solidFill>
                  <a:srgbClr val="0096FF"/>
                </a:solidFill>
                <a:latin typeface="Calibri"/>
                <a:cs typeface="Calibri"/>
              </a:rPr>
              <a:t>te</a:t>
            </a:r>
            <a:r>
              <a:rPr sz="1400" dirty="0">
                <a:solidFill>
                  <a:srgbClr val="0096FF"/>
                </a:solidFill>
                <a:latin typeface="Calibri"/>
                <a:cs typeface="Calibri"/>
              </a:rPr>
              <a:t>r</a:t>
            </a:r>
            <a:r>
              <a:rPr sz="1400" spc="20" dirty="0">
                <a:solidFill>
                  <a:srgbClr val="0096FF"/>
                </a:solidFill>
                <a:latin typeface="Calibri"/>
                <a:cs typeface="Calibri"/>
              </a:rPr>
              <a:t>net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1189" y="3548740"/>
            <a:ext cx="1519555" cy="1181100"/>
          </a:xfrm>
          <a:custGeom>
            <a:avLst/>
            <a:gdLst/>
            <a:ahLst/>
            <a:cxnLst/>
            <a:rect l="l" t="t" r="r" b="b"/>
            <a:pathLst>
              <a:path w="1519555" h="1181100">
                <a:moveTo>
                  <a:pt x="0" y="0"/>
                </a:moveTo>
                <a:lnTo>
                  <a:pt x="1518947" y="0"/>
                </a:lnTo>
                <a:lnTo>
                  <a:pt x="1518947" y="1181099"/>
                </a:lnTo>
                <a:lnTo>
                  <a:pt x="0" y="1181099"/>
                </a:lnTo>
                <a:lnTo>
                  <a:pt x="0" y="0"/>
                </a:lnTo>
                <a:close/>
              </a:path>
            </a:pathLst>
          </a:custGeom>
          <a:ln w="44998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5489" y="4823462"/>
            <a:ext cx="1955692" cy="420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1500" y="3931379"/>
            <a:ext cx="50736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spc="20" dirty="0">
                <a:solidFill>
                  <a:srgbClr val="0096FF"/>
                </a:solidFill>
                <a:latin typeface="Calibri"/>
                <a:cs typeface="Calibri"/>
              </a:rPr>
              <a:t>A</a:t>
            </a:r>
            <a:r>
              <a:rPr sz="1150" spc="15" dirty="0">
                <a:solidFill>
                  <a:srgbClr val="0096FF"/>
                </a:solidFill>
                <a:latin typeface="Calibri"/>
                <a:cs typeface="Calibri"/>
              </a:rPr>
              <a:t>cc</a:t>
            </a:r>
            <a:r>
              <a:rPr sz="1150" spc="30" dirty="0">
                <a:solidFill>
                  <a:srgbClr val="0096FF"/>
                </a:solidFill>
                <a:latin typeface="Calibri"/>
                <a:cs typeface="Calibri"/>
              </a:rPr>
              <a:t>ou</a:t>
            </a:r>
            <a:r>
              <a:rPr sz="1150" spc="25" dirty="0">
                <a:solidFill>
                  <a:srgbClr val="0096FF"/>
                </a:solidFill>
                <a:latin typeface="Calibri"/>
                <a:cs typeface="Calibri"/>
              </a:rPr>
              <a:t>n</a:t>
            </a:r>
            <a:r>
              <a:rPr sz="1150" spc="-5" dirty="0">
                <a:solidFill>
                  <a:srgbClr val="0096FF"/>
                </a:solidFill>
                <a:latin typeface="Calibri"/>
                <a:cs typeface="Calibri"/>
              </a:rPr>
              <a:t>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1332" y="3615669"/>
            <a:ext cx="260985" cy="635"/>
          </a:xfrm>
          <a:custGeom>
            <a:avLst/>
            <a:gdLst/>
            <a:ahLst/>
            <a:cxnLst/>
            <a:rect l="l" t="t" r="r" b="b"/>
            <a:pathLst>
              <a:path w="260984" h="635">
                <a:moveTo>
                  <a:pt x="0" y="573"/>
                </a:moveTo>
                <a:lnTo>
                  <a:pt x="260887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7851" y="3611608"/>
            <a:ext cx="9525" cy="267335"/>
          </a:xfrm>
          <a:custGeom>
            <a:avLst/>
            <a:gdLst/>
            <a:ahLst/>
            <a:cxnLst/>
            <a:rect l="l" t="t" r="r" b="b"/>
            <a:pathLst>
              <a:path w="9525" h="267335">
                <a:moveTo>
                  <a:pt x="9046" y="0"/>
                </a:moveTo>
                <a:lnTo>
                  <a:pt x="0" y="266951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852" y="3866186"/>
            <a:ext cx="259079" cy="1905"/>
          </a:xfrm>
          <a:custGeom>
            <a:avLst/>
            <a:gdLst/>
            <a:ahLst/>
            <a:cxnLst/>
            <a:rect l="l" t="t" r="r" b="b"/>
            <a:pathLst>
              <a:path w="259080" h="1904">
                <a:moveTo>
                  <a:pt x="258592" y="1462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3075" y="3607559"/>
            <a:ext cx="1905" cy="263525"/>
          </a:xfrm>
          <a:custGeom>
            <a:avLst/>
            <a:gdLst/>
            <a:ahLst/>
            <a:cxnLst/>
            <a:rect l="l" t="t" r="r" b="b"/>
            <a:pathLst>
              <a:path w="1904" h="263525">
                <a:moveTo>
                  <a:pt x="0" y="263205"/>
                </a:moveTo>
                <a:lnTo>
                  <a:pt x="1316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2738" y="3613430"/>
            <a:ext cx="255904" cy="635"/>
          </a:xfrm>
          <a:custGeom>
            <a:avLst/>
            <a:gdLst/>
            <a:ahLst/>
            <a:cxnLst/>
            <a:rect l="l" t="t" r="r" b="b"/>
            <a:pathLst>
              <a:path w="255905" h="635">
                <a:moveTo>
                  <a:pt x="0" y="281"/>
                </a:moveTo>
                <a:lnTo>
                  <a:pt x="25543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0675" y="3610214"/>
            <a:ext cx="8255" cy="256540"/>
          </a:xfrm>
          <a:custGeom>
            <a:avLst/>
            <a:gdLst/>
            <a:ahLst/>
            <a:cxnLst/>
            <a:rect l="l" t="t" r="r" b="b"/>
            <a:pathLst>
              <a:path w="8255" h="256539">
                <a:moveTo>
                  <a:pt x="8112" y="0"/>
                </a:moveTo>
                <a:lnTo>
                  <a:pt x="0" y="256028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4504" y="3865398"/>
            <a:ext cx="251460" cy="1270"/>
          </a:xfrm>
          <a:custGeom>
            <a:avLst/>
            <a:gdLst/>
            <a:ahLst/>
            <a:cxnLst/>
            <a:rect l="l" t="t" r="r" b="b"/>
            <a:pathLst>
              <a:path w="251459" h="1270">
                <a:moveTo>
                  <a:pt x="251346" y="1192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3942" y="3614814"/>
            <a:ext cx="635" cy="254635"/>
          </a:xfrm>
          <a:custGeom>
            <a:avLst/>
            <a:gdLst/>
            <a:ahLst/>
            <a:cxnLst/>
            <a:rect l="l" t="t" r="r" b="b"/>
            <a:pathLst>
              <a:path w="634" h="254635">
                <a:moveTo>
                  <a:pt x="0" y="254543"/>
                </a:moveTo>
                <a:lnTo>
                  <a:pt x="528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5610" y="367809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4607" y="3653813"/>
            <a:ext cx="1270" cy="19685"/>
          </a:xfrm>
          <a:custGeom>
            <a:avLst/>
            <a:gdLst/>
            <a:ahLst/>
            <a:cxnLst/>
            <a:rect l="l" t="t" r="r" b="b"/>
            <a:pathLst>
              <a:path w="1270" h="19685">
                <a:moveTo>
                  <a:pt x="0" y="0"/>
                </a:moveTo>
                <a:lnTo>
                  <a:pt x="978" y="19561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37" y="3664893"/>
            <a:ext cx="21590" cy="11430"/>
          </a:xfrm>
          <a:custGeom>
            <a:avLst/>
            <a:gdLst/>
            <a:ahLst/>
            <a:cxnLst/>
            <a:rect l="l" t="t" r="r" b="b"/>
            <a:pathLst>
              <a:path w="21590" h="11429">
                <a:moveTo>
                  <a:pt x="0" y="0"/>
                </a:moveTo>
                <a:lnTo>
                  <a:pt x="21287" y="11068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9063" y="3672452"/>
            <a:ext cx="13970" cy="4445"/>
          </a:xfrm>
          <a:custGeom>
            <a:avLst/>
            <a:gdLst/>
            <a:ahLst/>
            <a:cxnLst/>
            <a:rect l="l" t="t" r="r" b="b"/>
            <a:pathLst>
              <a:path w="13970" h="4445">
                <a:moveTo>
                  <a:pt x="13434" y="0"/>
                </a:moveTo>
                <a:lnTo>
                  <a:pt x="0" y="4308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7611" y="3670033"/>
            <a:ext cx="5715" cy="29209"/>
          </a:xfrm>
          <a:custGeom>
            <a:avLst/>
            <a:gdLst/>
            <a:ahLst/>
            <a:cxnLst/>
            <a:rect l="l" t="t" r="r" b="b"/>
            <a:pathLst>
              <a:path w="5715" h="29210">
                <a:moveTo>
                  <a:pt x="5614" y="0"/>
                </a:moveTo>
                <a:lnTo>
                  <a:pt x="0" y="2895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0185" y="3676377"/>
            <a:ext cx="14604" cy="20320"/>
          </a:xfrm>
          <a:custGeom>
            <a:avLst/>
            <a:gdLst/>
            <a:ahLst/>
            <a:cxnLst/>
            <a:rect l="l" t="t" r="r" b="b"/>
            <a:pathLst>
              <a:path w="14604" h="20320">
                <a:moveTo>
                  <a:pt x="14536" y="19842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2692" y="3675140"/>
            <a:ext cx="14604" cy="27305"/>
          </a:xfrm>
          <a:custGeom>
            <a:avLst/>
            <a:gdLst/>
            <a:ahLst/>
            <a:cxnLst/>
            <a:rect l="l" t="t" r="r" b="b"/>
            <a:pathLst>
              <a:path w="14604" h="27304">
                <a:moveTo>
                  <a:pt x="14548" y="0"/>
                </a:moveTo>
                <a:lnTo>
                  <a:pt x="0" y="27255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3918" y="3671507"/>
            <a:ext cx="2540" cy="36195"/>
          </a:xfrm>
          <a:custGeom>
            <a:avLst/>
            <a:gdLst/>
            <a:ahLst/>
            <a:cxnLst/>
            <a:rect l="l" t="t" r="r" b="b"/>
            <a:pathLst>
              <a:path w="2540" h="36195">
                <a:moveTo>
                  <a:pt x="2351" y="36175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8886" y="3676681"/>
            <a:ext cx="19685" cy="3175"/>
          </a:xfrm>
          <a:custGeom>
            <a:avLst/>
            <a:gdLst/>
            <a:ahLst/>
            <a:cxnLst/>
            <a:rect l="l" t="t" r="r" b="b"/>
            <a:pathLst>
              <a:path w="19684" h="3175">
                <a:moveTo>
                  <a:pt x="19251" y="0"/>
                </a:moveTo>
                <a:lnTo>
                  <a:pt x="0" y="2767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0405" y="3669100"/>
            <a:ext cx="28575" cy="12700"/>
          </a:xfrm>
          <a:custGeom>
            <a:avLst/>
            <a:gdLst/>
            <a:ahLst/>
            <a:cxnLst/>
            <a:rect l="l" t="t" r="r" b="b"/>
            <a:pathLst>
              <a:path w="28575" h="12700">
                <a:moveTo>
                  <a:pt x="0" y="12710"/>
                </a:moveTo>
                <a:lnTo>
                  <a:pt x="28364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4641" y="3652418"/>
            <a:ext cx="635" cy="26670"/>
          </a:xfrm>
          <a:custGeom>
            <a:avLst/>
            <a:gdLst/>
            <a:ahLst/>
            <a:cxnLst/>
            <a:rect l="l" t="t" r="r" b="b"/>
            <a:pathLst>
              <a:path w="634" h="26670">
                <a:moveTo>
                  <a:pt x="0" y="26490"/>
                </a:moveTo>
                <a:lnTo>
                  <a:pt x="506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6947" y="3652339"/>
            <a:ext cx="635" cy="13970"/>
          </a:xfrm>
          <a:custGeom>
            <a:avLst/>
            <a:gdLst/>
            <a:ahLst/>
            <a:cxnLst/>
            <a:rect l="l" t="t" r="r" b="b"/>
            <a:pathLst>
              <a:path w="634" h="13970">
                <a:moveTo>
                  <a:pt x="281" y="0"/>
                </a:moveTo>
                <a:lnTo>
                  <a:pt x="0" y="1397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1310" y="3663352"/>
            <a:ext cx="17780" cy="9525"/>
          </a:xfrm>
          <a:custGeom>
            <a:avLst/>
            <a:gdLst/>
            <a:ahLst/>
            <a:cxnLst/>
            <a:rect l="l" t="t" r="r" b="b"/>
            <a:pathLst>
              <a:path w="17779" h="9525">
                <a:moveTo>
                  <a:pt x="0" y="0"/>
                </a:moveTo>
                <a:lnTo>
                  <a:pt x="17766" y="8931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3575" y="367170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531" y="0"/>
                </a:moveTo>
                <a:lnTo>
                  <a:pt x="0" y="2834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1639" y="3668807"/>
            <a:ext cx="4445" cy="19050"/>
          </a:xfrm>
          <a:custGeom>
            <a:avLst/>
            <a:gdLst/>
            <a:ahLst/>
            <a:cxnLst/>
            <a:rect l="l" t="t" r="r" b="b"/>
            <a:pathLst>
              <a:path w="4445" h="19050">
                <a:moveTo>
                  <a:pt x="3971" y="0"/>
                </a:moveTo>
                <a:lnTo>
                  <a:pt x="0" y="19055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5035" y="3680202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59" h="15875">
                <a:moveTo>
                  <a:pt x="10148" y="15298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8205" y="3673903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10745" y="0"/>
                </a:moveTo>
                <a:lnTo>
                  <a:pt x="0" y="22339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5212" y="3675860"/>
            <a:ext cx="1270" cy="31115"/>
          </a:xfrm>
          <a:custGeom>
            <a:avLst/>
            <a:gdLst/>
            <a:ahLst/>
            <a:cxnLst/>
            <a:rect l="l" t="t" r="r" b="b"/>
            <a:pathLst>
              <a:path w="1270" h="31114">
                <a:moveTo>
                  <a:pt x="1125" y="30494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0295" y="3676467"/>
            <a:ext cx="9525" cy="635"/>
          </a:xfrm>
          <a:custGeom>
            <a:avLst/>
            <a:gdLst/>
            <a:ahLst/>
            <a:cxnLst/>
            <a:rect l="l" t="t" r="r" b="b"/>
            <a:pathLst>
              <a:path w="9525" h="635">
                <a:moveTo>
                  <a:pt x="9417" y="0"/>
                </a:moveTo>
                <a:lnTo>
                  <a:pt x="0" y="168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1587" y="3669156"/>
            <a:ext cx="24765" cy="10795"/>
          </a:xfrm>
          <a:custGeom>
            <a:avLst/>
            <a:gdLst/>
            <a:ahLst/>
            <a:cxnLst/>
            <a:rect l="l" t="t" r="r" b="b"/>
            <a:pathLst>
              <a:path w="24765" h="10795">
                <a:moveTo>
                  <a:pt x="0" y="10742"/>
                </a:moveTo>
                <a:lnTo>
                  <a:pt x="2446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5181" y="3659797"/>
            <a:ext cx="635" cy="17780"/>
          </a:xfrm>
          <a:custGeom>
            <a:avLst/>
            <a:gdLst/>
            <a:ahLst/>
            <a:cxnLst/>
            <a:rect l="l" t="t" r="r" b="b"/>
            <a:pathLst>
              <a:path w="634" h="17779">
                <a:moveTo>
                  <a:pt x="472" y="17693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5610" y="374559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4168" y="3725410"/>
            <a:ext cx="5715" cy="22225"/>
          </a:xfrm>
          <a:custGeom>
            <a:avLst/>
            <a:gdLst/>
            <a:ahLst/>
            <a:cxnLst/>
            <a:rect l="l" t="t" r="r" b="b"/>
            <a:pathLst>
              <a:path w="5715" h="22225">
                <a:moveTo>
                  <a:pt x="0" y="0"/>
                </a:moveTo>
                <a:lnTo>
                  <a:pt x="5445" y="22137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0377" y="373704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59" h="7620">
                <a:moveTo>
                  <a:pt x="0" y="7379"/>
                </a:moveTo>
                <a:lnTo>
                  <a:pt x="22637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1763" y="3734769"/>
            <a:ext cx="7620" cy="20320"/>
          </a:xfrm>
          <a:custGeom>
            <a:avLst/>
            <a:gdLst/>
            <a:ahLst/>
            <a:cxnLst/>
            <a:rect l="l" t="t" r="r" b="b"/>
            <a:pathLst>
              <a:path w="7620" h="20320">
                <a:moveTo>
                  <a:pt x="7290" y="0"/>
                </a:moveTo>
                <a:lnTo>
                  <a:pt x="0" y="20056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2843" y="3745027"/>
            <a:ext cx="11430" cy="19685"/>
          </a:xfrm>
          <a:custGeom>
            <a:avLst/>
            <a:gdLst/>
            <a:ahLst/>
            <a:cxnLst/>
            <a:rect l="l" t="t" r="r" b="b"/>
            <a:pathLst>
              <a:path w="11429" h="19685">
                <a:moveTo>
                  <a:pt x="0" y="0"/>
                </a:moveTo>
                <a:lnTo>
                  <a:pt x="11206" y="19583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2863" y="3750292"/>
            <a:ext cx="24130" cy="7620"/>
          </a:xfrm>
          <a:custGeom>
            <a:avLst/>
            <a:gdLst/>
            <a:ahLst/>
            <a:cxnLst/>
            <a:rect l="l" t="t" r="r" b="b"/>
            <a:pathLst>
              <a:path w="24129" h="7620">
                <a:moveTo>
                  <a:pt x="23875" y="7570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4175" y="3750157"/>
            <a:ext cx="27305" cy="10160"/>
          </a:xfrm>
          <a:custGeom>
            <a:avLst/>
            <a:gdLst/>
            <a:ahLst/>
            <a:cxnLst/>
            <a:rect l="l" t="t" r="r" b="b"/>
            <a:pathLst>
              <a:path w="27304" h="10160">
                <a:moveTo>
                  <a:pt x="26722" y="0"/>
                </a:moveTo>
                <a:lnTo>
                  <a:pt x="0" y="9662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6976" y="3737030"/>
            <a:ext cx="21590" cy="24130"/>
          </a:xfrm>
          <a:custGeom>
            <a:avLst/>
            <a:gdLst/>
            <a:ahLst/>
            <a:cxnLst/>
            <a:rect l="l" t="t" r="r" b="b"/>
            <a:pathLst>
              <a:path w="21590" h="24129">
                <a:moveTo>
                  <a:pt x="0" y="23610"/>
                </a:moveTo>
                <a:lnTo>
                  <a:pt x="21557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4242" y="3741046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4" h="2539">
                <a:moveTo>
                  <a:pt x="25709" y="2013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1013" y="3739583"/>
            <a:ext cx="30480" cy="6350"/>
          </a:xfrm>
          <a:custGeom>
            <a:avLst/>
            <a:gdLst/>
            <a:ahLst/>
            <a:cxnLst/>
            <a:rect l="l" t="t" r="r" b="b"/>
            <a:pathLst>
              <a:path w="30479" h="6350">
                <a:moveTo>
                  <a:pt x="0" y="0"/>
                </a:moveTo>
                <a:lnTo>
                  <a:pt x="29996" y="5815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0365" y="3720697"/>
            <a:ext cx="6350" cy="33020"/>
          </a:xfrm>
          <a:custGeom>
            <a:avLst/>
            <a:gdLst/>
            <a:ahLst/>
            <a:cxnLst/>
            <a:rect l="l" t="t" r="r" b="b"/>
            <a:pathLst>
              <a:path w="6350" h="33020">
                <a:moveTo>
                  <a:pt x="0" y="32958"/>
                </a:moveTo>
                <a:lnTo>
                  <a:pt x="6098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6846" y="372370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0"/>
                </a:moveTo>
                <a:lnTo>
                  <a:pt x="3780" y="16512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1401" y="3736254"/>
            <a:ext cx="17780" cy="5715"/>
          </a:xfrm>
          <a:custGeom>
            <a:avLst/>
            <a:gdLst/>
            <a:ahLst/>
            <a:cxnLst/>
            <a:rect l="l" t="t" r="r" b="b"/>
            <a:pathLst>
              <a:path w="17779" h="5714">
                <a:moveTo>
                  <a:pt x="0" y="5613"/>
                </a:moveTo>
                <a:lnTo>
                  <a:pt x="172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6883" y="3733712"/>
            <a:ext cx="5080" cy="13335"/>
          </a:xfrm>
          <a:custGeom>
            <a:avLst/>
            <a:gdLst/>
            <a:ahLst/>
            <a:cxnLst/>
            <a:rect l="l" t="t" r="r" b="b"/>
            <a:pathLst>
              <a:path w="5079" h="13335">
                <a:moveTo>
                  <a:pt x="4556" y="0"/>
                </a:moveTo>
                <a:lnTo>
                  <a:pt x="0" y="12969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4869" y="3743273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5" h="10795">
                <a:moveTo>
                  <a:pt x="0" y="0"/>
                </a:moveTo>
                <a:lnTo>
                  <a:pt x="5445" y="10539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7949" y="3751439"/>
            <a:ext cx="20320" cy="6350"/>
          </a:xfrm>
          <a:custGeom>
            <a:avLst/>
            <a:gdLst/>
            <a:ahLst/>
            <a:cxnLst/>
            <a:rect l="l" t="t" r="r" b="b"/>
            <a:pathLst>
              <a:path w="20320" h="6350">
                <a:moveTo>
                  <a:pt x="19780" y="6310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0937" y="3749381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90" h="7620">
                <a:moveTo>
                  <a:pt x="21591" y="0"/>
                </a:moveTo>
                <a:lnTo>
                  <a:pt x="0" y="7244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7370" y="3741057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0" y="17255"/>
                </a:moveTo>
                <a:lnTo>
                  <a:pt x="17428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2793" y="3741529"/>
            <a:ext cx="19050" cy="1905"/>
          </a:xfrm>
          <a:custGeom>
            <a:avLst/>
            <a:gdLst/>
            <a:ahLst/>
            <a:cxnLst/>
            <a:rect l="l" t="t" r="r" b="b"/>
            <a:pathLst>
              <a:path w="19050" h="1904">
                <a:moveTo>
                  <a:pt x="18452" y="1507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2667" y="3736906"/>
            <a:ext cx="21590" cy="4445"/>
          </a:xfrm>
          <a:custGeom>
            <a:avLst/>
            <a:gdLst/>
            <a:ahLst/>
            <a:cxnLst/>
            <a:rect l="l" t="t" r="r" b="b"/>
            <a:pathLst>
              <a:path w="21590" h="4445">
                <a:moveTo>
                  <a:pt x="0" y="0"/>
                </a:moveTo>
                <a:lnTo>
                  <a:pt x="21141" y="4386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1052" y="3727176"/>
            <a:ext cx="5080" cy="25400"/>
          </a:xfrm>
          <a:custGeom>
            <a:avLst/>
            <a:gdLst/>
            <a:ahLst/>
            <a:cxnLst/>
            <a:rect l="l" t="t" r="r" b="b"/>
            <a:pathLst>
              <a:path w="5079" h="25400">
                <a:moveTo>
                  <a:pt x="0" y="24938"/>
                </a:moveTo>
                <a:lnTo>
                  <a:pt x="4601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5610" y="3813081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0422" y="3789864"/>
            <a:ext cx="14604" cy="20320"/>
          </a:xfrm>
          <a:custGeom>
            <a:avLst/>
            <a:gdLst/>
            <a:ahLst/>
            <a:cxnLst/>
            <a:rect l="l" t="t" r="r" b="b"/>
            <a:pathLst>
              <a:path w="14604" h="20320">
                <a:moveTo>
                  <a:pt x="0" y="0"/>
                </a:moveTo>
                <a:lnTo>
                  <a:pt x="14233" y="19808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0962" y="3802272"/>
            <a:ext cx="24130" cy="4445"/>
          </a:xfrm>
          <a:custGeom>
            <a:avLst/>
            <a:gdLst/>
            <a:ahLst/>
            <a:cxnLst/>
            <a:rect l="l" t="t" r="r" b="b"/>
            <a:pathLst>
              <a:path w="24129" h="4445">
                <a:moveTo>
                  <a:pt x="0" y="4319"/>
                </a:moveTo>
                <a:lnTo>
                  <a:pt x="2392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6376" y="3800224"/>
            <a:ext cx="1905" cy="23495"/>
          </a:xfrm>
          <a:custGeom>
            <a:avLst/>
            <a:gdLst/>
            <a:ahLst/>
            <a:cxnLst/>
            <a:rect l="l" t="t" r="r" b="b"/>
            <a:pathLst>
              <a:path w="1904" h="23495">
                <a:moveTo>
                  <a:pt x="1530" y="0"/>
                </a:moveTo>
                <a:lnTo>
                  <a:pt x="0" y="22902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6275" y="3810910"/>
            <a:ext cx="635" cy="13970"/>
          </a:xfrm>
          <a:custGeom>
            <a:avLst/>
            <a:gdLst/>
            <a:ahLst/>
            <a:cxnLst/>
            <a:rect l="l" t="t" r="r" b="b"/>
            <a:pathLst>
              <a:path w="634" h="13970">
                <a:moveTo>
                  <a:pt x="0" y="0"/>
                </a:moveTo>
                <a:lnTo>
                  <a:pt x="517" y="1352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9274" y="3821248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405" y="0"/>
                </a:moveTo>
                <a:lnTo>
                  <a:pt x="0" y="866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0104" y="3817131"/>
            <a:ext cx="28575" cy="15875"/>
          </a:xfrm>
          <a:custGeom>
            <a:avLst/>
            <a:gdLst/>
            <a:ahLst/>
            <a:cxnLst/>
            <a:rect l="l" t="t" r="r" b="b"/>
            <a:pathLst>
              <a:path w="28575" h="15875">
                <a:moveTo>
                  <a:pt x="28443" y="0"/>
                </a:moveTo>
                <a:lnTo>
                  <a:pt x="0" y="15376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1916" y="3811293"/>
            <a:ext cx="14604" cy="23495"/>
          </a:xfrm>
          <a:custGeom>
            <a:avLst/>
            <a:gdLst/>
            <a:ahLst/>
            <a:cxnLst/>
            <a:rect l="l" t="t" r="r" b="b"/>
            <a:pathLst>
              <a:path w="14604" h="23495">
                <a:moveTo>
                  <a:pt x="0" y="23138"/>
                </a:moveTo>
                <a:lnTo>
                  <a:pt x="1439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2028" y="3801282"/>
            <a:ext cx="13970" cy="26034"/>
          </a:xfrm>
          <a:custGeom>
            <a:avLst/>
            <a:gdLst/>
            <a:ahLst/>
            <a:cxnLst/>
            <a:rect l="l" t="t" r="r" b="b"/>
            <a:pathLst>
              <a:path w="13970" h="26035">
                <a:moveTo>
                  <a:pt x="13648" y="25849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0475" y="3805196"/>
            <a:ext cx="14604" cy="635"/>
          </a:xfrm>
          <a:custGeom>
            <a:avLst/>
            <a:gdLst/>
            <a:ahLst/>
            <a:cxnLst/>
            <a:rect l="l" t="t" r="r" b="b"/>
            <a:pathLst>
              <a:path w="14604" h="635">
                <a:moveTo>
                  <a:pt x="0" y="0"/>
                </a:moveTo>
                <a:lnTo>
                  <a:pt x="14289" y="89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7699" y="3789752"/>
            <a:ext cx="11430" cy="19050"/>
          </a:xfrm>
          <a:custGeom>
            <a:avLst/>
            <a:gdLst/>
            <a:ahLst/>
            <a:cxnLst/>
            <a:rect l="l" t="t" r="r" b="b"/>
            <a:pathLst>
              <a:path w="11429" h="19050">
                <a:moveTo>
                  <a:pt x="0" y="18773"/>
                </a:moveTo>
                <a:lnTo>
                  <a:pt x="11093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1828" y="3788458"/>
            <a:ext cx="11430" cy="15240"/>
          </a:xfrm>
          <a:custGeom>
            <a:avLst/>
            <a:gdLst/>
            <a:ahLst/>
            <a:cxnLst/>
            <a:rect l="l" t="t" r="r" b="b"/>
            <a:pathLst>
              <a:path w="11429" h="15239">
                <a:moveTo>
                  <a:pt x="0" y="0"/>
                </a:moveTo>
                <a:lnTo>
                  <a:pt x="11048" y="14645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2211" y="3801574"/>
            <a:ext cx="17145" cy="3175"/>
          </a:xfrm>
          <a:custGeom>
            <a:avLst/>
            <a:gdLst/>
            <a:ahLst/>
            <a:cxnLst/>
            <a:rect l="l" t="t" r="r" b="b"/>
            <a:pathLst>
              <a:path w="17145" h="3175">
                <a:moveTo>
                  <a:pt x="0" y="2755"/>
                </a:moveTo>
                <a:lnTo>
                  <a:pt x="16775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8807" y="3798908"/>
            <a:ext cx="1905" cy="19685"/>
          </a:xfrm>
          <a:custGeom>
            <a:avLst/>
            <a:gdLst/>
            <a:ahLst/>
            <a:cxnLst/>
            <a:rect l="l" t="t" r="r" b="b"/>
            <a:pathLst>
              <a:path w="1904" h="19685">
                <a:moveTo>
                  <a:pt x="1890" y="0"/>
                </a:moveTo>
                <a:lnTo>
                  <a:pt x="0" y="19325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8120" y="3809482"/>
            <a:ext cx="1270" cy="10795"/>
          </a:xfrm>
          <a:custGeom>
            <a:avLst/>
            <a:gdLst/>
            <a:ahLst/>
            <a:cxnLst/>
            <a:rect l="l" t="t" r="r" b="b"/>
            <a:pathLst>
              <a:path w="1270" h="10795">
                <a:moveTo>
                  <a:pt x="0" y="0"/>
                </a:moveTo>
                <a:lnTo>
                  <a:pt x="1068" y="10596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1437" y="3819988"/>
            <a:ext cx="15240" cy="1905"/>
          </a:xfrm>
          <a:custGeom>
            <a:avLst/>
            <a:gdLst/>
            <a:ahLst/>
            <a:cxnLst/>
            <a:rect l="l" t="t" r="r" b="b"/>
            <a:pathLst>
              <a:path w="15240" h="1904">
                <a:moveTo>
                  <a:pt x="14660" y="0"/>
                </a:moveTo>
                <a:lnTo>
                  <a:pt x="0" y="1293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6180" y="3816602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5" h="12700">
                <a:moveTo>
                  <a:pt x="24258" y="0"/>
                </a:moveTo>
                <a:lnTo>
                  <a:pt x="0" y="12305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2141" y="381707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59" h="15239">
                <a:moveTo>
                  <a:pt x="0" y="15219"/>
                </a:moveTo>
                <a:lnTo>
                  <a:pt x="9687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4447" y="3804375"/>
            <a:ext cx="12700" cy="21590"/>
          </a:xfrm>
          <a:custGeom>
            <a:avLst/>
            <a:gdLst/>
            <a:ahLst/>
            <a:cxnLst/>
            <a:rect l="l" t="t" r="r" b="b"/>
            <a:pathLst>
              <a:path w="12700" h="21589">
                <a:moveTo>
                  <a:pt x="12466" y="21439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1893" y="3803171"/>
            <a:ext cx="9525" cy="635"/>
          </a:xfrm>
          <a:custGeom>
            <a:avLst/>
            <a:gdLst/>
            <a:ahLst/>
            <a:cxnLst/>
            <a:rect l="l" t="t" r="r" b="b"/>
            <a:pathLst>
              <a:path w="9525" h="635">
                <a:moveTo>
                  <a:pt x="0" y="0"/>
                </a:moveTo>
                <a:lnTo>
                  <a:pt x="9147" y="416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8171" y="3794656"/>
            <a:ext cx="8255" cy="12065"/>
          </a:xfrm>
          <a:custGeom>
            <a:avLst/>
            <a:gdLst/>
            <a:ahLst/>
            <a:cxnLst/>
            <a:rect l="l" t="t" r="r" b="b"/>
            <a:pathLst>
              <a:path w="8254" h="12064">
                <a:moveTo>
                  <a:pt x="0" y="11912"/>
                </a:moveTo>
                <a:lnTo>
                  <a:pt x="7977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354498" y="3931379"/>
            <a:ext cx="40894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spc="5" dirty="0">
                <a:solidFill>
                  <a:srgbClr val="0096FF"/>
                </a:solidFill>
                <a:latin typeface="Calibri"/>
                <a:cs typeface="Calibri"/>
              </a:rPr>
              <a:t>O</a:t>
            </a:r>
            <a:r>
              <a:rPr sz="1150" spc="-15" dirty="0">
                <a:solidFill>
                  <a:srgbClr val="0096FF"/>
                </a:solidFill>
                <a:latin typeface="Calibri"/>
                <a:cs typeface="Calibri"/>
              </a:rPr>
              <a:t>r</a:t>
            </a:r>
            <a:r>
              <a:rPr sz="1150" spc="5" dirty="0">
                <a:solidFill>
                  <a:srgbClr val="0096FF"/>
                </a:solidFill>
                <a:latin typeface="Calibri"/>
                <a:cs typeface="Calibri"/>
              </a:rPr>
              <a:t>ders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409993" y="3615140"/>
            <a:ext cx="259715" cy="1270"/>
          </a:xfrm>
          <a:custGeom>
            <a:avLst/>
            <a:gdLst/>
            <a:ahLst/>
            <a:cxnLst/>
            <a:rect l="l" t="t" r="r" b="b"/>
            <a:pathLst>
              <a:path w="259714" h="1270">
                <a:moveTo>
                  <a:pt x="0" y="1124"/>
                </a:moveTo>
                <a:lnTo>
                  <a:pt x="259098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62588" y="3609111"/>
            <a:ext cx="635" cy="266700"/>
          </a:xfrm>
          <a:custGeom>
            <a:avLst/>
            <a:gdLst/>
            <a:ahLst/>
            <a:cxnLst/>
            <a:rect l="l" t="t" r="r" b="b"/>
            <a:pathLst>
              <a:path w="635" h="266700">
                <a:moveTo>
                  <a:pt x="56" y="0"/>
                </a:moveTo>
                <a:lnTo>
                  <a:pt x="0" y="266579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13042" y="3865151"/>
            <a:ext cx="259715" cy="635"/>
          </a:xfrm>
          <a:custGeom>
            <a:avLst/>
            <a:gdLst/>
            <a:ahLst/>
            <a:cxnLst/>
            <a:rect l="l" t="t" r="r" b="b"/>
            <a:pathLst>
              <a:path w="259714" h="635">
                <a:moveTo>
                  <a:pt x="259436" y="0"/>
                </a:moveTo>
                <a:lnTo>
                  <a:pt x="0" y="641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6912" y="3613150"/>
            <a:ext cx="1905" cy="258445"/>
          </a:xfrm>
          <a:custGeom>
            <a:avLst/>
            <a:gdLst/>
            <a:ahLst/>
            <a:cxnLst/>
            <a:rect l="l" t="t" r="r" b="b"/>
            <a:pathLst>
              <a:path w="1905" h="258445">
                <a:moveTo>
                  <a:pt x="0" y="257940"/>
                </a:moveTo>
                <a:lnTo>
                  <a:pt x="1293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1399" y="3613138"/>
            <a:ext cx="252729" cy="1905"/>
          </a:xfrm>
          <a:custGeom>
            <a:avLst/>
            <a:gdLst/>
            <a:ahLst/>
            <a:cxnLst/>
            <a:rect l="l" t="t" r="r" b="b"/>
            <a:pathLst>
              <a:path w="252730" h="1904">
                <a:moveTo>
                  <a:pt x="0" y="1529"/>
                </a:moveTo>
                <a:lnTo>
                  <a:pt x="252651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64242" y="3607705"/>
            <a:ext cx="635" cy="256540"/>
          </a:xfrm>
          <a:custGeom>
            <a:avLst/>
            <a:gdLst/>
            <a:ahLst/>
            <a:cxnLst/>
            <a:rect l="l" t="t" r="r" b="b"/>
            <a:pathLst>
              <a:path w="635" h="256539">
                <a:moveTo>
                  <a:pt x="0" y="0"/>
                </a:moveTo>
                <a:lnTo>
                  <a:pt x="517" y="256062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18352" y="3864386"/>
            <a:ext cx="255904" cy="635"/>
          </a:xfrm>
          <a:custGeom>
            <a:avLst/>
            <a:gdLst/>
            <a:ahLst/>
            <a:cxnLst/>
            <a:rect l="l" t="t" r="r" b="b"/>
            <a:pathLst>
              <a:path w="255905" h="635">
                <a:moveTo>
                  <a:pt x="255531" y="33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17182" y="3614814"/>
            <a:ext cx="1270" cy="255270"/>
          </a:xfrm>
          <a:custGeom>
            <a:avLst/>
            <a:gdLst/>
            <a:ahLst/>
            <a:cxnLst/>
            <a:rect l="l" t="t" r="r" b="b"/>
            <a:pathLst>
              <a:path w="1269" h="255270">
                <a:moveTo>
                  <a:pt x="0" y="254858"/>
                </a:moveTo>
                <a:lnTo>
                  <a:pt x="1147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19458" y="367809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67971" y="3657131"/>
            <a:ext cx="6350" cy="27940"/>
          </a:xfrm>
          <a:custGeom>
            <a:avLst/>
            <a:gdLst/>
            <a:ahLst/>
            <a:cxnLst/>
            <a:rect l="l" t="t" r="r" b="b"/>
            <a:pathLst>
              <a:path w="6350" h="27939">
                <a:moveTo>
                  <a:pt x="0" y="0"/>
                </a:moveTo>
                <a:lnTo>
                  <a:pt x="5828" y="2784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65856" y="3669460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70">
                <a:moveTo>
                  <a:pt x="0" y="13790"/>
                </a:moveTo>
                <a:lnTo>
                  <a:pt x="18958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68939" y="3666861"/>
            <a:ext cx="20955" cy="13335"/>
          </a:xfrm>
          <a:custGeom>
            <a:avLst/>
            <a:gdLst/>
            <a:ahLst/>
            <a:cxnLst/>
            <a:rect l="l" t="t" r="r" b="b"/>
            <a:pathLst>
              <a:path w="20955" h="13335">
                <a:moveTo>
                  <a:pt x="20455" y="0"/>
                </a:moveTo>
                <a:lnTo>
                  <a:pt x="0" y="12902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73980" y="3666659"/>
            <a:ext cx="3175" cy="32384"/>
          </a:xfrm>
          <a:custGeom>
            <a:avLst/>
            <a:gdLst/>
            <a:ahLst/>
            <a:cxnLst/>
            <a:rect l="l" t="t" r="r" b="b"/>
            <a:pathLst>
              <a:path w="3175" h="32385">
                <a:moveTo>
                  <a:pt x="2700" y="0"/>
                </a:moveTo>
                <a:lnTo>
                  <a:pt x="0" y="3210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70604" y="3678886"/>
            <a:ext cx="5715" cy="22225"/>
          </a:xfrm>
          <a:custGeom>
            <a:avLst/>
            <a:gdLst/>
            <a:ahLst/>
            <a:cxnLst/>
            <a:rect l="l" t="t" r="r" b="b"/>
            <a:pathLst>
              <a:path w="5715" h="22225">
                <a:moveTo>
                  <a:pt x="5456" y="21630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59195" y="3680551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90" h="7620">
                <a:moveTo>
                  <a:pt x="21490" y="0"/>
                </a:moveTo>
                <a:lnTo>
                  <a:pt x="0" y="7187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56922" y="3672058"/>
            <a:ext cx="9525" cy="23495"/>
          </a:xfrm>
          <a:custGeom>
            <a:avLst/>
            <a:gdLst/>
            <a:ahLst/>
            <a:cxnLst/>
            <a:rect l="l" t="t" r="r" b="b"/>
            <a:pathLst>
              <a:path w="9525" h="23495">
                <a:moveTo>
                  <a:pt x="9271" y="23307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52287" y="3666018"/>
            <a:ext cx="11430" cy="19050"/>
          </a:xfrm>
          <a:custGeom>
            <a:avLst/>
            <a:gdLst/>
            <a:ahLst/>
            <a:cxnLst/>
            <a:rect l="l" t="t" r="r" b="b"/>
            <a:pathLst>
              <a:path w="11430" h="19050">
                <a:moveTo>
                  <a:pt x="11116" y="18818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447336" y="3666839"/>
            <a:ext cx="29845" cy="12700"/>
          </a:xfrm>
          <a:custGeom>
            <a:avLst/>
            <a:gdLst/>
            <a:ahLst/>
            <a:cxnLst/>
            <a:rect l="l" t="t" r="r" b="b"/>
            <a:pathLst>
              <a:path w="29844" h="12700">
                <a:moveTo>
                  <a:pt x="0" y="0"/>
                </a:moveTo>
                <a:lnTo>
                  <a:pt x="29355" y="12137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65654" y="3655748"/>
            <a:ext cx="4445" cy="29845"/>
          </a:xfrm>
          <a:custGeom>
            <a:avLst/>
            <a:gdLst/>
            <a:ahLst/>
            <a:cxnLst/>
            <a:rect l="l" t="t" r="r" b="b"/>
            <a:pathLst>
              <a:path w="4444" h="29845">
                <a:moveTo>
                  <a:pt x="0" y="29268"/>
                </a:moveTo>
                <a:lnTo>
                  <a:pt x="3904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69659" y="3655669"/>
            <a:ext cx="4445" cy="21590"/>
          </a:xfrm>
          <a:custGeom>
            <a:avLst/>
            <a:gdLst/>
            <a:ahLst/>
            <a:cxnLst/>
            <a:rect l="l" t="t" r="r" b="b"/>
            <a:pathLst>
              <a:path w="4444" h="21589">
                <a:moveTo>
                  <a:pt x="0" y="0"/>
                </a:moveTo>
                <a:lnTo>
                  <a:pt x="4196" y="2138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66531" y="3670101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4" h="10795">
                <a:moveTo>
                  <a:pt x="0" y="10731"/>
                </a:moveTo>
                <a:lnTo>
                  <a:pt x="16629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77895" y="3666310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13456" y="0"/>
                </a:moveTo>
                <a:lnTo>
                  <a:pt x="0" y="8481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76759" y="3665332"/>
            <a:ext cx="2540" cy="27305"/>
          </a:xfrm>
          <a:custGeom>
            <a:avLst/>
            <a:gdLst/>
            <a:ahLst/>
            <a:cxnLst/>
            <a:rect l="l" t="t" r="r" b="b"/>
            <a:pathLst>
              <a:path w="2540" h="27304">
                <a:moveTo>
                  <a:pt x="2317" y="0"/>
                </a:moveTo>
                <a:lnTo>
                  <a:pt x="0" y="27255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472044" y="3682407"/>
            <a:ext cx="5080" cy="17145"/>
          </a:xfrm>
          <a:custGeom>
            <a:avLst/>
            <a:gdLst/>
            <a:ahLst/>
            <a:cxnLst/>
            <a:rect l="l" t="t" r="r" b="b"/>
            <a:pathLst>
              <a:path w="5080" h="17145">
                <a:moveTo>
                  <a:pt x="4703" y="16895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64348" y="3679685"/>
            <a:ext cx="18415" cy="6350"/>
          </a:xfrm>
          <a:custGeom>
            <a:avLst/>
            <a:gdLst/>
            <a:ahLst/>
            <a:cxnLst/>
            <a:rect l="l" t="t" r="r" b="b"/>
            <a:pathLst>
              <a:path w="18415" h="6350">
                <a:moveTo>
                  <a:pt x="17923" y="0"/>
                </a:moveTo>
                <a:lnTo>
                  <a:pt x="0" y="6209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60399" y="3676254"/>
            <a:ext cx="7620" cy="17780"/>
          </a:xfrm>
          <a:custGeom>
            <a:avLst/>
            <a:gdLst/>
            <a:ahLst/>
            <a:cxnLst/>
            <a:rect l="l" t="t" r="r" b="b"/>
            <a:pathLst>
              <a:path w="7619" h="17779">
                <a:moveTo>
                  <a:pt x="7155" y="17716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55212" y="3668841"/>
            <a:ext cx="9525" cy="15240"/>
          </a:xfrm>
          <a:custGeom>
            <a:avLst/>
            <a:gdLst/>
            <a:ahLst/>
            <a:cxnLst/>
            <a:rect l="l" t="t" r="r" b="b"/>
            <a:pathLst>
              <a:path w="9525" h="15239">
                <a:moveTo>
                  <a:pt x="8944" y="14971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48754" y="3665422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20">
                <a:moveTo>
                  <a:pt x="0" y="0"/>
                </a:moveTo>
                <a:lnTo>
                  <a:pt x="19960" y="7379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66351" y="3659775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29">
                <a:moveTo>
                  <a:pt x="0" y="23745"/>
                </a:moveTo>
                <a:lnTo>
                  <a:pt x="3589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519458" y="374559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64888" y="3721079"/>
            <a:ext cx="13970" cy="26670"/>
          </a:xfrm>
          <a:custGeom>
            <a:avLst/>
            <a:gdLst/>
            <a:ahLst/>
            <a:cxnLst/>
            <a:rect l="l" t="t" r="r" b="b"/>
            <a:pathLst>
              <a:path w="13969" h="26670">
                <a:moveTo>
                  <a:pt x="0" y="0"/>
                </a:moveTo>
                <a:lnTo>
                  <a:pt x="13603" y="26355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67184" y="3733205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4">
                <a:moveTo>
                  <a:pt x="0" y="14296"/>
                </a:moveTo>
                <a:lnTo>
                  <a:pt x="18981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76815" y="3728841"/>
            <a:ext cx="8255" cy="22860"/>
          </a:xfrm>
          <a:custGeom>
            <a:avLst/>
            <a:gdLst/>
            <a:ahLst/>
            <a:cxnLst/>
            <a:rect l="l" t="t" r="r" b="b"/>
            <a:pathLst>
              <a:path w="8255" h="22860">
                <a:moveTo>
                  <a:pt x="7729" y="0"/>
                </a:moveTo>
                <a:lnTo>
                  <a:pt x="0" y="22418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475915" y="3741799"/>
            <a:ext cx="10160" cy="23495"/>
          </a:xfrm>
          <a:custGeom>
            <a:avLst/>
            <a:gdLst/>
            <a:ahLst/>
            <a:cxnLst/>
            <a:rect l="l" t="t" r="r" b="b"/>
            <a:pathLst>
              <a:path w="10159" h="23495">
                <a:moveTo>
                  <a:pt x="0" y="0"/>
                </a:moveTo>
                <a:lnTo>
                  <a:pt x="9811" y="23408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452872" y="3750258"/>
            <a:ext cx="37465" cy="12065"/>
          </a:xfrm>
          <a:custGeom>
            <a:avLst/>
            <a:gdLst/>
            <a:ahLst/>
            <a:cxnLst/>
            <a:rect l="l" t="t" r="r" b="b"/>
            <a:pathLst>
              <a:path w="37465" h="12064">
                <a:moveTo>
                  <a:pt x="36848" y="11810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53997" y="3749909"/>
            <a:ext cx="15240" cy="10795"/>
          </a:xfrm>
          <a:custGeom>
            <a:avLst/>
            <a:gdLst/>
            <a:ahLst/>
            <a:cxnLst/>
            <a:rect l="l" t="t" r="r" b="b"/>
            <a:pathLst>
              <a:path w="15240" h="10795">
                <a:moveTo>
                  <a:pt x="14840" y="0"/>
                </a:moveTo>
                <a:lnTo>
                  <a:pt x="0" y="10686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56270" y="3735219"/>
            <a:ext cx="1270" cy="34925"/>
          </a:xfrm>
          <a:custGeom>
            <a:avLst/>
            <a:gdLst/>
            <a:ahLst/>
            <a:cxnLst/>
            <a:rect l="l" t="t" r="r" b="b"/>
            <a:pathLst>
              <a:path w="1269" h="34925">
                <a:moveTo>
                  <a:pt x="0" y="34398"/>
                </a:moveTo>
                <a:lnTo>
                  <a:pt x="1046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56664" y="3731934"/>
            <a:ext cx="1270" cy="22860"/>
          </a:xfrm>
          <a:custGeom>
            <a:avLst/>
            <a:gdLst/>
            <a:ahLst/>
            <a:cxnLst/>
            <a:rect l="l" t="t" r="r" b="b"/>
            <a:pathLst>
              <a:path w="1269" h="22860">
                <a:moveTo>
                  <a:pt x="0" y="0"/>
                </a:moveTo>
                <a:lnTo>
                  <a:pt x="855" y="22744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51038" y="3731552"/>
            <a:ext cx="18415" cy="20320"/>
          </a:xfrm>
          <a:custGeom>
            <a:avLst/>
            <a:gdLst/>
            <a:ahLst/>
            <a:cxnLst/>
            <a:rect l="l" t="t" r="r" b="b"/>
            <a:pathLst>
              <a:path w="18415" h="20320">
                <a:moveTo>
                  <a:pt x="0" y="19954"/>
                </a:moveTo>
                <a:lnTo>
                  <a:pt x="17811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62537" y="3724476"/>
            <a:ext cx="8890" cy="15875"/>
          </a:xfrm>
          <a:custGeom>
            <a:avLst/>
            <a:gdLst/>
            <a:ahLst/>
            <a:cxnLst/>
            <a:rect l="l" t="t" r="r" b="b"/>
            <a:pathLst>
              <a:path w="8890" h="15875">
                <a:moveTo>
                  <a:pt x="0" y="15365"/>
                </a:moveTo>
                <a:lnTo>
                  <a:pt x="8686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466644" y="3719493"/>
            <a:ext cx="11430" cy="20320"/>
          </a:xfrm>
          <a:custGeom>
            <a:avLst/>
            <a:gdLst/>
            <a:ahLst/>
            <a:cxnLst/>
            <a:rect l="l" t="t" r="r" b="b"/>
            <a:pathLst>
              <a:path w="11430" h="20320">
                <a:moveTo>
                  <a:pt x="0" y="0"/>
                </a:moveTo>
                <a:lnTo>
                  <a:pt x="10835" y="20078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468039" y="3734229"/>
            <a:ext cx="15240" cy="11430"/>
          </a:xfrm>
          <a:custGeom>
            <a:avLst/>
            <a:gdLst/>
            <a:ahLst/>
            <a:cxnLst/>
            <a:rect l="l" t="t" r="r" b="b"/>
            <a:pathLst>
              <a:path w="15240" h="11429">
                <a:moveTo>
                  <a:pt x="0" y="11136"/>
                </a:moveTo>
                <a:lnTo>
                  <a:pt x="1475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480190" y="3727874"/>
            <a:ext cx="7620" cy="18415"/>
          </a:xfrm>
          <a:custGeom>
            <a:avLst/>
            <a:gdLst/>
            <a:ahLst/>
            <a:cxnLst/>
            <a:rect l="l" t="t" r="r" b="b"/>
            <a:pathLst>
              <a:path w="7619" h="18414">
                <a:moveTo>
                  <a:pt x="7054" y="0"/>
                </a:moveTo>
                <a:lnTo>
                  <a:pt x="0" y="18166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477974" y="3740112"/>
            <a:ext cx="7620" cy="18415"/>
          </a:xfrm>
          <a:custGeom>
            <a:avLst/>
            <a:gdLst/>
            <a:ahLst/>
            <a:cxnLst/>
            <a:rect l="l" t="t" r="r" b="b"/>
            <a:pathLst>
              <a:path w="7619" h="18414">
                <a:moveTo>
                  <a:pt x="0" y="0"/>
                </a:moveTo>
                <a:lnTo>
                  <a:pt x="7448" y="1841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464754" y="3753025"/>
            <a:ext cx="26670" cy="8890"/>
          </a:xfrm>
          <a:custGeom>
            <a:avLst/>
            <a:gdLst/>
            <a:ahLst/>
            <a:cxnLst/>
            <a:rect l="l" t="t" r="r" b="b"/>
            <a:pathLst>
              <a:path w="26669" h="8889">
                <a:moveTo>
                  <a:pt x="26080" y="8526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458554" y="3749223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12207" y="0"/>
                </a:moveTo>
                <a:lnTo>
                  <a:pt x="0" y="8852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457283" y="3741473"/>
            <a:ext cx="635" cy="27305"/>
          </a:xfrm>
          <a:custGeom>
            <a:avLst/>
            <a:gdLst/>
            <a:ahLst/>
            <a:cxnLst/>
            <a:rect l="l" t="t" r="r" b="b"/>
            <a:pathLst>
              <a:path w="634" h="27304">
                <a:moveTo>
                  <a:pt x="326" y="26737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459015" y="3730494"/>
            <a:ext cx="635" cy="13335"/>
          </a:xfrm>
          <a:custGeom>
            <a:avLst/>
            <a:gdLst/>
            <a:ahLst/>
            <a:cxnLst/>
            <a:rect l="l" t="t" r="r" b="b"/>
            <a:pathLst>
              <a:path w="634" h="13335">
                <a:moveTo>
                  <a:pt x="0" y="0"/>
                </a:moveTo>
                <a:lnTo>
                  <a:pt x="258" y="1273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451893" y="3735073"/>
            <a:ext cx="13970" cy="14604"/>
          </a:xfrm>
          <a:custGeom>
            <a:avLst/>
            <a:gdLst/>
            <a:ahLst/>
            <a:cxnLst/>
            <a:rect l="l" t="t" r="r" b="b"/>
            <a:pathLst>
              <a:path w="13969" h="14604">
                <a:moveTo>
                  <a:pt x="0" y="14533"/>
                </a:moveTo>
                <a:lnTo>
                  <a:pt x="13873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463021" y="3726704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0" y="11214"/>
                </a:moveTo>
                <a:lnTo>
                  <a:pt x="6132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519458" y="3813081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465440" y="3791754"/>
            <a:ext cx="4445" cy="19685"/>
          </a:xfrm>
          <a:custGeom>
            <a:avLst/>
            <a:gdLst/>
            <a:ahLst/>
            <a:cxnLst/>
            <a:rect l="l" t="t" r="r" b="b"/>
            <a:pathLst>
              <a:path w="4444" h="19685">
                <a:moveTo>
                  <a:pt x="4399" y="0"/>
                </a:moveTo>
                <a:lnTo>
                  <a:pt x="0" y="19358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463606" y="3802407"/>
            <a:ext cx="24765" cy="13335"/>
          </a:xfrm>
          <a:custGeom>
            <a:avLst/>
            <a:gdLst/>
            <a:ahLst/>
            <a:cxnLst/>
            <a:rect l="l" t="t" r="r" b="b"/>
            <a:pathLst>
              <a:path w="24765" h="13335">
                <a:moveTo>
                  <a:pt x="0" y="0"/>
                </a:moveTo>
                <a:lnTo>
                  <a:pt x="24494" y="1325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78458" y="3805545"/>
            <a:ext cx="5715" cy="22225"/>
          </a:xfrm>
          <a:custGeom>
            <a:avLst/>
            <a:gdLst/>
            <a:ahLst/>
            <a:cxnLst/>
            <a:rect l="l" t="t" r="r" b="b"/>
            <a:pathLst>
              <a:path w="5715" h="22225">
                <a:moveTo>
                  <a:pt x="5209" y="0"/>
                </a:moveTo>
                <a:lnTo>
                  <a:pt x="0" y="2201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479988" y="3816074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0" y="0"/>
                </a:moveTo>
                <a:lnTo>
                  <a:pt x="2497" y="16332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457496" y="3822362"/>
            <a:ext cx="30480" cy="5080"/>
          </a:xfrm>
          <a:custGeom>
            <a:avLst/>
            <a:gdLst/>
            <a:ahLst/>
            <a:cxnLst/>
            <a:rect l="l" t="t" r="r" b="b"/>
            <a:pathLst>
              <a:path w="30480" h="5079">
                <a:moveTo>
                  <a:pt x="30007" y="4926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55381" y="3820933"/>
            <a:ext cx="13335" cy="19685"/>
          </a:xfrm>
          <a:custGeom>
            <a:avLst/>
            <a:gdLst/>
            <a:ahLst/>
            <a:cxnLst/>
            <a:rect l="l" t="t" r="r" b="b"/>
            <a:pathLst>
              <a:path w="13334" h="19685">
                <a:moveTo>
                  <a:pt x="13287" y="0"/>
                </a:moveTo>
                <a:lnTo>
                  <a:pt x="0" y="19111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60320" y="3810708"/>
            <a:ext cx="9525" cy="24130"/>
          </a:xfrm>
          <a:custGeom>
            <a:avLst/>
            <a:gdLst/>
            <a:ahLst/>
            <a:cxnLst/>
            <a:rect l="l" t="t" r="r" b="b"/>
            <a:pathLst>
              <a:path w="9525" h="24129">
                <a:moveTo>
                  <a:pt x="0" y="23801"/>
                </a:moveTo>
                <a:lnTo>
                  <a:pt x="9439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42419" y="3804420"/>
            <a:ext cx="28575" cy="18415"/>
          </a:xfrm>
          <a:custGeom>
            <a:avLst/>
            <a:gdLst/>
            <a:ahLst/>
            <a:cxnLst/>
            <a:rect l="l" t="t" r="r" b="b"/>
            <a:pathLst>
              <a:path w="28575" h="18414">
                <a:moveTo>
                  <a:pt x="28218" y="17806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37975" y="3807423"/>
            <a:ext cx="26670" cy="2540"/>
          </a:xfrm>
          <a:custGeom>
            <a:avLst/>
            <a:gdLst/>
            <a:ahLst/>
            <a:cxnLst/>
            <a:rect l="l" t="t" r="r" b="b"/>
            <a:pathLst>
              <a:path w="26669" h="2539">
                <a:moveTo>
                  <a:pt x="0" y="0"/>
                </a:moveTo>
                <a:lnTo>
                  <a:pt x="26677" y="2137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459049" y="3792485"/>
            <a:ext cx="12065" cy="22225"/>
          </a:xfrm>
          <a:custGeom>
            <a:avLst/>
            <a:gdLst/>
            <a:ahLst/>
            <a:cxnLst/>
            <a:rect l="l" t="t" r="r" b="b"/>
            <a:pathLst>
              <a:path w="12065" h="22225">
                <a:moveTo>
                  <a:pt x="0" y="22080"/>
                </a:moveTo>
                <a:lnTo>
                  <a:pt x="11757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468613" y="3790460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3105" y="0"/>
                </a:moveTo>
                <a:lnTo>
                  <a:pt x="0" y="12418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65282" y="3800494"/>
            <a:ext cx="18415" cy="10795"/>
          </a:xfrm>
          <a:custGeom>
            <a:avLst/>
            <a:gdLst/>
            <a:ahLst/>
            <a:cxnLst/>
            <a:rect l="l" t="t" r="r" b="b"/>
            <a:pathLst>
              <a:path w="18415" h="10795">
                <a:moveTo>
                  <a:pt x="0" y="0"/>
                </a:moveTo>
                <a:lnTo>
                  <a:pt x="18328" y="10202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482070" y="3804218"/>
            <a:ext cx="3810" cy="13970"/>
          </a:xfrm>
          <a:custGeom>
            <a:avLst/>
            <a:gdLst/>
            <a:ahLst/>
            <a:cxnLst/>
            <a:rect l="l" t="t" r="r" b="b"/>
            <a:pathLst>
              <a:path w="3809" h="13970">
                <a:moveTo>
                  <a:pt x="3296" y="0"/>
                </a:moveTo>
                <a:lnTo>
                  <a:pt x="0" y="13565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481811" y="3814611"/>
            <a:ext cx="2540" cy="10160"/>
          </a:xfrm>
          <a:custGeom>
            <a:avLst/>
            <a:gdLst/>
            <a:ahLst/>
            <a:cxnLst/>
            <a:rect l="l" t="t" r="r" b="b"/>
            <a:pathLst>
              <a:path w="2540" h="10160">
                <a:moveTo>
                  <a:pt x="0" y="0"/>
                </a:moveTo>
                <a:lnTo>
                  <a:pt x="2475" y="10089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467983" y="3822834"/>
            <a:ext cx="20955" cy="4445"/>
          </a:xfrm>
          <a:custGeom>
            <a:avLst/>
            <a:gdLst/>
            <a:ahLst/>
            <a:cxnLst/>
            <a:rect l="l" t="t" r="r" b="b"/>
            <a:pathLst>
              <a:path w="20955" h="4445">
                <a:moveTo>
                  <a:pt x="20747" y="4150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464056" y="3820224"/>
            <a:ext cx="7620" cy="10160"/>
          </a:xfrm>
          <a:custGeom>
            <a:avLst/>
            <a:gdLst/>
            <a:ahLst/>
            <a:cxnLst/>
            <a:rect l="l" t="t" r="r" b="b"/>
            <a:pathLst>
              <a:path w="7619" h="10160">
                <a:moveTo>
                  <a:pt x="7020" y="0"/>
                </a:moveTo>
                <a:lnTo>
                  <a:pt x="0" y="9876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461637" y="3817761"/>
            <a:ext cx="5715" cy="15875"/>
          </a:xfrm>
          <a:custGeom>
            <a:avLst/>
            <a:gdLst/>
            <a:ahLst/>
            <a:cxnLst/>
            <a:rect l="l" t="t" r="r" b="b"/>
            <a:pathLst>
              <a:path w="5715" h="15875">
                <a:moveTo>
                  <a:pt x="0" y="15309"/>
                </a:moveTo>
                <a:lnTo>
                  <a:pt x="5254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449587" y="3807378"/>
            <a:ext cx="22225" cy="14604"/>
          </a:xfrm>
          <a:custGeom>
            <a:avLst/>
            <a:gdLst/>
            <a:ahLst/>
            <a:cxnLst/>
            <a:rect l="l" t="t" r="r" b="b"/>
            <a:pathLst>
              <a:path w="22225" h="14604">
                <a:moveTo>
                  <a:pt x="21850" y="14409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439393" y="3805950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0" y="0"/>
                </a:moveTo>
                <a:lnTo>
                  <a:pt x="23909" y="1248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459218" y="3794431"/>
            <a:ext cx="10795" cy="18415"/>
          </a:xfrm>
          <a:custGeom>
            <a:avLst/>
            <a:gdLst/>
            <a:ahLst/>
            <a:cxnLst/>
            <a:rect l="l" t="t" r="r" b="b"/>
            <a:pathLst>
              <a:path w="10794" h="18414">
                <a:moveTo>
                  <a:pt x="0" y="18065"/>
                </a:moveTo>
                <a:lnTo>
                  <a:pt x="10328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1348584" y="4516303"/>
            <a:ext cx="39814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dirty="0">
                <a:solidFill>
                  <a:srgbClr val="0096FF"/>
                </a:solidFill>
                <a:latin typeface="Calibri"/>
                <a:cs typeface="Calibri"/>
              </a:rPr>
              <a:t>Basket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1401982" y="4199526"/>
            <a:ext cx="260350" cy="1905"/>
          </a:xfrm>
          <a:custGeom>
            <a:avLst/>
            <a:gdLst/>
            <a:ahLst/>
            <a:cxnLst/>
            <a:rect l="l" t="t" r="r" b="b"/>
            <a:pathLst>
              <a:path w="260350" h="1904">
                <a:moveTo>
                  <a:pt x="0" y="1664"/>
                </a:moveTo>
                <a:lnTo>
                  <a:pt x="260145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651742" y="4191551"/>
            <a:ext cx="3175" cy="266700"/>
          </a:xfrm>
          <a:custGeom>
            <a:avLst/>
            <a:gdLst/>
            <a:ahLst/>
            <a:cxnLst/>
            <a:rect l="l" t="t" r="r" b="b"/>
            <a:pathLst>
              <a:path w="3175" h="266700">
                <a:moveTo>
                  <a:pt x="3026" y="0"/>
                </a:moveTo>
                <a:lnTo>
                  <a:pt x="0" y="266186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396682" y="4447613"/>
            <a:ext cx="260350" cy="3175"/>
          </a:xfrm>
          <a:custGeom>
            <a:avLst/>
            <a:gdLst/>
            <a:ahLst/>
            <a:cxnLst/>
            <a:rect l="l" t="t" r="r" b="b"/>
            <a:pathLst>
              <a:path w="260350" h="3175">
                <a:moveTo>
                  <a:pt x="260291" y="0"/>
                </a:moveTo>
                <a:lnTo>
                  <a:pt x="0" y="2755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405661" y="4195229"/>
            <a:ext cx="1905" cy="261620"/>
          </a:xfrm>
          <a:custGeom>
            <a:avLst/>
            <a:gdLst/>
            <a:ahLst/>
            <a:cxnLst/>
            <a:rect l="l" t="t" r="r" b="b"/>
            <a:pathLst>
              <a:path w="1905" h="261620">
                <a:moveTo>
                  <a:pt x="0" y="261101"/>
                </a:moveTo>
                <a:lnTo>
                  <a:pt x="1316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403388" y="4197771"/>
            <a:ext cx="252729" cy="1905"/>
          </a:xfrm>
          <a:custGeom>
            <a:avLst/>
            <a:gdLst/>
            <a:ahLst/>
            <a:cxnLst/>
            <a:rect l="l" t="t" r="r" b="b"/>
            <a:pathLst>
              <a:path w="252730" h="1904">
                <a:moveTo>
                  <a:pt x="0" y="1327"/>
                </a:moveTo>
                <a:lnTo>
                  <a:pt x="252696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653756" y="4190156"/>
            <a:ext cx="3810" cy="256540"/>
          </a:xfrm>
          <a:custGeom>
            <a:avLst/>
            <a:gdLst/>
            <a:ahLst/>
            <a:cxnLst/>
            <a:rect l="l" t="t" r="r" b="b"/>
            <a:pathLst>
              <a:path w="3810" h="256539">
                <a:moveTo>
                  <a:pt x="3712" y="0"/>
                </a:moveTo>
                <a:lnTo>
                  <a:pt x="0" y="256107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407101" y="4447208"/>
            <a:ext cx="251460" cy="2540"/>
          </a:xfrm>
          <a:custGeom>
            <a:avLst/>
            <a:gdLst/>
            <a:ahLst/>
            <a:cxnLst/>
            <a:rect l="l" t="t" r="r" b="b"/>
            <a:pathLst>
              <a:path w="251460" h="2539">
                <a:moveTo>
                  <a:pt x="251290" y="0"/>
                </a:moveTo>
                <a:lnTo>
                  <a:pt x="0" y="2485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406730" y="4199740"/>
            <a:ext cx="635" cy="255270"/>
          </a:xfrm>
          <a:custGeom>
            <a:avLst/>
            <a:gdLst/>
            <a:ahLst/>
            <a:cxnLst/>
            <a:rect l="l" t="t" r="r" b="b"/>
            <a:pathLst>
              <a:path w="634" h="255270">
                <a:moveTo>
                  <a:pt x="0" y="255185"/>
                </a:moveTo>
                <a:lnTo>
                  <a:pt x="36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508207" y="4263024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453997" y="4237490"/>
            <a:ext cx="13970" cy="33020"/>
          </a:xfrm>
          <a:custGeom>
            <a:avLst/>
            <a:gdLst/>
            <a:ahLst/>
            <a:cxnLst/>
            <a:rect l="l" t="t" r="r" b="b"/>
            <a:pathLst>
              <a:path w="13969" h="33020">
                <a:moveTo>
                  <a:pt x="0" y="0"/>
                </a:moveTo>
                <a:lnTo>
                  <a:pt x="13389" y="32452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458363" y="4251528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0" y="19403"/>
                </a:moveTo>
                <a:lnTo>
                  <a:pt x="14705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460995" y="4251348"/>
            <a:ext cx="13335" cy="12065"/>
          </a:xfrm>
          <a:custGeom>
            <a:avLst/>
            <a:gdLst/>
            <a:ahLst/>
            <a:cxnLst/>
            <a:rect l="l" t="t" r="r" b="b"/>
            <a:pathLst>
              <a:path w="13334" h="12064">
                <a:moveTo>
                  <a:pt x="13220" y="0"/>
                </a:moveTo>
                <a:lnTo>
                  <a:pt x="0" y="11766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463808" y="4256702"/>
            <a:ext cx="1270" cy="24130"/>
          </a:xfrm>
          <a:custGeom>
            <a:avLst/>
            <a:gdLst/>
            <a:ahLst/>
            <a:cxnLst/>
            <a:rect l="l" t="t" r="r" b="b"/>
            <a:pathLst>
              <a:path w="1269" h="24129">
                <a:moveTo>
                  <a:pt x="1023" y="0"/>
                </a:moveTo>
                <a:lnTo>
                  <a:pt x="0" y="2379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450037" y="4270021"/>
            <a:ext cx="19050" cy="3175"/>
          </a:xfrm>
          <a:custGeom>
            <a:avLst/>
            <a:gdLst/>
            <a:ahLst/>
            <a:cxnLst/>
            <a:rect l="l" t="t" r="r" b="b"/>
            <a:pathLst>
              <a:path w="19050" h="3175">
                <a:moveTo>
                  <a:pt x="18902" y="3149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433913" y="4269998"/>
            <a:ext cx="22860" cy="4445"/>
          </a:xfrm>
          <a:custGeom>
            <a:avLst/>
            <a:gdLst/>
            <a:ahLst/>
            <a:cxnLst/>
            <a:rect l="l" t="t" r="r" b="b"/>
            <a:pathLst>
              <a:path w="22859" h="4445">
                <a:moveTo>
                  <a:pt x="22592" y="0"/>
                </a:moveTo>
                <a:lnTo>
                  <a:pt x="0" y="4015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439381" y="4257512"/>
            <a:ext cx="12700" cy="22225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0" y="21934"/>
                </a:moveTo>
                <a:lnTo>
                  <a:pt x="12579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440822" y="4252034"/>
            <a:ext cx="10795" cy="14604"/>
          </a:xfrm>
          <a:custGeom>
            <a:avLst/>
            <a:gdLst/>
            <a:ahLst/>
            <a:cxnLst/>
            <a:rect l="l" t="t" r="r" b="b"/>
            <a:pathLst>
              <a:path w="10794" h="14604">
                <a:moveTo>
                  <a:pt x="10722" y="14465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439606" y="4248705"/>
            <a:ext cx="22225" cy="12700"/>
          </a:xfrm>
          <a:custGeom>
            <a:avLst/>
            <a:gdLst/>
            <a:ahLst/>
            <a:cxnLst/>
            <a:rect l="l" t="t" r="r" b="b"/>
            <a:pathLst>
              <a:path w="22225" h="12700">
                <a:moveTo>
                  <a:pt x="0" y="12159"/>
                </a:moveTo>
                <a:lnTo>
                  <a:pt x="21647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452309" y="4236714"/>
            <a:ext cx="10795" cy="19685"/>
          </a:xfrm>
          <a:custGeom>
            <a:avLst/>
            <a:gdLst/>
            <a:ahLst/>
            <a:cxnLst/>
            <a:rect l="l" t="t" r="r" b="b"/>
            <a:pathLst>
              <a:path w="10794" h="19685">
                <a:moveTo>
                  <a:pt x="0" y="19392"/>
                </a:moveTo>
                <a:lnTo>
                  <a:pt x="10261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456124" y="4235780"/>
            <a:ext cx="11430" cy="25400"/>
          </a:xfrm>
          <a:custGeom>
            <a:avLst/>
            <a:gdLst/>
            <a:ahLst/>
            <a:cxnLst/>
            <a:rect l="l" t="t" r="r" b="b"/>
            <a:pathLst>
              <a:path w="11430" h="25400">
                <a:moveTo>
                  <a:pt x="0" y="0"/>
                </a:moveTo>
                <a:lnTo>
                  <a:pt x="10857" y="2523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459015" y="4251933"/>
            <a:ext cx="12700" cy="17145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7019"/>
                </a:moveTo>
                <a:lnTo>
                  <a:pt x="12477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466396" y="4250943"/>
            <a:ext cx="10160" cy="8255"/>
          </a:xfrm>
          <a:custGeom>
            <a:avLst/>
            <a:gdLst/>
            <a:ahLst/>
            <a:cxnLst/>
            <a:rect l="l" t="t" r="r" b="b"/>
            <a:pathLst>
              <a:path w="10159" h="8254">
                <a:moveTo>
                  <a:pt x="10126" y="0"/>
                </a:moveTo>
                <a:lnTo>
                  <a:pt x="0" y="7795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466779" y="4255341"/>
            <a:ext cx="635" cy="15875"/>
          </a:xfrm>
          <a:custGeom>
            <a:avLst/>
            <a:gdLst/>
            <a:ahLst/>
            <a:cxnLst/>
            <a:rect l="l" t="t" r="r" b="b"/>
            <a:pathLst>
              <a:path w="634" h="15875">
                <a:moveTo>
                  <a:pt x="438" y="0"/>
                </a:moveTo>
                <a:lnTo>
                  <a:pt x="0" y="15669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454616" y="4269773"/>
            <a:ext cx="15875" cy="2540"/>
          </a:xfrm>
          <a:custGeom>
            <a:avLst/>
            <a:gdLst/>
            <a:ahLst/>
            <a:cxnLst/>
            <a:rect l="l" t="t" r="r" b="b"/>
            <a:pathLst>
              <a:path w="15875" h="2539">
                <a:moveTo>
                  <a:pt x="15684" y="2283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444906" y="4269368"/>
            <a:ext cx="13335" cy="1905"/>
          </a:xfrm>
          <a:custGeom>
            <a:avLst/>
            <a:gdLst/>
            <a:ahLst/>
            <a:cxnLst/>
            <a:rect l="l" t="t" r="r" b="b"/>
            <a:pathLst>
              <a:path w="13334" h="1904">
                <a:moveTo>
                  <a:pt x="13141" y="0"/>
                </a:moveTo>
                <a:lnTo>
                  <a:pt x="0" y="1698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440642" y="4260887"/>
            <a:ext cx="8890" cy="17145"/>
          </a:xfrm>
          <a:custGeom>
            <a:avLst/>
            <a:gdLst/>
            <a:ahLst/>
            <a:cxnLst/>
            <a:rect l="l" t="t" r="r" b="b"/>
            <a:pathLst>
              <a:path w="8890" h="17145">
                <a:moveTo>
                  <a:pt x="0" y="17075"/>
                </a:moveTo>
                <a:lnTo>
                  <a:pt x="8584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446290" y="4256533"/>
            <a:ext cx="6985" cy="8890"/>
          </a:xfrm>
          <a:custGeom>
            <a:avLst/>
            <a:gdLst/>
            <a:ahLst/>
            <a:cxnLst/>
            <a:rect l="l" t="t" r="r" b="b"/>
            <a:pathLst>
              <a:path w="6984" h="8889">
                <a:moveTo>
                  <a:pt x="6424" y="8740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440597" y="4250201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0" y="8503"/>
                </a:moveTo>
                <a:lnTo>
                  <a:pt x="14278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52804" y="4244374"/>
            <a:ext cx="5715" cy="10160"/>
          </a:xfrm>
          <a:custGeom>
            <a:avLst/>
            <a:gdLst/>
            <a:ahLst/>
            <a:cxnLst/>
            <a:rect l="l" t="t" r="r" b="b"/>
            <a:pathLst>
              <a:path w="5715" h="10160">
                <a:moveTo>
                  <a:pt x="0" y="9842"/>
                </a:moveTo>
                <a:lnTo>
                  <a:pt x="5468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508207" y="4330515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455201" y="4308333"/>
            <a:ext cx="3175" cy="25400"/>
          </a:xfrm>
          <a:custGeom>
            <a:avLst/>
            <a:gdLst/>
            <a:ahLst/>
            <a:cxnLst/>
            <a:rect l="l" t="t" r="r" b="b"/>
            <a:pathLst>
              <a:path w="3175" h="25400">
                <a:moveTo>
                  <a:pt x="3004" y="0"/>
                </a:moveTo>
                <a:lnTo>
                  <a:pt x="0" y="25219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452523" y="4324722"/>
            <a:ext cx="23495" cy="6985"/>
          </a:xfrm>
          <a:custGeom>
            <a:avLst/>
            <a:gdLst/>
            <a:ahLst/>
            <a:cxnLst/>
            <a:rect l="l" t="t" r="r" b="b"/>
            <a:pathLst>
              <a:path w="23494" h="6985">
                <a:moveTo>
                  <a:pt x="0" y="0"/>
                </a:moveTo>
                <a:lnTo>
                  <a:pt x="23335" y="6737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458194" y="4328986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09" h="6350">
                <a:moveTo>
                  <a:pt x="16022" y="0"/>
                </a:moveTo>
                <a:lnTo>
                  <a:pt x="0" y="604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457035" y="4324576"/>
            <a:ext cx="15240" cy="21590"/>
          </a:xfrm>
          <a:custGeom>
            <a:avLst/>
            <a:gdLst/>
            <a:ahLst/>
            <a:cxnLst/>
            <a:rect l="l" t="t" r="r" b="b"/>
            <a:pathLst>
              <a:path w="15240" h="21589">
                <a:moveTo>
                  <a:pt x="14964" y="0"/>
                </a:moveTo>
                <a:lnTo>
                  <a:pt x="0" y="21169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447212" y="4336995"/>
            <a:ext cx="19685" cy="7620"/>
          </a:xfrm>
          <a:custGeom>
            <a:avLst/>
            <a:gdLst/>
            <a:ahLst/>
            <a:cxnLst/>
            <a:rect l="l" t="t" r="r" b="b"/>
            <a:pathLst>
              <a:path w="19684" h="7620">
                <a:moveTo>
                  <a:pt x="19071" y="0"/>
                </a:moveTo>
                <a:lnTo>
                  <a:pt x="0" y="7176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440315" y="4336916"/>
            <a:ext cx="24130" cy="12065"/>
          </a:xfrm>
          <a:custGeom>
            <a:avLst/>
            <a:gdLst/>
            <a:ahLst/>
            <a:cxnLst/>
            <a:rect l="l" t="t" r="r" b="b"/>
            <a:pathLst>
              <a:path w="24130" h="12064">
                <a:moveTo>
                  <a:pt x="23943" y="0"/>
                </a:moveTo>
                <a:lnTo>
                  <a:pt x="0" y="11563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445941" y="4320324"/>
            <a:ext cx="3810" cy="34290"/>
          </a:xfrm>
          <a:custGeom>
            <a:avLst/>
            <a:gdLst/>
            <a:ahLst/>
            <a:cxnLst/>
            <a:rect l="l" t="t" r="r" b="b"/>
            <a:pathLst>
              <a:path w="3809" h="34289">
                <a:moveTo>
                  <a:pt x="3746" y="33745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32822" y="4319008"/>
            <a:ext cx="20320" cy="13335"/>
          </a:xfrm>
          <a:custGeom>
            <a:avLst/>
            <a:gdLst/>
            <a:ahLst/>
            <a:cxnLst/>
            <a:rect l="l" t="t" r="r" b="b"/>
            <a:pathLst>
              <a:path w="20319" h="13335">
                <a:moveTo>
                  <a:pt x="19915" y="13093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429053" y="4319357"/>
            <a:ext cx="26670" cy="7620"/>
          </a:xfrm>
          <a:custGeom>
            <a:avLst/>
            <a:gdLst/>
            <a:ahLst/>
            <a:cxnLst/>
            <a:rect l="l" t="t" r="r" b="b"/>
            <a:pathLst>
              <a:path w="26669" h="7620">
                <a:moveTo>
                  <a:pt x="0" y="0"/>
                </a:moveTo>
                <a:lnTo>
                  <a:pt x="26677" y="7334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48833" y="4304711"/>
            <a:ext cx="13335" cy="26670"/>
          </a:xfrm>
          <a:custGeom>
            <a:avLst/>
            <a:gdLst/>
            <a:ahLst/>
            <a:cxnLst/>
            <a:rect l="l" t="t" r="r" b="b"/>
            <a:pathLst>
              <a:path w="13334" h="26670">
                <a:moveTo>
                  <a:pt x="0" y="26107"/>
                </a:moveTo>
                <a:lnTo>
                  <a:pt x="13287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458115" y="4307028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79">
                <a:moveTo>
                  <a:pt x="2374" y="0"/>
                </a:moveTo>
                <a:lnTo>
                  <a:pt x="0" y="17401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454098" y="4322720"/>
            <a:ext cx="19050" cy="5715"/>
          </a:xfrm>
          <a:custGeom>
            <a:avLst/>
            <a:gdLst/>
            <a:ahLst/>
            <a:cxnLst/>
            <a:rect l="l" t="t" r="r" b="b"/>
            <a:pathLst>
              <a:path w="19050" h="5714">
                <a:moveTo>
                  <a:pt x="0" y="0"/>
                </a:moveTo>
                <a:lnTo>
                  <a:pt x="18711" y="5354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64090" y="4323564"/>
            <a:ext cx="10160" cy="14604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9890" y="0"/>
                </a:moveTo>
                <a:lnTo>
                  <a:pt x="0" y="14004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457856" y="4336061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10">
                <a:moveTo>
                  <a:pt x="10002" y="0"/>
                </a:moveTo>
                <a:lnTo>
                  <a:pt x="0" y="3475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450172" y="4336511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09" h="6985">
                <a:moveTo>
                  <a:pt x="15977" y="0"/>
                </a:moveTo>
                <a:lnTo>
                  <a:pt x="0" y="685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447370" y="4326905"/>
            <a:ext cx="3810" cy="26034"/>
          </a:xfrm>
          <a:custGeom>
            <a:avLst/>
            <a:gdLst/>
            <a:ahLst/>
            <a:cxnLst/>
            <a:rect l="l" t="t" r="r" b="b"/>
            <a:pathLst>
              <a:path w="3809" h="26035">
                <a:moveTo>
                  <a:pt x="3544" y="25781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437784" y="4320099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09" h="11429">
                <a:moveTo>
                  <a:pt x="16089" y="11001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430515" y="43177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59" h="6350">
                <a:moveTo>
                  <a:pt x="0" y="0"/>
                </a:moveTo>
                <a:lnTo>
                  <a:pt x="22547" y="5838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449013" y="4312079"/>
            <a:ext cx="10160" cy="17145"/>
          </a:xfrm>
          <a:custGeom>
            <a:avLst/>
            <a:gdLst/>
            <a:ahLst/>
            <a:cxnLst/>
            <a:rect l="l" t="t" r="r" b="b"/>
            <a:pathLst>
              <a:path w="10159" h="17145">
                <a:moveTo>
                  <a:pt x="0" y="16715"/>
                </a:moveTo>
                <a:lnTo>
                  <a:pt x="9665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508207" y="4398007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455707" y="4371550"/>
            <a:ext cx="5080" cy="25400"/>
          </a:xfrm>
          <a:custGeom>
            <a:avLst/>
            <a:gdLst/>
            <a:ahLst/>
            <a:cxnLst/>
            <a:rect l="l" t="t" r="r" b="b"/>
            <a:pathLst>
              <a:path w="5080" h="25400">
                <a:moveTo>
                  <a:pt x="0" y="0"/>
                </a:moveTo>
                <a:lnTo>
                  <a:pt x="4860" y="24994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453828" y="4386016"/>
            <a:ext cx="23495" cy="12065"/>
          </a:xfrm>
          <a:custGeom>
            <a:avLst/>
            <a:gdLst/>
            <a:ahLst/>
            <a:cxnLst/>
            <a:rect l="l" t="t" r="r" b="b"/>
            <a:pathLst>
              <a:path w="23494" h="12064">
                <a:moveTo>
                  <a:pt x="0" y="0"/>
                </a:moveTo>
                <a:lnTo>
                  <a:pt x="23234" y="11766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467949" y="4384486"/>
            <a:ext cx="6350" cy="24765"/>
          </a:xfrm>
          <a:custGeom>
            <a:avLst/>
            <a:gdLst/>
            <a:ahLst/>
            <a:cxnLst/>
            <a:rect l="l" t="t" r="r" b="b"/>
            <a:pathLst>
              <a:path w="6350" h="24764">
                <a:moveTo>
                  <a:pt x="5884" y="0"/>
                </a:moveTo>
                <a:lnTo>
                  <a:pt x="0" y="24296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468196" y="4397759"/>
            <a:ext cx="5080" cy="27940"/>
          </a:xfrm>
          <a:custGeom>
            <a:avLst/>
            <a:gdLst/>
            <a:ahLst/>
            <a:cxnLst/>
            <a:rect l="l" t="t" r="r" b="b"/>
            <a:pathLst>
              <a:path w="5080" h="27939">
                <a:moveTo>
                  <a:pt x="0" y="0"/>
                </a:moveTo>
                <a:lnTo>
                  <a:pt x="4703" y="27558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454852" y="4393327"/>
            <a:ext cx="19050" cy="26034"/>
          </a:xfrm>
          <a:custGeom>
            <a:avLst/>
            <a:gdLst/>
            <a:ahLst/>
            <a:cxnLst/>
            <a:rect l="l" t="t" r="r" b="b"/>
            <a:pathLst>
              <a:path w="19050" h="26035">
                <a:moveTo>
                  <a:pt x="18846" y="25972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436366" y="4395499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5" h="27939">
                <a:moveTo>
                  <a:pt x="27183" y="0"/>
                </a:moveTo>
                <a:lnTo>
                  <a:pt x="0" y="27322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434183" y="4398401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09" h="26035">
                <a:moveTo>
                  <a:pt x="0" y="25545"/>
                </a:moveTo>
                <a:lnTo>
                  <a:pt x="29107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430166" y="4391764"/>
            <a:ext cx="34925" cy="17780"/>
          </a:xfrm>
          <a:custGeom>
            <a:avLst/>
            <a:gdLst/>
            <a:ahLst/>
            <a:cxnLst/>
            <a:rect l="l" t="t" r="r" b="b"/>
            <a:pathLst>
              <a:path w="34925" h="17779">
                <a:moveTo>
                  <a:pt x="34485" y="17356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430200" y="4394362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40" h="6350">
                <a:moveTo>
                  <a:pt x="0" y="0"/>
                </a:moveTo>
                <a:lnTo>
                  <a:pt x="27521" y="5849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445333" y="4372765"/>
            <a:ext cx="16510" cy="33020"/>
          </a:xfrm>
          <a:custGeom>
            <a:avLst/>
            <a:gdLst/>
            <a:ahLst/>
            <a:cxnLst/>
            <a:rect l="l" t="t" r="r" b="b"/>
            <a:pathLst>
              <a:path w="16509" h="33020">
                <a:moveTo>
                  <a:pt x="0" y="32767"/>
                </a:moveTo>
                <a:lnTo>
                  <a:pt x="16438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458070" y="4369964"/>
            <a:ext cx="3810" cy="17145"/>
          </a:xfrm>
          <a:custGeom>
            <a:avLst/>
            <a:gdLst/>
            <a:ahLst/>
            <a:cxnLst/>
            <a:rect l="l" t="t" r="r" b="b"/>
            <a:pathLst>
              <a:path w="3809" h="17145">
                <a:moveTo>
                  <a:pt x="0" y="0"/>
                </a:moveTo>
                <a:lnTo>
                  <a:pt x="3735" y="17019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55359" y="4384363"/>
            <a:ext cx="17780" cy="9525"/>
          </a:xfrm>
          <a:custGeom>
            <a:avLst/>
            <a:gdLst/>
            <a:ahLst/>
            <a:cxnLst/>
            <a:rect l="l" t="t" r="r" b="b"/>
            <a:pathLst>
              <a:path w="17780" h="9525">
                <a:moveTo>
                  <a:pt x="0" y="0"/>
                </a:moveTo>
                <a:lnTo>
                  <a:pt x="17383" y="9066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471628" y="4383226"/>
            <a:ext cx="4445" cy="19685"/>
          </a:xfrm>
          <a:custGeom>
            <a:avLst/>
            <a:gdLst/>
            <a:ahLst/>
            <a:cxnLst/>
            <a:rect l="l" t="t" r="r" b="b"/>
            <a:pathLst>
              <a:path w="4444" h="19685">
                <a:moveTo>
                  <a:pt x="4230" y="0"/>
                </a:moveTo>
                <a:lnTo>
                  <a:pt x="0" y="19246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470008" y="4396286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4">
                <a:moveTo>
                  <a:pt x="0" y="0"/>
                </a:moveTo>
                <a:lnTo>
                  <a:pt x="2891" y="1829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459825" y="4398963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14716" y="19336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444276" y="4394115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89">
                <a:moveTo>
                  <a:pt x="20702" y="0"/>
                </a:moveTo>
                <a:lnTo>
                  <a:pt x="0" y="21451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435455" y="4402990"/>
            <a:ext cx="22225" cy="19685"/>
          </a:xfrm>
          <a:custGeom>
            <a:avLst/>
            <a:gdLst/>
            <a:ahLst/>
            <a:cxnLst/>
            <a:rect l="l" t="t" r="r" b="b"/>
            <a:pathLst>
              <a:path w="22225" h="19685">
                <a:moveTo>
                  <a:pt x="0" y="19403"/>
                </a:moveTo>
                <a:lnTo>
                  <a:pt x="21636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440462" y="4394846"/>
            <a:ext cx="25400" cy="13970"/>
          </a:xfrm>
          <a:custGeom>
            <a:avLst/>
            <a:gdLst/>
            <a:ahLst/>
            <a:cxnLst/>
            <a:rect l="l" t="t" r="r" b="b"/>
            <a:pathLst>
              <a:path w="25400" h="13970">
                <a:moveTo>
                  <a:pt x="25293" y="13475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431798" y="4392057"/>
            <a:ext cx="19050" cy="3810"/>
          </a:xfrm>
          <a:custGeom>
            <a:avLst/>
            <a:gdLst/>
            <a:ahLst/>
            <a:cxnLst/>
            <a:rect l="l" t="t" r="r" b="b"/>
            <a:pathLst>
              <a:path w="19050" h="3810">
                <a:moveTo>
                  <a:pt x="0" y="0"/>
                </a:moveTo>
                <a:lnTo>
                  <a:pt x="18801" y="3712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446459" y="4379154"/>
            <a:ext cx="11430" cy="25400"/>
          </a:xfrm>
          <a:custGeom>
            <a:avLst/>
            <a:gdLst/>
            <a:ahLst/>
            <a:cxnLst/>
            <a:rect l="l" t="t" r="r" b="b"/>
            <a:pathLst>
              <a:path w="11430" h="25400">
                <a:moveTo>
                  <a:pt x="0" y="24825"/>
                </a:moveTo>
                <a:lnTo>
                  <a:pt x="11375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 txBox="1"/>
          <p:nvPr/>
        </p:nvSpPr>
        <p:spPr>
          <a:xfrm>
            <a:off x="622221" y="4516303"/>
            <a:ext cx="36576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spc="45" dirty="0">
                <a:solidFill>
                  <a:srgbClr val="0096FF"/>
                </a:solidFill>
                <a:latin typeface="Calibri"/>
                <a:cs typeface="Calibri"/>
              </a:rPr>
              <a:t>O</a:t>
            </a:r>
            <a:r>
              <a:rPr sz="1150" spc="-20" dirty="0">
                <a:solidFill>
                  <a:srgbClr val="0096FF"/>
                </a:solidFill>
                <a:latin typeface="Calibri"/>
                <a:cs typeface="Calibri"/>
              </a:rPr>
              <a:t>f</a:t>
            </a:r>
            <a:r>
              <a:rPr sz="1150" spc="-35" dirty="0">
                <a:solidFill>
                  <a:srgbClr val="0096FF"/>
                </a:solidFill>
                <a:latin typeface="Calibri"/>
                <a:cs typeface="Calibri"/>
              </a:rPr>
              <a:t>f</a:t>
            </a:r>
            <a:r>
              <a:rPr sz="1150" spc="-5" dirty="0">
                <a:solidFill>
                  <a:srgbClr val="0096FF"/>
                </a:solidFill>
                <a:latin typeface="Calibri"/>
                <a:cs typeface="Calibri"/>
              </a:rPr>
              <a:t>ers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654198" y="4198986"/>
            <a:ext cx="269875" cy="2540"/>
          </a:xfrm>
          <a:custGeom>
            <a:avLst/>
            <a:gdLst/>
            <a:ahLst/>
            <a:cxnLst/>
            <a:rect l="l" t="t" r="r" b="b"/>
            <a:pathLst>
              <a:path w="269875" h="2539">
                <a:moveTo>
                  <a:pt x="0" y="2260"/>
                </a:moveTo>
                <a:lnTo>
                  <a:pt x="269607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09561" y="4189053"/>
            <a:ext cx="6350" cy="266065"/>
          </a:xfrm>
          <a:custGeom>
            <a:avLst/>
            <a:gdLst/>
            <a:ahLst/>
            <a:cxnLst/>
            <a:rect l="l" t="t" r="r" b="b"/>
            <a:pathLst>
              <a:path w="6350" h="266064">
                <a:moveTo>
                  <a:pt x="6030" y="0"/>
                </a:moveTo>
                <a:lnTo>
                  <a:pt x="0" y="265814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57427" y="4445060"/>
            <a:ext cx="261620" cy="5080"/>
          </a:xfrm>
          <a:custGeom>
            <a:avLst/>
            <a:gdLst/>
            <a:ahLst/>
            <a:cxnLst/>
            <a:rect l="l" t="t" r="r" b="b"/>
            <a:pathLst>
              <a:path w="261619" h="5079">
                <a:moveTo>
                  <a:pt x="261123" y="0"/>
                </a:moveTo>
                <a:lnTo>
                  <a:pt x="0" y="487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63053" y="4192383"/>
            <a:ext cx="1905" cy="264795"/>
          </a:xfrm>
          <a:custGeom>
            <a:avLst/>
            <a:gdLst/>
            <a:ahLst/>
            <a:cxnLst/>
            <a:rect l="l" t="t" r="r" b="b"/>
            <a:pathLst>
              <a:path w="1904" h="264795">
                <a:moveTo>
                  <a:pt x="0" y="264262"/>
                </a:moveTo>
                <a:lnTo>
                  <a:pt x="1338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55593" y="4197479"/>
            <a:ext cx="261620" cy="1270"/>
          </a:xfrm>
          <a:custGeom>
            <a:avLst/>
            <a:gdLst/>
            <a:ahLst/>
            <a:cxnLst/>
            <a:rect l="l" t="t" r="r" b="b"/>
            <a:pathLst>
              <a:path w="261619" h="1270">
                <a:moveTo>
                  <a:pt x="0" y="1192"/>
                </a:moveTo>
                <a:lnTo>
                  <a:pt x="26118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11395" y="4187670"/>
            <a:ext cx="6985" cy="256540"/>
          </a:xfrm>
          <a:custGeom>
            <a:avLst/>
            <a:gdLst/>
            <a:ahLst/>
            <a:cxnLst/>
            <a:rect l="l" t="t" r="r" b="b"/>
            <a:pathLst>
              <a:path w="6984" h="256539">
                <a:moveTo>
                  <a:pt x="6604" y="0"/>
                </a:moveTo>
                <a:lnTo>
                  <a:pt x="0" y="256152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64493" y="4444981"/>
            <a:ext cx="255904" cy="3810"/>
          </a:xfrm>
          <a:custGeom>
            <a:avLst/>
            <a:gdLst/>
            <a:ahLst/>
            <a:cxnLst/>
            <a:rect l="l" t="t" r="r" b="b"/>
            <a:pathLst>
              <a:path w="255905" h="3810">
                <a:moveTo>
                  <a:pt x="255498" y="0"/>
                </a:moveTo>
                <a:lnTo>
                  <a:pt x="0" y="370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63537" y="4199740"/>
            <a:ext cx="1270" cy="255904"/>
          </a:xfrm>
          <a:custGeom>
            <a:avLst/>
            <a:gdLst/>
            <a:ahLst/>
            <a:cxnLst/>
            <a:rect l="l" t="t" r="r" b="b"/>
            <a:pathLst>
              <a:path w="1270" h="255904">
                <a:moveTo>
                  <a:pt x="0" y="255499"/>
                </a:moveTo>
                <a:lnTo>
                  <a:pt x="967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65610" y="4263024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3336" y="4240032"/>
            <a:ext cx="2540" cy="31115"/>
          </a:xfrm>
          <a:custGeom>
            <a:avLst/>
            <a:gdLst/>
            <a:ahLst/>
            <a:cxnLst/>
            <a:rect l="l" t="t" r="r" b="b"/>
            <a:pathLst>
              <a:path w="2540" h="31114">
                <a:moveTo>
                  <a:pt x="2047" y="0"/>
                </a:moveTo>
                <a:lnTo>
                  <a:pt x="0" y="30944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10264" y="4262225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0" y="0"/>
                </a:moveTo>
                <a:lnTo>
                  <a:pt x="30007" y="1124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15372" y="4257107"/>
            <a:ext cx="19050" cy="21590"/>
          </a:xfrm>
          <a:custGeom>
            <a:avLst/>
            <a:gdLst/>
            <a:ahLst/>
            <a:cxnLst/>
            <a:rect l="l" t="t" r="r" b="b"/>
            <a:pathLst>
              <a:path w="19050" h="21589">
                <a:moveTo>
                  <a:pt x="18891" y="0"/>
                </a:moveTo>
                <a:lnTo>
                  <a:pt x="0" y="20989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21662" y="4264666"/>
            <a:ext cx="1270" cy="15875"/>
          </a:xfrm>
          <a:custGeom>
            <a:avLst/>
            <a:gdLst/>
            <a:ahLst/>
            <a:cxnLst/>
            <a:rect l="l" t="t" r="r" b="b"/>
            <a:pathLst>
              <a:path w="1270" h="15875">
                <a:moveTo>
                  <a:pt x="0" y="0"/>
                </a:moveTo>
                <a:lnTo>
                  <a:pt x="1125" y="1543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05831" y="4267557"/>
            <a:ext cx="19685" cy="11430"/>
          </a:xfrm>
          <a:custGeom>
            <a:avLst/>
            <a:gdLst/>
            <a:ahLst/>
            <a:cxnLst/>
            <a:rect l="l" t="t" r="r" b="b"/>
            <a:pathLst>
              <a:path w="19684" h="11429">
                <a:moveTo>
                  <a:pt x="19240" y="11023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96875" y="4272428"/>
            <a:ext cx="23495" cy="1270"/>
          </a:xfrm>
          <a:custGeom>
            <a:avLst/>
            <a:gdLst/>
            <a:ahLst/>
            <a:cxnLst/>
            <a:rect l="l" t="t" r="r" b="b"/>
            <a:pathLst>
              <a:path w="23495" h="1270">
                <a:moveTo>
                  <a:pt x="23391" y="0"/>
                </a:moveTo>
                <a:lnTo>
                  <a:pt x="0" y="1034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02039" y="425713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0" y="22665"/>
                </a:moveTo>
                <a:lnTo>
                  <a:pt x="7167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96616" y="4254576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4">
                <a:moveTo>
                  <a:pt x="17631" y="14386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00430" y="4253350"/>
            <a:ext cx="14604" cy="10795"/>
          </a:xfrm>
          <a:custGeom>
            <a:avLst/>
            <a:gdLst/>
            <a:ahLst/>
            <a:cxnLst/>
            <a:rect l="l" t="t" r="r" b="b"/>
            <a:pathLst>
              <a:path w="14604" h="10795">
                <a:moveTo>
                  <a:pt x="0" y="10292"/>
                </a:moveTo>
                <a:lnTo>
                  <a:pt x="1421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07282" y="4239481"/>
            <a:ext cx="11430" cy="22860"/>
          </a:xfrm>
          <a:custGeom>
            <a:avLst/>
            <a:gdLst/>
            <a:ahLst/>
            <a:cxnLst/>
            <a:rect l="l" t="t" r="r" b="b"/>
            <a:pathLst>
              <a:path w="11429" h="22860">
                <a:moveTo>
                  <a:pt x="0" y="22677"/>
                </a:moveTo>
                <a:lnTo>
                  <a:pt x="10902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16284" y="4238716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1766" y="0"/>
                </a:moveTo>
                <a:lnTo>
                  <a:pt x="0" y="22294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11693" y="4260156"/>
            <a:ext cx="19050" cy="635"/>
          </a:xfrm>
          <a:custGeom>
            <a:avLst/>
            <a:gdLst/>
            <a:ahLst/>
            <a:cxnLst/>
            <a:rect l="l" t="t" r="r" b="b"/>
            <a:pathLst>
              <a:path w="19050" h="635">
                <a:moveTo>
                  <a:pt x="0" y="0"/>
                </a:moveTo>
                <a:lnTo>
                  <a:pt x="18778" y="359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24452" y="4255881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29" h="14604">
                <a:moveTo>
                  <a:pt x="11420" y="0"/>
                </a:moveTo>
                <a:lnTo>
                  <a:pt x="0" y="14184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24025" y="42631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620" y="6276"/>
                </a:moveTo>
                <a:lnTo>
                  <a:pt x="5631" y="6276"/>
                </a:lnTo>
              </a:path>
            </a:pathLst>
          </a:custGeom>
          <a:ln w="1255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16126" y="4271326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59" h="6985">
                <a:moveTo>
                  <a:pt x="9721" y="6962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05595" y="4272023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09" h="1270">
                <a:moveTo>
                  <a:pt x="16123" y="0"/>
                </a:moveTo>
                <a:lnTo>
                  <a:pt x="0" y="663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03187" y="4261596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0" y="16704"/>
                </a:moveTo>
                <a:lnTo>
                  <a:pt x="4658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05032" y="4260257"/>
            <a:ext cx="10160" cy="8255"/>
          </a:xfrm>
          <a:custGeom>
            <a:avLst/>
            <a:gdLst/>
            <a:ahLst/>
            <a:cxnLst/>
            <a:rect l="l" t="t" r="r" b="b"/>
            <a:pathLst>
              <a:path w="10159" h="8254">
                <a:moveTo>
                  <a:pt x="9833" y="8267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01657" y="4255128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0" y="6861"/>
                </a:moveTo>
                <a:lnTo>
                  <a:pt x="9406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07474" y="4244183"/>
            <a:ext cx="8255" cy="16510"/>
          </a:xfrm>
          <a:custGeom>
            <a:avLst/>
            <a:gdLst/>
            <a:ahLst/>
            <a:cxnLst/>
            <a:rect l="l" t="t" r="r" b="b"/>
            <a:pathLst>
              <a:path w="8254" h="16510">
                <a:moveTo>
                  <a:pt x="0" y="15984"/>
                </a:moveTo>
                <a:lnTo>
                  <a:pt x="7729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65610" y="4330515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13325" y="4303226"/>
            <a:ext cx="5080" cy="31115"/>
          </a:xfrm>
          <a:custGeom>
            <a:avLst/>
            <a:gdLst/>
            <a:ahLst/>
            <a:cxnLst/>
            <a:rect l="l" t="t" r="r" b="b"/>
            <a:pathLst>
              <a:path w="5079" h="31114">
                <a:moveTo>
                  <a:pt x="0" y="0"/>
                </a:moveTo>
                <a:lnTo>
                  <a:pt x="4871" y="3075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11198" y="4324137"/>
            <a:ext cx="22860" cy="4445"/>
          </a:xfrm>
          <a:custGeom>
            <a:avLst/>
            <a:gdLst/>
            <a:ahLst/>
            <a:cxnLst/>
            <a:rect l="l" t="t" r="r" b="b"/>
            <a:pathLst>
              <a:path w="22859" h="4445">
                <a:moveTo>
                  <a:pt x="0" y="0"/>
                </a:moveTo>
                <a:lnTo>
                  <a:pt x="22255" y="4398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19547" y="4323553"/>
            <a:ext cx="15240" cy="11430"/>
          </a:xfrm>
          <a:custGeom>
            <a:avLst/>
            <a:gdLst/>
            <a:ahLst/>
            <a:cxnLst/>
            <a:rect l="l" t="t" r="r" b="b"/>
            <a:pathLst>
              <a:path w="15240" h="11429">
                <a:moveTo>
                  <a:pt x="15076" y="0"/>
                </a:moveTo>
                <a:lnTo>
                  <a:pt x="0" y="11338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19445" y="4328255"/>
            <a:ext cx="6350" cy="19050"/>
          </a:xfrm>
          <a:custGeom>
            <a:avLst/>
            <a:gdLst/>
            <a:ahLst/>
            <a:cxnLst/>
            <a:rect l="l" t="t" r="r" b="b"/>
            <a:pathLst>
              <a:path w="6350" h="19050">
                <a:moveTo>
                  <a:pt x="5862" y="0"/>
                </a:moveTo>
                <a:lnTo>
                  <a:pt x="0" y="18537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15946" y="4323485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4">
                <a:moveTo>
                  <a:pt x="7032" y="30506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05719" y="4322214"/>
            <a:ext cx="18415" cy="29209"/>
          </a:xfrm>
          <a:custGeom>
            <a:avLst/>
            <a:gdLst/>
            <a:ahLst/>
            <a:cxnLst/>
            <a:rect l="l" t="t" r="r" b="b"/>
            <a:pathLst>
              <a:path w="18415" h="29210">
                <a:moveTo>
                  <a:pt x="17923" y="0"/>
                </a:moveTo>
                <a:lnTo>
                  <a:pt x="0" y="28852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03277" y="4320651"/>
            <a:ext cx="8255" cy="33020"/>
          </a:xfrm>
          <a:custGeom>
            <a:avLst/>
            <a:gdLst/>
            <a:ahLst/>
            <a:cxnLst/>
            <a:rect l="l" t="t" r="r" b="b"/>
            <a:pathLst>
              <a:path w="8254" h="33020">
                <a:moveTo>
                  <a:pt x="8022" y="32823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89145" y="4321629"/>
            <a:ext cx="19050" cy="8255"/>
          </a:xfrm>
          <a:custGeom>
            <a:avLst/>
            <a:gdLst/>
            <a:ahLst/>
            <a:cxnLst/>
            <a:rect l="l" t="t" r="r" b="b"/>
            <a:pathLst>
              <a:path w="19050" h="8254">
                <a:moveTo>
                  <a:pt x="18969" y="8211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90023" y="4321933"/>
            <a:ext cx="27305" cy="12065"/>
          </a:xfrm>
          <a:custGeom>
            <a:avLst/>
            <a:gdLst/>
            <a:ahLst/>
            <a:cxnLst/>
            <a:rect l="l" t="t" r="r" b="b"/>
            <a:pathLst>
              <a:path w="27304" h="12064">
                <a:moveTo>
                  <a:pt x="0" y="0"/>
                </a:moveTo>
                <a:lnTo>
                  <a:pt x="26857" y="11968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03783" y="4307568"/>
            <a:ext cx="14604" cy="29845"/>
          </a:xfrm>
          <a:custGeom>
            <a:avLst/>
            <a:gdLst/>
            <a:ahLst/>
            <a:cxnLst/>
            <a:rect l="l" t="t" r="r" b="b"/>
            <a:pathLst>
              <a:path w="14604" h="29845">
                <a:moveTo>
                  <a:pt x="0" y="29291"/>
                </a:moveTo>
                <a:lnTo>
                  <a:pt x="1412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16081" y="4301607"/>
            <a:ext cx="2540" cy="22225"/>
          </a:xfrm>
          <a:custGeom>
            <a:avLst/>
            <a:gdLst/>
            <a:ahLst/>
            <a:cxnLst/>
            <a:rect l="l" t="t" r="r" b="b"/>
            <a:pathLst>
              <a:path w="2540" h="22225">
                <a:moveTo>
                  <a:pt x="0" y="0"/>
                </a:moveTo>
                <a:lnTo>
                  <a:pt x="2497" y="2217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12661" y="4322417"/>
            <a:ext cx="18415" cy="3810"/>
          </a:xfrm>
          <a:custGeom>
            <a:avLst/>
            <a:gdLst/>
            <a:ahLst/>
            <a:cxnLst/>
            <a:rect l="l" t="t" r="r" b="b"/>
            <a:pathLst>
              <a:path w="18415" h="3810">
                <a:moveTo>
                  <a:pt x="0" y="0"/>
                </a:moveTo>
                <a:lnTo>
                  <a:pt x="17957" y="3475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26275" y="4322630"/>
            <a:ext cx="10160" cy="8255"/>
          </a:xfrm>
          <a:custGeom>
            <a:avLst/>
            <a:gdLst/>
            <a:ahLst/>
            <a:cxnLst/>
            <a:rect l="l" t="t" r="r" b="b"/>
            <a:pathLst>
              <a:path w="10159" h="8254">
                <a:moveTo>
                  <a:pt x="10126" y="0"/>
                </a:moveTo>
                <a:lnTo>
                  <a:pt x="0" y="7941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22832" y="4327062"/>
            <a:ext cx="5080" cy="15240"/>
          </a:xfrm>
          <a:custGeom>
            <a:avLst/>
            <a:gdLst/>
            <a:ahLst/>
            <a:cxnLst/>
            <a:rect l="l" t="t" r="r" b="b"/>
            <a:pathLst>
              <a:path w="5079" h="15239">
                <a:moveTo>
                  <a:pt x="4523" y="0"/>
                </a:moveTo>
                <a:lnTo>
                  <a:pt x="0" y="1516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18163" y="4330425"/>
            <a:ext cx="6350" cy="22225"/>
          </a:xfrm>
          <a:custGeom>
            <a:avLst/>
            <a:gdLst/>
            <a:ahLst/>
            <a:cxnLst/>
            <a:rect l="l" t="t" r="r" b="b"/>
            <a:pathLst>
              <a:path w="6350" h="22225">
                <a:moveTo>
                  <a:pt x="6165" y="22182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11659" y="4321505"/>
            <a:ext cx="14604" cy="23495"/>
          </a:xfrm>
          <a:custGeom>
            <a:avLst/>
            <a:gdLst/>
            <a:ahLst/>
            <a:cxnLst/>
            <a:rect l="l" t="t" r="r" b="b"/>
            <a:pathLst>
              <a:path w="14604" h="23495">
                <a:moveTo>
                  <a:pt x="14514" y="0"/>
                </a:moveTo>
                <a:lnTo>
                  <a:pt x="0" y="22969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06112" y="4327299"/>
            <a:ext cx="6350" cy="25400"/>
          </a:xfrm>
          <a:custGeom>
            <a:avLst/>
            <a:gdLst/>
            <a:ahLst/>
            <a:cxnLst/>
            <a:rect l="l" t="t" r="r" b="b"/>
            <a:pathLst>
              <a:path w="6350" h="25400">
                <a:moveTo>
                  <a:pt x="6300" y="24836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96684" y="4323901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4" h="5079">
                <a:moveTo>
                  <a:pt x="12826" y="4555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91857" y="4319571"/>
            <a:ext cx="17780" cy="8255"/>
          </a:xfrm>
          <a:custGeom>
            <a:avLst/>
            <a:gdLst/>
            <a:ahLst/>
            <a:cxnLst/>
            <a:rect l="l" t="t" r="r" b="b"/>
            <a:pathLst>
              <a:path w="17779" h="8254">
                <a:moveTo>
                  <a:pt x="0" y="0"/>
                </a:moveTo>
                <a:lnTo>
                  <a:pt x="17237" y="7727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04931" y="4311865"/>
            <a:ext cx="10795" cy="23495"/>
          </a:xfrm>
          <a:custGeom>
            <a:avLst/>
            <a:gdLst/>
            <a:ahLst/>
            <a:cxnLst/>
            <a:rect l="l" t="t" r="r" b="b"/>
            <a:pathLst>
              <a:path w="10795" h="23495">
                <a:moveTo>
                  <a:pt x="0" y="23475"/>
                </a:moveTo>
                <a:lnTo>
                  <a:pt x="10688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65610" y="4398007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11322" y="4375735"/>
            <a:ext cx="13970" cy="20320"/>
          </a:xfrm>
          <a:custGeom>
            <a:avLst/>
            <a:gdLst/>
            <a:ahLst/>
            <a:cxnLst/>
            <a:rect l="l" t="t" r="r" b="b"/>
            <a:pathLst>
              <a:path w="13970" h="20320">
                <a:moveTo>
                  <a:pt x="0" y="0"/>
                </a:moveTo>
                <a:lnTo>
                  <a:pt x="13479" y="19887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12604" y="4384914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0" y="0"/>
                </a:moveTo>
                <a:lnTo>
                  <a:pt x="22109" y="9988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24115" y="4386691"/>
            <a:ext cx="6985" cy="26670"/>
          </a:xfrm>
          <a:custGeom>
            <a:avLst/>
            <a:gdLst/>
            <a:ahLst/>
            <a:cxnLst/>
            <a:rect l="l" t="t" r="r" b="b"/>
            <a:pathLst>
              <a:path w="6984" h="26670">
                <a:moveTo>
                  <a:pt x="6537" y="0"/>
                </a:moveTo>
                <a:lnTo>
                  <a:pt x="0" y="26591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22708" y="4395285"/>
            <a:ext cx="9525" cy="18415"/>
          </a:xfrm>
          <a:custGeom>
            <a:avLst/>
            <a:gdLst/>
            <a:ahLst/>
            <a:cxnLst/>
            <a:rect l="l" t="t" r="r" b="b"/>
            <a:pathLst>
              <a:path w="9525" h="18414">
                <a:moveTo>
                  <a:pt x="0" y="0"/>
                </a:moveTo>
                <a:lnTo>
                  <a:pt x="8911" y="18087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03716" y="4399458"/>
            <a:ext cx="36195" cy="13970"/>
          </a:xfrm>
          <a:custGeom>
            <a:avLst/>
            <a:gdLst/>
            <a:ahLst/>
            <a:cxnLst/>
            <a:rect l="l" t="t" r="r" b="b"/>
            <a:pathLst>
              <a:path w="36195" h="13970">
                <a:moveTo>
                  <a:pt x="35835" y="13903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98022" y="4397118"/>
            <a:ext cx="18415" cy="12700"/>
          </a:xfrm>
          <a:custGeom>
            <a:avLst/>
            <a:gdLst/>
            <a:ahLst/>
            <a:cxnLst/>
            <a:rect l="l" t="t" r="r" b="b"/>
            <a:pathLst>
              <a:path w="18415" h="12700">
                <a:moveTo>
                  <a:pt x="18272" y="0"/>
                </a:moveTo>
                <a:lnTo>
                  <a:pt x="0" y="12677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93398" y="4404227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5" h="3175">
                <a:moveTo>
                  <a:pt x="0" y="2890"/>
                </a:moveTo>
                <a:lnTo>
                  <a:pt x="30885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95345" y="4384947"/>
            <a:ext cx="23495" cy="24765"/>
          </a:xfrm>
          <a:custGeom>
            <a:avLst/>
            <a:gdLst/>
            <a:ahLst/>
            <a:cxnLst/>
            <a:rect l="l" t="t" r="r" b="b"/>
            <a:pathLst>
              <a:path w="23495" h="24764">
                <a:moveTo>
                  <a:pt x="23020" y="24386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90833" y="4386725"/>
            <a:ext cx="31750" cy="5715"/>
          </a:xfrm>
          <a:custGeom>
            <a:avLst/>
            <a:gdLst/>
            <a:ahLst/>
            <a:cxnLst/>
            <a:rect l="l" t="t" r="r" b="b"/>
            <a:pathLst>
              <a:path w="31750" h="5714">
                <a:moveTo>
                  <a:pt x="0" y="0"/>
                </a:moveTo>
                <a:lnTo>
                  <a:pt x="31695" y="5624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14393" y="4375071"/>
            <a:ext cx="2540" cy="26670"/>
          </a:xfrm>
          <a:custGeom>
            <a:avLst/>
            <a:gdLst/>
            <a:ahLst/>
            <a:cxnLst/>
            <a:rect l="l" t="t" r="r" b="b"/>
            <a:pathLst>
              <a:path w="2540" h="26670">
                <a:moveTo>
                  <a:pt x="2531" y="26209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12773" y="4374306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0" y="0"/>
                </a:moveTo>
                <a:lnTo>
                  <a:pt x="9316" y="11766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14573" y="4382248"/>
            <a:ext cx="17145" cy="8255"/>
          </a:xfrm>
          <a:custGeom>
            <a:avLst/>
            <a:gdLst/>
            <a:ahLst/>
            <a:cxnLst/>
            <a:rect l="l" t="t" r="r" b="b"/>
            <a:pathLst>
              <a:path w="17145" h="8254">
                <a:moveTo>
                  <a:pt x="0" y="0"/>
                </a:moveTo>
                <a:lnTo>
                  <a:pt x="16550" y="7705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28469" y="4385510"/>
            <a:ext cx="5080" cy="16510"/>
          </a:xfrm>
          <a:custGeom>
            <a:avLst/>
            <a:gdLst/>
            <a:ahLst/>
            <a:cxnLst/>
            <a:rect l="l" t="t" r="r" b="b"/>
            <a:pathLst>
              <a:path w="5079" h="16510">
                <a:moveTo>
                  <a:pt x="4523" y="0"/>
                </a:moveTo>
                <a:lnTo>
                  <a:pt x="0" y="16377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24475" y="4393710"/>
            <a:ext cx="7620" cy="14604"/>
          </a:xfrm>
          <a:custGeom>
            <a:avLst/>
            <a:gdLst/>
            <a:ahLst/>
            <a:cxnLst/>
            <a:rect l="l" t="t" r="r" b="b"/>
            <a:pathLst>
              <a:path w="7620" h="14604">
                <a:moveTo>
                  <a:pt x="0" y="0"/>
                </a:moveTo>
                <a:lnTo>
                  <a:pt x="7054" y="1424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10770" y="4400999"/>
            <a:ext cx="30480" cy="11430"/>
          </a:xfrm>
          <a:custGeom>
            <a:avLst/>
            <a:gdLst/>
            <a:ahLst/>
            <a:cxnLst/>
            <a:rect l="l" t="t" r="r" b="b"/>
            <a:pathLst>
              <a:path w="30479" h="11429">
                <a:moveTo>
                  <a:pt x="30097" y="11203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05336" y="4395915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00" y="0"/>
                </a:moveTo>
                <a:lnTo>
                  <a:pt x="0" y="9932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94771" y="4403564"/>
            <a:ext cx="21590" cy="1905"/>
          </a:xfrm>
          <a:custGeom>
            <a:avLst/>
            <a:gdLst/>
            <a:ahLst/>
            <a:cxnLst/>
            <a:rect l="l" t="t" r="r" b="b"/>
            <a:pathLst>
              <a:path w="21590" h="1904">
                <a:moveTo>
                  <a:pt x="0" y="1833"/>
                </a:moveTo>
                <a:lnTo>
                  <a:pt x="2104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99069" y="4387208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545" y="20866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92307" y="4384959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0" y="0"/>
                </a:moveTo>
                <a:lnTo>
                  <a:pt x="25090" y="4566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16002" y="4379762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1698" y="20179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 txBox="1"/>
          <p:nvPr/>
        </p:nvSpPr>
        <p:spPr>
          <a:xfrm>
            <a:off x="804571" y="5249459"/>
            <a:ext cx="75501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Customer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2841505" y="2840080"/>
            <a:ext cx="1012825" cy="2328545"/>
          </a:xfrm>
          <a:custGeom>
            <a:avLst/>
            <a:gdLst/>
            <a:ahLst/>
            <a:cxnLst/>
            <a:rect l="l" t="t" r="r" b="b"/>
            <a:pathLst>
              <a:path w="1012825" h="2328545">
                <a:moveTo>
                  <a:pt x="101263" y="0"/>
                </a:moveTo>
                <a:lnTo>
                  <a:pt x="911368" y="0"/>
                </a:lnTo>
                <a:lnTo>
                  <a:pt x="950786" y="7955"/>
                </a:lnTo>
                <a:lnTo>
                  <a:pt x="982974" y="29651"/>
                </a:lnTo>
                <a:lnTo>
                  <a:pt x="1004674" y="61830"/>
                </a:lnTo>
                <a:lnTo>
                  <a:pt x="1012631" y="101237"/>
                </a:lnTo>
                <a:lnTo>
                  <a:pt x="1012631" y="2227216"/>
                </a:lnTo>
                <a:lnTo>
                  <a:pt x="1004674" y="2266624"/>
                </a:lnTo>
                <a:lnTo>
                  <a:pt x="982974" y="2298803"/>
                </a:lnTo>
                <a:lnTo>
                  <a:pt x="950786" y="2320498"/>
                </a:lnTo>
                <a:lnTo>
                  <a:pt x="911368" y="2328453"/>
                </a:lnTo>
                <a:lnTo>
                  <a:pt x="101263" y="2328453"/>
                </a:lnTo>
                <a:lnTo>
                  <a:pt x="61844" y="2320498"/>
                </a:lnTo>
                <a:lnTo>
                  <a:pt x="29657" y="2298803"/>
                </a:lnTo>
                <a:lnTo>
                  <a:pt x="7957" y="2266624"/>
                </a:lnTo>
                <a:lnTo>
                  <a:pt x="0" y="2227216"/>
                </a:lnTo>
                <a:lnTo>
                  <a:pt x="0" y="101237"/>
                </a:lnTo>
                <a:lnTo>
                  <a:pt x="7957" y="61830"/>
                </a:lnTo>
                <a:lnTo>
                  <a:pt x="29657" y="29651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2250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 txBox="1"/>
          <p:nvPr/>
        </p:nvSpPr>
        <p:spPr>
          <a:xfrm>
            <a:off x="2967591" y="3747770"/>
            <a:ext cx="760730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</a:pPr>
            <a:r>
              <a:rPr sz="1400" spc="50" dirty="0">
                <a:solidFill>
                  <a:srgbClr val="797979"/>
                </a:solidFill>
                <a:latin typeface="Calibri"/>
                <a:cs typeface="Calibri"/>
              </a:rPr>
              <a:t>Shopping  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6" name="object 316"/>
          <p:cNvSpPr/>
          <p:nvPr/>
        </p:nvSpPr>
        <p:spPr>
          <a:xfrm>
            <a:off x="5074907" y="3959313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60">
                <a:moveTo>
                  <a:pt x="1113904" y="0"/>
                </a:moveTo>
                <a:lnTo>
                  <a:pt x="101269" y="0"/>
                </a:lnTo>
                <a:lnTo>
                  <a:pt x="61850" y="7955"/>
                </a:lnTo>
                <a:lnTo>
                  <a:pt x="29660" y="29652"/>
                </a:lnTo>
                <a:lnTo>
                  <a:pt x="7958" y="61834"/>
                </a:lnTo>
                <a:lnTo>
                  <a:pt x="0" y="101244"/>
                </a:lnTo>
                <a:lnTo>
                  <a:pt x="0" y="607428"/>
                </a:lnTo>
                <a:lnTo>
                  <a:pt x="7958" y="646830"/>
                </a:lnTo>
                <a:lnTo>
                  <a:pt x="29660" y="679008"/>
                </a:lnTo>
                <a:lnTo>
                  <a:pt x="61850" y="700704"/>
                </a:lnTo>
                <a:lnTo>
                  <a:pt x="101269" y="708660"/>
                </a:lnTo>
                <a:lnTo>
                  <a:pt x="1113904" y="708660"/>
                </a:lnTo>
                <a:lnTo>
                  <a:pt x="1153316" y="700704"/>
                </a:lnTo>
                <a:lnTo>
                  <a:pt x="1185502" y="679008"/>
                </a:lnTo>
                <a:lnTo>
                  <a:pt x="1207203" y="646830"/>
                </a:lnTo>
                <a:lnTo>
                  <a:pt x="1215161" y="607428"/>
                </a:lnTo>
                <a:lnTo>
                  <a:pt x="1215161" y="101244"/>
                </a:lnTo>
                <a:lnTo>
                  <a:pt x="1207203" y="61834"/>
                </a:lnTo>
                <a:lnTo>
                  <a:pt x="1185502" y="29652"/>
                </a:lnTo>
                <a:lnTo>
                  <a:pt x="1153316" y="7955"/>
                </a:lnTo>
                <a:lnTo>
                  <a:pt x="1113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074920" y="3959313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60">
                <a:moveTo>
                  <a:pt x="101263" y="0"/>
                </a:moveTo>
                <a:lnTo>
                  <a:pt x="1113894" y="0"/>
                </a:lnTo>
                <a:lnTo>
                  <a:pt x="1153313" y="7955"/>
                </a:lnTo>
                <a:lnTo>
                  <a:pt x="1185500" y="29649"/>
                </a:lnTo>
                <a:lnTo>
                  <a:pt x="1207200" y="61828"/>
                </a:lnTo>
                <a:lnTo>
                  <a:pt x="1215158" y="101237"/>
                </a:lnTo>
                <a:lnTo>
                  <a:pt x="1215158" y="607422"/>
                </a:lnTo>
                <a:lnTo>
                  <a:pt x="1207200" y="646830"/>
                </a:lnTo>
                <a:lnTo>
                  <a:pt x="1185500" y="679009"/>
                </a:lnTo>
                <a:lnTo>
                  <a:pt x="1153313" y="700704"/>
                </a:lnTo>
                <a:lnTo>
                  <a:pt x="1113894" y="708659"/>
                </a:lnTo>
                <a:lnTo>
                  <a:pt x="101263" y="708659"/>
                </a:lnTo>
                <a:lnTo>
                  <a:pt x="61844" y="700704"/>
                </a:lnTo>
                <a:lnTo>
                  <a:pt x="29657" y="679009"/>
                </a:lnTo>
                <a:lnTo>
                  <a:pt x="7957" y="646830"/>
                </a:lnTo>
                <a:lnTo>
                  <a:pt x="0" y="607422"/>
                </a:lnTo>
                <a:lnTo>
                  <a:pt x="0" y="101237"/>
                </a:lnTo>
                <a:lnTo>
                  <a:pt x="7957" y="61828"/>
                </a:lnTo>
                <a:lnTo>
                  <a:pt x="29657" y="29649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1124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 txBox="1"/>
          <p:nvPr/>
        </p:nvSpPr>
        <p:spPr>
          <a:xfrm>
            <a:off x="5412669" y="4158339"/>
            <a:ext cx="52895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ders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2841505" y="5269771"/>
            <a:ext cx="1012825" cy="2025014"/>
          </a:xfrm>
          <a:custGeom>
            <a:avLst/>
            <a:gdLst/>
            <a:ahLst/>
            <a:cxnLst/>
            <a:rect l="l" t="t" r="r" b="b"/>
            <a:pathLst>
              <a:path w="1012825" h="2025015">
                <a:moveTo>
                  <a:pt x="101263" y="0"/>
                </a:moveTo>
                <a:lnTo>
                  <a:pt x="911368" y="0"/>
                </a:lnTo>
                <a:lnTo>
                  <a:pt x="950786" y="7955"/>
                </a:lnTo>
                <a:lnTo>
                  <a:pt x="982974" y="29649"/>
                </a:lnTo>
                <a:lnTo>
                  <a:pt x="1004674" y="61828"/>
                </a:lnTo>
                <a:lnTo>
                  <a:pt x="1012631" y="101237"/>
                </a:lnTo>
                <a:lnTo>
                  <a:pt x="1012631" y="1923505"/>
                </a:lnTo>
                <a:lnTo>
                  <a:pt x="1004674" y="1962913"/>
                </a:lnTo>
                <a:lnTo>
                  <a:pt x="982974" y="1995092"/>
                </a:lnTo>
                <a:lnTo>
                  <a:pt x="950786" y="2016787"/>
                </a:lnTo>
                <a:lnTo>
                  <a:pt x="911368" y="2024742"/>
                </a:lnTo>
                <a:lnTo>
                  <a:pt x="101263" y="2024742"/>
                </a:lnTo>
                <a:lnTo>
                  <a:pt x="61844" y="2016787"/>
                </a:lnTo>
                <a:lnTo>
                  <a:pt x="29657" y="1995092"/>
                </a:lnTo>
                <a:lnTo>
                  <a:pt x="7957" y="1962913"/>
                </a:lnTo>
                <a:lnTo>
                  <a:pt x="0" y="1923505"/>
                </a:lnTo>
                <a:lnTo>
                  <a:pt x="0" y="101237"/>
                </a:lnTo>
                <a:lnTo>
                  <a:pt x="7957" y="61828"/>
                </a:lnTo>
                <a:lnTo>
                  <a:pt x="29657" y="29649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2250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3027898" y="5918742"/>
            <a:ext cx="64008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875" algn="just">
              <a:lnSpc>
                <a:spcPct val="100000"/>
              </a:lnSpc>
            </a:pP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Internal  </a:t>
            </a:r>
            <a:r>
              <a:rPr sz="1400" spc="45" dirty="0">
                <a:solidFill>
                  <a:srgbClr val="797979"/>
                </a:solidFill>
                <a:latin typeface="Calibri"/>
                <a:cs typeface="Calibri"/>
              </a:rPr>
              <a:t>Suppo</a:t>
            </a:r>
            <a:r>
              <a:rPr sz="1400" spc="60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  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6391338" y="3149422"/>
            <a:ext cx="709295" cy="3948429"/>
          </a:xfrm>
          <a:custGeom>
            <a:avLst/>
            <a:gdLst/>
            <a:ahLst/>
            <a:cxnLst/>
            <a:rect l="l" t="t" r="r" b="b"/>
            <a:pathLst>
              <a:path w="709295" h="3948429">
                <a:moveTo>
                  <a:pt x="607568" y="0"/>
                </a:moveTo>
                <a:lnTo>
                  <a:pt x="101257" y="0"/>
                </a:lnTo>
                <a:lnTo>
                  <a:pt x="61839" y="7955"/>
                </a:lnTo>
                <a:lnTo>
                  <a:pt x="29654" y="29651"/>
                </a:lnTo>
                <a:lnTo>
                  <a:pt x="7956" y="61829"/>
                </a:lnTo>
                <a:lnTo>
                  <a:pt x="0" y="101231"/>
                </a:lnTo>
                <a:lnTo>
                  <a:pt x="0" y="3847007"/>
                </a:lnTo>
                <a:lnTo>
                  <a:pt x="7956" y="3886415"/>
                </a:lnTo>
                <a:lnTo>
                  <a:pt x="29654" y="3918592"/>
                </a:lnTo>
                <a:lnTo>
                  <a:pt x="61839" y="3940285"/>
                </a:lnTo>
                <a:lnTo>
                  <a:pt x="101257" y="3948239"/>
                </a:lnTo>
                <a:lnTo>
                  <a:pt x="607568" y="3948239"/>
                </a:lnTo>
                <a:lnTo>
                  <a:pt x="646987" y="3940285"/>
                </a:lnTo>
                <a:lnTo>
                  <a:pt x="679176" y="3918592"/>
                </a:lnTo>
                <a:lnTo>
                  <a:pt x="700879" y="3886415"/>
                </a:lnTo>
                <a:lnTo>
                  <a:pt x="708837" y="3847007"/>
                </a:lnTo>
                <a:lnTo>
                  <a:pt x="708837" y="101231"/>
                </a:lnTo>
                <a:lnTo>
                  <a:pt x="700879" y="61829"/>
                </a:lnTo>
                <a:lnTo>
                  <a:pt x="679176" y="29651"/>
                </a:lnTo>
                <a:lnTo>
                  <a:pt x="646987" y="7955"/>
                </a:lnTo>
                <a:lnTo>
                  <a:pt x="607568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391342" y="3149416"/>
            <a:ext cx="709295" cy="3948429"/>
          </a:xfrm>
          <a:custGeom>
            <a:avLst/>
            <a:gdLst/>
            <a:ahLst/>
            <a:cxnLst/>
            <a:rect l="l" t="t" r="r" b="b"/>
            <a:pathLst>
              <a:path w="709295" h="3948429">
                <a:moveTo>
                  <a:pt x="101263" y="0"/>
                </a:moveTo>
                <a:lnTo>
                  <a:pt x="607579" y="0"/>
                </a:lnTo>
                <a:lnTo>
                  <a:pt x="646997" y="7955"/>
                </a:lnTo>
                <a:lnTo>
                  <a:pt x="679184" y="29649"/>
                </a:lnTo>
                <a:lnTo>
                  <a:pt x="700885" y="61828"/>
                </a:lnTo>
                <a:lnTo>
                  <a:pt x="708842" y="101237"/>
                </a:lnTo>
                <a:lnTo>
                  <a:pt x="708842" y="3847010"/>
                </a:lnTo>
                <a:lnTo>
                  <a:pt x="700885" y="3886418"/>
                </a:lnTo>
                <a:lnTo>
                  <a:pt x="679184" y="3918597"/>
                </a:lnTo>
                <a:lnTo>
                  <a:pt x="646997" y="3940292"/>
                </a:lnTo>
                <a:lnTo>
                  <a:pt x="607579" y="3948247"/>
                </a:lnTo>
                <a:lnTo>
                  <a:pt x="101263" y="3948247"/>
                </a:lnTo>
                <a:lnTo>
                  <a:pt x="61844" y="3940292"/>
                </a:lnTo>
                <a:lnTo>
                  <a:pt x="29657" y="3918597"/>
                </a:lnTo>
                <a:lnTo>
                  <a:pt x="7957" y="3886418"/>
                </a:lnTo>
                <a:lnTo>
                  <a:pt x="0" y="3847010"/>
                </a:lnTo>
                <a:lnTo>
                  <a:pt x="0" y="101237"/>
                </a:lnTo>
                <a:lnTo>
                  <a:pt x="7957" y="61828"/>
                </a:lnTo>
                <a:lnTo>
                  <a:pt x="29657" y="29649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1125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 txBox="1"/>
          <p:nvPr/>
        </p:nvSpPr>
        <p:spPr>
          <a:xfrm>
            <a:off x="6477468" y="4861382"/>
            <a:ext cx="525780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660">
              <a:lnSpc>
                <a:spcPct val="100000"/>
              </a:lnSpc>
            </a:pP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Data  </a:t>
            </a:r>
            <a:r>
              <a:rPr sz="1400" spc="35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400" spc="30" dirty="0">
                <a:solidFill>
                  <a:srgbClr val="797979"/>
                </a:solidFill>
                <a:latin typeface="Calibri"/>
                <a:cs typeface="Calibri"/>
              </a:rPr>
              <a:t>cc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ess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4876895" y="30369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91136" y="0"/>
                </a:lnTo>
                <a:lnTo>
                  <a:pt x="182273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059159" y="2997568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4">
                <a:moveTo>
                  <a:pt x="0" y="0"/>
                </a:moveTo>
                <a:lnTo>
                  <a:pt x="0" y="67487"/>
                </a:lnTo>
                <a:lnTo>
                  <a:pt x="90017" y="33743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059168" y="2997560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4">
                <a:moveTo>
                  <a:pt x="90011" y="33745"/>
                </a:moveTo>
                <a:lnTo>
                  <a:pt x="0" y="0"/>
                </a:lnTo>
                <a:lnTo>
                  <a:pt x="0" y="67491"/>
                </a:lnTo>
                <a:lnTo>
                  <a:pt x="90011" y="33745"/>
                </a:lnTo>
                <a:close/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86871" y="2997568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4">
                <a:moveTo>
                  <a:pt x="90017" y="0"/>
                </a:moveTo>
                <a:lnTo>
                  <a:pt x="0" y="33743"/>
                </a:lnTo>
                <a:lnTo>
                  <a:pt x="90017" y="67487"/>
                </a:lnTo>
                <a:lnTo>
                  <a:pt x="90017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786883" y="2997560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4">
                <a:moveTo>
                  <a:pt x="0" y="33745"/>
                </a:moveTo>
                <a:lnTo>
                  <a:pt x="90011" y="67491"/>
                </a:lnTo>
                <a:lnTo>
                  <a:pt x="90011" y="0"/>
                </a:lnTo>
                <a:lnTo>
                  <a:pt x="0" y="33745"/>
                </a:lnTo>
                <a:close/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294579" y="30369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91136" y="0"/>
                </a:lnTo>
                <a:lnTo>
                  <a:pt x="182273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476847" y="2997568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4">
                <a:moveTo>
                  <a:pt x="0" y="0"/>
                </a:moveTo>
                <a:lnTo>
                  <a:pt x="0" y="67487"/>
                </a:lnTo>
                <a:lnTo>
                  <a:pt x="90004" y="33743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476853" y="2997560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4">
                <a:moveTo>
                  <a:pt x="90011" y="33745"/>
                </a:moveTo>
                <a:lnTo>
                  <a:pt x="0" y="0"/>
                </a:lnTo>
                <a:lnTo>
                  <a:pt x="0" y="67491"/>
                </a:lnTo>
                <a:lnTo>
                  <a:pt x="90011" y="33745"/>
                </a:lnTo>
                <a:close/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04559" y="2997568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4">
                <a:moveTo>
                  <a:pt x="90004" y="0"/>
                </a:moveTo>
                <a:lnTo>
                  <a:pt x="0" y="33743"/>
                </a:lnTo>
                <a:lnTo>
                  <a:pt x="90004" y="67487"/>
                </a:lnTo>
                <a:lnTo>
                  <a:pt x="90004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204567" y="2997560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4">
                <a:moveTo>
                  <a:pt x="0" y="33745"/>
                </a:moveTo>
                <a:lnTo>
                  <a:pt x="90011" y="67491"/>
                </a:lnTo>
                <a:lnTo>
                  <a:pt x="90011" y="0"/>
                </a:lnTo>
                <a:lnTo>
                  <a:pt x="0" y="33745"/>
                </a:lnTo>
                <a:close/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205947" y="5072921"/>
            <a:ext cx="384810" cy="0"/>
          </a:xfrm>
          <a:custGeom>
            <a:avLst/>
            <a:gdLst/>
            <a:ahLst/>
            <a:cxnLst/>
            <a:rect l="l" t="t" r="r" b="b"/>
            <a:pathLst>
              <a:path w="384809">
                <a:moveTo>
                  <a:pt x="0" y="0"/>
                </a:moveTo>
                <a:lnTo>
                  <a:pt x="192400" y="0"/>
                </a:lnTo>
                <a:lnTo>
                  <a:pt x="38480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590738" y="5033555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5">
                <a:moveTo>
                  <a:pt x="0" y="0"/>
                </a:moveTo>
                <a:lnTo>
                  <a:pt x="0" y="67487"/>
                </a:lnTo>
                <a:lnTo>
                  <a:pt x="90017" y="33743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590748" y="5033551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5">
                <a:moveTo>
                  <a:pt x="90011" y="33745"/>
                </a:moveTo>
                <a:lnTo>
                  <a:pt x="0" y="0"/>
                </a:lnTo>
                <a:lnTo>
                  <a:pt x="0" y="67491"/>
                </a:lnTo>
                <a:lnTo>
                  <a:pt x="90011" y="33745"/>
                </a:lnTo>
                <a:close/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115924" y="5033555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5">
                <a:moveTo>
                  <a:pt x="90017" y="0"/>
                </a:moveTo>
                <a:lnTo>
                  <a:pt x="0" y="33743"/>
                </a:lnTo>
                <a:lnTo>
                  <a:pt x="90017" y="67487"/>
                </a:lnTo>
                <a:lnTo>
                  <a:pt x="90017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115936" y="5033551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5">
                <a:moveTo>
                  <a:pt x="0" y="33745"/>
                </a:moveTo>
                <a:lnTo>
                  <a:pt x="90011" y="67491"/>
                </a:lnTo>
                <a:lnTo>
                  <a:pt x="90011" y="0"/>
                </a:lnTo>
                <a:lnTo>
                  <a:pt x="0" y="33745"/>
                </a:lnTo>
                <a:close/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41526" y="4049301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>
                <a:moveTo>
                  <a:pt x="0" y="0"/>
                </a:moveTo>
                <a:lnTo>
                  <a:pt x="334798" y="0"/>
                </a:lnTo>
                <a:lnTo>
                  <a:pt x="669597" y="0"/>
                </a:lnTo>
              </a:path>
            </a:pathLst>
          </a:custGeom>
          <a:ln w="11248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711119" y="4009936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69" h="67945">
                <a:moveTo>
                  <a:pt x="0" y="0"/>
                </a:moveTo>
                <a:lnTo>
                  <a:pt x="0" y="67487"/>
                </a:lnTo>
                <a:lnTo>
                  <a:pt x="90017" y="33743"/>
                </a:lnTo>
                <a:lnTo>
                  <a:pt x="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711123" y="4009931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69" h="67945">
                <a:moveTo>
                  <a:pt x="90011" y="33745"/>
                </a:moveTo>
                <a:lnTo>
                  <a:pt x="0" y="0"/>
                </a:lnTo>
                <a:lnTo>
                  <a:pt x="0" y="67491"/>
                </a:lnTo>
                <a:lnTo>
                  <a:pt x="90011" y="33745"/>
                </a:lnTo>
                <a:close/>
              </a:path>
            </a:pathLst>
          </a:custGeom>
          <a:ln w="11249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951507" y="4009936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69" h="67945">
                <a:moveTo>
                  <a:pt x="90017" y="0"/>
                </a:moveTo>
                <a:lnTo>
                  <a:pt x="0" y="33743"/>
                </a:lnTo>
                <a:lnTo>
                  <a:pt x="90017" y="67487"/>
                </a:lnTo>
                <a:lnTo>
                  <a:pt x="90017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951514" y="4009931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69" h="67945">
                <a:moveTo>
                  <a:pt x="0" y="33745"/>
                </a:moveTo>
                <a:lnTo>
                  <a:pt x="90011" y="67491"/>
                </a:lnTo>
                <a:lnTo>
                  <a:pt x="90011" y="0"/>
                </a:lnTo>
                <a:lnTo>
                  <a:pt x="0" y="33745"/>
                </a:lnTo>
                <a:close/>
              </a:path>
            </a:pathLst>
          </a:custGeom>
          <a:ln w="11249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163542" y="3149422"/>
            <a:ext cx="810260" cy="3948429"/>
          </a:xfrm>
          <a:custGeom>
            <a:avLst/>
            <a:gdLst/>
            <a:ahLst/>
            <a:cxnLst/>
            <a:rect l="l" t="t" r="r" b="b"/>
            <a:pathLst>
              <a:path w="810260" h="3948429">
                <a:moveTo>
                  <a:pt x="708850" y="0"/>
                </a:moveTo>
                <a:lnTo>
                  <a:pt x="101269" y="0"/>
                </a:lnTo>
                <a:lnTo>
                  <a:pt x="61850" y="7955"/>
                </a:lnTo>
                <a:lnTo>
                  <a:pt x="29660" y="29651"/>
                </a:lnTo>
                <a:lnTo>
                  <a:pt x="7958" y="61829"/>
                </a:lnTo>
                <a:lnTo>
                  <a:pt x="0" y="101231"/>
                </a:lnTo>
                <a:lnTo>
                  <a:pt x="0" y="3847007"/>
                </a:lnTo>
                <a:lnTo>
                  <a:pt x="7958" y="3886415"/>
                </a:lnTo>
                <a:lnTo>
                  <a:pt x="29660" y="3918592"/>
                </a:lnTo>
                <a:lnTo>
                  <a:pt x="61850" y="3940285"/>
                </a:lnTo>
                <a:lnTo>
                  <a:pt x="101269" y="3948239"/>
                </a:lnTo>
                <a:lnTo>
                  <a:pt x="708850" y="3948239"/>
                </a:lnTo>
                <a:lnTo>
                  <a:pt x="748262" y="3940285"/>
                </a:lnTo>
                <a:lnTo>
                  <a:pt x="780448" y="3918592"/>
                </a:lnTo>
                <a:lnTo>
                  <a:pt x="802149" y="3886415"/>
                </a:lnTo>
                <a:lnTo>
                  <a:pt x="810107" y="3847007"/>
                </a:lnTo>
                <a:lnTo>
                  <a:pt x="810107" y="101231"/>
                </a:lnTo>
                <a:lnTo>
                  <a:pt x="802149" y="61829"/>
                </a:lnTo>
                <a:lnTo>
                  <a:pt x="780448" y="29651"/>
                </a:lnTo>
                <a:lnTo>
                  <a:pt x="748262" y="7955"/>
                </a:lnTo>
                <a:lnTo>
                  <a:pt x="708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163552" y="3149416"/>
            <a:ext cx="810260" cy="3948429"/>
          </a:xfrm>
          <a:custGeom>
            <a:avLst/>
            <a:gdLst/>
            <a:ahLst/>
            <a:cxnLst/>
            <a:rect l="l" t="t" r="r" b="b"/>
            <a:pathLst>
              <a:path w="810260" h="3948429">
                <a:moveTo>
                  <a:pt x="101263" y="0"/>
                </a:moveTo>
                <a:lnTo>
                  <a:pt x="708842" y="0"/>
                </a:lnTo>
                <a:lnTo>
                  <a:pt x="748260" y="7955"/>
                </a:lnTo>
                <a:lnTo>
                  <a:pt x="780447" y="29649"/>
                </a:lnTo>
                <a:lnTo>
                  <a:pt x="802148" y="61828"/>
                </a:lnTo>
                <a:lnTo>
                  <a:pt x="810105" y="101237"/>
                </a:lnTo>
                <a:lnTo>
                  <a:pt x="810105" y="3847010"/>
                </a:lnTo>
                <a:lnTo>
                  <a:pt x="802148" y="3886418"/>
                </a:lnTo>
                <a:lnTo>
                  <a:pt x="780447" y="3918597"/>
                </a:lnTo>
                <a:lnTo>
                  <a:pt x="748260" y="3940292"/>
                </a:lnTo>
                <a:lnTo>
                  <a:pt x="708842" y="3948247"/>
                </a:lnTo>
                <a:lnTo>
                  <a:pt x="101263" y="3948247"/>
                </a:lnTo>
                <a:lnTo>
                  <a:pt x="61844" y="3940292"/>
                </a:lnTo>
                <a:lnTo>
                  <a:pt x="29657" y="3918597"/>
                </a:lnTo>
                <a:lnTo>
                  <a:pt x="7957" y="3886418"/>
                </a:lnTo>
                <a:lnTo>
                  <a:pt x="0" y="3847010"/>
                </a:lnTo>
                <a:lnTo>
                  <a:pt x="0" y="101237"/>
                </a:lnTo>
                <a:lnTo>
                  <a:pt x="7957" y="61828"/>
                </a:lnTo>
                <a:lnTo>
                  <a:pt x="29657" y="29649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1125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 txBox="1"/>
          <p:nvPr/>
        </p:nvSpPr>
        <p:spPr>
          <a:xfrm>
            <a:off x="4279334" y="4968243"/>
            <a:ext cx="56769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0" dirty="0">
                <a:solidFill>
                  <a:srgbClr val="797979"/>
                </a:solidFill>
                <a:latin typeface="Calibri"/>
                <a:cs typeface="Calibri"/>
              </a:rPr>
              <a:t>S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400" spc="30" dirty="0">
                <a:solidFill>
                  <a:srgbClr val="797979"/>
                </a:solidFill>
                <a:latin typeface="Calibri"/>
                <a:cs typeface="Calibri"/>
              </a:rPr>
              <a:t>vi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c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7" name="object 347"/>
          <p:cNvSpPr/>
          <p:nvPr/>
        </p:nvSpPr>
        <p:spPr>
          <a:xfrm>
            <a:off x="3864263" y="404930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91136" y="0"/>
                </a:lnTo>
                <a:lnTo>
                  <a:pt x="182273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046524" y="4009936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5">
                <a:moveTo>
                  <a:pt x="0" y="0"/>
                </a:moveTo>
                <a:lnTo>
                  <a:pt x="0" y="67487"/>
                </a:lnTo>
                <a:lnTo>
                  <a:pt x="90017" y="33743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046537" y="4009931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5">
                <a:moveTo>
                  <a:pt x="90011" y="33745"/>
                </a:moveTo>
                <a:lnTo>
                  <a:pt x="0" y="0"/>
                </a:lnTo>
                <a:lnTo>
                  <a:pt x="0" y="67491"/>
                </a:lnTo>
                <a:lnTo>
                  <a:pt x="90011" y="33745"/>
                </a:lnTo>
                <a:close/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774249" y="4009936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5">
                <a:moveTo>
                  <a:pt x="90004" y="0"/>
                </a:moveTo>
                <a:lnTo>
                  <a:pt x="0" y="33743"/>
                </a:lnTo>
                <a:lnTo>
                  <a:pt x="90004" y="67487"/>
                </a:lnTo>
                <a:lnTo>
                  <a:pt x="90004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774251" y="4009931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5">
                <a:moveTo>
                  <a:pt x="0" y="33745"/>
                </a:moveTo>
                <a:lnTo>
                  <a:pt x="90011" y="67491"/>
                </a:lnTo>
                <a:lnTo>
                  <a:pt x="90011" y="0"/>
                </a:lnTo>
                <a:lnTo>
                  <a:pt x="0" y="33745"/>
                </a:lnTo>
                <a:close/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864263" y="627651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91136" y="0"/>
                </a:lnTo>
                <a:lnTo>
                  <a:pt x="182273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046524" y="6237147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5">
                <a:moveTo>
                  <a:pt x="0" y="0"/>
                </a:moveTo>
                <a:lnTo>
                  <a:pt x="0" y="67500"/>
                </a:lnTo>
                <a:lnTo>
                  <a:pt x="90017" y="33743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046537" y="6237148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5">
                <a:moveTo>
                  <a:pt x="90011" y="33745"/>
                </a:moveTo>
                <a:lnTo>
                  <a:pt x="0" y="0"/>
                </a:lnTo>
                <a:lnTo>
                  <a:pt x="0" y="67491"/>
                </a:lnTo>
                <a:lnTo>
                  <a:pt x="90011" y="33745"/>
                </a:lnTo>
                <a:close/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774249" y="6237147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5">
                <a:moveTo>
                  <a:pt x="90004" y="0"/>
                </a:moveTo>
                <a:lnTo>
                  <a:pt x="0" y="33743"/>
                </a:lnTo>
                <a:lnTo>
                  <a:pt x="90004" y="67500"/>
                </a:lnTo>
                <a:lnTo>
                  <a:pt x="90004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774251" y="6237148"/>
            <a:ext cx="90170" cy="67945"/>
          </a:xfrm>
          <a:custGeom>
            <a:avLst/>
            <a:gdLst/>
            <a:ahLst/>
            <a:cxnLst/>
            <a:rect l="l" t="t" r="r" b="b"/>
            <a:pathLst>
              <a:path w="90170" h="67945">
                <a:moveTo>
                  <a:pt x="0" y="33745"/>
                </a:moveTo>
                <a:lnTo>
                  <a:pt x="90011" y="67491"/>
                </a:lnTo>
                <a:lnTo>
                  <a:pt x="90011" y="0"/>
                </a:lnTo>
                <a:lnTo>
                  <a:pt x="0" y="33745"/>
                </a:lnTo>
                <a:close/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5435">
              <a:lnSpc>
                <a:spcPct val="100000"/>
              </a:lnSpc>
            </a:pPr>
            <a:r>
              <a:rPr spc="-5" dirty="0">
                <a:solidFill>
                  <a:srgbClr val="58595B"/>
                </a:solidFill>
              </a:rPr>
              <a:t>Microservices: </a:t>
            </a:r>
            <a:r>
              <a:rPr spc="65" dirty="0"/>
              <a:t>The</a:t>
            </a:r>
            <a:r>
              <a:rPr spc="-434" dirty="0"/>
              <a:t> </a:t>
            </a:r>
            <a:r>
              <a:rPr spc="50" dirty="0"/>
              <a:t>Monolithic</a:t>
            </a:r>
          </a:p>
        </p:txBody>
      </p:sp>
      <p:sp>
        <p:nvSpPr>
          <p:cNvPr id="3" name="object 3"/>
          <p:cNvSpPr/>
          <p:nvPr/>
        </p:nvSpPr>
        <p:spPr>
          <a:xfrm>
            <a:off x="7054850" y="2622550"/>
            <a:ext cx="4114800" cy="5029200"/>
          </a:xfrm>
          <a:custGeom>
            <a:avLst/>
            <a:gdLst/>
            <a:ahLst/>
            <a:cxnLst/>
            <a:rect l="l" t="t" r="r" b="b"/>
            <a:pathLst>
              <a:path w="4114800" h="5029200">
                <a:moveTo>
                  <a:pt x="40005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4914900"/>
                </a:lnTo>
                <a:lnTo>
                  <a:pt x="8981" y="4959393"/>
                </a:lnTo>
                <a:lnTo>
                  <a:pt x="33475" y="4995724"/>
                </a:lnTo>
                <a:lnTo>
                  <a:pt x="69806" y="5020218"/>
                </a:lnTo>
                <a:lnTo>
                  <a:pt x="114300" y="5029200"/>
                </a:lnTo>
                <a:lnTo>
                  <a:pt x="4000500" y="5029200"/>
                </a:lnTo>
                <a:lnTo>
                  <a:pt x="4044993" y="5020218"/>
                </a:lnTo>
                <a:lnTo>
                  <a:pt x="4081324" y="4995724"/>
                </a:lnTo>
                <a:lnTo>
                  <a:pt x="4105818" y="4959393"/>
                </a:lnTo>
                <a:lnTo>
                  <a:pt x="4114800" y="4914900"/>
                </a:lnTo>
                <a:lnTo>
                  <a:pt x="4114800" y="114300"/>
                </a:lnTo>
                <a:lnTo>
                  <a:pt x="4105818" y="69806"/>
                </a:lnTo>
                <a:lnTo>
                  <a:pt x="4081324" y="33475"/>
                </a:lnTo>
                <a:lnTo>
                  <a:pt x="4044993" y="8981"/>
                </a:lnTo>
                <a:lnTo>
                  <a:pt x="4000500" y="0"/>
                </a:lnTo>
                <a:close/>
              </a:path>
            </a:pathLst>
          </a:custGeom>
          <a:solidFill>
            <a:srgbClr val="FFED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54850" y="2622550"/>
            <a:ext cx="4114800" cy="5029200"/>
          </a:xfrm>
          <a:custGeom>
            <a:avLst/>
            <a:gdLst/>
            <a:ahLst/>
            <a:cxnLst/>
            <a:rect l="l" t="t" r="r" b="b"/>
            <a:pathLst>
              <a:path w="4114800" h="5029200">
                <a:moveTo>
                  <a:pt x="114300" y="0"/>
                </a:moveTo>
                <a:lnTo>
                  <a:pt x="4000500" y="0"/>
                </a:lnTo>
                <a:lnTo>
                  <a:pt x="4044993" y="8981"/>
                </a:lnTo>
                <a:lnTo>
                  <a:pt x="4081324" y="33475"/>
                </a:lnTo>
                <a:lnTo>
                  <a:pt x="4105818" y="69806"/>
                </a:lnTo>
                <a:lnTo>
                  <a:pt x="4114800" y="114300"/>
                </a:lnTo>
                <a:lnTo>
                  <a:pt x="4114800" y="4914900"/>
                </a:lnTo>
                <a:lnTo>
                  <a:pt x="4105818" y="4959387"/>
                </a:lnTo>
                <a:lnTo>
                  <a:pt x="4081324" y="4995719"/>
                </a:lnTo>
                <a:lnTo>
                  <a:pt x="4044993" y="5020216"/>
                </a:lnTo>
                <a:lnTo>
                  <a:pt x="4000500" y="5029200"/>
                </a:lnTo>
                <a:lnTo>
                  <a:pt x="114300" y="5029200"/>
                </a:lnTo>
                <a:lnTo>
                  <a:pt x="69806" y="5020216"/>
                </a:lnTo>
                <a:lnTo>
                  <a:pt x="33475" y="4995719"/>
                </a:lnTo>
                <a:lnTo>
                  <a:pt x="8981" y="4959387"/>
                </a:lnTo>
                <a:lnTo>
                  <a:pt x="0" y="49149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0750" y="2965450"/>
            <a:ext cx="1371600" cy="800100"/>
          </a:xfrm>
          <a:custGeom>
            <a:avLst/>
            <a:gdLst/>
            <a:ahLst/>
            <a:cxnLst/>
            <a:rect l="l" t="t" r="r" b="b"/>
            <a:pathLst>
              <a:path w="1371600" h="800100">
                <a:moveTo>
                  <a:pt x="12573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685800"/>
                </a:lnTo>
                <a:lnTo>
                  <a:pt x="8981" y="730293"/>
                </a:lnTo>
                <a:lnTo>
                  <a:pt x="33475" y="766624"/>
                </a:lnTo>
                <a:lnTo>
                  <a:pt x="69806" y="791118"/>
                </a:lnTo>
                <a:lnTo>
                  <a:pt x="114300" y="800100"/>
                </a:lnTo>
                <a:lnTo>
                  <a:pt x="1257300" y="800100"/>
                </a:lnTo>
                <a:lnTo>
                  <a:pt x="1301793" y="791118"/>
                </a:lnTo>
                <a:lnTo>
                  <a:pt x="1338124" y="766624"/>
                </a:lnTo>
                <a:lnTo>
                  <a:pt x="1362618" y="730293"/>
                </a:lnTo>
                <a:lnTo>
                  <a:pt x="1371600" y="685800"/>
                </a:lnTo>
                <a:lnTo>
                  <a:pt x="1371600" y="114300"/>
                </a:lnTo>
                <a:lnTo>
                  <a:pt x="1362618" y="69806"/>
                </a:lnTo>
                <a:lnTo>
                  <a:pt x="1338124" y="33475"/>
                </a:lnTo>
                <a:lnTo>
                  <a:pt x="1301793" y="8981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40750" y="2965450"/>
            <a:ext cx="1371600" cy="800100"/>
          </a:xfrm>
          <a:custGeom>
            <a:avLst/>
            <a:gdLst/>
            <a:ahLst/>
            <a:cxnLst/>
            <a:rect l="l" t="t" r="r" b="b"/>
            <a:pathLst>
              <a:path w="1371600" h="800100">
                <a:moveTo>
                  <a:pt x="114300" y="0"/>
                </a:moveTo>
                <a:lnTo>
                  <a:pt x="1257300" y="0"/>
                </a:lnTo>
                <a:lnTo>
                  <a:pt x="1301793" y="8981"/>
                </a:lnTo>
                <a:lnTo>
                  <a:pt x="1338124" y="33475"/>
                </a:lnTo>
                <a:lnTo>
                  <a:pt x="1362618" y="69806"/>
                </a:lnTo>
                <a:lnTo>
                  <a:pt x="1371600" y="114300"/>
                </a:lnTo>
                <a:lnTo>
                  <a:pt x="1371600" y="685800"/>
                </a:lnTo>
                <a:lnTo>
                  <a:pt x="1362618" y="730293"/>
                </a:lnTo>
                <a:lnTo>
                  <a:pt x="1338124" y="766624"/>
                </a:lnTo>
                <a:lnTo>
                  <a:pt x="1301793" y="791118"/>
                </a:lnTo>
                <a:lnTo>
                  <a:pt x="1257300" y="800100"/>
                </a:lnTo>
                <a:lnTo>
                  <a:pt x="114300" y="800100"/>
                </a:lnTo>
                <a:lnTo>
                  <a:pt x="69806" y="791118"/>
                </a:lnTo>
                <a:lnTo>
                  <a:pt x="33475" y="766624"/>
                </a:lnTo>
                <a:lnTo>
                  <a:pt x="8981" y="730293"/>
                </a:lnTo>
                <a:lnTo>
                  <a:pt x="0" y="6858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15120" y="3187700"/>
            <a:ext cx="81026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solidFill>
                  <a:srgbClr val="797979"/>
                </a:solidFill>
                <a:latin typeface="Calibri"/>
                <a:cs typeface="Calibri"/>
              </a:rPr>
              <a:t>Acc</a:t>
            </a:r>
            <a:r>
              <a:rPr sz="1600" spc="40" dirty="0">
                <a:solidFill>
                  <a:srgbClr val="797979"/>
                </a:solidFill>
                <a:latin typeface="Calibri"/>
                <a:cs typeface="Calibri"/>
              </a:rPr>
              <a:t>ou</a:t>
            </a:r>
            <a:r>
              <a:rPr sz="1600" spc="30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797979"/>
                </a:solidFill>
                <a:latin typeface="Calibri"/>
                <a:cs typeface="Calibri"/>
              </a:rPr>
              <a:t>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06200" y="4673600"/>
            <a:ext cx="1028700" cy="800100"/>
          </a:xfrm>
          <a:custGeom>
            <a:avLst/>
            <a:gdLst/>
            <a:ahLst/>
            <a:cxnLst/>
            <a:rect l="l" t="t" r="r" b="b"/>
            <a:pathLst>
              <a:path w="1028700" h="800100">
                <a:moveTo>
                  <a:pt x="0" y="720090"/>
                </a:moveTo>
                <a:lnTo>
                  <a:pt x="0" y="80009"/>
                </a:lnTo>
                <a:lnTo>
                  <a:pt x="5580" y="68190"/>
                </a:lnTo>
                <a:lnTo>
                  <a:pt x="47828" y="46287"/>
                </a:lnTo>
                <a:lnTo>
                  <a:pt x="126210" y="27524"/>
                </a:lnTo>
                <a:lnTo>
                  <a:pt x="176958" y="19631"/>
                </a:lnTo>
                <a:lnTo>
                  <a:pt x="234345" y="12894"/>
                </a:lnTo>
                <a:lnTo>
                  <a:pt x="297576" y="7439"/>
                </a:lnTo>
                <a:lnTo>
                  <a:pt x="365852" y="3388"/>
                </a:lnTo>
                <a:lnTo>
                  <a:pt x="438376" y="867"/>
                </a:lnTo>
                <a:lnTo>
                  <a:pt x="514350" y="0"/>
                </a:lnTo>
                <a:lnTo>
                  <a:pt x="590323" y="867"/>
                </a:lnTo>
                <a:lnTo>
                  <a:pt x="662847" y="3388"/>
                </a:lnTo>
                <a:lnTo>
                  <a:pt x="731123" y="7439"/>
                </a:lnTo>
                <a:lnTo>
                  <a:pt x="794354" y="12894"/>
                </a:lnTo>
                <a:lnTo>
                  <a:pt x="851741" y="19631"/>
                </a:lnTo>
                <a:lnTo>
                  <a:pt x="902489" y="27524"/>
                </a:lnTo>
                <a:lnTo>
                  <a:pt x="945798" y="36451"/>
                </a:lnTo>
                <a:lnTo>
                  <a:pt x="1006911" y="56908"/>
                </a:lnTo>
                <a:lnTo>
                  <a:pt x="1028700" y="80009"/>
                </a:lnTo>
                <a:lnTo>
                  <a:pt x="1028700" y="720090"/>
                </a:lnTo>
                <a:lnTo>
                  <a:pt x="980871" y="753812"/>
                </a:lnTo>
                <a:lnTo>
                  <a:pt x="902489" y="772575"/>
                </a:lnTo>
                <a:lnTo>
                  <a:pt x="851741" y="780468"/>
                </a:lnTo>
                <a:lnTo>
                  <a:pt x="794354" y="787205"/>
                </a:lnTo>
                <a:lnTo>
                  <a:pt x="731123" y="792660"/>
                </a:lnTo>
                <a:lnTo>
                  <a:pt x="662847" y="796711"/>
                </a:lnTo>
                <a:lnTo>
                  <a:pt x="590323" y="799232"/>
                </a:lnTo>
                <a:lnTo>
                  <a:pt x="514350" y="800100"/>
                </a:lnTo>
                <a:lnTo>
                  <a:pt x="438376" y="799232"/>
                </a:lnTo>
                <a:lnTo>
                  <a:pt x="365852" y="796711"/>
                </a:lnTo>
                <a:lnTo>
                  <a:pt x="297576" y="792660"/>
                </a:lnTo>
                <a:lnTo>
                  <a:pt x="234345" y="787205"/>
                </a:lnTo>
                <a:lnTo>
                  <a:pt x="176958" y="780468"/>
                </a:lnTo>
                <a:lnTo>
                  <a:pt x="126210" y="772575"/>
                </a:lnTo>
                <a:lnTo>
                  <a:pt x="82901" y="763648"/>
                </a:lnTo>
                <a:lnTo>
                  <a:pt x="21788" y="743191"/>
                </a:lnTo>
                <a:lnTo>
                  <a:pt x="0" y="720090"/>
                </a:lnTo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06200" y="4753609"/>
            <a:ext cx="1028700" cy="80010"/>
          </a:xfrm>
          <a:custGeom>
            <a:avLst/>
            <a:gdLst/>
            <a:ahLst/>
            <a:cxnLst/>
            <a:rect l="l" t="t" r="r" b="b"/>
            <a:pathLst>
              <a:path w="1028700" h="80010">
                <a:moveTo>
                  <a:pt x="0" y="0"/>
                </a:moveTo>
                <a:lnTo>
                  <a:pt x="47828" y="33722"/>
                </a:lnTo>
                <a:lnTo>
                  <a:pt x="126210" y="52485"/>
                </a:lnTo>
                <a:lnTo>
                  <a:pt x="176958" y="60378"/>
                </a:lnTo>
                <a:lnTo>
                  <a:pt x="234345" y="67115"/>
                </a:lnTo>
                <a:lnTo>
                  <a:pt x="297576" y="72570"/>
                </a:lnTo>
                <a:lnTo>
                  <a:pt x="365852" y="76621"/>
                </a:lnTo>
                <a:lnTo>
                  <a:pt x="438376" y="79142"/>
                </a:lnTo>
                <a:lnTo>
                  <a:pt x="514350" y="80010"/>
                </a:lnTo>
                <a:lnTo>
                  <a:pt x="590323" y="79142"/>
                </a:lnTo>
                <a:lnTo>
                  <a:pt x="662847" y="76621"/>
                </a:lnTo>
                <a:lnTo>
                  <a:pt x="731123" y="72570"/>
                </a:lnTo>
                <a:lnTo>
                  <a:pt x="794354" y="67115"/>
                </a:lnTo>
                <a:lnTo>
                  <a:pt x="851741" y="60378"/>
                </a:lnTo>
                <a:lnTo>
                  <a:pt x="902489" y="52485"/>
                </a:lnTo>
                <a:lnTo>
                  <a:pt x="945798" y="43558"/>
                </a:lnTo>
                <a:lnTo>
                  <a:pt x="1006911" y="23101"/>
                </a:lnTo>
                <a:lnTo>
                  <a:pt x="1023119" y="11819"/>
                </a:lnTo>
                <a:lnTo>
                  <a:pt x="1028700" y="0"/>
                </a:lnTo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11102" y="4942204"/>
            <a:ext cx="8191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45" dirty="0">
                <a:solidFill>
                  <a:srgbClr val="797979"/>
                </a:solidFill>
                <a:latin typeface="Calibri"/>
                <a:cs typeface="Calibri"/>
              </a:rPr>
              <a:t>D</a:t>
            </a:r>
            <a:r>
              <a:rPr sz="1600" spc="25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600" spc="10" dirty="0">
                <a:solidFill>
                  <a:srgbClr val="797979"/>
                </a:solidFill>
                <a:latin typeface="Calibri"/>
                <a:cs typeface="Calibri"/>
              </a:rPr>
              <a:t>tabase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40750" y="6623050"/>
            <a:ext cx="1371600" cy="800100"/>
          </a:xfrm>
          <a:custGeom>
            <a:avLst/>
            <a:gdLst/>
            <a:ahLst/>
            <a:cxnLst/>
            <a:rect l="l" t="t" r="r" b="b"/>
            <a:pathLst>
              <a:path w="1371600" h="800100">
                <a:moveTo>
                  <a:pt x="12573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685800"/>
                </a:lnTo>
                <a:lnTo>
                  <a:pt x="8981" y="730293"/>
                </a:lnTo>
                <a:lnTo>
                  <a:pt x="33475" y="766624"/>
                </a:lnTo>
                <a:lnTo>
                  <a:pt x="69806" y="791118"/>
                </a:lnTo>
                <a:lnTo>
                  <a:pt x="114300" y="800100"/>
                </a:lnTo>
                <a:lnTo>
                  <a:pt x="1257300" y="800100"/>
                </a:lnTo>
                <a:lnTo>
                  <a:pt x="1301793" y="791118"/>
                </a:lnTo>
                <a:lnTo>
                  <a:pt x="1338124" y="766624"/>
                </a:lnTo>
                <a:lnTo>
                  <a:pt x="1362618" y="730293"/>
                </a:lnTo>
                <a:lnTo>
                  <a:pt x="1371600" y="685800"/>
                </a:lnTo>
                <a:lnTo>
                  <a:pt x="1371600" y="114300"/>
                </a:lnTo>
                <a:lnTo>
                  <a:pt x="1362618" y="69806"/>
                </a:lnTo>
                <a:lnTo>
                  <a:pt x="1338124" y="33475"/>
                </a:lnTo>
                <a:lnTo>
                  <a:pt x="1301793" y="8981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40750" y="6623050"/>
            <a:ext cx="1371600" cy="800100"/>
          </a:xfrm>
          <a:custGeom>
            <a:avLst/>
            <a:gdLst/>
            <a:ahLst/>
            <a:cxnLst/>
            <a:rect l="l" t="t" r="r" b="b"/>
            <a:pathLst>
              <a:path w="1371600" h="800100">
                <a:moveTo>
                  <a:pt x="114300" y="0"/>
                </a:moveTo>
                <a:lnTo>
                  <a:pt x="1257300" y="0"/>
                </a:lnTo>
                <a:lnTo>
                  <a:pt x="1301793" y="8981"/>
                </a:lnTo>
                <a:lnTo>
                  <a:pt x="1338124" y="33475"/>
                </a:lnTo>
                <a:lnTo>
                  <a:pt x="1362618" y="69806"/>
                </a:lnTo>
                <a:lnTo>
                  <a:pt x="1371600" y="114300"/>
                </a:lnTo>
                <a:lnTo>
                  <a:pt x="1371600" y="685800"/>
                </a:lnTo>
                <a:lnTo>
                  <a:pt x="1362618" y="730293"/>
                </a:lnTo>
                <a:lnTo>
                  <a:pt x="1338124" y="766624"/>
                </a:lnTo>
                <a:lnTo>
                  <a:pt x="1301793" y="791118"/>
                </a:lnTo>
                <a:lnTo>
                  <a:pt x="1257300" y="800100"/>
                </a:lnTo>
                <a:lnTo>
                  <a:pt x="114300" y="800100"/>
                </a:lnTo>
                <a:lnTo>
                  <a:pt x="69806" y="791118"/>
                </a:lnTo>
                <a:lnTo>
                  <a:pt x="33475" y="766624"/>
                </a:lnTo>
                <a:lnTo>
                  <a:pt x="8981" y="730293"/>
                </a:lnTo>
                <a:lnTo>
                  <a:pt x="0" y="6858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33104" y="6845300"/>
            <a:ext cx="77470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97979"/>
                </a:solidFill>
                <a:latin typeface="Calibri"/>
                <a:cs typeface="Calibri"/>
              </a:rPr>
              <a:t>P</a:t>
            </a:r>
            <a:r>
              <a:rPr sz="1600" spc="-55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600" spc="45" dirty="0">
                <a:solidFill>
                  <a:srgbClr val="797979"/>
                </a:solidFill>
                <a:latin typeface="Calibri"/>
                <a:cs typeface="Calibri"/>
              </a:rPr>
              <a:t>odu</a:t>
            </a:r>
            <a:r>
              <a:rPr sz="1600" spc="50" dirty="0">
                <a:solidFill>
                  <a:srgbClr val="797979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797979"/>
                </a:solidFill>
                <a:latin typeface="Calibri"/>
                <a:cs typeface="Calibri"/>
              </a:rPr>
              <a:t>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40750" y="5708650"/>
            <a:ext cx="1371600" cy="800100"/>
          </a:xfrm>
          <a:custGeom>
            <a:avLst/>
            <a:gdLst/>
            <a:ahLst/>
            <a:cxnLst/>
            <a:rect l="l" t="t" r="r" b="b"/>
            <a:pathLst>
              <a:path w="1371600" h="800100">
                <a:moveTo>
                  <a:pt x="12573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685800"/>
                </a:lnTo>
                <a:lnTo>
                  <a:pt x="8981" y="730293"/>
                </a:lnTo>
                <a:lnTo>
                  <a:pt x="33475" y="766624"/>
                </a:lnTo>
                <a:lnTo>
                  <a:pt x="69806" y="791118"/>
                </a:lnTo>
                <a:lnTo>
                  <a:pt x="114300" y="800100"/>
                </a:lnTo>
                <a:lnTo>
                  <a:pt x="1257300" y="800100"/>
                </a:lnTo>
                <a:lnTo>
                  <a:pt x="1301793" y="791118"/>
                </a:lnTo>
                <a:lnTo>
                  <a:pt x="1338124" y="766624"/>
                </a:lnTo>
                <a:lnTo>
                  <a:pt x="1362618" y="730293"/>
                </a:lnTo>
                <a:lnTo>
                  <a:pt x="1371600" y="685800"/>
                </a:lnTo>
                <a:lnTo>
                  <a:pt x="1371600" y="114300"/>
                </a:lnTo>
                <a:lnTo>
                  <a:pt x="1362618" y="69806"/>
                </a:lnTo>
                <a:lnTo>
                  <a:pt x="1338124" y="33475"/>
                </a:lnTo>
                <a:lnTo>
                  <a:pt x="1301793" y="8981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40750" y="5708650"/>
            <a:ext cx="1371600" cy="800100"/>
          </a:xfrm>
          <a:custGeom>
            <a:avLst/>
            <a:gdLst/>
            <a:ahLst/>
            <a:cxnLst/>
            <a:rect l="l" t="t" r="r" b="b"/>
            <a:pathLst>
              <a:path w="1371600" h="800100">
                <a:moveTo>
                  <a:pt x="114300" y="0"/>
                </a:moveTo>
                <a:lnTo>
                  <a:pt x="1257300" y="0"/>
                </a:lnTo>
                <a:lnTo>
                  <a:pt x="1301793" y="8981"/>
                </a:lnTo>
                <a:lnTo>
                  <a:pt x="1338124" y="33475"/>
                </a:lnTo>
                <a:lnTo>
                  <a:pt x="1362618" y="69806"/>
                </a:lnTo>
                <a:lnTo>
                  <a:pt x="1371600" y="114300"/>
                </a:lnTo>
                <a:lnTo>
                  <a:pt x="1371600" y="685800"/>
                </a:lnTo>
                <a:lnTo>
                  <a:pt x="1362618" y="730293"/>
                </a:lnTo>
                <a:lnTo>
                  <a:pt x="1338124" y="766624"/>
                </a:lnTo>
                <a:lnTo>
                  <a:pt x="1301793" y="791118"/>
                </a:lnTo>
                <a:lnTo>
                  <a:pt x="1257300" y="800100"/>
                </a:lnTo>
                <a:lnTo>
                  <a:pt x="114300" y="800100"/>
                </a:lnTo>
                <a:lnTo>
                  <a:pt x="69806" y="791118"/>
                </a:lnTo>
                <a:lnTo>
                  <a:pt x="33475" y="766624"/>
                </a:lnTo>
                <a:lnTo>
                  <a:pt x="8981" y="730293"/>
                </a:lnTo>
                <a:lnTo>
                  <a:pt x="0" y="6858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99982" y="5930900"/>
            <a:ext cx="84074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97979"/>
                </a:solidFill>
                <a:latin typeface="Calibri"/>
                <a:cs typeface="Calibri"/>
              </a:rPr>
              <a:t>I</a:t>
            </a:r>
            <a:r>
              <a:rPr sz="1600" spc="20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sz="1600" spc="25" dirty="0">
                <a:solidFill>
                  <a:srgbClr val="797979"/>
                </a:solidFill>
                <a:latin typeface="Calibri"/>
                <a:cs typeface="Calibri"/>
              </a:rPr>
              <a:t>ve</a:t>
            </a:r>
            <a:r>
              <a:rPr sz="1600" spc="15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sz="1600" spc="-20" dirty="0">
                <a:solidFill>
                  <a:srgbClr val="797979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797979"/>
                </a:solidFill>
                <a:latin typeface="Calibri"/>
                <a:cs typeface="Calibri"/>
              </a:rPr>
              <a:t>o</a:t>
            </a:r>
            <a:r>
              <a:rPr sz="1600" spc="40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600" spc="25" dirty="0">
                <a:solidFill>
                  <a:srgbClr val="797979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40750" y="4794250"/>
            <a:ext cx="1371600" cy="800100"/>
          </a:xfrm>
          <a:custGeom>
            <a:avLst/>
            <a:gdLst/>
            <a:ahLst/>
            <a:cxnLst/>
            <a:rect l="l" t="t" r="r" b="b"/>
            <a:pathLst>
              <a:path w="1371600" h="800100">
                <a:moveTo>
                  <a:pt x="12573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685800"/>
                </a:lnTo>
                <a:lnTo>
                  <a:pt x="8981" y="730293"/>
                </a:lnTo>
                <a:lnTo>
                  <a:pt x="33475" y="766624"/>
                </a:lnTo>
                <a:lnTo>
                  <a:pt x="69806" y="791118"/>
                </a:lnTo>
                <a:lnTo>
                  <a:pt x="114300" y="800100"/>
                </a:lnTo>
                <a:lnTo>
                  <a:pt x="1257300" y="800100"/>
                </a:lnTo>
                <a:lnTo>
                  <a:pt x="1301793" y="791118"/>
                </a:lnTo>
                <a:lnTo>
                  <a:pt x="1338124" y="766624"/>
                </a:lnTo>
                <a:lnTo>
                  <a:pt x="1362618" y="730293"/>
                </a:lnTo>
                <a:lnTo>
                  <a:pt x="1371600" y="685800"/>
                </a:lnTo>
                <a:lnTo>
                  <a:pt x="1371600" y="114300"/>
                </a:lnTo>
                <a:lnTo>
                  <a:pt x="1362618" y="69806"/>
                </a:lnTo>
                <a:lnTo>
                  <a:pt x="1338124" y="33475"/>
                </a:lnTo>
                <a:lnTo>
                  <a:pt x="1301793" y="8981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40750" y="4794250"/>
            <a:ext cx="1371600" cy="800100"/>
          </a:xfrm>
          <a:custGeom>
            <a:avLst/>
            <a:gdLst/>
            <a:ahLst/>
            <a:cxnLst/>
            <a:rect l="l" t="t" r="r" b="b"/>
            <a:pathLst>
              <a:path w="1371600" h="800100">
                <a:moveTo>
                  <a:pt x="114300" y="0"/>
                </a:moveTo>
                <a:lnTo>
                  <a:pt x="1257300" y="0"/>
                </a:lnTo>
                <a:lnTo>
                  <a:pt x="1301793" y="8981"/>
                </a:lnTo>
                <a:lnTo>
                  <a:pt x="1338124" y="33475"/>
                </a:lnTo>
                <a:lnTo>
                  <a:pt x="1362618" y="69806"/>
                </a:lnTo>
                <a:lnTo>
                  <a:pt x="1371600" y="114300"/>
                </a:lnTo>
                <a:lnTo>
                  <a:pt x="1371600" y="685800"/>
                </a:lnTo>
                <a:lnTo>
                  <a:pt x="1362618" y="730293"/>
                </a:lnTo>
                <a:lnTo>
                  <a:pt x="1338124" y="766624"/>
                </a:lnTo>
                <a:lnTo>
                  <a:pt x="1301793" y="791118"/>
                </a:lnTo>
                <a:lnTo>
                  <a:pt x="1257300" y="800100"/>
                </a:lnTo>
                <a:lnTo>
                  <a:pt x="114300" y="800100"/>
                </a:lnTo>
                <a:lnTo>
                  <a:pt x="69806" y="791118"/>
                </a:lnTo>
                <a:lnTo>
                  <a:pt x="33475" y="766624"/>
                </a:lnTo>
                <a:lnTo>
                  <a:pt x="8981" y="730293"/>
                </a:lnTo>
                <a:lnTo>
                  <a:pt x="0" y="6858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16771" y="5016500"/>
            <a:ext cx="100711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97979"/>
                </a:solidFill>
                <a:latin typeface="Calibri"/>
                <a:cs typeface="Calibri"/>
              </a:rPr>
              <a:t>P</a:t>
            </a:r>
            <a:r>
              <a:rPr sz="1600" spc="-55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600" spc="25" dirty="0">
                <a:solidFill>
                  <a:srgbClr val="797979"/>
                </a:solidFill>
                <a:latin typeface="Calibri"/>
                <a:cs typeface="Calibri"/>
              </a:rPr>
              <a:t>omotions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48400" y="23876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4457700"/>
                </a:lnTo>
                <a:lnTo>
                  <a:pt x="0" y="5257800"/>
                </a:lnTo>
                <a:lnTo>
                  <a:pt x="0" y="5486400"/>
                </a:lnTo>
              </a:path>
            </a:pathLst>
          </a:custGeom>
          <a:ln w="25400">
            <a:solidFill>
              <a:srgbClr val="0096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83249" y="7772400"/>
            <a:ext cx="70548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96FF"/>
                </a:solidFill>
                <a:latin typeface="Calibri"/>
                <a:cs typeface="Calibri"/>
              </a:rPr>
              <a:t>Internet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76700" y="3302000"/>
            <a:ext cx="1714500" cy="1333500"/>
          </a:xfrm>
          <a:custGeom>
            <a:avLst/>
            <a:gdLst/>
            <a:ahLst/>
            <a:cxnLst/>
            <a:rect l="l" t="t" r="r" b="b"/>
            <a:pathLst>
              <a:path w="1714500" h="1333500">
                <a:moveTo>
                  <a:pt x="0" y="0"/>
                </a:moveTo>
                <a:lnTo>
                  <a:pt x="1714500" y="0"/>
                </a:lnTo>
                <a:lnTo>
                  <a:pt x="17145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54450" y="4756150"/>
            <a:ext cx="2171700" cy="457200"/>
          </a:xfrm>
          <a:custGeom>
            <a:avLst/>
            <a:gdLst/>
            <a:ahLst/>
            <a:cxnLst/>
            <a:rect l="l" t="t" r="r" b="b"/>
            <a:pathLst>
              <a:path w="2171700" h="457200">
                <a:moveTo>
                  <a:pt x="0" y="0"/>
                </a:moveTo>
                <a:lnTo>
                  <a:pt x="2171700" y="0"/>
                </a:lnTo>
                <a:lnTo>
                  <a:pt x="21717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1203" y="4743450"/>
            <a:ext cx="2180590" cy="12700"/>
          </a:xfrm>
          <a:custGeom>
            <a:avLst/>
            <a:gdLst/>
            <a:ahLst/>
            <a:cxnLst/>
            <a:rect l="l" t="t" r="r" b="b"/>
            <a:pathLst>
              <a:path w="2180590" h="12700">
                <a:moveTo>
                  <a:pt x="0" y="0"/>
                </a:moveTo>
                <a:lnTo>
                  <a:pt x="2180361" y="0"/>
                </a:lnTo>
                <a:lnTo>
                  <a:pt x="2180361" y="12712"/>
                </a:lnTo>
                <a:lnTo>
                  <a:pt x="0" y="12712"/>
                </a:lnTo>
                <a:lnTo>
                  <a:pt x="0" y="0"/>
                </a:lnTo>
                <a:close/>
              </a:path>
            </a:pathLst>
          </a:custGeom>
          <a:solidFill>
            <a:srgbClr val="929292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41381" y="5207000"/>
            <a:ext cx="2182495" cy="3810"/>
          </a:xfrm>
          <a:custGeom>
            <a:avLst/>
            <a:gdLst/>
            <a:ahLst/>
            <a:cxnLst/>
            <a:rect l="l" t="t" r="r" b="b"/>
            <a:pathLst>
              <a:path w="2182495" h="3810">
                <a:moveTo>
                  <a:pt x="2182126" y="0"/>
                </a:moveTo>
                <a:lnTo>
                  <a:pt x="0" y="3467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42791" y="4747005"/>
            <a:ext cx="2176145" cy="635"/>
          </a:xfrm>
          <a:custGeom>
            <a:avLst/>
            <a:gdLst/>
            <a:ahLst/>
            <a:cxnLst/>
            <a:rect l="l" t="t" r="r" b="b"/>
            <a:pathLst>
              <a:path w="2176145" h="635">
                <a:moveTo>
                  <a:pt x="0" y="546"/>
                </a:moveTo>
                <a:lnTo>
                  <a:pt x="217570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52532" y="5205755"/>
            <a:ext cx="2172970" cy="3810"/>
          </a:xfrm>
          <a:custGeom>
            <a:avLst/>
            <a:gdLst/>
            <a:ahLst/>
            <a:cxnLst/>
            <a:rect l="l" t="t" r="r" b="b"/>
            <a:pathLst>
              <a:path w="2172970" h="3810">
                <a:moveTo>
                  <a:pt x="2172563" y="0"/>
                </a:moveTo>
                <a:lnTo>
                  <a:pt x="0" y="3517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49585" y="2946400"/>
            <a:ext cx="4583214" cy="448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35081" y="3733800"/>
            <a:ext cx="572770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spc="20" dirty="0">
                <a:solidFill>
                  <a:srgbClr val="0096FF"/>
                </a:solidFill>
                <a:latin typeface="Calibri"/>
                <a:cs typeface="Calibri"/>
              </a:rPr>
              <a:t>Acc</a:t>
            </a:r>
            <a:r>
              <a:rPr sz="1300" spc="30" dirty="0">
                <a:solidFill>
                  <a:srgbClr val="0096FF"/>
                </a:solidFill>
                <a:latin typeface="Calibri"/>
                <a:cs typeface="Calibri"/>
              </a:rPr>
              <a:t>ou</a:t>
            </a:r>
            <a:r>
              <a:rPr sz="1300" spc="20" dirty="0">
                <a:solidFill>
                  <a:srgbClr val="0096FF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0096FF"/>
                </a:solidFill>
                <a:latin typeface="Calibri"/>
                <a:cs typeface="Calibri"/>
              </a:rPr>
              <a:t>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51883" y="3378174"/>
            <a:ext cx="299720" cy="635"/>
          </a:xfrm>
          <a:custGeom>
            <a:avLst/>
            <a:gdLst/>
            <a:ahLst/>
            <a:cxnLst/>
            <a:rect l="l" t="t" r="r" b="b"/>
            <a:pathLst>
              <a:path w="299720" h="635">
                <a:moveTo>
                  <a:pt x="0" y="0"/>
                </a:moveTo>
                <a:lnTo>
                  <a:pt x="299593" y="62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3970" y="3367785"/>
            <a:ext cx="4445" cy="306070"/>
          </a:xfrm>
          <a:custGeom>
            <a:avLst/>
            <a:gdLst/>
            <a:ahLst/>
            <a:cxnLst/>
            <a:rect l="l" t="t" r="r" b="b"/>
            <a:pathLst>
              <a:path w="4445" h="306070">
                <a:moveTo>
                  <a:pt x="4127" y="0"/>
                </a:moveTo>
                <a:lnTo>
                  <a:pt x="0" y="306057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56608" y="3658108"/>
            <a:ext cx="295910" cy="6350"/>
          </a:xfrm>
          <a:custGeom>
            <a:avLst/>
            <a:gdLst/>
            <a:ahLst/>
            <a:cxnLst/>
            <a:rect l="l" t="t" r="r" b="b"/>
            <a:pathLst>
              <a:path w="295910" h="6350">
                <a:moveTo>
                  <a:pt x="295554" y="5854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62412" y="3368865"/>
            <a:ext cx="1270" cy="293370"/>
          </a:xfrm>
          <a:custGeom>
            <a:avLst/>
            <a:gdLst/>
            <a:ahLst/>
            <a:cxnLst/>
            <a:rect l="l" t="t" r="r" b="b"/>
            <a:pathLst>
              <a:path w="1270" h="293370">
                <a:moveTo>
                  <a:pt x="1231" y="292823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53471" y="3375736"/>
            <a:ext cx="296545" cy="1270"/>
          </a:xfrm>
          <a:custGeom>
            <a:avLst/>
            <a:gdLst/>
            <a:ahLst/>
            <a:cxnLst/>
            <a:rect l="l" t="t" r="r" b="b"/>
            <a:pathLst>
              <a:path w="296545" h="1270">
                <a:moveTo>
                  <a:pt x="0" y="736"/>
                </a:moveTo>
                <a:lnTo>
                  <a:pt x="29607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46421" y="3366211"/>
            <a:ext cx="4445" cy="296545"/>
          </a:xfrm>
          <a:custGeom>
            <a:avLst/>
            <a:gdLst/>
            <a:ahLst/>
            <a:cxnLst/>
            <a:rect l="l" t="t" r="r" b="b"/>
            <a:pathLst>
              <a:path w="4445" h="296545">
                <a:moveTo>
                  <a:pt x="3949" y="0"/>
                </a:moveTo>
                <a:lnTo>
                  <a:pt x="0" y="296011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65193" y="3657637"/>
            <a:ext cx="288925" cy="6350"/>
          </a:xfrm>
          <a:custGeom>
            <a:avLst/>
            <a:gdLst/>
            <a:ahLst/>
            <a:cxnLst/>
            <a:rect l="l" t="t" r="r" b="b"/>
            <a:pathLst>
              <a:path w="288925" h="6350">
                <a:moveTo>
                  <a:pt x="288531" y="6223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62742" y="3376612"/>
            <a:ext cx="1905" cy="283845"/>
          </a:xfrm>
          <a:custGeom>
            <a:avLst/>
            <a:gdLst/>
            <a:ahLst/>
            <a:cxnLst/>
            <a:rect l="l" t="t" r="r" b="b"/>
            <a:pathLst>
              <a:path w="1904" h="283845">
                <a:moveTo>
                  <a:pt x="1549" y="283502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76750" y="34480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18926" y="3423018"/>
            <a:ext cx="2540" cy="18415"/>
          </a:xfrm>
          <a:custGeom>
            <a:avLst/>
            <a:gdLst/>
            <a:ahLst/>
            <a:cxnLst/>
            <a:rect l="l" t="t" r="r" b="b"/>
            <a:pathLst>
              <a:path w="2539" h="18414">
                <a:moveTo>
                  <a:pt x="0" y="0"/>
                </a:moveTo>
                <a:lnTo>
                  <a:pt x="2057" y="18275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16996" y="3436149"/>
            <a:ext cx="34290" cy="13970"/>
          </a:xfrm>
          <a:custGeom>
            <a:avLst/>
            <a:gdLst/>
            <a:ahLst/>
            <a:cxnLst/>
            <a:rect l="l" t="t" r="r" b="b"/>
            <a:pathLst>
              <a:path w="34289" h="13970">
                <a:moveTo>
                  <a:pt x="0" y="0"/>
                </a:moveTo>
                <a:lnTo>
                  <a:pt x="34124" y="1347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22101" y="3440150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732" y="0"/>
                </a:moveTo>
                <a:lnTo>
                  <a:pt x="0" y="2457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26737" y="3450844"/>
            <a:ext cx="13970" cy="20320"/>
          </a:xfrm>
          <a:custGeom>
            <a:avLst/>
            <a:gdLst/>
            <a:ahLst/>
            <a:cxnLst/>
            <a:rect l="l" t="t" r="r" b="b"/>
            <a:pathLst>
              <a:path w="13970" h="20320">
                <a:moveTo>
                  <a:pt x="0" y="0"/>
                </a:moveTo>
                <a:lnTo>
                  <a:pt x="13957" y="20256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19181" y="3451733"/>
            <a:ext cx="20955" cy="14604"/>
          </a:xfrm>
          <a:custGeom>
            <a:avLst/>
            <a:gdLst/>
            <a:ahLst/>
            <a:cxnLst/>
            <a:rect l="l" t="t" r="r" b="b"/>
            <a:pathLst>
              <a:path w="20954" h="14604">
                <a:moveTo>
                  <a:pt x="20396" y="14516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06709" y="3450450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9240" y="0"/>
                </a:moveTo>
                <a:lnTo>
                  <a:pt x="0" y="19621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07598" y="3447783"/>
            <a:ext cx="13335" cy="26034"/>
          </a:xfrm>
          <a:custGeom>
            <a:avLst/>
            <a:gdLst/>
            <a:ahLst/>
            <a:cxnLst/>
            <a:rect l="l" t="t" r="r" b="b"/>
            <a:pathLst>
              <a:path w="13335" h="26035">
                <a:moveTo>
                  <a:pt x="0" y="25628"/>
                </a:moveTo>
                <a:lnTo>
                  <a:pt x="13258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97959" y="3436048"/>
            <a:ext cx="27305" cy="22225"/>
          </a:xfrm>
          <a:custGeom>
            <a:avLst/>
            <a:gdLst/>
            <a:ahLst/>
            <a:cxnLst/>
            <a:rect l="l" t="t" r="r" b="b"/>
            <a:pathLst>
              <a:path w="27304" h="22225">
                <a:moveTo>
                  <a:pt x="26797" y="21971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97070" y="3438258"/>
            <a:ext cx="23495" cy="12700"/>
          </a:xfrm>
          <a:custGeom>
            <a:avLst/>
            <a:gdLst/>
            <a:ahLst/>
            <a:cxnLst/>
            <a:rect l="l" t="t" r="r" b="b"/>
            <a:pathLst>
              <a:path w="23495" h="12700">
                <a:moveTo>
                  <a:pt x="0" y="0"/>
                </a:moveTo>
                <a:lnTo>
                  <a:pt x="23279" y="12445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09668" y="3418294"/>
            <a:ext cx="15240" cy="31750"/>
          </a:xfrm>
          <a:custGeom>
            <a:avLst/>
            <a:gdLst/>
            <a:ahLst/>
            <a:cxnLst/>
            <a:rect l="l" t="t" r="r" b="b"/>
            <a:pathLst>
              <a:path w="15239" h="31750">
                <a:moveTo>
                  <a:pt x="0" y="31508"/>
                </a:moveTo>
                <a:lnTo>
                  <a:pt x="15036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20742" y="3421405"/>
            <a:ext cx="2540" cy="14604"/>
          </a:xfrm>
          <a:custGeom>
            <a:avLst/>
            <a:gdLst/>
            <a:ahLst/>
            <a:cxnLst/>
            <a:rect l="l" t="t" r="r" b="b"/>
            <a:pathLst>
              <a:path w="2539" h="14604">
                <a:moveTo>
                  <a:pt x="0" y="0"/>
                </a:moveTo>
                <a:lnTo>
                  <a:pt x="2184" y="14477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18698" y="3434283"/>
            <a:ext cx="23495" cy="9525"/>
          </a:xfrm>
          <a:custGeom>
            <a:avLst/>
            <a:gdLst/>
            <a:ahLst/>
            <a:cxnLst/>
            <a:rect l="l" t="t" r="r" b="b"/>
            <a:pathLst>
              <a:path w="23495" h="9525">
                <a:moveTo>
                  <a:pt x="0" y="0"/>
                </a:moveTo>
                <a:lnTo>
                  <a:pt x="22999" y="937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32211" y="3438753"/>
            <a:ext cx="14604" cy="16510"/>
          </a:xfrm>
          <a:custGeom>
            <a:avLst/>
            <a:gdLst/>
            <a:ahLst/>
            <a:cxnLst/>
            <a:rect l="l" t="t" r="r" b="b"/>
            <a:pathLst>
              <a:path w="14604" h="16510">
                <a:moveTo>
                  <a:pt x="14427" y="0"/>
                </a:moveTo>
                <a:lnTo>
                  <a:pt x="0" y="15951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29125" y="3448697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0" y="0"/>
                </a:moveTo>
                <a:lnTo>
                  <a:pt x="7975" y="12623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23816" y="3452748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7043" y="12357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14837" y="3449713"/>
            <a:ext cx="13970" cy="14604"/>
          </a:xfrm>
          <a:custGeom>
            <a:avLst/>
            <a:gdLst/>
            <a:ahLst/>
            <a:cxnLst/>
            <a:rect l="l" t="t" r="r" b="b"/>
            <a:pathLst>
              <a:path w="13970" h="14604">
                <a:moveTo>
                  <a:pt x="13576" y="0"/>
                </a:moveTo>
                <a:lnTo>
                  <a:pt x="0" y="14097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09071" y="3450590"/>
            <a:ext cx="10160" cy="21590"/>
          </a:xfrm>
          <a:custGeom>
            <a:avLst/>
            <a:gdLst/>
            <a:ahLst/>
            <a:cxnLst/>
            <a:rect l="l" t="t" r="r" b="b"/>
            <a:pathLst>
              <a:path w="10160" h="21589">
                <a:moveTo>
                  <a:pt x="0" y="21170"/>
                </a:moveTo>
                <a:lnTo>
                  <a:pt x="9766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08373" y="3442906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4">
                <a:moveTo>
                  <a:pt x="17399" y="14211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98835" y="3436340"/>
            <a:ext cx="14604" cy="8255"/>
          </a:xfrm>
          <a:custGeom>
            <a:avLst/>
            <a:gdLst/>
            <a:ahLst/>
            <a:cxnLst/>
            <a:rect l="l" t="t" r="r" b="b"/>
            <a:pathLst>
              <a:path w="14604" h="8254">
                <a:moveTo>
                  <a:pt x="0" y="0"/>
                </a:moveTo>
                <a:lnTo>
                  <a:pt x="14300" y="795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11205" y="3427005"/>
            <a:ext cx="9525" cy="21590"/>
          </a:xfrm>
          <a:custGeom>
            <a:avLst/>
            <a:gdLst/>
            <a:ahLst/>
            <a:cxnLst/>
            <a:rect l="l" t="t" r="r" b="b"/>
            <a:pathLst>
              <a:path w="9525" h="21589">
                <a:moveTo>
                  <a:pt x="0" y="21183"/>
                </a:moveTo>
                <a:lnTo>
                  <a:pt x="9143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76750" y="35242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16793" y="349455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0" y="0"/>
                </a:moveTo>
                <a:lnTo>
                  <a:pt x="8064" y="30556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17758" y="3517658"/>
            <a:ext cx="26670" cy="5080"/>
          </a:xfrm>
          <a:custGeom>
            <a:avLst/>
            <a:gdLst/>
            <a:ahLst/>
            <a:cxnLst/>
            <a:rect l="l" t="t" r="r" b="b"/>
            <a:pathLst>
              <a:path w="26670" h="5079">
                <a:moveTo>
                  <a:pt x="0" y="4673"/>
                </a:moveTo>
                <a:lnTo>
                  <a:pt x="2653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27016" y="3514661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4">
                <a:moveTo>
                  <a:pt x="17780" y="0"/>
                </a:moveTo>
                <a:lnTo>
                  <a:pt x="0" y="1441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32668" y="3511880"/>
            <a:ext cx="635" cy="36830"/>
          </a:xfrm>
          <a:custGeom>
            <a:avLst/>
            <a:gdLst/>
            <a:ahLst/>
            <a:cxnLst/>
            <a:rect l="l" t="t" r="r" b="b"/>
            <a:pathLst>
              <a:path w="635" h="36829">
                <a:moveTo>
                  <a:pt x="0" y="0"/>
                </a:moveTo>
                <a:lnTo>
                  <a:pt x="304" y="36398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16462" y="3527056"/>
            <a:ext cx="20955" cy="13970"/>
          </a:xfrm>
          <a:custGeom>
            <a:avLst/>
            <a:gdLst/>
            <a:ahLst/>
            <a:cxnLst/>
            <a:rect l="l" t="t" r="r" b="b"/>
            <a:pathLst>
              <a:path w="20954" h="13970">
                <a:moveTo>
                  <a:pt x="20548" y="13525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99102" y="3527348"/>
            <a:ext cx="36830" cy="22860"/>
          </a:xfrm>
          <a:custGeom>
            <a:avLst/>
            <a:gdLst/>
            <a:ahLst/>
            <a:cxnLst/>
            <a:rect l="l" t="t" r="r" b="b"/>
            <a:pathLst>
              <a:path w="36829" h="22860">
                <a:moveTo>
                  <a:pt x="36372" y="0"/>
                </a:moveTo>
                <a:lnTo>
                  <a:pt x="0" y="2240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99737" y="3519881"/>
            <a:ext cx="20320" cy="36830"/>
          </a:xfrm>
          <a:custGeom>
            <a:avLst/>
            <a:gdLst/>
            <a:ahLst/>
            <a:cxnLst/>
            <a:rect l="l" t="t" r="r" b="b"/>
            <a:pathLst>
              <a:path w="20320" h="36829">
                <a:moveTo>
                  <a:pt x="0" y="36309"/>
                </a:moveTo>
                <a:lnTo>
                  <a:pt x="1985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89894" y="3510991"/>
            <a:ext cx="36195" cy="21590"/>
          </a:xfrm>
          <a:custGeom>
            <a:avLst/>
            <a:gdLst/>
            <a:ahLst/>
            <a:cxnLst/>
            <a:rect l="l" t="t" r="r" b="b"/>
            <a:pathLst>
              <a:path w="36195" h="21589">
                <a:moveTo>
                  <a:pt x="35788" y="21221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93895" y="3515448"/>
            <a:ext cx="33655" cy="635"/>
          </a:xfrm>
          <a:custGeom>
            <a:avLst/>
            <a:gdLst/>
            <a:ahLst/>
            <a:cxnLst/>
            <a:rect l="l" t="t" r="r" b="b"/>
            <a:pathLst>
              <a:path w="33654" h="635">
                <a:moveTo>
                  <a:pt x="0" y="152"/>
                </a:moveTo>
                <a:lnTo>
                  <a:pt x="33108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17796" y="3494227"/>
            <a:ext cx="5080" cy="27940"/>
          </a:xfrm>
          <a:custGeom>
            <a:avLst/>
            <a:gdLst/>
            <a:ahLst/>
            <a:cxnLst/>
            <a:rect l="l" t="t" r="r" b="b"/>
            <a:pathLst>
              <a:path w="5079" h="27939">
                <a:moveTo>
                  <a:pt x="4571" y="27787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18698" y="3492893"/>
            <a:ext cx="6985" cy="27305"/>
          </a:xfrm>
          <a:custGeom>
            <a:avLst/>
            <a:gdLst/>
            <a:ahLst/>
            <a:cxnLst/>
            <a:rect l="l" t="t" r="r" b="b"/>
            <a:pathLst>
              <a:path w="6985" h="27304">
                <a:moveTo>
                  <a:pt x="0" y="0"/>
                </a:moveTo>
                <a:lnTo>
                  <a:pt x="6832" y="26758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19079" y="3515880"/>
            <a:ext cx="22860" cy="3810"/>
          </a:xfrm>
          <a:custGeom>
            <a:avLst/>
            <a:gdLst/>
            <a:ahLst/>
            <a:cxnLst/>
            <a:rect l="l" t="t" r="r" b="b"/>
            <a:pathLst>
              <a:path w="22860" h="3810">
                <a:moveTo>
                  <a:pt x="0" y="3390"/>
                </a:moveTo>
                <a:lnTo>
                  <a:pt x="2255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34420" y="3513607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2395" y="0"/>
                </a:moveTo>
                <a:lnTo>
                  <a:pt x="0" y="9271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34916" y="3510279"/>
            <a:ext cx="1270" cy="26034"/>
          </a:xfrm>
          <a:custGeom>
            <a:avLst/>
            <a:gdLst/>
            <a:ahLst/>
            <a:cxnLst/>
            <a:rect l="l" t="t" r="r" b="b"/>
            <a:pathLst>
              <a:path w="1270" h="26035">
                <a:moveTo>
                  <a:pt x="0" y="0"/>
                </a:moveTo>
                <a:lnTo>
                  <a:pt x="939" y="2598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26648" y="3532936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4" h="6985">
                <a:moveTo>
                  <a:pt x="11531" y="6692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07789" y="3527120"/>
            <a:ext cx="30480" cy="19050"/>
          </a:xfrm>
          <a:custGeom>
            <a:avLst/>
            <a:gdLst/>
            <a:ahLst/>
            <a:cxnLst/>
            <a:rect l="l" t="t" r="r" b="b"/>
            <a:pathLst>
              <a:path w="30479" h="19050">
                <a:moveTo>
                  <a:pt x="30099" y="0"/>
                </a:moveTo>
                <a:lnTo>
                  <a:pt x="0" y="18516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01184" y="3524503"/>
            <a:ext cx="15875" cy="30480"/>
          </a:xfrm>
          <a:custGeom>
            <a:avLst/>
            <a:gdLst/>
            <a:ahLst/>
            <a:cxnLst/>
            <a:rect l="l" t="t" r="r" b="b"/>
            <a:pathLst>
              <a:path w="15875" h="30479">
                <a:moveTo>
                  <a:pt x="0" y="30022"/>
                </a:moveTo>
                <a:lnTo>
                  <a:pt x="15697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98810" y="3514674"/>
            <a:ext cx="27940" cy="17145"/>
          </a:xfrm>
          <a:custGeom>
            <a:avLst/>
            <a:gdLst/>
            <a:ahLst/>
            <a:cxnLst/>
            <a:rect l="l" t="t" r="r" b="b"/>
            <a:pathLst>
              <a:path w="27939" h="17145">
                <a:moveTo>
                  <a:pt x="27889" y="16903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95470" y="3512807"/>
            <a:ext cx="27940" cy="635"/>
          </a:xfrm>
          <a:custGeom>
            <a:avLst/>
            <a:gdLst/>
            <a:ahLst/>
            <a:cxnLst/>
            <a:rect l="l" t="t" r="r" b="b"/>
            <a:pathLst>
              <a:path w="27939" h="635">
                <a:moveTo>
                  <a:pt x="0" y="0"/>
                </a:moveTo>
                <a:lnTo>
                  <a:pt x="27406" y="241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20780" y="3503676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2730" y="16827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76750" y="36004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15916" y="3576091"/>
            <a:ext cx="13970" cy="19685"/>
          </a:xfrm>
          <a:custGeom>
            <a:avLst/>
            <a:gdLst/>
            <a:ahLst/>
            <a:cxnLst/>
            <a:rect l="l" t="t" r="r" b="b"/>
            <a:pathLst>
              <a:path w="13970" h="19685">
                <a:moveTo>
                  <a:pt x="0" y="0"/>
                </a:moveTo>
                <a:lnTo>
                  <a:pt x="13601" y="1963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18609" y="3591140"/>
            <a:ext cx="27940" cy="1905"/>
          </a:xfrm>
          <a:custGeom>
            <a:avLst/>
            <a:gdLst/>
            <a:ahLst/>
            <a:cxnLst/>
            <a:rect l="l" t="t" r="r" b="b"/>
            <a:pathLst>
              <a:path w="27939" h="1904">
                <a:moveTo>
                  <a:pt x="0" y="1625"/>
                </a:moveTo>
                <a:lnTo>
                  <a:pt x="27647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12932" y="3588486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31165" y="0"/>
                </a:moveTo>
                <a:lnTo>
                  <a:pt x="0" y="24803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15586" y="3599395"/>
            <a:ext cx="23495" cy="20955"/>
          </a:xfrm>
          <a:custGeom>
            <a:avLst/>
            <a:gdLst/>
            <a:ahLst/>
            <a:cxnLst/>
            <a:rect l="l" t="t" r="r" b="b"/>
            <a:pathLst>
              <a:path w="23495" h="20954">
                <a:moveTo>
                  <a:pt x="0" y="0"/>
                </a:moveTo>
                <a:lnTo>
                  <a:pt x="23355" y="20586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07585" y="3612388"/>
            <a:ext cx="27940" cy="635"/>
          </a:xfrm>
          <a:custGeom>
            <a:avLst/>
            <a:gdLst/>
            <a:ahLst/>
            <a:cxnLst/>
            <a:rect l="l" t="t" r="r" b="b"/>
            <a:pathLst>
              <a:path w="27939" h="635">
                <a:moveTo>
                  <a:pt x="27482" y="253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04855" y="3609517"/>
            <a:ext cx="19685" cy="8255"/>
          </a:xfrm>
          <a:custGeom>
            <a:avLst/>
            <a:gdLst/>
            <a:ahLst/>
            <a:cxnLst/>
            <a:rect l="l" t="t" r="r" b="b"/>
            <a:pathLst>
              <a:path w="19685" h="8254">
                <a:moveTo>
                  <a:pt x="19176" y="0"/>
                </a:moveTo>
                <a:lnTo>
                  <a:pt x="0" y="767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10544" y="3590874"/>
            <a:ext cx="5080" cy="27940"/>
          </a:xfrm>
          <a:custGeom>
            <a:avLst/>
            <a:gdLst/>
            <a:ahLst/>
            <a:cxnLst/>
            <a:rect l="l" t="t" r="r" b="b"/>
            <a:pathLst>
              <a:path w="5079" h="27939">
                <a:moveTo>
                  <a:pt x="0" y="27571"/>
                </a:moveTo>
                <a:lnTo>
                  <a:pt x="4724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94771" y="3600031"/>
            <a:ext cx="24130" cy="635"/>
          </a:xfrm>
          <a:custGeom>
            <a:avLst/>
            <a:gdLst/>
            <a:ahLst/>
            <a:cxnLst/>
            <a:rect l="l" t="t" r="r" b="b"/>
            <a:pathLst>
              <a:path w="24129" h="635">
                <a:moveTo>
                  <a:pt x="23571" y="228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95317" y="3596220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0" y="4572"/>
                </a:moveTo>
                <a:lnTo>
                  <a:pt x="3387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17707" y="3571049"/>
            <a:ext cx="3175" cy="36195"/>
          </a:xfrm>
          <a:custGeom>
            <a:avLst/>
            <a:gdLst/>
            <a:ahLst/>
            <a:cxnLst/>
            <a:rect l="l" t="t" r="r" b="b"/>
            <a:pathLst>
              <a:path w="3175" h="36195">
                <a:moveTo>
                  <a:pt x="0" y="35610"/>
                </a:moveTo>
                <a:lnTo>
                  <a:pt x="2667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417872" y="3574250"/>
            <a:ext cx="12065" cy="15875"/>
          </a:xfrm>
          <a:custGeom>
            <a:avLst/>
            <a:gdLst/>
            <a:ahLst/>
            <a:cxnLst/>
            <a:rect l="l" t="t" r="r" b="b"/>
            <a:pathLst>
              <a:path w="12064" h="15875">
                <a:moveTo>
                  <a:pt x="0" y="0"/>
                </a:moveTo>
                <a:lnTo>
                  <a:pt x="11658" y="158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20133" y="3589680"/>
            <a:ext cx="22225" cy="635"/>
          </a:xfrm>
          <a:custGeom>
            <a:avLst/>
            <a:gdLst/>
            <a:ahLst/>
            <a:cxnLst/>
            <a:rect l="l" t="t" r="r" b="b"/>
            <a:pathLst>
              <a:path w="22225" h="635">
                <a:moveTo>
                  <a:pt x="0" y="380"/>
                </a:moveTo>
                <a:lnTo>
                  <a:pt x="21767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24972" y="3587737"/>
            <a:ext cx="21590" cy="17780"/>
          </a:xfrm>
          <a:custGeom>
            <a:avLst/>
            <a:gdLst/>
            <a:ahLst/>
            <a:cxnLst/>
            <a:rect l="l" t="t" r="r" b="b"/>
            <a:pathLst>
              <a:path w="21589" h="17779">
                <a:moveTo>
                  <a:pt x="21386" y="0"/>
                </a:moveTo>
                <a:lnTo>
                  <a:pt x="0" y="17221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17402" y="3597554"/>
            <a:ext cx="15875" cy="13335"/>
          </a:xfrm>
          <a:custGeom>
            <a:avLst/>
            <a:gdLst/>
            <a:ahLst/>
            <a:cxnLst/>
            <a:rect l="l" t="t" r="r" b="b"/>
            <a:pathLst>
              <a:path w="15875" h="13335">
                <a:moveTo>
                  <a:pt x="0" y="0"/>
                </a:moveTo>
                <a:lnTo>
                  <a:pt x="15290" y="12865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18215" y="3611956"/>
            <a:ext cx="19050" cy="635"/>
          </a:xfrm>
          <a:custGeom>
            <a:avLst/>
            <a:gdLst/>
            <a:ahLst/>
            <a:cxnLst/>
            <a:rect l="l" t="t" r="r" b="b"/>
            <a:pathLst>
              <a:path w="19050" h="635">
                <a:moveTo>
                  <a:pt x="18427" y="88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12843" y="3608260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12915" y="0"/>
                </a:moveTo>
                <a:lnTo>
                  <a:pt x="0" y="4965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11941" y="3598557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4">
                <a:moveTo>
                  <a:pt x="0" y="18262"/>
                </a:moveTo>
                <a:lnTo>
                  <a:pt x="292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02150" y="3599154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17767" y="838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96854" y="3594518"/>
            <a:ext cx="23495" cy="4445"/>
          </a:xfrm>
          <a:custGeom>
            <a:avLst/>
            <a:gdLst/>
            <a:ahLst/>
            <a:cxnLst/>
            <a:rect l="l" t="t" r="r" b="b"/>
            <a:pathLst>
              <a:path w="23495" h="4445">
                <a:moveTo>
                  <a:pt x="0" y="4254"/>
                </a:moveTo>
                <a:lnTo>
                  <a:pt x="22898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418457" y="3579698"/>
            <a:ext cx="1270" cy="25400"/>
          </a:xfrm>
          <a:custGeom>
            <a:avLst/>
            <a:gdLst/>
            <a:ahLst/>
            <a:cxnLst/>
            <a:rect l="l" t="t" r="r" b="b"/>
            <a:pathLst>
              <a:path w="1270" h="25400">
                <a:moveTo>
                  <a:pt x="0" y="25311"/>
                </a:moveTo>
                <a:lnTo>
                  <a:pt x="1257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5141455" y="3733800"/>
            <a:ext cx="46164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dirty="0">
                <a:solidFill>
                  <a:srgbClr val="0096FF"/>
                </a:solidFill>
                <a:latin typeface="Calibri"/>
                <a:cs typeface="Calibri"/>
              </a:rPr>
              <a:t>O</a:t>
            </a:r>
            <a:r>
              <a:rPr sz="1300" spc="-15" dirty="0">
                <a:solidFill>
                  <a:srgbClr val="0096FF"/>
                </a:solidFill>
                <a:latin typeface="Calibri"/>
                <a:cs typeface="Calibri"/>
              </a:rPr>
              <a:t>r</a:t>
            </a:r>
            <a:r>
              <a:rPr sz="1300" spc="5" dirty="0">
                <a:solidFill>
                  <a:srgbClr val="0096FF"/>
                </a:solidFill>
                <a:latin typeface="Calibri"/>
                <a:cs typeface="Calibri"/>
              </a:rPr>
              <a:t>ders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208651" y="3378187"/>
            <a:ext cx="298450" cy="1270"/>
          </a:xfrm>
          <a:custGeom>
            <a:avLst/>
            <a:gdLst/>
            <a:ahLst/>
            <a:cxnLst/>
            <a:rect l="l" t="t" r="r" b="b"/>
            <a:pathLst>
              <a:path w="298450" h="1270">
                <a:moveTo>
                  <a:pt x="0" y="0"/>
                </a:moveTo>
                <a:lnTo>
                  <a:pt x="298424" y="124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94401" y="3370605"/>
            <a:ext cx="1270" cy="294005"/>
          </a:xfrm>
          <a:custGeom>
            <a:avLst/>
            <a:gdLst/>
            <a:ahLst/>
            <a:cxnLst/>
            <a:rect l="l" t="t" r="r" b="b"/>
            <a:pathLst>
              <a:path w="1270" h="294004">
                <a:moveTo>
                  <a:pt x="762" y="0"/>
                </a:moveTo>
                <a:lnTo>
                  <a:pt x="0" y="293789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03736" y="3653777"/>
            <a:ext cx="294640" cy="5715"/>
          </a:xfrm>
          <a:custGeom>
            <a:avLst/>
            <a:gdLst/>
            <a:ahLst/>
            <a:cxnLst/>
            <a:rect l="l" t="t" r="r" b="b"/>
            <a:pathLst>
              <a:path w="294639" h="5714">
                <a:moveTo>
                  <a:pt x="294601" y="0"/>
                </a:moveTo>
                <a:lnTo>
                  <a:pt x="0" y="5156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13324" y="3372078"/>
            <a:ext cx="1270" cy="299085"/>
          </a:xfrm>
          <a:custGeom>
            <a:avLst/>
            <a:gdLst/>
            <a:ahLst/>
            <a:cxnLst/>
            <a:rect l="l" t="t" r="r" b="b"/>
            <a:pathLst>
              <a:path w="1270" h="299085">
                <a:moveTo>
                  <a:pt x="1257" y="298780"/>
                </a:moveTo>
                <a:lnTo>
                  <a:pt x="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10238" y="3375443"/>
            <a:ext cx="287020" cy="2540"/>
          </a:xfrm>
          <a:custGeom>
            <a:avLst/>
            <a:gdLst/>
            <a:ahLst/>
            <a:cxnLst/>
            <a:rect l="l" t="t" r="r" b="b"/>
            <a:pathLst>
              <a:path w="287020" h="2539">
                <a:moveTo>
                  <a:pt x="0" y="0"/>
                </a:moveTo>
                <a:lnTo>
                  <a:pt x="286499" y="2209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497055" y="3369018"/>
            <a:ext cx="1270" cy="283845"/>
          </a:xfrm>
          <a:custGeom>
            <a:avLst/>
            <a:gdLst/>
            <a:ahLst/>
            <a:cxnLst/>
            <a:rect l="l" t="t" r="r" b="b"/>
            <a:pathLst>
              <a:path w="1270" h="283845">
                <a:moveTo>
                  <a:pt x="723" y="0"/>
                </a:moveTo>
                <a:lnTo>
                  <a:pt x="0" y="283248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16118" y="3653307"/>
            <a:ext cx="283845" cy="4445"/>
          </a:xfrm>
          <a:custGeom>
            <a:avLst/>
            <a:gdLst/>
            <a:ahLst/>
            <a:cxnLst/>
            <a:rect l="l" t="t" r="r" b="b"/>
            <a:pathLst>
              <a:path w="283845" h="4445">
                <a:moveTo>
                  <a:pt x="283832" y="0"/>
                </a:moveTo>
                <a:lnTo>
                  <a:pt x="0" y="3898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13629" y="3376612"/>
            <a:ext cx="2540" cy="292735"/>
          </a:xfrm>
          <a:custGeom>
            <a:avLst/>
            <a:gdLst/>
            <a:ahLst/>
            <a:cxnLst/>
            <a:rect l="l" t="t" r="r" b="b"/>
            <a:pathLst>
              <a:path w="2539" h="292735">
                <a:moveTo>
                  <a:pt x="2286" y="292658"/>
                </a:moveTo>
                <a:lnTo>
                  <a:pt x="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327650" y="34480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263375" y="3422446"/>
            <a:ext cx="26034" cy="24130"/>
          </a:xfrm>
          <a:custGeom>
            <a:avLst/>
            <a:gdLst/>
            <a:ahLst/>
            <a:cxnLst/>
            <a:rect l="l" t="t" r="r" b="b"/>
            <a:pathLst>
              <a:path w="26035" h="24129">
                <a:moveTo>
                  <a:pt x="0" y="0"/>
                </a:moveTo>
                <a:lnTo>
                  <a:pt x="26022" y="2391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72557" y="343030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0"/>
                </a:moveTo>
                <a:lnTo>
                  <a:pt x="26619" y="26416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76532" y="3439718"/>
            <a:ext cx="23495" cy="20955"/>
          </a:xfrm>
          <a:custGeom>
            <a:avLst/>
            <a:gdLst/>
            <a:ahLst/>
            <a:cxnLst/>
            <a:rect l="l" t="t" r="r" b="b"/>
            <a:pathLst>
              <a:path w="23495" h="20954">
                <a:moveTo>
                  <a:pt x="23037" y="0"/>
                </a:moveTo>
                <a:lnTo>
                  <a:pt x="0" y="20891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69319" y="3452405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20">
                <a:moveTo>
                  <a:pt x="0" y="0"/>
                </a:moveTo>
                <a:lnTo>
                  <a:pt x="21310" y="7251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63476" y="3449675"/>
            <a:ext cx="29209" cy="10795"/>
          </a:xfrm>
          <a:custGeom>
            <a:avLst/>
            <a:gdLst/>
            <a:ahLst/>
            <a:cxnLst/>
            <a:rect l="l" t="t" r="r" b="b"/>
            <a:pathLst>
              <a:path w="29210" h="10795">
                <a:moveTo>
                  <a:pt x="28600" y="10718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52859" y="3442246"/>
            <a:ext cx="23495" cy="29845"/>
          </a:xfrm>
          <a:custGeom>
            <a:avLst/>
            <a:gdLst/>
            <a:ahLst/>
            <a:cxnLst/>
            <a:rect l="l" t="t" r="r" b="b"/>
            <a:pathLst>
              <a:path w="23495" h="29845">
                <a:moveTo>
                  <a:pt x="23329" y="0"/>
                </a:moveTo>
                <a:lnTo>
                  <a:pt x="0" y="29616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52415" y="3448113"/>
            <a:ext cx="19050" cy="24765"/>
          </a:xfrm>
          <a:custGeom>
            <a:avLst/>
            <a:gdLst/>
            <a:ahLst/>
            <a:cxnLst/>
            <a:rect l="l" t="t" r="r" b="b"/>
            <a:pathLst>
              <a:path w="19050" h="24764">
                <a:moveTo>
                  <a:pt x="0" y="24510"/>
                </a:moveTo>
                <a:lnTo>
                  <a:pt x="18897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249862" y="3433876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497" y="20739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252402" y="3439833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0" y="0"/>
                </a:moveTo>
                <a:lnTo>
                  <a:pt x="24384" y="3149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259120" y="3423602"/>
            <a:ext cx="14604" cy="27940"/>
          </a:xfrm>
          <a:custGeom>
            <a:avLst/>
            <a:gdLst/>
            <a:ahLst/>
            <a:cxnLst/>
            <a:rect l="l" t="t" r="r" b="b"/>
            <a:pathLst>
              <a:path w="14604" h="27939">
                <a:moveTo>
                  <a:pt x="0" y="27927"/>
                </a:moveTo>
                <a:lnTo>
                  <a:pt x="14096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265813" y="3419932"/>
            <a:ext cx="17145" cy="15875"/>
          </a:xfrm>
          <a:custGeom>
            <a:avLst/>
            <a:gdLst/>
            <a:ahLst/>
            <a:cxnLst/>
            <a:rect l="l" t="t" r="r" b="b"/>
            <a:pathLst>
              <a:path w="17145" h="15875">
                <a:moveTo>
                  <a:pt x="0" y="0"/>
                </a:moveTo>
                <a:lnTo>
                  <a:pt x="16929" y="158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74589" y="342826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0" y="0"/>
                </a:moveTo>
                <a:lnTo>
                  <a:pt x="17652" y="1793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83517" y="3439248"/>
            <a:ext cx="19050" cy="16510"/>
          </a:xfrm>
          <a:custGeom>
            <a:avLst/>
            <a:gdLst/>
            <a:ahLst/>
            <a:cxnLst/>
            <a:rect l="l" t="t" r="r" b="b"/>
            <a:pathLst>
              <a:path w="19050" h="16510">
                <a:moveTo>
                  <a:pt x="18656" y="0"/>
                </a:moveTo>
                <a:lnTo>
                  <a:pt x="0" y="16459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71223" y="3449878"/>
            <a:ext cx="15875" cy="635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0" y="0"/>
                </a:moveTo>
                <a:lnTo>
                  <a:pt x="15341" y="6159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270017" y="3450996"/>
            <a:ext cx="23495" cy="8890"/>
          </a:xfrm>
          <a:custGeom>
            <a:avLst/>
            <a:gdLst/>
            <a:ahLst/>
            <a:cxnLst/>
            <a:rect l="l" t="t" r="r" b="b"/>
            <a:pathLst>
              <a:path w="23495" h="8889">
                <a:moveTo>
                  <a:pt x="23279" y="8775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61432" y="3441255"/>
            <a:ext cx="17145" cy="20955"/>
          </a:xfrm>
          <a:custGeom>
            <a:avLst/>
            <a:gdLst/>
            <a:ahLst/>
            <a:cxnLst/>
            <a:rect l="l" t="t" r="r" b="b"/>
            <a:pathLst>
              <a:path w="17145" h="20954">
                <a:moveTo>
                  <a:pt x="17106" y="0"/>
                </a:moveTo>
                <a:lnTo>
                  <a:pt x="0" y="2095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54002" y="3449764"/>
            <a:ext cx="14604" cy="21590"/>
          </a:xfrm>
          <a:custGeom>
            <a:avLst/>
            <a:gdLst/>
            <a:ahLst/>
            <a:cxnLst/>
            <a:rect l="l" t="t" r="r" b="b"/>
            <a:pathLst>
              <a:path w="14604" h="21589">
                <a:moveTo>
                  <a:pt x="0" y="21259"/>
                </a:moveTo>
                <a:lnTo>
                  <a:pt x="14427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57825" y="3438740"/>
            <a:ext cx="13335" cy="15875"/>
          </a:xfrm>
          <a:custGeom>
            <a:avLst/>
            <a:gdLst/>
            <a:ahLst/>
            <a:cxnLst/>
            <a:rect l="l" t="t" r="r" b="b"/>
            <a:pathLst>
              <a:path w="13335" h="15875">
                <a:moveTo>
                  <a:pt x="13119" y="15278"/>
                </a:moveTo>
                <a:lnTo>
                  <a:pt x="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54116" y="3437254"/>
            <a:ext cx="12065" cy="1905"/>
          </a:xfrm>
          <a:custGeom>
            <a:avLst/>
            <a:gdLst/>
            <a:ahLst/>
            <a:cxnLst/>
            <a:rect l="l" t="t" r="r" b="b"/>
            <a:pathLst>
              <a:path w="12064" h="1904">
                <a:moveTo>
                  <a:pt x="0" y="0"/>
                </a:moveTo>
                <a:lnTo>
                  <a:pt x="11874" y="1358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59565" y="3427247"/>
            <a:ext cx="12700" cy="22225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0" y="22110"/>
                </a:moveTo>
                <a:lnTo>
                  <a:pt x="1219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327650" y="35242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70334" y="3500069"/>
            <a:ext cx="1270" cy="34290"/>
          </a:xfrm>
          <a:custGeom>
            <a:avLst/>
            <a:gdLst/>
            <a:ahLst/>
            <a:cxnLst/>
            <a:rect l="l" t="t" r="r" b="b"/>
            <a:pathLst>
              <a:path w="1270" h="34289">
                <a:moveTo>
                  <a:pt x="0" y="0"/>
                </a:moveTo>
                <a:lnTo>
                  <a:pt x="1092" y="3415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267083" y="3520960"/>
            <a:ext cx="28575" cy="1270"/>
          </a:xfrm>
          <a:custGeom>
            <a:avLst/>
            <a:gdLst/>
            <a:ahLst/>
            <a:cxnLst/>
            <a:rect l="l" t="t" r="r" b="b"/>
            <a:pathLst>
              <a:path w="28575" h="1270">
                <a:moveTo>
                  <a:pt x="0" y="1028"/>
                </a:moveTo>
                <a:lnTo>
                  <a:pt x="280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273878" y="3515677"/>
            <a:ext cx="26670" cy="15240"/>
          </a:xfrm>
          <a:custGeom>
            <a:avLst/>
            <a:gdLst/>
            <a:ahLst/>
            <a:cxnLst/>
            <a:rect l="l" t="t" r="r" b="b"/>
            <a:pathLst>
              <a:path w="26670" h="15239">
                <a:moveTo>
                  <a:pt x="26530" y="0"/>
                </a:moveTo>
                <a:lnTo>
                  <a:pt x="0" y="1463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82298" y="3515601"/>
            <a:ext cx="1905" cy="36830"/>
          </a:xfrm>
          <a:custGeom>
            <a:avLst/>
            <a:gdLst/>
            <a:ahLst/>
            <a:cxnLst/>
            <a:rect l="l" t="t" r="r" b="b"/>
            <a:pathLst>
              <a:path w="1904" h="36829">
                <a:moveTo>
                  <a:pt x="1854" y="0"/>
                </a:moveTo>
                <a:lnTo>
                  <a:pt x="0" y="36296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270207" y="3528123"/>
            <a:ext cx="17145" cy="22860"/>
          </a:xfrm>
          <a:custGeom>
            <a:avLst/>
            <a:gdLst/>
            <a:ahLst/>
            <a:cxnLst/>
            <a:rect l="l" t="t" r="r" b="b"/>
            <a:pathLst>
              <a:path w="17145" h="22860">
                <a:moveTo>
                  <a:pt x="16649" y="22821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260797" y="3523081"/>
            <a:ext cx="15875" cy="31115"/>
          </a:xfrm>
          <a:custGeom>
            <a:avLst/>
            <a:gdLst/>
            <a:ahLst/>
            <a:cxnLst/>
            <a:rect l="l" t="t" r="r" b="b"/>
            <a:pathLst>
              <a:path w="15875" h="31114">
                <a:moveTo>
                  <a:pt x="15265" y="0"/>
                </a:moveTo>
                <a:lnTo>
                  <a:pt x="0" y="30937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65178" y="3518801"/>
            <a:ext cx="1270" cy="29845"/>
          </a:xfrm>
          <a:custGeom>
            <a:avLst/>
            <a:gdLst/>
            <a:ahLst/>
            <a:cxnLst/>
            <a:rect l="l" t="t" r="r" b="b"/>
            <a:pathLst>
              <a:path w="1270" h="29845">
                <a:moveTo>
                  <a:pt x="0" y="29781"/>
                </a:moveTo>
                <a:lnTo>
                  <a:pt x="774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41721" y="350869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29044" y="20967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42178" y="3508819"/>
            <a:ext cx="26034" cy="20320"/>
          </a:xfrm>
          <a:custGeom>
            <a:avLst/>
            <a:gdLst/>
            <a:ahLst/>
            <a:cxnLst/>
            <a:rect l="l" t="t" r="r" b="b"/>
            <a:pathLst>
              <a:path w="26035" h="20320">
                <a:moveTo>
                  <a:pt x="0" y="0"/>
                </a:moveTo>
                <a:lnTo>
                  <a:pt x="25742" y="1981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259451" y="3500450"/>
            <a:ext cx="13970" cy="27305"/>
          </a:xfrm>
          <a:custGeom>
            <a:avLst/>
            <a:gdLst/>
            <a:ahLst/>
            <a:cxnLst/>
            <a:rect l="l" t="t" r="r" b="b"/>
            <a:pathLst>
              <a:path w="13970" h="27304">
                <a:moveTo>
                  <a:pt x="0" y="26911"/>
                </a:moveTo>
                <a:lnTo>
                  <a:pt x="1341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272976" y="3498431"/>
            <a:ext cx="635" cy="22225"/>
          </a:xfrm>
          <a:custGeom>
            <a:avLst/>
            <a:gdLst/>
            <a:ahLst/>
            <a:cxnLst/>
            <a:rect l="l" t="t" r="r" b="b"/>
            <a:pathLst>
              <a:path w="635" h="22225">
                <a:moveTo>
                  <a:pt x="317" y="0"/>
                </a:moveTo>
                <a:lnTo>
                  <a:pt x="0" y="21818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268658" y="3518306"/>
            <a:ext cx="23495" cy="1905"/>
          </a:xfrm>
          <a:custGeom>
            <a:avLst/>
            <a:gdLst/>
            <a:ahLst/>
            <a:cxnLst/>
            <a:rect l="l" t="t" r="r" b="b"/>
            <a:pathLst>
              <a:path w="23495" h="1904">
                <a:moveTo>
                  <a:pt x="0" y="1841"/>
                </a:moveTo>
                <a:lnTo>
                  <a:pt x="23406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85625" y="3514369"/>
            <a:ext cx="17145" cy="10160"/>
          </a:xfrm>
          <a:custGeom>
            <a:avLst/>
            <a:gdLst/>
            <a:ahLst/>
            <a:cxnLst/>
            <a:rect l="l" t="t" r="r" b="b"/>
            <a:pathLst>
              <a:path w="17145" h="10160">
                <a:moveTo>
                  <a:pt x="16522" y="0"/>
                </a:moveTo>
                <a:lnTo>
                  <a:pt x="0" y="9588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85333" y="3514051"/>
            <a:ext cx="1270" cy="29845"/>
          </a:xfrm>
          <a:custGeom>
            <a:avLst/>
            <a:gdLst/>
            <a:ahLst/>
            <a:cxnLst/>
            <a:rect l="l" t="t" r="r" b="b"/>
            <a:pathLst>
              <a:path w="1270" h="29845">
                <a:moveTo>
                  <a:pt x="1079" y="0"/>
                </a:moveTo>
                <a:lnTo>
                  <a:pt x="0" y="29578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273370" y="3529609"/>
            <a:ext cx="14604" cy="20955"/>
          </a:xfrm>
          <a:custGeom>
            <a:avLst/>
            <a:gdLst/>
            <a:ahLst/>
            <a:cxnLst/>
            <a:rect l="l" t="t" r="r" b="b"/>
            <a:pathLst>
              <a:path w="14604" h="20954">
                <a:moveTo>
                  <a:pt x="14058" y="20485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267464" y="3522090"/>
            <a:ext cx="11430" cy="21590"/>
          </a:xfrm>
          <a:custGeom>
            <a:avLst/>
            <a:gdLst/>
            <a:ahLst/>
            <a:cxnLst/>
            <a:rect l="l" t="t" r="r" b="b"/>
            <a:pathLst>
              <a:path w="11429" h="21589">
                <a:moveTo>
                  <a:pt x="11391" y="0"/>
                </a:moveTo>
                <a:lnTo>
                  <a:pt x="0" y="21577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66182" y="3524427"/>
            <a:ext cx="635" cy="22860"/>
          </a:xfrm>
          <a:custGeom>
            <a:avLst/>
            <a:gdLst/>
            <a:ahLst/>
            <a:cxnLst/>
            <a:rect l="l" t="t" r="r" b="b"/>
            <a:pathLst>
              <a:path w="635" h="22860">
                <a:moveTo>
                  <a:pt x="558" y="22567"/>
                </a:moveTo>
                <a:lnTo>
                  <a:pt x="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247220" y="3511740"/>
            <a:ext cx="25400" cy="16510"/>
          </a:xfrm>
          <a:custGeom>
            <a:avLst/>
            <a:gdLst/>
            <a:ahLst/>
            <a:cxnLst/>
            <a:rect l="l" t="t" r="r" b="b"/>
            <a:pathLst>
              <a:path w="25400" h="16510">
                <a:moveTo>
                  <a:pt x="25107" y="16357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43919" y="3507041"/>
            <a:ext cx="19685" cy="15240"/>
          </a:xfrm>
          <a:custGeom>
            <a:avLst/>
            <a:gdLst/>
            <a:ahLst/>
            <a:cxnLst/>
            <a:rect l="l" t="t" r="r" b="b"/>
            <a:pathLst>
              <a:path w="19685" h="15239">
                <a:moveTo>
                  <a:pt x="0" y="0"/>
                </a:moveTo>
                <a:lnTo>
                  <a:pt x="19215" y="14681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260962" y="3502977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60" h="22860">
                <a:moveTo>
                  <a:pt x="0" y="22758"/>
                </a:moveTo>
                <a:lnTo>
                  <a:pt x="9842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327650" y="36004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67299" y="3571798"/>
            <a:ext cx="11430" cy="33020"/>
          </a:xfrm>
          <a:custGeom>
            <a:avLst/>
            <a:gdLst/>
            <a:ahLst/>
            <a:cxnLst/>
            <a:rect l="l" t="t" r="r" b="b"/>
            <a:pathLst>
              <a:path w="11429" h="33020">
                <a:moveTo>
                  <a:pt x="0" y="0"/>
                </a:moveTo>
                <a:lnTo>
                  <a:pt x="10998" y="33007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68036" y="3592309"/>
            <a:ext cx="29209" cy="2540"/>
          </a:xfrm>
          <a:custGeom>
            <a:avLst/>
            <a:gdLst/>
            <a:ahLst/>
            <a:cxnLst/>
            <a:rect l="l" t="t" r="r" b="b"/>
            <a:pathLst>
              <a:path w="29210" h="2539">
                <a:moveTo>
                  <a:pt x="0" y="0"/>
                </a:moveTo>
                <a:lnTo>
                  <a:pt x="29019" y="2476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68074" y="3588435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4" h="21589">
                <a:moveTo>
                  <a:pt x="30962" y="0"/>
                </a:moveTo>
                <a:lnTo>
                  <a:pt x="0" y="2142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70804" y="3600577"/>
            <a:ext cx="13335" cy="26034"/>
          </a:xfrm>
          <a:custGeom>
            <a:avLst/>
            <a:gdLst/>
            <a:ahLst/>
            <a:cxnLst/>
            <a:rect l="l" t="t" r="r" b="b"/>
            <a:pathLst>
              <a:path w="13335" h="26035">
                <a:moveTo>
                  <a:pt x="0" y="0"/>
                </a:moveTo>
                <a:lnTo>
                  <a:pt x="12826" y="2603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71084" y="3600424"/>
            <a:ext cx="12700" cy="26034"/>
          </a:xfrm>
          <a:custGeom>
            <a:avLst/>
            <a:gdLst/>
            <a:ahLst/>
            <a:cxnLst/>
            <a:rect l="l" t="t" r="r" b="b"/>
            <a:pathLst>
              <a:path w="12700" h="26035">
                <a:moveTo>
                  <a:pt x="12128" y="25552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49036" y="3608984"/>
            <a:ext cx="32384" cy="6985"/>
          </a:xfrm>
          <a:custGeom>
            <a:avLst/>
            <a:gdLst/>
            <a:ahLst/>
            <a:cxnLst/>
            <a:rect l="l" t="t" r="r" b="b"/>
            <a:pathLst>
              <a:path w="32385" h="6985">
                <a:moveTo>
                  <a:pt x="31915" y="0"/>
                </a:moveTo>
                <a:lnTo>
                  <a:pt x="0" y="6705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56606" y="3591140"/>
            <a:ext cx="10160" cy="27940"/>
          </a:xfrm>
          <a:custGeom>
            <a:avLst/>
            <a:gdLst/>
            <a:ahLst/>
            <a:cxnLst/>
            <a:rect l="l" t="t" r="r" b="b"/>
            <a:pathLst>
              <a:path w="10160" h="27939">
                <a:moveTo>
                  <a:pt x="0" y="27520"/>
                </a:moveTo>
                <a:lnTo>
                  <a:pt x="9982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37518" y="3593960"/>
            <a:ext cx="34925" cy="8255"/>
          </a:xfrm>
          <a:custGeom>
            <a:avLst/>
            <a:gdLst/>
            <a:ahLst/>
            <a:cxnLst/>
            <a:rect l="l" t="t" r="r" b="b"/>
            <a:pathLst>
              <a:path w="34925" h="8254">
                <a:moveTo>
                  <a:pt x="34810" y="7823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42534" y="3592423"/>
            <a:ext cx="33020" cy="5715"/>
          </a:xfrm>
          <a:custGeom>
            <a:avLst/>
            <a:gdLst/>
            <a:ahLst/>
            <a:cxnLst/>
            <a:rect l="l" t="t" r="r" b="b"/>
            <a:pathLst>
              <a:path w="33020" h="5714">
                <a:moveTo>
                  <a:pt x="0" y="5359"/>
                </a:moveTo>
                <a:lnTo>
                  <a:pt x="32524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270246" y="3576840"/>
            <a:ext cx="1270" cy="22860"/>
          </a:xfrm>
          <a:custGeom>
            <a:avLst/>
            <a:gdLst/>
            <a:ahLst/>
            <a:cxnLst/>
            <a:rect l="l" t="t" r="r" b="b"/>
            <a:pathLst>
              <a:path w="1270" h="22860">
                <a:moveTo>
                  <a:pt x="1244" y="22847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70296" y="3569741"/>
            <a:ext cx="6985" cy="21590"/>
          </a:xfrm>
          <a:custGeom>
            <a:avLst/>
            <a:gdLst/>
            <a:ahLst/>
            <a:cxnLst/>
            <a:rect l="l" t="t" r="r" b="b"/>
            <a:pathLst>
              <a:path w="6985" h="21589">
                <a:moveTo>
                  <a:pt x="0" y="0"/>
                </a:moveTo>
                <a:lnTo>
                  <a:pt x="6794" y="2112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269750" y="3589273"/>
            <a:ext cx="22860" cy="3175"/>
          </a:xfrm>
          <a:custGeom>
            <a:avLst/>
            <a:gdLst/>
            <a:ahLst/>
            <a:cxnLst/>
            <a:rect l="l" t="t" r="r" b="b"/>
            <a:pathLst>
              <a:path w="22860" h="3175">
                <a:moveTo>
                  <a:pt x="0" y="0"/>
                </a:moveTo>
                <a:lnTo>
                  <a:pt x="22529" y="284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275275" y="3587432"/>
            <a:ext cx="26034" cy="17780"/>
          </a:xfrm>
          <a:custGeom>
            <a:avLst/>
            <a:gdLst/>
            <a:ahLst/>
            <a:cxnLst/>
            <a:rect l="l" t="t" r="r" b="b"/>
            <a:pathLst>
              <a:path w="26035" h="17779">
                <a:moveTo>
                  <a:pt x="25755" y="0"/>
                </a:moveTo>
                <a:lnTo>
                  <a:pt x="0" y="17297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272697" y="3598824"/>
            <a:ext cx="10160" cy="19685"/>
          </a:xfrm>
          <a:custGeom>
            <a:avLst/>
            <a:gdLst/>
            <a:ahLst/>
            <a:cxnLst/>
            <a:rect l="l" t="t" r="r" b="b"/>
            <a:pathLst>
              <a:path w="10160" h="19685">
                <a:moveTo>
                  <a:pt x="0" y="0"/>
                </a:moveTo>
                <a:lnTo>
                  <a:pt x="9690" y="19253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77180" y="3608552"/>
            <a:ext cx="6350" cy="16510"/>
          </a:xfrm>
          <a:custGeom>
            <a:avLst/>
            <a:gdLst/>
            <a:ahLst/>
            <a:cxnLst/>
            <a:rect l="l" t="t" r="r" b="b"/>
            <a:pathLst>
              <a:path w="6350" h="16510">
                <a:moveTo>
                  <a:pt x="6286" y="16459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60162" y="3607511"/>
            <a:ext cx="22860" cy="5715"/>
          </a:xfrm>
          <a:custGeom>
            <a:avLst/>
            <a:gdLst/>
            <a:ahLst/>
            <a:cxnLst/>
            <a:rect l="l" t="t" r="r" b="b"/>
            <a:pathLst>
              <a:path w="22860" h="5714">
                <a:moveTo>
                  <a:pt x="22402" y="0"/>
                </a:moveTo>
                <a:lnTo>
                  <a:pt x="0" y="546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58130" y="3597935"/>
            <a:ext cx="6350" cy="19685"/>
          </a:xfrm>
          <a:custGeom>
            <a:avLst/>
            <a:gdLst/>
            <a:ahLst/>
            <a:cxnLst/>
            <a:rect l="l" t="t" r="r" b="b"/>
            <a:pathLst>
              <a:path w="6350" h="19685">
                <a:moveTo>
                  <a:pt x="0" y="19113"/>
                </a:moveTo>
                <a:lnTo>
                  <a:pt x="6172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50738" y="3596347"/>
            <a:ext cx="23495" cy="4445"/>
          </a:xfrm>
          <a:custGeom>
            <a:avLst/>
            <a:gdLst/>
            <a:ahLst/>
            <a:cxnLst/>
            <a:rect l="l" t="t" r="r" b="b"/>
            <a:pathLst>
              <a:path w="23495" h="4445">
                <a:moveTo>
                  <a:pt x="23114" y="4102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43944" y="3590429"/>
            <a:ext cx="29209" cy="5080"/>
          </a:xfrm>
          <a:custGeom>
            <a:avLst/>
            <a:gdLst/>
            <a:ahLst/>
            <a:cxnLst/>
            <a:rect l="l" t="t" r="r" b="b"/>
            <a:pathLst>
              <a:path w="29210" h="5079">
                <a:moveTo>
                  <a:pt x="0" y="4711"/>
                </a:moveTo>
                <a:lnTo>
                  <a:pt x="286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71185" y="3579863"/>
            <a:ext cx="1905" cy="18415"/>
          </a:xfrm>
          <a:custGeom>
            <a:avLst/>
            <a:gdLst/>
            <a:ahLst/>
            <a:cxnLst/>
            <a:rect l="l" t="t" r="r" b="b"/>
            <a:pathLst>
              <a:path w="1904" h="18414">
                <a:moveTo>
                  <a:pt x="1409" y="18262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5134781" y="4394200"/>
            <a:ext cx="449580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dirty="0">
                <a:solidFill>
                  <a:srgbClr val="0096FF"/>
                </a:solidFill>
                <a:latin typeface="Calibri"/>
                <a:cs typeface="Calibri"/>
              </a:rPr>
              <a:t>Basket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192293" y="4038549"/>
            <a:ext cx="297815" cy="1905"/>
          </a:xfrm>
          <a:custGeom>
            <a:avLst/>
            <a:gdLst/>
            <a:ahLst/>
            <a:cxnLst/>
            <a:rect l="l" t="t" r="r" b="b"/>
            <a:pathLst>
              <a:path w="297814" h="1904">
                <a:moveTo>
                  <a:pt x="0" y="0"/>
                </a:moveTo>
                <a:lnTo>
                  <a:pt x="297243" y="1879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78678" y="4033811"/>
            <a:ext cx="3175" cy="294640"/>
          </a:xfrm>
          <a:custGeom>
            <a:avLst/>
            <a:gdLst/>
            <a:ahLst/>
            <a:cxnLst/>
            <a:rect l="l" t="t" r="r" b="b"/>
            <a:pathLst>
              <a:path w="3175" h="294639">
                <a:moveTo>
                  <a:pt x="0" y="0"/>
                </a:moveTo>
                <a:lnTo>
                  <a:pt x="2552" y="29422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196789" y="4316907"/>
            <a:ext cx="294005" cy="3175"/>
          </a:xfrm>
          <a:custGeom>
            <a:avLst/>
            <a:gdLst/>
            <a:ahLst/>
            <a:cxnLst/>
            <a:rect l="l" t="t" r="r" b="b"/>
            <a:pathLst>
              <a:path w="294004" h="3175">
                <a:moveTo>
                  <a:pt x="293649" y="0"/>
                </a:moveTo>
                <a:lnTo>
                  <a:pt x="0" y="279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00599" y="4026166"/>
            <a:ext cx="1270" cy="304800"/>
          </a:xfrm>
          <a:custGeom>
            <a:avLst/>
            <a:gdLst/>
            <a:ahLst/>
            <a:cxnLst/>
            <a:rect l="l" t="t" r="r" b="b"/>
            <a:pathLst>
              <a:path w="1270" h="304800">
                <a:moveTo>
                  <a:pt x="1282" y="304736"/>
                </a:moveTo>
                <a:lnTo>
                  <a:pt x="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193881" y="4036352"/>
            <a:ext cx="287020" cy="2540"/>
          </a:xfrm>
          <a:custGeom>
            <a:avLst/>
            <a:gdLst/>
            <a:ahLst/>
            <a:cxnLst/>
            <a:rect l="l" t="t" r="r" b="b"/>
            <a:pathLst>
              <a:path w="287020" h="2539">
                <a:moveTo>
                  <a:pt x="0" y="0"/>
                </a:moveTo>
                <a:lnTo>
                  <a:pt x="286448" y="2031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481624" y="4032212"/>
            <a:ext cx="2540" cy="283210"/>
          </a:xfrm>
          <a:custGeom>
            <a:avLst/>
            <a:gdLst/>
            <a:ahLst/>
            <a:cxnLst/>
            <a:rect l="l" t="t" r="r" b="b"/>
            <a:pathLst>
              <a:path w="2539" h="283210">
                <a:moveTo>
                  <a:pt x="0" y="0"/>
                </a:moveTo>
                <a:lnTo>
                  <a:pt x="2451" y="283197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03431" y="4316069"/>
            <a:ext cx="288925" cy="3175"/>
          </a:xfrm>
          <a:custGeom>
            <a:avLst/>
            <a:gdLst/>
            <a:ahLst/>
            <a:cxnLst/>
            <a:rect l="l" t="t" r="r" b="b"/>
            <a:pathLst>
              <a:path w="288925" h="3175">
                <a:moveTo>
                  <a:pt x="288607" y="0"/>
                </a:moveTo>
                <a:lnTo>
                  <a:pt x="0" y="2679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00916" y="4037012"/>
            <a:ext cx="1905" cy="292735"/>
          </a:xfrm>
          <a:custGeom>
            <a:avLst/>
            <a:gdLst/>
            <a:ahLst/>
            <a:cxnLst/>
            <a:rect l="l" t="t" r="r" b="b"/>
            <a:pathLst>
              <a:path w="1904" h="292735">
                <a:moveTo>
                  <a:pt x="1384" y="292303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314950" y="41084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55742" y="4086187"/>
            <a:ext cx="14604" cy="22225"/>
          </a:xfrm>
          <a:custGeom>
            <a:avLst/>
            <a:gdLst/>
            <a:ahLst/>
            <a:cxnLst/>
            <a:rect l="l" t="t" r="r" b="b"/>
            <a:pathLst>
              <a:path w="14604" h="22225">
                <a:moveTo>
                  <a:pt x="0" y="0"/>
                </a:moveTo>
                <a:lnTo>
                  <a:pt x="14262" y="22225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55158" y="4098315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1257"/>
                </a:moveTo>
                <a:lnTo>
                  <a:pt x="25272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60289" y="4093717"/>
            <a:ext cx="24130" cy="17145"/>
          </a:xfrm>
          <a:custGeom>
            <a:avLst/>
            <a:gdLst/>
            <a:ahLst/>
            <a:cxnLst/>
            <a:rect l="l" t="t" r="r" b="b"/>
            <a:pathLst>
              <a:path w="24129" h="17145">
                <a:moveTo>
                  <a:pt x="23545" y="0"/>
                </a:moveTo>
                <a:lnTo>
                  <a:pt x="0" y="1670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67274" y="4095432"/>
            <a:ext cx="5715" cy="41910"/>
          </a:xfrm>
          <a:custGeom>
            <a:avLst/>
            <a:gdLst/>
            <a:ahLst/>
            <a:cxnLst/>
            <a:rect l="l" t="t" r="r" b="b"/>
            <a:pathLst>
              <a:path w="5714" h="41910">
                <a:moveTo>
                  <a:pt x="0" y="0"/>
                </a:moveTo>
                <a:lnTo>
                  <a:pt x="5334" y="4174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45811" y="4105109"/>
            <a:ext cx="33020" cy="26670"/>
          </a:xfrm>
          <a:custGeom>
            <a:avLst/>
            <a:gdLst/>
            <a:ahLst/>
            <a:cxnLst/>
            <a:rect l="l" t="t" r="r" b="b"/>
            <a:pathLst>
              <a:path w="33020" h="26670">
                <a:moveTo>
                  <a:pt x="32956" y="26466"/>
                </a:moveTo>
                <a:lnTo>
                  <a:pt x="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40985" y="4101744"/>
            <a:ext cx="15875" cy="24765"/>
          </a:xfrm>
          <a:custGeom>
            <a:avLst/>
            <a:gdLst/>
            <a:ahLst/>
            <a:cxnLst/>
            <a:rect l="l" t="t" r="r" b="b"/>
            <a:pathLst>
              <a:path w="15875" h="24764">
                <a:moveTo>
                  <a:pt x="15570" y="0"/>
                </a:moveTo>
                <a:lnTo>
                  <a:pt x="0" y="2447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40591" y="4108818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0" y="16497"/>
                </a:moveTo>
                <a:lnTo>
                  <a:pt x="1731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37645" y="4092727"/>
            <a:ext cx="21590" cy="25400"/>
          </a:xfrm>
          <a:custGeom>
            <a:avLst/>
            <a:gdLst/>
            <a:ahLst/>
            <a:cxnLst/>
            <a:rect l="l" t="t" r="r" b="b"/>
            <a:pathLst>
              <a:path w="21589" h="25400">
                <a:moveTo>
                  <a:pt x="21577" y="25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35943" y="4097083"/>
            <a:ext cx="23495" cy="635"/>
          </a:xfrm>
          <a:custGeom>
            <a:avLst/>
            <a:gdLst/>
            <a:ahLst/>
            <a:cxnLst/>
            <a:rect l="l" t="t" r="r" b="b"/>
            <a:pathLst>
              <a:path w="23495" h="635">
                <a:moveTo>
                  <a:pt x="0" y="253"/>
                </a:moveTo>
                <a:lnTo>
                  <a:pt x="23164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48986" y="4080916"/>
            <a:ext cx="13970" cy="24130"/>
          </a:xfrm>
          <a:custGeom>
            <a:avLst/>
            <a:gdLst/>
            <a:ahLst/>
            <a:cxnLst/>
            <a:rect l="l" t="t" r="r" b="b"/>
            <a:pathLst>
              <a:path w="13970" h="24129">
                <a:moveTo>
                  <a:pt x="0" y="24066"/>
                </a:moveTo>
                <a:lnTo>
                  <a:pt x="13614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57927" y="4084218"/>
            <a:ext cx="8890" cy="12700"/>
          </a:xfrm>
          <a:custGeom>
            <a:avLst/>
            <a:gdLst/>
            <a:ahLst/>
            <a:cxnLst/>
            <a:rect l="l" t="t" r="r" b="b"/>
            <a:pathLst>
              <a:path w="8889" h="12700">
                <a:moveTo>
                  <a:pt x="0" y="0"/>
                </a:moveTo>
                <a:lnTo>
                  <a:pt x="8788" y="12623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256695" y="4096232"/>
            <a:ext cx="22225" cy="1270"/>
          </a:xfrm>
          <a:custGeom>
            <a:avLst/>
            <a:gdLst/>
            <a:ahLst/>
            <a:cxnLst/>
            <a:rect l="l" t="t" r="r" b="b"/>
            <a:pathLst>
              <a:path w="22225" h="1270">
                <a:moveTo>
                  <a:pt x="0" y="774"/>
                </a:moveTo>
                <a:lnTo>
                  <a:pt x="21983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270169" y="4093057"/>
            <a:ext cx="16510" cy="10795"/>
          </a:xfrm>
          <a:custGeom>
            <a:avLst/>
            <a:gdLst/>
            <a:ahLst/>
            <a:cxnLst/>
            <a:rect l="l" t="t" r="r" b="b"/>
            <a:pathLst>
              <a:path w="16510" h="10795">
                <a:moveTo>
                  <a:pt x="15913" y="0"/>
                </a:moveTo>
                <a:lnTo>
                  <a:pt x="0" y="10185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69852" y="4093717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0" y="0"/>
                </a:moveTo>
                <a:lnTo>
                  <a:pt x="4241" y="29933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253088" y="4108106"/>
            <a:ext cx="26670" cy="23495"/>
          </a:xfrm>
          <a:custGeom>
            <a:avLst/>
            <a:gdLst/>
            <a:ahLst/>
            <a:cxnLst/>
            <a:rect l="l" t="t" r="r" b="b"/>
            <a:pathLst>
              <a:path w="26670" h="23495">
                <a:moveTo>
                  <a:pt x="26314" y="23075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245646" y="4100538"/>
            <a:ext cx="13335" cy="21590"/>
          </a:xfrm>
          <a:custGeom>
            <a:avLst/>
            <a:gdLst/>
            <a:ahLst/>
            <a:cxnLst/>
            <a:rect l="l" t="t" r="r" b="b"/>
            <a:pathLst>
              <a:path w="13335" h="21589">
                <a:moveTo>
                  <a:pt x="13106" y="0"/>
                </a:moveTo>
                <a:lnTo>
                  <a:pt x="0" y="21475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241175" y="4110444"/>
            <a:ext cx="14604" cy="12700"/>
          </a:xfrm>
          <a:custGeom>
            <a:avLst/>
            <a:gdLst/>
            <a:ahLst/>
            <a:cxnLst/>
            <a:rect l="l" t="t" r="r" b="b"/>
            <a:pathLst>
              <a:path w="14604" h="12700">
                <a:moveTo>
                  <a:pt x="0" y="12217"/>
                </a:moveTo>
                <a:lnTo>
                  <a:pt x="14427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242572" y="4096130"/>
            <a:ext cx="18415" cy="20955"/>
          </a:xfrm>
          <a:custGeom>
            <a:avLst/>
            <a:gdLst/>
            <a:ahLst/>
            <a:cxnLst/>
            <a:rect l="l" t="t" r="r" b="b"/>
            <a:pathLst>
              <a:path w="18414" h="20954">
                <a:moveTo>
                  <a:pt x="17983" y="20637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37530" y="4094924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0" y="787"/>
                </a:moveTo>
                <a:lnTo>
                  <a:pt x="17462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49760" y="4087126"/>
            <a:ext cx="8890" cy="15875"/>
          </a:xfrm>
          <a:custGeom>
            <a:avLst/>
            <a:gdLst/>
            <a:ahLst/>
            <a:cxnLst/>
            <a:rect l="l" t="t" r="r" b="b"/>
            <a:pathLst>
              <a:path w="8889" h="15875">
                <a:moveTo>
                  <a:pt x="0" y="15811"/>
                </a:moveTo>
                <a:lnTo>
                  <a:pt x="842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314950" y="41846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253545" y="4157903"/>
            <a:ext cx="19685" cy="34925"/>
          </a:xfrm>
          <a:custGeom>
            <a:avLst/>
            <a:gdLst/>
            <a:ahLst/>
            <a:cxnLst/>
            <a:rect l="l" t="t" r="r" b="b"/>
            <a:pathLst>
              <a:path w="19685" h="34925">
                <a:moveTo>
                  <a:pt x="0" y="0"/>
                </a:moveTo>
                <a:lnTo>
                  <a:pt x="19227" y="3477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56199" y="4181195"/>
            <a:ext cx="26670" cy="4445"/>
          </a:xfrm>
          <a:custGeom>
            <a:avLst/>
            <a:gdLst/>
            <a:ahLst/>
            <a:cxnLst/>
            <a:rect l="l" t="t" r="r" b="b"/>
            <a:pathLst>
              <a:path w="26670" h="4445">
                <a:moveTo>
                  <a:pt x="0" y="0"/>
                </a:moveTo>
                <a:lnTo>
                  <a:pt x="26111" y="3835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65699" y="4182592"/>
            <a:ext cx="19050" cy="5080"/>
          </a:xfrm>
          <a:custGeom>
            <a:avLst/>
            <a:gdLst/>
            <a:ahLst/>
            <a:cxnLst/>
            <a:rect l="l" t="t" r="r" b="b"/>
            <a:pathLst>
              <a:path w="19050" h="5079">
                <a:moveTo>
                  <a:pt x="18491" y="0"/>
                </a:moveTo>
                <a:lnTo>
                  <a:pt x="0" y="4508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66893" y="4179773"/>
            <a:ext cx="5080" cy="33020"/>
          </a:xfrm>
          <a:custGeom>
            <a:avLst/>
            <a:gdLst/>
            <a:ahLst/>
            <a:cxnLst/>
            <a:rect l="l" t="t" r="r" b="b"/>
            <a:pathLst>
              <a:path w="5079" h="33020">
                <a:moveTo>
                  <a:pt x="5016" y="0"/>
                </a:moveTo>
                <a:lnTo>
                  <a:pt x="0" y="32829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251031" y="4185691"/>
            <a:ext cx="25400" cy="20955"/>
          </a:xfrm>
          <a:custGeom>
            <a:avLst/>
            <a:gdLst/>
            <a:ahLst/>
            <a:cxnLst/>
            <a:rect l="l" t="t" r="r" b="b"/>
            <a:pathLst>
              <a:path w="25400" h="20954">
                <a:moveTo>
                  <a:pt x="25044" y="20396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247665" y="4183202"/>
            <a:ext cx="9525" cy="24765"/>
          </a:xfrm>
          <a:custGeom>
            <a:avLst/>
            <a:gdLst/>
            <a:ahLst/>
            <a:cxnLst/>
            <a:rect l="l" t="t" r="r" b="b"/>
            <a:pathLst>
              <a:path w="9525" h="24764">
                <a:moveTo>
                  <a:pt x="9525" y="0"/>
                </a:moveTo>
                <a:lnTo>
                  <a:pt x="0" y="24307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248046" y="4179138"/>
            <a:ext cx="5080" cy="30480"/>
          </a:xfrm>
          <a:custGeom>
            <a:avLst/>
            <a:gdLst/>
            <a:ahLst/>
            <a:cxnLst/>
            <a:rect l="l" t="t" r="r" b="b"/>
            <a:pathLst>
              <a:path w="5079" h="30479">
                <a:moveTo>
                  <a:pt x="0" y="30251"/>
                </a:moveTo>
                <a:lnTo>
                  <a:pt x="504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233746" y="4175721"/>
            <a:ext cx="27940" cy="15875"/>
          </a:xfrm>
          <a:custGeom>
            <a:avLst/>
            <a:gdLst/>
            <a:ahLst/>
            <a:cxnLst/>
            <a:rect l="l" t="t" r="r" b="b"/>
            <a:pathLst>
              <a:path w="27939" h="15875">
                <a:moveTo>
                  <a:pt x="27419" y="15532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37835" y="4175290"/>
            <a:ext cx="22860" cy="9525"/>
          </a:xfrm>
          <a:custGeom>
            <a:avLst/>
            <a:gdLst/>
            <a:ahLst/>
            <a:cxnLst/>
            <a:rect l="l" t="t" r="r" b="b"/>
            <a:pathLst>
              <a:path w="22860" h="9525">
                <a:moveTo>
                  <a:pt x="0" y="9169"/>
                </a:moveTo>
                <a:lnTo>
                  <a:pt x="2277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245163" y="4157649"/>
            <a:ext cx="17145" cy="31750"/>
          </a:xfrm>
          <a:custGeom>
            <a:avLst/>
            <a:gdLst/>
            <a:ahLst/>
            <a:cxnLst/>
            <a:rect l="l" t="t" r="r" b="b"/>
            <a:pathLst>
              <a:path w="17145" h="31750">
                <a:moveTo>
                  <a:pt x="0" y="31762"/>
                </a:moveTo>
                <a:lnTo>
                  <a:pt x="16852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255856" y="4155909"/>
            <a:ext cx="13970" cy="25400"/>
          </a:xfrm>
          <a:custGeom>
            <a:avLst/>
            <a:gdLst/>
            <a:ahLst/>
            <a:cxnLst/>
            <a:rect l="l" t="t" r="r" b="b"/>
            <a:pathLst>
              <a:path w="13970" h="25400">
                <a:moveTo>
                  <a:pt x="0" y="0"/>
                </a:moveTo>
                <a:lnTo>
                  <a:pt x="13589" y="2504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257876" y="4179023"/>
            <a:ext cx="21590" cy="2540"/>
          </a:xfrm>
          <a:custGeom>
            <a:avLst/>
            <a:gdLst/>
            <a:ahLst/>
            <a:cxnLst/>
            <a:rect l="l" t="t" r="r" b="b"/>
            <a:pathLst>
              <a:path w="21589" h="2539">
                <a:moveTo>
                  <a:pt x="0" y="0"/>
                </a:moveTo>
                <a:lnTo>
                  <a:pt x="21170" y="2146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272900" y="4182490"/>
            <a:ext cx="13335" cy="3175"/>
          </a:xfrm>
          <a:custGeom>
            <a:avLst/>
            <a:gdLst/>
            <a:ahLst/>
            <a:cxnLst/>
            <a:rect l="l" t="t" r="r" b="b"/>
            <a:pathLst>
              <a:path w="13335" h="3175">
                <a:moveTo>
                  <a:pt x="13233" y="0"/>
                </a:moveTo>
                <a:lnTo>
                  <a:pt x="0" y="3073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271198" y="4178300"/>
            <a:ext cx="3175" cy="20955"/>
          </a:xfrm>
          <a:custGeom>
            <a:avLst/>
            <a:gdLst/>
            <a:ahLst/>
            <a:cxnLst/>
            <a:rect l="l" t="t" r="r" b="b"/>
            <a:pathLst>
              <a:path w="3175" h="20954">
                <a:moveTo>
                  <a:pt x="2971" y="0"/>
                </a:moveTo>
                <a:lnTo>
                  <a:pt x="0" y="20396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255818" y="4188205"/>
            <a:ext cx="22225" cy="16510"/>
          </a:xfrm>
          <a:custGeom>
            <a:avLst/>
            <a:gdLst/>
            <a:ahLst/>
            <a:cxnLst/>
            <a:rect l="l" t="t" r="r" b="b"/>
            <a:pathLst>
              <a:path w="22225" h="16510">
                <a:moveTo>
                  <a:pt x="21742" y="16408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251742" y="4182008"/>
            <a:ext cx="8255" cy="21590"/>
          </a:xfrm>
          <a:custGeom>
            <a:avLst/>
            <a:gdLst/>
            <a:ahLst/>
            <a:cxnLst/>
            <a:rect l="l" t="t" r="r" b="b"/>
            <a:pathLst>
              <a:path w="8254" h="21589">
                <a:moveTo>
                  <a:pt x="8051" y="0"/>
                </a:moveTo>
                <a:lnTo>
                  <a:pt x="0" y="21335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248173" y="4184192"/>
            <a:ext cx="4445" cy="23495"/>
          </a:xfrm>
          <a:custGeom>
            <a:avLst/>
            <a:gdLst/>
            <a:ahLst/>
            <a:cxnLst/>
            <a:rect l="l" t="t" r="r" b="b"/>
            <a:pathLst>
              <a:path w="4445" h="23495">
                <a:moveTo>
                  <a:pt x="0" y="23367"/>
                </a:moveTo>
                <a:lnTo>
                  <a:pt x="3822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245773" y="4180675"/>
            <a:ext cx="17145" cy="9525"/>
          </a:xfrm>
          <a:custGeom>
            <a:avLst/>
            <a:gdLst/>
            <a:ahLst/>
            <a:cxnLst/>
            <a:rect l="l" t="t" r="r" b="b"/>
            <a:pathLst>
              <a:path w="17145" h="9525">
                <a:moveTo>
                  <a:pt x="16700" y="9474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239105" y="4176483"/>
            <a:ext cx="12700" cy="5715"/>
          </a:xfrm>
          <a:custGeom>
            <a:avLst/>
            <a:gdLst/>
            <a:ahLst/>
            <a:cxnLst/>
            <a:rect l="l" t="t" r="r" b="b"/>
            <a:pathLst>
              <a:path w="12700" h="5714">
                <a:moveTo>
                  <a:pt x="0" y="5588"/>
                </a:moveTo>
                <a:lnTo>
                  <a:pt x="1247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245595" y="4163605"/>
            <a:ext cx="13335" cy="24130"/>
          </a:xfrm>
          <a:custGeom>
            <a:avLst/>
            <a:gdLst/>
            <a:ahLst/>
            <a:cxnLst/>
            <a:rect l="l" t="t" r="r" b="b"/>
            <a:pathLst>
              <a:path w="13335" h="24129">
                <a:moveTo>
                  <a:pt x="0" y="23596"/>
                </a:moveTo>
                <a:lnTo>
                  <a:pt x="1303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314950" y="42608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57762" y="4237545"/>
            <a:ext cx="635" cy="27940"/>
          </a:xfrm>
          <a:custGeom>
            <a:avLst/>
            <a:gdLst/>
            <a:ahLst/>
            <a:cxnLst/>
            <a:rect l="l" t="t" r="r" b="b"/>
            <a:pathLst>
              <a:path w="635" h="27939">
                <a:moveTo>
                  <a:pt x="0" y="0"/>
                </a:moveTo>
                <a:lnTo>
                  <a:pt x="253" y="277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53901" y="4253103"/>
            <a:ext cx="30480" cy="5715"/>
          </a:xfrm>
          <a:custGeom>
            <a:avLst/>
            <a:gdLst/>
            <a:ahLst/>
            <a:cxnLst/>
            <a:rect l="l" t="t" r="r" b="b"/>
            <a:pathLst>
              <a:path w="30479" h="5714">
                <a:moveTo>
                  <a:pt x="0" y="0"/>
                </a:moveTo>
                <a:lnTo>
                  <a:pt x="30276" y="5537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251830" y="4254347"/>
            <a:ext cx="31115" cy="18415"/>
          </a:xfrm>
          <a:custGeom>
            <a:avLst/>
            <a:gdLst/>
            <a:ahLst/>
            <a:cxnLst/>
            <a:rect l="l" t="t" r="r" b="b"/>
            <a:pathLst>
              <a:path w="31114" h="18414">
                <a:moveTo>
                  <a:pt x="30784" y="0"/>
                </a:moveTo>
                <a:lnTo>
                  <a:pt x="0" y="17856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253583" y="4256849"/>
            <a:ext cx="15240" cy="21590"/>
          </a:xfrm>
          <a:custGeom>
            <a:avLst/>
            <a:gdLst/>
            <a:ahLst/>
            <a:cxnLst/>
            <a:rect l="l" t="t" r="r" b="b"/>
            <a:pathLst>
              <a:path w="15239" h="21589">
                <a:moveTo>
                  <a:pt x="0" y="0"/>
                </a:moveTo>
                <a:lnTo>
                  <a:pt x="15100" y="2113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248960" y="4260151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4" h="20954">
                <a:moveTo>
                  <a:pt x="24358" y="20510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230253" y="4264469"/>
            <a:ext cx="40005" cy="12700"/>
          </a:xfrm>
          <a:custGeom>
            <a:avLst/>
            <a:gdLst/>
            <a:ahLst/>
            <a:cxnLst/>
            <a:rect l="l" t="t" r="r" b="b"/>
            <a:pathLst>
              <a:path w="40004" h="12700">
                <a:moveTo>
                  <a:pt x="39954" y="0"/>
                </a:moveTo>
                <a:lnTo>
                  <a:pt x="0" y="12357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238712" y="4251998"/>
            <a:ext cx="15875" cy="27305"/>
          </a:xfrm>
          <a:custGeom>
            <a:avLst/>
            <a:gdLst/>
            <a:ahLst/>
            <a:cxnLst/>
            <a:rect l="l" t="t" r="r" b="b"/>
            <a:pathLst>
              <a:path w="15875" h="27304">
                <a:moveTo>
                  <a:pt x="0" y="26974"/>
                </a:moveTo>
                <a:lnTo>
                  <a:pt x="1534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226278" y="4250118"/>
            <a:ext cx="27305" cy="11430"/>
          </a:xfrm>
          <a:custGeom>
            <a:avLst/>
            <a:gdLst/>
            <a:ahLst/>
            <a:cxnLst/>
            <a:rect l="l" t="t" r="r" b="b"/>
            <a:pathLst>
              <a:path w="27304" h="11429">
                <a:moveTo>
                  <a:pt x="27038" y="11188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226532" y="4246588"/>
            <a:ext cx="27305" cy="10160"/>
          </a:xfrm>
          <a:custGeom>
            <a:avLst/>
            <a:gdLst/>
            <a:ahLst/>
            <a:cxnLst/>
            <a:rect l="l" t="t" r="r" b="b"/>
            <a:pathLst>
              <a:path w="27304" h="10160">
                <a:moveTo>
                  <a:pt x="0" y="10020"/>
                </a:moveTo>
                <a:lnTo>
                  <a:pt x="27216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244109" y="4237101"/>
            <a:ext cx="20955" cy="14604"/>
          </a:xfrm>
          <a:custGeom>
            <a:avLst/>
            <a:gdLst/>
            <a:ahLst/>
            <a:cxnLst/>
            <a:rect l="l" t="t" r="r" b="b"/>
            <a:pathLst>
              <a:path w="20954" h="14604">
                <a:moveTo>
                  <a:pt x="0" y="14160"/>
                </a:moveTo>
                <a:lnTo>
                  <a:pt x="204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260289" y="4235945"/>
            <a:ext cx="1270" cy="16510"/>
          </a:xfrm>
          <a:custGeom>
            <a:avLst/>
            <a:gdLst/>
            <a:ahLst/>
            <a:cxnLst/>
            <a:rect l="l" t="t" r="r" b="b"/>
            <a:pathLst>
              <a:path w="1270" h="16510">
                <a:moveTo>
                  <a:pt x="0" y="0"/>
                </a:moveTo>
                <a:lnTo>
                  <a:pt x="711" y="16281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255526" y="4251312"/>
            <a:ext cx="24130" cy="3810"/>
          </a:xfrm>
          <a:custGeom>
            <a:avLst/>
            <a:gdLst/>
            <a:ahLst/>
            <a:cxnLst/>
            <a:rect l="l" t="t" r="r" b="b"/>
            <a:pathLst>
              <a:path w="24129" h="3810">
                <a:moveTo>
                  <a:pt x="0" y="0"/>
                </a:moveTo>
                <a:lnTo>
                  <a:pt x="23571" y="3657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262879" y="4253052"/>
            <a:ext cx="21590" cy="13335"/>
          </a:xfrm>
          <a:custGeom>
            <a:avLst/>
            <a:gdLst/>
            <a:ahLst/>
            <a:cxnLst/>
            <a:rect l="l" t="t" r="r" b="b"/>
            <a:pathLst>
              <a:path w="21589" h="13335">
                <a:moveTo>
                  <a:pt x="21488" y="0"/>
                </a:moveTo>
                <a:lnTo>
                  <a:pt x="0" y="13157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255463" y="4255058"/>
            <a:ext cx="13335" cy="18415"/>
          </a:xfrm>
          <a:custGeom>
            <a:avLst/>
            <a:gdLst/>
            <a:ahLst/>
            <a:cxnLst/>
            <a:rect l="l" t="t" r="r" b="b"/>
            <a:pathLst>
              <a:path w="13335" h="18414">
                <a:moveTo>
                  <a:pt x="0" y="0"/>
                </a:moveTo>
                <a:lnTo>
                  <a:pt x="12814" y="1811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259539" y="4267072"/>
            <a:ext cx="15240" cy="12700"/>
          </a:xfrm>
          <a:custGeom>
            <a:avLst/>
            <a:gdLst/>
            <a:ahLst/>
            <a:cxnLst/>
            <a:rect l="l" t="t" r="r" b="b"/>
            <a:pathLst>
              <a:path w="15239" h="12700">
                <a:moveTo>
                  <a:pt x="15138" y="12280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244045" y="4264266"/>
            <a:ext cx="28575" cy="8890"/>
          </a:xfrm>
          <a:custGeom>
            <a:avLst/>
            <a:gdLst/>
            <a:ahLst/>
            <a:cxnLst/>
            <a:rect l="l" t="t" r="r" b="b"/>
            <a:pathLst>
              <a:path w="28575" h="8889">
                <a:moveTo>
                  <a:pt x="28181" y="0"/>
                </a:moveTo>
                <a:lnTo>
                  <a:pt x="0" y="8813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238978" y="4257611"/>
            <a:ext cx="11430" cy="19050"/>
          </a:xfrm>
          <a:custGeom>
            <a:avLst/>
            <a:gdLst/>
            <a:ahLst/>
            <a:cxnLst/>
            <a:rect l="l" t="t" r="r" b="b"/>
            <a:pathLst>
              <a:path w="11429" h="19050">
                <a:moveTo>
                  <a:pt x="0" y="19024"/>
                </a:moveTo>
                <a:lnTo>
                  <a:pt x="11226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36133" y="4252391"/>
            <a:ext cx="19050" cy="8255"/>
          </a:xfrm>
          <a:custGeom>
            <a:avLst/>
            <a:gdLst/>
            <a:ahLst/>
            <a:cxnLst/>
            <a:rect l="l" t="t" r="r" b="b"/>
            <a:pathLst>
              <a:path w="19050" h="8254">
                <a:moveTo>
                  <a:pt x="18478" y="8026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28094" y="4246765"/>
            <a:ext cx="20955" cy="8255"/>
          </a:xfrm>
          <a:custGeom>
            <a:avLst/>
            <a:gdLst/>
            <a:ahLst/>
            <a:cxnLst/>
            <a:rect l="l" t="t" r="r" b="b"/>
            <a:pathLst>
              <a:path w="20954" h="8254">
                <a:moveTo>
                  <a:pt x="0" y="8153"/>
                </a:moveTo>
                <a:lnTo>
                  <a:pt x="20904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45620" y="4239933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70" h="10160">
                <a:moveTo>
                  <a:pt x="0" y="9639"/>
                </a:moveTo>
                <a:lnTo>
                  <a:pt x="13576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 txBox="1"/>
          <p:nvPr/>
        </p:nvSpPr>
        <p:spPr>
          <a:xfrm>
            <a:off x="4314907" y="4394200"/>
            <a:ext cx="412750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spc="50" dirty="0">
                <a:solidFill>
                  <a:srgbClr val="0096FF"/>
                </a:solidFill>
                <a:latin typeface="Calibri"/>
                <a:cs typeface="Calibri"/>
              </a:rPr>
              <a:t>O</a:t>
            </a:r>
            <a:r>
              <a:rPr sz="1300" spc="-20" dirty="0">
                <a:solidFill>
                  <a:srgbClr val="0096FF"/>
                </a:solidFill>
                <a:latin typeface="Calibri"/>
                <a:cs typeface="Calibri"/>
              </a:rPr>
              <a:t>f</a:t>
            </a:r>
            <a:r>
              <a:rPr sz="1300" spc="-40" dirty="0">
                <a:solidFill>
                  <a:srgbClr val="0096FF"/>
                </a:solidFill>
                <a:latin typeface="Calibri"/>
                <a:cs typeface="Calibri"/>
              </a:rPr>
              <a:t>f</a:t>
            </a:r>
            <a:r>
              <a:rPr sz="1300" spc="-10" dirty="0">
                <a:solidFill>
                  <a:srgbClr val="0096FF"/>
                </a:solidFill>
                <a:latin typeface="Calibri"/>
                <a:cs typeface="Calibri"/>
              </a:rPr>
              <a:t>ers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4350423" y="4038498"/>
            <a:ext cx="296545" cy="2540"/>
          </a:xfrm>
          <a:custGeom>
            <a:avLst/>
            <a:gdLst/>
            <a:ahLst/>
            <a:cxnLst/>
            <a:rect l="l" t="t" r="r" b="b"/>
            <a:pathLst>
              <a:path w="296545" h="2539">
                <a:moveTo>
                  <a:pt x="0" y="0"/>
                </a:moveTo>
                <a:lnTo>
                  <a:pt x="296087" y="2527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636744" y="4036631"/>
            <a:ext cx="6350" cy="294640"/>
          </a:xfrm>
          <a:custGeom>
            <a:avLst/>
            <a:gdLst/>
            <a:ahLst/>
            <a:cxnLst/>
            <a:rect l="l" t="t" r="r" b="b"/>
            <a:pathLst>
              <a:path w="6350" h="294639">
                <a:moveTo>
                  <a:pt x="0" y="0"/>
                </a:moveTo>
                <a:lnTo>
                  <a:pt x="5841" y="294639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354829" y="4319752"/>
            <a:ext cx="292735" cy="635"/>
          </a:xfrm>
          <a:custGeom>
            <a:avLst/>
            <a:gdLst/>
            <a:ahLst/>
            <a:cxnLst/>
            <a:rect l="l" t="t" r="r" b="b"/>
            <a:pathLst>
              <a:path w="292735" h="635">
                <a:moveTo>
                  <a:pt x="292696" y="0"/>
                </a:moveTo>
                <a:lnTo>
                  <a:pt x="0" y="406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362412" y="4029379"/>
            <a:ext cx="1270" cy="301625"/>
          </a:xfrm>
          <a:custGeom>
            <a:avLst/>
            <a:gdLst/>
            <a:ahLst/>
            <a:cxnLst/>
            <a:rect l="l" t="t" r="r" b="b"/>
            <a:pathLst>
              <a:path w="1270" h="301625">
                <a:moveTo>
                  <a:pt x="1269" y="301155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352010" y="4036847"/>
            <a:ext cx="287020" cy="1905"/>
          </a:xfrm>
          <a:custGeom>
            <a:avLst/>
            <a:gdLst/>
            <a:ahLst/>
            <a:cxnLst/>
            <a:rect l="l" t="t" r="r" b="b"/>
            <a:pathLst>
              <a:path w="287020" h="1904">
                <a:moveTo>
                  <a:pt x="0" y="0"/>
                </a:moveTo>
                <a:lnTo>
                  <a:pt x="286410" y="1866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638433" y="4035044"/>
            <a:ext cx="5715" cy="283210"/>
          </a:xfrm>
          <a:custGeom>
            <a:avLst/>
            <a:gdLst/>
            <a:ahLst/>
            <a:cxnLst/>
            <a:rect l="l" t="t" r="r" b="b"/>
            <a:pathLst>
              <a:path w="5714" h="283210">
                <a:moveTo>
                  <a:pt x="0" y="0"/>
                </a:moveTo>
                <a:lnTo>
                  <a:pt x="5587" y="283121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365231" y="4318533"/>
            <a:ext cx="284480" cy="1905"/>
          </a:xfrm>
          <a:custGeom>
            <a:avLst/>
            <a:gdLst/>
            <a:ahLst/>
            <a:cxnLst/>
            <a:rect l="l" t="t" r="r" b="b"/>
            <a:pathLst>
              <a:path w="284479" h="1904">
                <a:moveTo>
                  <a:pt x="283883" y="0"/>
                </a:moveTo>
                <a:lnTo>
                  <a:pt x="0" y="1358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362691" y="4037012"/>
            <a:ext cx="2540" cy="292100"/>
          </a:xfrm>
          <a:custGeom>
            <a:avLst/>
            <a:gdLst/>
            <a:ahLst/>
            <a:cxnLst/>
            <a:rect l="l" t="t" r="r" b="b"/>
            <a:pathLst>
              <a:path w="2539" h="292100">
                <a:moveTo>
                  <a:pt x="2082" y="291934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476750" y="41084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417809" y="4082135"/>
            <a:ext cx="6985" cy="27305"/>
          </a:xfrm>
          <a:custGeom>
            <a:avLst/>
            <a:gdLst/>
            <a:ahLst/>
            <a:cxnLst/>
            <a:rect l="l" t="t" r="r" b="b"/>
            <a:pathLst>
              <a:path w="6985" h="27304">
                <a:moveTo>
                  <a:pt x="0" y="0"/>
                </a:moveTo>
                <a:lnTo>
                  <a:pt x="6692" y="2719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415497" y="4099090"/>
            <a:ext cx="26670" cy="2540"/>
          </a:xfrm>
          <a:custGeom>
            <a:avLst/>
            <a:gdLst/>
            <a:ahLst/>
            <a:cxnLst/>
            <a:rect l="l" t="t" r="r" b="b"/>
            <a:pathLst>
              <a:path w="26670" h="2539">
                <a:moveTo>
                  <a:pt x="0" y="0"/>
                </a:moveTo>
                <a:lnTo>
                  <a:pt x="26631" y="2489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426419" y="4099445"/>
            <a:ext cx="15875" cy="7620"/>
          </a:xfrm>
          <a:custGeom>
            <a:avLst/>
            <a:gdLst/>
            <a:ahLst/>
            <a:cxnLst/>
            <a:rect l="l" t="t" r="r" b="b"/>
            <a:pathLst>
              <a:path w="15875" h="7620">
                <a:moveTo>
                  <a:pt x="15608" y="0"/>
                </a:moveTo>
                <a:lnTo>
                  <a:pt x="0" y="7531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429645" y="4099115"/>
            <a:ext cx="3175" cy="29209"/>
          </a:xfrm>
          <a:custGeom>
            <a:avLst/>
            <a:gdLst/>
            <a:ahLst/>
            <a:cxnLst/>
            <a:rect l="l" t="t" r="r" b="b"/>
            <a:pathLst>
              <a:path w="3175" h="29210">
                <a:moveTo>
                  <a:pt x="0" y="0"/>
                </a:moveTo>
                <a:lnTo>
                  <a:pt x="2933" y="2903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412488" y="4113631"/>
            <a:ext cx="31750" cy="13335"/>
          </a:xfrm>
          <a:custGeom>
            <a:avLst/>
            <a:gdLst/>
            <a:ahLst/>
            <a:cxnLst/>
            <a:rect l="l" t="t" r="r" b="b"/>
            <a:pathLst>
              <a:path w="31750" h="13335">
                <a:moveTo>
                  <a:pt x="0" y="0"/>
                </a:moveTo>
                <a:lnTo>
                  <a:pt x="31330" y="0"/>
                </a:lnTo>
                <a:lnTo>
                  <a:pt x="31330" y="12750"/>
                </a:lnTo>
                <a:lnTo>
                  <a:pt x="0" y="12750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407484" y="4118228"/>
            <a:ext cx="20955" cy="5715"/>
          </a:xfrm>
          <a:custGeom>
            <a:avLst/>
            <a:gdLst/>
            <a:ahLst/>
            <a:cxnLst/>
            <a:rect l="l" t="t" r="r" b="b"/>
            <a:pathLst>
              <a:path w="20954" h="5714">
                <a:moveTo>
                  <a:pt x="20574" y="0"/>
                </a:moveTo>
                <a:lnTo>
                  <a:pt x="0" y="5511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413351" y="4107129"/>
            <a:ext cx="2540" cy="19685"/>
          </a:xfrm>
          <a:custGeom>
            <a:avLst/>
            <a:gdLst/>
            <a:ahLst/>
            <a:cxnLst/>
            <a:rect l="l" t="t" r="r" b="b"/>
            <a:pathLst>
              <a:path w="2539" h="19685">
                <a:moveTo>
                  <a:pt x="0" y="19685"/>
                </a:moveTo>
                <a:lnTo>
                  <a:pt x="2095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389729" y="4102036"/>
            <a:ext cx="36830" cy="14604"/>
          </a:xfrm>
          <a:custGeom>
            <a:avLst/>
            <a:gdLst/>
            <a:ahLst/>
            <a:cxnLst/>
            <a:rect l="l" t="t" r="r" b="b"/>
            <a:pathLst>
              <a:path w="36829" h="14604">
                <a:moveTo>
                  <a:pt x="36474" y="14224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394034" y="4104563"/>
            <a:ext cx="31750" cy="3175"/>
          </a:xfrm>
          <a:custGeom>
            <a:avLst/>
            <a:gdLst/>
            <a:ahLst/>
            <a:cxnLst/>
            <a:rect l="l" t="t" r="r" b="b"/>
            <a:pathLst>
              <a:path w="31750" h="3175">
                <a:moveTo>
                  <a:pt x="0" y="2565"/>
                </a:moveTo>
                <a:lnTo>
                  <a:pt x="31292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416031" y="4085526"/>
            <a:ext cx="4445" cy="26670"/>
          </a:xfrm>
          <a:custGeom>
            <a:avLst/>
            <a:gdLst/>
            <a:ahLst/>
            <a:cxnLst/>
            <a:rect l="l" t="t" r="r" b="b"/>
            <a:pathLst>
              <a:path w="4445" h="26670">
                <a:moveTo>
                  <a:pt x="0" y="26238"/>
                </a:moveTo>
                <a:lnTo>
                  <a:pt x="419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19562" y="4080509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5664" y="17246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17212" y="4096194"/>
            <a:ext cx="22860" cy="2540"/>
          </a:xfrm>
          <a:custGeom>
            <a:avLst/>
            <a:gdLst/>
            <a:ahLst/>
            <a:cxnLst/>
            <a:rect l="l" t="t" r="r" b="b"/>
            <a:pathLst>
              <a:path w="22860" h="2539">
                <a:moveTo>
                  <a:pt x="0" y="0"/>
                </a:moveTo>
                <a:lnTo>
                  <a:pt x="22809" y="2476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432223" y="4098556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4" h="6350">
                <a:moveTo>
                  <a:pt x="11722" y="0"/>
                </a:moveTo>
                <a:lnTo>
                  <a:pt x="0" y="5791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432249" y="4097413"/>
            <a:ext cx="2540" cy="20955"/>
          </a:xfrm>
          <a:custGeom>
            <a:avLst/>
            <a:gdLst/>
            <a:ahLst/>
            <a:cxnLst/>
            <a:rect l="l" t="t" r="r" b="b"/>
            <a:pathLst>
              <a:path w="2539" h="20954">
                <a:moveTo>
                  <a:pt x="0" y="0"/>
                </a:moveTo>
                <a:lnTo>
                  <a:pt x="2222" y="2090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423028" y="4118864"/>
            <a:ext cx="22860" cy="635"/>
          </a:xfrm>
          <a:custGeom>
            <a:avLst/>
            <a:gdLst/>
            <a:ahLst/>
            <a:cxnLst/>
            <a:rect l="l" t="t" r="r" b="b"/>
            <a:pathLst>
              <a:path w="22860" h="635">
                <a:moveTo>
                  <a:pt x="22377" y="0"/>
                </a:moveTo>
                <a:lnTo>
                  <a:pt x="0" y="177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415523" y="4117098"/>
            <a:ext cx="14604" cy="3810"/>
          </a:xfrm>
          <a:custGeom>
            <a:avLst/>
            <a:gdLst/>
            <a:ahLst/>
            <a:cxnLst/>
            <a:rect l="l" t="t" r="r" b="b"/>
            <a:pathLst>
              <a:path w="14604" h="3810">
                <a:moveTo>
                  <a:pt x="14236" y="0"/>
                </a:moveTo>
                <a:lnTo>
                  <a:pt x="0" y="363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413618" y="4110202"/>
            <a:ext cx="2540" cy="15240"/>
          </a:xfrm>
          <a:custGeom>
            <a:avLst/>
            <a:gdLst/>
            <a:ahLst/>
            <a:cxnLst/>
            <a:rect l="l" t="t" r="r" b="b"/>
            <a:pathLst>
              <a:path w="2539" h="15239">
                <a:moveTo>
                  <a:pt x="0" y="14884"/>
                </a:moveTo>
                <a:lnTo>
                  <a:pt x="217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402366" y="4106214"/>
            <a:ext cx="25400" cy="9525"/>
          </a:xfrm>
          <a:custGeom>
            <a:avLst/>
            <a:gdLst/>
            <a:ahLst/>
            <a:cxnLst/>
            <a:rect l="l" t="t" r="r" b="b"/>
            <a:pathLst>
              <a:path w="25400" h="9525">
                <a:moveTo>
                  <a:pt x="25120" y="9258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395558" y="4103547"/>
            <a:ext cx="23495" cy="1905"/>
          </a:xfrm>
          <a:custGeom>
            <a:avLst/>
            <a:gdLst/>
            <a:ahLst/>
            <a:cxnLst/>
            <a:rect l="l" t="t" r="r" b="b"/>
            <a:pathLst>
              <a:path w="23495" h="1904">
                <a:moveTo>
                  <a:pt x="0" y="1333"/>
                </a:moveTo>
                <a:lnTo>
                  <a:pt x="23088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417047" y="4087685"/>
            <a:ext cx="3810" cy="22860"/>
          </a:xfrm>
          <a:custGeom>
            <a:avLst/>
            <a:gdLst/>
            <a:ahLst/>
            <a:cxnLst/>
            <a:rect l="l" t="t" r="r" b="b"/>
            <a:pathLst>
              <a:path w="3810" h="22860">
                <a:moveTo>
                  <a:pt x="0" y="22402"/>
                </a:moveTo>
                <a:lnTo>
                  <a:pt x="334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476750" y="41846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415726" y="4153750"/>
            <a:ext cx="13335" cy="39370"/>
          </a:xfrm>
          <a:custGeom>
            <a:avLst/>
            <a:gdLst/>
            <a:ahLst/>
            <a:cxnLst/>
            <a:rect l="l" t="t" r="r" b="b"/>
            <a:pathLst>
              <a:path w="13335" h="39370">
                <a:moveTo>
                  <a:pt x="0" y="0"/>
                </a:moveTo>
                <a:lnTo>
                  <a:pt x="12839" y="39293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418012" y="4171124"/>
            <a:ext cx="25400" cy="17780"/>
          </a:xfrm>
          <a:custGeom>
            <a:avLst/>
            <a:gdLst/>
            <a:ahLst/>
            <a:cxnLst/>
            <a:rect l="l" t="t" r="r" b="b"/>
            <a:pathLst>
              <a:path w="25400" h="17779">
                <a:moveTo>
                  <a:pt x="0" y="17437"/>
                </a:moveTo>
                <a:lnTo>
                  <a:pt x="25044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428845" y="4163009"/>
            <a:ext cx="15240" cy="31750"/>
          </a:xfrm>
          <a:custGeom>
            <a:avLst/>
            <a:gdLst/>
            <a:ahLst/>
            <a:cxnLst/>
            <a:rect l="l" t="t" r="r" b="b"/>
            <a:pathLst>
              <a:path w="15239" h="31750">
                <a:moveTo>
                  <a:pt x="14973" y="0"/>
                </a:moveTo>
                <a:lnTo>
                  <a:pt x="0" y="3162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426165" y="4174769"/>
            <a:ext cx="11430" cy="28575"/>
          </a:xfrm>
          <a:custGeom>
            <a:avLst/>
            <a:gdLst/>
            <a:ahLst/>
            <a:cxnLst/>
            <a:rect l="l" t="t" r="r" b="b"/>
            <a:pathLst>
              <a:path w="11429" h="28575">
                <a:moveTo>
                  <a:pt x="11188" y="0"/>
                </a:moveTo>
                <a:lnTo>
                  <a:pt x="0" y="2827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421657" y="4180624"/>
            <a:ext cx="13970" cy="24765"/>
          </a:xfrm>
          <a:custGeom>
            <a:avLst/>
            <a:gdLst/>
            <a:ahLst/>
            <a:cxnLst/>
            <a:rect l="l" t="t" r="r" b="b"/>
            <a:pathLst>
              <a:path w="13970" h="24764">
                <a:moveTo>
                  <a:pt x="13398" y="24307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402582" y="4184078"/>
            <a:ext cx="25400" cy="24130"/>
          </a:xfrm>
          <a:custGeom>
            <a:avLst/>
            <a:gdLst/>
            <a:ahLst/>
            <a:cxnLst/>
            <a:rect l="l" t="t" r="r" b="b"/>
            <a:pathLst>
              <a:path w="25400" h="24129">
                <a:moveTo>
                  <a:pt x="24892" y="0"/>
                </a:moveTo>
                <a:lnTo>
                  <a:pt x="0" y="23583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405045" y="4179201"/>
            <a:ext cx="10160" cy="30480"/>
          </a:xfrm>
          <a:custGeom>
            <a:avLst/>
            <a:gdLst/>
            <a:ahLst/>
            <a:cxnLst/>
            <a:rect l="l" t="t" r="r" b="b"/>
            <a:pathLst>
              <a:path w="10160" h="30479">
                <a:moveTo>
                  <a:pt x="0" y="30429"/>
                </a:moveTo>
                <a:lnTo>
                  <a:pt x="960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397260" y="4172330"/>
            <a:ext cx="19685" cy="17145"/>
          </a:xfrm>
          <a:custGeom>
            <a:avLst/>
            <a:gdLst/>
            <a:ahLst/>
            <a:cxnLst/>
            <a:rect l="l" t="t" r="r" b="b"/>
            <a:pathLst>
              <a:path w="19685" h="17145">
                <a:moveTo>
                  <a:pt x="19519" y="16878"/>
                </a:moveTo>
                <a:lnTo>
                  <a:pt x="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395914" y="4173397"/>
            <a:ext cx="22225" cy="8255"/>
          </a:xfrm>
          <a:custGeom>
            <a:avLst/>
            <a:gdLst/>
            <a:ahLst/>
            <a:cxnLst/>
            <a:rect l="l" t="t" r="r" b="b"/>
            <a:pathLst>
              <a:path w="22225" h="8254">
                <a:moveTo>
                  <a:pt x="0" y="7962"/>
                </a:moveTo>
                <a:lnTo>
                  <a:pt x="2197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409554" y="4162856"/>
            <a:ext cx="12065" cy="19685"/>
          </a:xfrm>
          <a:custGeom>
            <a:avLst/>
            <a:gdLst/>
            <a:ahLst/>
            <a:cxnLst/>
            <a:rect l="l" t="t" r="r" b="b"/>
            <a:pathLst>
              <a:path w="12064" h="19685">
                <a:moveTo>
                  <a:pt x="0" y="19621"/>
                </a:moveTo>
                <a:lnTo>
                  <a:pt x="1167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417580" y="4152074"/>
            <a:ext cx="10795" cy="29845"/>
          </a:xfrm>
          <a:custGeom>
            <a:avLst/>
            <a:gdLst/>
            <a:ahLst/>
            <a:cxnLst/>
            <a:rect l="l" t="t" r="r" b="b"/>
            <a:pathLst>
              <a:path w="10795" h="29845">
                <a:moveTo>
                  <a:pt x="0" y="0"/>
                </a:moveTo>
                <a:lnTo>
                  <a:pt x="10236" y="29489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419079" y="4172521"/>
            <a:ext cx="20955" cy="13970"/>
          </a:xfrm>
          <a:custGeom>
            <a:avLst/>
            <a:gdLst/>
            <a:ahLst/>
            <a:cxnLst/>
            <a:rect l="l" t="t" r="r" b="b"/>
            <a:pathLst>
              <a:path w="20954" h="13970">
                <a:moveTo>
                  <a:pt x="0" y="13703"/>
                </a:moveTo>
                <a:lnTo>
                  <a:pt x="2081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434776" y="4161916"/>
            <a:ext cx="12065" cy="23495"/>
          </a:xfrm>
          <a:custGeom>
            <a:avLst/>
            <a:gdLst/>
            <a:ahLst/>
            <a:cxnLst/>
            <a:rect l="l" t="t" r="r" b="b"/>
            <a:pathLst>
              <a:path w="12064" h="23495">
                <a:moveTo>
                  <a:pt x="11684" y="0"/>
                </a:moveTo>
                <a:lnTo>
                  <a:pt x="0" y="22986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431550" y="4173448"/>
            <a:ext cx="8255" cy="20320"/>
          </a:xfrm>
          <a:custGeom>
            <a:avLst/>
            <a:gdLst/>
            <a:ahLst/>
            <a:cxnLst/>
            <a:rect l="l" t="t" r="r" b="b"/>
            <a:pathLst>
              <a:path w="8254" h="20320">
                <a:moveTo>
                  <a:pt x="8039" y="0"/>
                </a:moveTo>
                <a:lnTo>
                  <a:pt x="0" y="19926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426318" y="4185018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9766" y="18630"/>
                </a:moveTo>
                <a:lnTo>
                  <a:pt x="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408894" y="4183100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5">
                <a:moveTo>
                  <a:pt x="20739" y="0"/>
                </a:moveTo>
                <a:lnTo>
                  <a:pt x="0" y="19151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405338" y="4183926"/>
            <a:ext cx="8890" cy="24130"/>
          </a:xfrm>
          <a:custGeom>
            <a:avLst/>
            <a:gdLst/>
            <a:ahLst/>
            <a:cxnLst/>
            <a:rect l="l" t="t" r="r" b="b"/>
            <a:pathLst>
              <a:path w="8889" h="24129">
                <a:moveTo>
                  <a:pt x="0" y="23710"/>
                </a:moveTo>
                <a:lnTo>
                  <a:pt x="8534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405007" y="4177677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12661" y="10744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396994" y="4172356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007"/>
                </a:moveTo>
                <a:lnTo>
                  <a:pt x="1846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410316" y="4163860"/>
            <a:ext cx="10795" cy="17145"/>
          </a:xfrm>
          <a:custGeom>
            <a:avLst/>
            <a:gdLst/>
            <a:ahLst/>
            <a:cxnLst/>
            <a:rect l="l" t="t" r="r" b="b"/>
            <a:pathLst>
              <a:path w="10795" h="17145">
                <a:moveTo>
                  <a:pt x="0" y="16535"/>
                </a:moveTo>
                <a:lnTo>
                  <a:pt x="10617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476750" y="42608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414964" y="4235373"/>
            <a:ext cx="20320" cy="27940"/>
          </a:xfrm>
          <a:custGeom>
            <a:avLst/>
            <a:gdLst/>
            <a:ahLst/>
            <a:cxnLst/>
            <a:rect l="l" t="t" r="r" b="b"/>
            <a:pathLst>
              <a:path w="20320" h="27939">
                <a:moveTo>
                  <a:pt x="0" y="0"/>
                </a:moveTo>
                <a:lnTo>
                  <a:pt x="19786" y="2744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418863" y="4248708"/>
            <a:ext cx="26670" cy="15240"/>
          </a:xfrm>
          <a:custGeom>
            <a:avLst/>
            <a:gdLst/>
            <a:ahLst/>
            <a:cxnLst/>
            <a:rect l="l" t="t" r="r" b="b"/>
            <a:pathLst>
              <a:path w="26670" h="15239">
                <a:moveTo>
                  <a:pt x="0" y="0"/>
                </a:moveTo>
                <a:lnTo>
                  <a:pt x="26123" y="15163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418406" y="4255350"/>
            <a:ext cx="31115" cy="14604"/>
          </a:xfrm>
          <a:custGeom>
            <a:avLst/>
            <a:gdLst/>
            <a:ahLst/>
            <a:cxnLst/>
            <a:rect l="l" t="t" r="r" b="b"/>
            <a:pathLst>
              <a:path w="31114" h="14604">
                <a:moveTo>
                  <a:pt x="30581" y="0"/>
                </a:moveTo>
                <a:lnTo>
                  <a:pt x="0" y="1408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419917" y="4258652"/>
            <a:ext cx="10160" cy="33020"/>
          </a:xfrm>
          <a:custGeom>
            <a:avLst/>
            <a:gdLst/>
            <a:ahLst/>
            <a:cxnLst/>
            <a:rect l="l" t="t" r="r" b="b"/>
            <a:pathLst>
              <a:path w="10160" h="33020">
                <a:moveTo>
                  <a:pt x="0" y="0"/>
                </a:moveTo>
                <a:lnTo>
                  <a:pt x="10033" y="32766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413084" y="4262056"/>
            <a:ext cx="20955" cy="29845"/>
          </a:xfrm>
          <a:custGeom>
            <a:avLst/>
            <a:gdLst/>
            <a:ahLst/>
            <a:cxnLst/>
            <a:rect l="l" t="t" r="r" b="b"/>
            <a:pathLst>
              <a:path w="20954" h="29845">
                <a:moveTo>
                  <a:pt x="20434" y="29298"/>
                </a:moveTo>
                <a:lnTo>
                  <a:pt x="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410595" y="4256773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8966" y="0"/>
                </a:moveTo>
                <a:lnTo>
                  <a:pt x="0" y="20535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408665" y="4250829"/>
            <a:ext cx="5715" cy="29845"/>
          </a:xfrm>
          <a:custGeom>
            <a:avLst/>
            <a:gdLst/>
            <a:ahLst/>
            <a:cxnLst/>
            <a:rect l="l" t="t" r="r" b="b"/>
            <a:pathLst>
              <a:path w="5714" h="29845">
                <a:moveTo>
                  <a:pt x="5664" y="29349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405223" y="4244466"/>
            <a:ext cx="8255" cy="22860"/>
          </a:xfrm>
          <a:custGeom>
            <a:avLst/>
            <a:gdLst/>
            <a:ahLst/>
            <a:cxnLst/>
            <a:rect l="l" t="t" r="r" b="b"/>
            <a:pathLst>
              <a:path w="8254" h="22860">
                <a:moveTo>
                  <a:pt x="7810" y="22859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401807" y="4241241"/>
            <a:ext cx="14604" cy="24130"/>
          </a:xfrm>
          <a:custGeom>
            <a:avLst/>
            <a:gdLst/>
            <a:ahLst/>
            <a:cxnLst/>
            <a:rect l="l" t="t" r="r" b="b"/>
            <a:pathLst>
              <a:path w="14604" h="24129">
                <a:moveTo>
                  <a:pt x="0" y="0"/>
                </a:moveTo>
                <a:lnTo>
                  <a:pt x="14160" y="23545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405757" y="4231322"/>
            <a:ext cx="19685" cy="36195"/>
          </a:xfrm>
          <a:custGeom>
            <a:avLst/>
            <a:gdLst/>
            <a:ahLst/>
            <a:cxnLst/>
            <a:rect l="l" t="t" r="r" b="b"/>
            <a:pathLst>
              <a:path w="19685" h="36195">
                <a:moveTo>
                  <a:pt x="0" y="35585"/>
                </a:moveTo>
                <a:lnTo>
                  <a:pt x="1962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416869" y="4233557"/>
            <a:ext cx="13970" cy="19685"/>
          </a:xfrm>
          <a:custGeom>
            <a:avLst/>
            <a:gdLst/>
            <a:ahLst/>
            <a:cxnLst/>
            <a:rect l="l" t="t" r="r" b="b"/>
            <a:pathLst>
              <a:path w="13970" h="19685">
                <a:moveTo>
                  <a:pt x="0" y="0"/>
                </a:moveTo>
                <a:lnTo>
                  <a:pt x="13563" y="1916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420730" y="4246651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29">
                <a:moveTo>
                  <a:pt x="0" y="0"/>
                </a:moveTo>
                <a:lnTo>
                  <a:pt x="20015" y="10909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424870" y="4255173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70" h="12700">
                <a:moveTo>
                  <a:pt x="26352" y="0"/>
                </a:moveTo>
                <a:lnTo>
                  <a:pt x="0" y="12166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421873" y="4256951"/>
            <a:ext cx="8890" cy="23495"/>
          </a:xfrm>
          <a:custGeom>
            <a:avLst/>
            <a:gdLst/>
            <a:ahLst/>
            <a:cxnLst/>
            <a:rect l="l" t="t" r="r" b="b"/>
            <a:pathLst>
              <a:path w="8889" h="23495">
                <a:moveTo>
                  <a:pt x="0" y="0"/>
                </a:moveTo>
                <a:lnTo>
                  <a:pt x="8343" y="2320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416145" y="4264914"/>
            <a:ext cx="18415" cy="25400"/>
          </a:xfrm>
          <a:custGeom>
            <a:avLst/>
            <a:gdLst/>
            <a:ahLst/>
            <a:cxnLst/>
            <a:rect l="l" t="t" r="r" b="b"/>
            <a:pathLst>
              <a:path w="18414" h="25400">
                <a:moveTo>
                  <a:pt x="18262" y="25349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414989" y="4255668"/>
            <a:ext cx="7620" cy="15875"/>
          </a:xfrm>
          <a:custGeom>
            <a:avLst/>
            <a:gdLst/>
            <a:ahLst/>
            <a:cxnLst/>
            <a:rect l="l" t="t" r="r" b="b"/>
            <a:pathLst>
              <a:path w="7620" h="15875">
                <a:moveTo>
                  <a:pt x="7264" y="0"/>
                </a:moveTo>
                <a:lnTo>
                  <a:pt x="0" y="15265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410379" y="4258068"/>
            <a:ext cx="4445" cy="20955"/>
          </a:xfrm>
          <a:custGeom>
            <a:avLst/>
            <a:gdLst/>
            <a:ahLst/>
            <a:cxnLst/>
            <a:rect l="l" t="t" r="r" b="b"/>
            <a:pathLst>
              <a:path w="4445" h="20954">
                <a:moveTo>
                  <a:pt x="4178" y="20789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407725" y="4248911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5676" y="17233"/>
                </a:moveTo>
                <a:lnTo>
                  <a:pt x="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404017" y="4239285"/>
            <a:ext cx="8890" cy="16510"/>
          </a:xfrm>
          <a:custGeom>
            <a:avLst/>
            <a:gdLst/>
            <a:ahLst/>
            <a:cxnLst/>
            <a:rect l="l" t="t" r="r" b="b"/>
            <a:pathLst>
              <a:path w="8889" h="16510">
                <a:moveTo>
                  <a:pt x="0" y="0"/>
                </a:moveTo>
                <a:lnTo>
                  <a:pt x="8826" y="16065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406163" y="4239552"/>
            <a:ext cx="13970" cy="25400"/>
          </a:xfrm>
          <a:custGeom>
            <a:avLst/>
            <a:gdLst/>
            <a:ahLst/>
            <a:cxnLst/>
            <a:rect l="l" t="t" r="r" b="b"/>
            <a:pathLst>
              <a:path w="13970" h="25400">
                <a:moveTo>
                  <a:pt x="0" y="25120"/>
                </a:moveTo>
                <a:lnTo>
                  <a:pt x="1383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 txBox="1"/>
          <p:nvPr/>
        </p:nvSpPr>
        <p:spPr>
          <a:xfrm>
            <a:off x="4522368" y="5219700"/>
            <a:ext cx="848994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0" dirty="0">
                <a:solidFill>
                  <a:srgbClr val="797979"/>
                </a:solidFill>
                <a:latin typeface="Calibri"/>
                <a:cs typeface="Calibri"/>
              </a:rPr>
              <a:t>C</a:t>
            </a:r>
            <a:r>
              <a:rPr sz="1600" spc="15" dirty="0">
                <a:solidFill>
                  <a:srgbClr val="797979"/>
                </a:solidFill>
                <a:latin typeface="Calibri"/>
                <a:cs typeface="Calibri"/>
              </a:rPr>
              <a:t>us</a:t>
            </a:r>
            <a:r>
              <a:rPr sz="1600" dirty="0">
                <a:solidFill>
                  <a:srgbClr val="797979"/>
                </a:solidFill>
                <a:latin typeface="Calibri"/>
                <a:cs typeface="Calibri"/>
              </a:rPr>
              <a:t>t</a:t>
            </a:r>
            <a:r>
              <a:rPr sz="1600" spc="15" dirty="0">
                <a:solidFill>
                  <a:srgbClr val="797979"/>
                </a:solidFill>
                <a:latin typeface="Calibri"/>
                <a:cs typeface="Calibri"/>
              </a:rPr>
              <a:t>omer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7421067" y="4906009"/>
            <a:ext cx="855344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 marR="5080" indent="-84455">
              <a:lnSpc>
                <a:spcPts val="1900"/>
              </a:lnSpc>
            </a:pPr>
            <a:r>
              <a:rPr sz="1600" spc="50" dirty="0">
                <a:solidFill>
                  <a:srgbClr val="797979"/>
                </a:solidFill>
                <a:latin typeface="Calibri"/>
                <a:cs typeface="Calibri"/>
              </a:rPr>
              <a:t>Shopping  </a:t>
            </a:r>
            <a:r>
              <a:rPr sz="1600" spc="10" dirty="0">
                <a:solidFill>
                  <a:srgbClr val="797979"/>
                </a:solidFill>
                <a:latin typeface="Calibri"/>
                <a:cs typeface="Calibri"/>
              </a:rPr>
              <a:t>website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8540750" y="3879850"/>
            <a:ext cx="1371600" cy="800100"/>
          </a:xfrm>
          <a:custGeom>
            <a:avLst/>
            <a:gdLst/>
            <a:ahLst/>
            <a:cxnLst/>
            <a:rect l="l" t="t" r="r" b="b"/>
            <a:pathLst>
              <a:path w="1371600" h="800100">
                <a:moveTo>
                  <a:pt x="12573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685800"/>
                </a:lnTo>
                <a:lnTo>
                  <a:pt x="8981" y="730293"/>
                </a:lnTo>
                <a:lnTo>
                  <a:pt x="33475" y="766624"/>
                </a:lnTo>
                <a:lnTo>
                  <a:pt x="69806" y="791118"/>
                </a:lnTo>
                <a:lnTo>
                  <a:pt x="114300" y="800100"/>
                </a:lnTo>
                <a:lnTo>
                  <a:pt x="1257300" y="800100"/>
                </a:lnTo>
                <a:lnTo>
                  <a:pt x="1301793" y="791118"/>
                </a:lnTo>
                <a:lnTo>
                  <a:pt x="1338124" y="766624"/>
                </a:lnTo>
                <a:lnTo>
                  <a:pt x="1362618" y="730293"/>
                </a:lnTo>
                <a:lnTo>
                  <a:pt x="1371600" y="685800"/>
                </a:lnTo>
                <a:lnTo>
                  <a:pt x="1371600" y="114300"/>
                </a:lnTo>
                <a:lnTo>
                  <a:pt x="1362618" y="69806"/>
                </a:lnTo>
                <a:lnTo>
                  <a:pt x="1338124" y="33475"/>
                </a:lnTo>
                <a:lnTo>
                  <a:pt x="1301793" y="8981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8540750" y="3879850"/>
            <a:ext cx="1371600" cy="800100"/>
          </a:xfrm>
          <a:custGeom>
            <a:avLst/>
            <a:gdLst/>
            <a:ahLst/>
            <a:cxnLst/>
            <a:rect l="l" t="t" r="r" b="b"/>
            <a:pathLst>
              <a:path w="1371600" h="800100">
                <a:moveTo>
                  <a:pt x="114300" y="0"/>
                </a:moveTo>
                <a:lnTo>
                  <a:pt x="1257300" y="0"/>
                </a:lnTo>
                <a:lnTo>
                  <a:pt x="1301793" y="8981"/>
                </a:lnTo>
                <a:lnTo>
                  <a:pt x="1338124" y="33475"/>
                </a:lnTo>
                <a:lnTo>
                  <a:pt x="1362618" y="69806"/>
                </a:lnTo>
                <a:lnTo>
                  <a:pt x="1371600" y="114300"/>
                </a:lnTo>
                <a:lnTo>
                  <a:pt x="1371600" y="685800"/>
                </a:lnTo>
                <a:lnTo>
                  <a:pt x="1362618" y="730293"/>
                </a:lnTo>
                <a:lnTo>
                  <a:pt x="1338124" y="766624"/>
                </a:lnTo>
                <a:lnTo>
                  <a:pt x="1301793" y="791118"/>
                </a:lnTo>
                <a:lnTo>
                  <a:pt x="1257300" y="800100"/>
                </a:lnTo>
                <a:lnTo>
                  <a:pt x="114300" y="800100"/>
                </a:lnTo>
                <a:lnTo>
                  <a:pt x="69806" y="791118"/>
                </a:lnTo>
                <a:lnTo>
                  <a:pt x="33475" y="766624"/>
                </a:lnTo>
                <a:lnTo>
                  <a:pt x="8981" y="730293"/>
                </a:lnTo>
                <a:lnTo>
                  <a:pt x="0" y="6858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 txBox="1"/>
          <p:nvPr/>
        </p:nvSpPr>
        <p:spPr>
          <a:xfrm>
            <a:off x="8923629" y="4102100"/>
            <a:ext cx="59372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797979"/>
                </a:solidFill>
                <a:latin typeface="Calibri"/>
                <a:cs typeface="Calibri"/>
              </a:rPr>
              <a:t>Orders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2" name="object 322"/>
          <p:cNvSpPr/>
          <p:nvPr/>
        </p:nvSpPr>
        <p:spPr>
          <a:xfrm>
            <a:off x="10026650" y="2965450"/>
            <a:ext cx="800100" cy="4457700"/>
          </a:xfrm>
          <a:custGeom>
            <a:avLst/>
            <a:gdLst/>
            <a:ahLst/>
            <a:cxnLst/>
            <a:rect l="l" t="t" r="r" b="b"/>
            <a:pathLst>
              <a:path w="800100" h="4457700">
                <a:moveTo>
                  <a:pt x="6858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4343400"/>
                </a:lnTo>
                <a:lnTo>
                  <a:pt x="8981" y="4387893"/>
                </a:lnTo>
                <a:lnTo>
                  <a:pt x="33475" y="4424224"/>
                </a:lnTo>
                <a:lnTo>
                  <a:pt x="69806" y="4448718"/>
                </a:lnTo>
                <a:lnTo>
                  <a:pt x="114300" y="4457700"/>
                </a:lnTo>
                <a:lnTo>
                  <a:pt x="685800" y="4457700"/>
                </a:lnTo>
                <a:lnTo>
                  <a:pt x="730293" y="4448718"/>
                </a:lnTo>
                <a:lnTo>
                  <a:pt x="766624" y="4424224"/>
                </a:lnTo>
                <a:lnTo>
                  <a:pt x="791118" y="4387893"/>
                </a:lnTo>
                <a:lnTo>
                  <a:pt x="800100" y="4343400"/>
                </a:lnTo>
                <a:lnTo>
                  <a:pt x="800100" y="114300"/>
                </a:lnTo>
                <a:lnTo>
                  <a:pt x="791118" y="69806"/>
                </a:lnTo>
                <a:lnTo>
                  <a:pt x="766624" y="33475"/>
                </a:lnTo>
                <a:lnTo>
                  <a:pt x="730293" y="8981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026650" y="2965450"/>
            <a:ext cx="800100" cy="4457700"/>
          </a:xfrm>
          <a:custGeom>
            <a:avLst/>
            <a:gdLst/>
            <a:ahLst/>
            <a:cxnLst/>
            <a:rect l="l" t="t" r="r" b="b"/>
            <a:pathLst>
              <a:path w="800100" h="4457700">
                <a:moveTo>
                  <a:pt x="114300" y="0"/>
                </a:moveTo>
                <a:lnTo>
                  <a:pt x="685800" y="0"/>
                </a:lnTo>
                <a:lnTo>
                  <a:pt x="730293" y="8981"/>
                </a:lnTo>
                <a:lnTo>
                  <a:pt x="766624" y="33475"/>
                </a:lnTo>
                <a:lnTo>
                  <a:pt x="791118" y="69806"/>
                </a:lnTo>
                <a:lnTo>
                  <a:pt x="800100" y="114300"/>
                </a:lnTo>
                <a:lnTo>
                  <a:pt x="800100" y="4343400"/>
                </a:lnTo>
                <a:lnTo>
                  <a:pt x="791118" y="4387893"/>
                </a:lnTo>
                <a:lnTo>
                  <a:pt x="766624" y="4424224"/>
                </a:lnTo>
                <a:lnTo>
                  <a:pt x="730293" y="4448718"/>
                </a:lnTo>
                <a:lnTo>
                  <a:pt x="685800" y="4457700"/>
                </a:lnTo>
                <a:lnTo>
                  <a:pt x="114300" y="4457700"/>
                </a:lnTo>
                <a:lnTo>
                  <a:pt x="69806" y="4448718"/>
                </a:lnTo>
                <a:lnTo>
                  <a:pt x="33475" y="4424224"/>
                </a:lnTo>
                <a:lnTo>
                  <a:pt x="8981" y="4387893"/>
                </a:lnTo>
                <a:lnTo>
                  <a:pt x="0" y="4343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 txBox="1"/>
          <p:nvPr/>
        </p:nvSpPr>
        <p:spPr>
          <a:xfrm>
            <a:off x="10125506" y="4906009"/>
            <a:ext cx="58991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3185">
              <a:lnSpc>
                <a:spcPts val="1900"/>
              </a:lnSpc>
            </a:pPr>
            <a:r>
              <a:rPr sz="1600" spc="15" dirty="0">
                <a:solidFill>
                  <a:srgbClr val="797979"/>
                </a:solidFill>
                <a:latin typeface="Calibri"/>
                <a:cs typeface="Calibri"/>
              </a:rPr>
              <a:t>Data  </a:t>
            </a:r>
            <a:r>
              <a:rPr sz="1600" spc="30" dirty="0">
                <a:solidFill>
                  <a:srgbClr val="797979"/>
                </a:solidFill>
                <a:latin typeface="Calibri"/>
                <a:cs typeface="Calibri"/>
              </a:rPr>
              <a:t>Acc</a:t>
            </a:r>
            <a:r>
              <a:rPr sz="1600" spc="5" dirty="0">
                <a:solidFill>
                  <a:srgbClr val="797979"/>
                </a:solidFill>
                <a:latin typeface="Calibri"/>
                <a:cs typeface="Calibri"/>
              </a:rPr>
              <a:t>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8317230" y="283845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102870" y="0"/>
                </a:lnTo>
                <a:lnTo>
                  <a:pt x="20574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522969" y="27940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0" y="0"/>
                </a:moveTo>
                <a:lnTo>
                  <a:pt x="0" y="76200"/>
                </a:lnTo>
                <a:lnTo>
                  <a:pt x="1016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522969" y="27940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1600" y="38100"/>
                </a:moveTo>
                <a:lnTo>
                  <a:pt x="0" y="0"/>
                </a:lnTo>
                <a:lnTo>
                  <a:pt x="0" y="76200"/>
                </a:lnTo>
                <a:lnTo>
                  <a:pt x="101600" y="38100"/>
                </a:lnTo>
                <a:close/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215630" y="27940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1600" y="0"/>
                </a:moveTo>
                <a:lnTo>
                  <a:pt x="0" y="38100"/>
                </a:lnTo>
                <a:lnTo>
                  <a:pt x="101600" y="76200"/>
                </a:lnTo>
                <a:lnTo>
                  <a:pt x="10160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215630" y="27940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0" y="38100"/>
                </a:moveTo>
                <a:lnTo>
                  <a:pt x="101600" y="76200"/>
                </a:lnTo>
                <a:lnTo>
                  <a:pt x="101600" y="0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9917430" y="283845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102870" y="0"/>
                </a:lnTo>
                <a:lnTo>
                  <a:pt x="20574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0123169" y="27940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0" y="0"/>
                </a:moveTo>
                <a:lnTo>
                  <a:pt x="0" y="76200"/>
                </a:lnTo>
                <a:lnTo>
                  <a:pt x="1016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0123169" y="27940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1600" y="38100"/>
                </a:moveTo>
                <a:lnTo>
                  <a:pt x="0" y="0"/>
                </a:lnTo>
                <a:lnTo>
                  <a:pt x="0" y="76200"/>
                </a:lnTo>
                <a:lnTo>
                  <a:pt x="101600" y="38100"/>
                </a:lnTo>
                <a:close/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9815830" y="27940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1600" y="0"/>
                </a:moveTo>
                <a:lnTo>
                  <a:pt x="0" y="38100"/>
                </a:lnTo>
                <a:lnTo>
                  <a:pt x="101600" y="76200"/>
                </a:lnTo>
                <a:lnTo>
                  <a:pt x="10160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9815830" y="27940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0" y="38100"/>
                </a:moveTo>
                <a:lnTo>
                  <a:pt x="101600" y="76200"/>
                </a:lnTo>
                <a:lnTo>
                  <a:pt x="101600" y="0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0946130" y="513715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217170" y="0"/>
                </a:lnTo>
                <a:lnTo>
                  <a:pt x="43434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1380469" y="50927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0" y="0"/>
                </a:moveTo>
                <a:lnTo>
                  <a:pt x="0" y="76200"/>
                </a:lnTo>
                <a:lnTo>
                  <a:pt x="1016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1380469" y="50927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1600" y="38100"/>
                </a:moveTo>
                <a:lnTo>
                  <a:pt x="0" y="0"/>
                </a:lnTo>
                <a:lnTo>
                  <a:pt x="0" y="76200"/>
                </a:lnTo>
                <a:lnTo>
                  <a:pt x="101600" y="38100"/>
                </a:lnTo>
                <a:close/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0844530" y="50927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1600" y="0"/>
                </a:moveTo>
                <a:lnTo>
                  <a:pt x="0" y="38100"/>
                </a:lnTo>
                <a:lnTo>
                  <a:pt x="101600" y="76200"/>
                </a:lnTo>
                <a:lnTo>
                  <a:pt x="10160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0844530" y="50927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0" y="38100"/>
                </a:moveTo>
                <a:lnTo>
                  <a:pt x="101600" y="76200"/>
                </a:lnTo>
                <a:lnTo>
                  <a:pt x="101600" y="0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 txBox="1"/>
          <p:nvPr/>
        </p:nvSpPr>
        <p:spPr>
          <a:xfrm>
            <a:off x="7608823" y="7772400"/>
            <a:ext cx="480059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r>
              <a:rPr sz="1600" spc="-10" dirty="0">
                <a:solidFill>
                  <a:srgbClr val="797979"/>
                </a:solidFill>
                <a:latin typeface="Calibri"/>
                <a:cs typeface="Calibri"/>
              </a:rPr>
              <a:t>UI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910"/>
              </a:lnSpc>
            </a:pPr>
            <a:r>
              <a:rPr sz="1600" spc="40" dirty="0">
                <a:solidFill>
                  <a:srgbClr val="797979"/>
                </a:solidFill>
                <a:latin typeface="Calibri"/>
                <a:cs typeface="Calibri"/>
              </a:rPr>
              <a:t>L</a:t>
            </a:r>
            <a:r>
              <a:rPr sz="1600" spc="3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600" spc="5" dirty="0">
                <a:solidFill>
                  <a:srgbClr val="797979"/>
                </a:solidFill>
                <a:latin typeface="Calibri"/>
                <a:cs typeface="Calibri"/>
              </a:rPr>
              <a:t>y</a:t>
            </a:r>
            <a:r>
              <a:rPr sz="1600" spc="-15" dirty="0">
                <a:solidFill>
                  <a:srgbClr val="797979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8844686" y="7782559"/>
            <a:ext cx="75120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955" marR="5080" indent="-135890">
              <a:lnSpc>
                <a:spcPts val="1900"/>
              </a:lnSpc>
            </a:pPr>
            <a:r>
              <a:rPr sz="1600" spc="10" dirty="0">
                <a:solidFill>
                  <a:srgbClr val="797979"/>
                </a:solidFill>
                <a:latin typeface="Calibri"/>
                <a:cs typeface="Calibri"/>
              </a:rPr>
              <a:t>Business  Layer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10237723" y="7782559"/>
            <a:ext cx="480059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940">
              <a:lnSpc>
                <a:spcPts val="1900"/>
              </a:lnSpc>
            </a:pPr>
            <a:r>
              <a:rPr sz="1600" spc="15" dirty="0">
                <a:solidFill>
                  <a:srgbClr val="797979"/>
                </a:solidFill>
                <a:latin typeface="Calibri"/>
                <a:cs typeface="Calibri"/>
              </a:rPr>
              <a:t>Data  </a:t>
            </a:r>
            <a:r>
              <a:rPr sz="1600" spc="40" dirty="0">
                <a:solidFill>
                  <a:srgbClr val="797979"/>
                </a:solidFill>
                <a:latin typeface="Calibri"/>
                <a:cs typeface="Calibri"/>
              </a:rPr>
              <a:t>L</a:t>
            </a:r>
            <a:r>
              <a:rPr sz="1600" spc="3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600" spc="5" dirty="0">
                <a:solidFill>
                  <a:srgbClr val="797979"/>
                </a:solidFill>
                <a:latin typeface="Calibri"/>
                <a:cs typeface="Calibri"/>
              </a:rPr>
              <a:t>y</a:t>
            </a:r>
            <a:r>
              <a:rPr sz="1600" spc="-15" dirty="0">
                <a:solidFill>
                  <a:srgbClr val="797979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4290">
              <a:lnSpc>
                <a:spcPct val="100000"/>
              </a:lnSpc>
            </a:pPr>
            <a:r>
              <a:rPr spc="95" dirty="0">
                <a:solidFill>
                  <a:srgbClr val="58595B"/>
                </a:solidFill>
              </a:rPr>
              <a:t>Emergence </a:t>
            </a:r>
            <a:r>
              <a:rPr spc="20" dirty="0">
                <a:solidFill>
                  <a:srgbClr val="58595B"/>
                </a:solidFill>
              </a:rPr>
              <a:t>of Microservices </a:t>
            </a:r>
            <a:r>
              <a:rPr spc="-340" dirty="0">
                <a:solidFill>
                  <a:srgbClr val="58595B"/>
                </a:solidFill>
              </a:rPr>
              <a:t>: </a:t>
            </a:r>
            <a:r>
              <a:rPr spc="-30" dirty="0"/>
              <a:t>Why</a:t>
            </a:r>
            <a:r>
              <a:rPr spc="-425" dirty="0"/>
              <a:t> </a:t>
            </a:r>
            <a:r>
              <a:rPr spc="-15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8597" y="1942058"/>
            <a:ext cx="528256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spc="-30" baseline="722222" dirty="0">
                <a:solidFill>
                  <a:srgbClr val="F26723"/>
                </a:solidFill>
                <a:latin typeface="Calibri"/>
                <a:cs typeface="Calibri"/>
              </a:rPr>
              <a:t>•</a:t>
            </a:r>
            <a:r>
              <a:rPr sz="2800" spc="35" dirty="0">
                <a:solidFill>
                  <a:srgbClr val="F26723"/>
                </a:solidFill>
                <a:latin typeface="Calibri"/>
                <a:cs typeface="Calibri"/>
              </a:rPr>
              <a:t>Need</a:t>
            </a:r>
            <a:r>
              <a:rPr sz="2800" spc="-35" dirty="0">
                <a:solidFill>
                  <a:srgbClr val="F26723"/>
                </a:solidFill>
                <a:latin typeface="Calibri"/>
                <a:cs typeface="Calibri"/>
              </a:rPr>
              <a:t> t</a:t>
            </a:r>
            <a:r>
              <a:rPr sz="2800" spc="55" dirty="0">
                <a:solidFill>
                  <a:srgbClr val="F26723"/>
                </a:solidFill>
                <a:latin typeface="Calibri"/>
                <a:cs typeface="Calibri"/>
              </a:rPr>
              <a:t>o</a:t>
            </a:r>
            <a:r>
              <a:rPr sz="2800" spc="-35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800" spc="-9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2800" spc="60" dirty="0">
                <a:solidFill>
                  <a:srgbClr val="F26722"/>
                </a:solidFill>
                <a:latin typeface="Calibri"/>
                <a:cs typeface="Calibri"/>
              </a:rPr>
              <a:t>espond</a:t>
            </a:r>
            <a:r>
              <a:rPr sz="28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26723"/>
                </a:solidFill>
                <a:latin typeface="Calibri"/>
                <a:cs typeface="Calibri"/>
              </a:rPr>
              <a:t>t</a:t>
            </a:r>
            <a:r>
              <a:rPr sz="2800" spc="55" dirty="0">
                <a:solidFill>
                  <a:srgbClr val="F26723"/>
                </a:solidFill>
                <a:latin typeface="Calibri"/>
                <a:cs typeface="Calibri"/>
              </a:rPr>
              <a:t>o</a:t>
            </a:r>
            <a:r>
              <a:rPr sz="2800" spc="-35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800" spc="75" dirty="0">
                <a:solidFill>
                  <a:srgbClr val="F26723"/>
                </a:solidFill>
                <a:latin typeface="Calibri"/>
                <a:cs typeface="Calibri"/>
              </a:rPr>
              <a:t>change</a:t>
            </a:r>
            <a:r>
              <a:rPr sz="2800" spc="-35" dirty="0">
                <a:solidFill>
                  <a:srgbClr val="F26723"/>
                </a:solidFill>
                <a:latin typeface="Calibri"/>
                <a:cs typeface="Calibri"/>
              </a:rPr>
              <a:t> </a:t>
            </a:r>
            <a:r>
              <a:rPr sz="2800" spc="50" dirty="0">
                <a:solidFill>
                  <a:srgbClr val="F26723"/>
                </a:solidFill>
                <a:latin typeface="Calibri"/>
                <a:cs typeface="Calibri"/>
              </a:rPr>
              <a:t>quic</a:t>
            </a:r>
            <a:r>
              <a:rPr sz="2800" spc="100" dirty="0">
                <a:solidFill>
                  <a:srgbClr val="F26723"/>
                </a:solidFill>
                <a:latin typeface="Calibri"/>
                <a:cs typeface="Calibri"/>
              </a:rPr>
              <a:t>k</a:t>
            </a:r>
            <a:r>
              <a:rPr sz="2800" spc="30" dirty="0">
                <a:solidFill>
                  <a:srgbClr val="F26723"/>
                </a:solidFill>
                <a:latin typeface="Calibri"/>
                <a:cs typeface="Calibri"/>
              </a:rPr>
              <a:t>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8597" y="2518130"/>
            <a:ext cx="6899275" cy="505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" spc="-30" baseline="722222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00" spc="35" dirty="0">
                <a:solidFill>
                  <a:srgbClr val="58595B"/>
                </a:solidFill>
                <a:latin typeface="Calibri"/>
                <a:cs typeface="Calibri"/>
              </a:rPr>
              <a:t>Need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-80" dirty="0">
                <a:solidFill>
                  <a:srgbClr val="58595B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58595B"/>
                </a:solidFill>
                <a:latin typeface="Calibri"/>
                <a:cs typeface="Calibri"/>
              </a:rPr>
              <a:t>or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-9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800" spc="15" dirty="0">
                <a:solidFill>
                  <a:srgbClr val="58595B"/>
                </a:solidFill>
                <a:latin typeface="Calibri"/>
                <a:cs typeface="Calibri"/>
              </a:rPr>
              <a:t>eliabili</a:t>
            </a:r>
            <a:r>
              <a:rPr sz="2800" spc="4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800" spc="45" dirty="0">
                <a:solidFill>
                  <a:srgbClr val="58595B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00" spc="-30" baseline="722222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2800" spc="20" dirty="0">
                <a:solidFill>
                  <a:srgbClr val="F26722"/>
                </a:solidFill>
                <a:latin typeface="Calibri"/>
                <a:cs typeface="Calibri"/>
              </a:rPr>
              <a:t>Business</a:t>
            </a:r>
            <a:r>
              <a:rPr sz="28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800" spc="50" dirty="0">
                <a:solidFill>
                  <a:srgbClr val="F26722"/>
                </a:solidFill>
                <a:latin typeface="Calibri"/>
                <a:cs typeface="Calibri"/>
              </a:rPr>
              <a:t>domain</a:t>
            </a:r>
            <a:r>
              <a:rPr sz="2800" spc="80" dirty="0">
                <a:solidFill>
                  <a:srgbClr val="F26722"/>
                </a:solidFill>
                <a:latin typeface="Calibri"/>
                <a:cs typeface="Calibri"/>
              </a:rPr>
              <a:t>-</a:t>
            </a:r>
            <a:r>
              <a:rPr sz="2800" spc="20" dirty="0">
                <a:solidFill>
                  <a:srgbClr val="F26722"/>
                </a:solidFill>
                <a:latin typeface="Calibri"/>
                <a:cs typeface="Calibri"/>
              </a:rPr>
              <a:t>d</a:t>
            </a:r>
            <a:r>
              <a:rPr sz="2800" spc="25" dirty="0">
                <a:solidFill>
                  <a:srgbClr val="F26722"/>
                </a:solidFill>
                <a:latin typeface="Calibri"/>
                <a:cs typeface="Calibri"/>
              </a:rPr>
              <a:t>riv</a:t>
            </a:r>
            <a:r>
              <a:rPr sz="2800" spc="40" dirty="0">
                <a:solidFill>
                  <a:srgbClr val="F26722"/>
                </a:solidFill>
                <a:latin typeface="Calibri"/>
                <a:cs typeface="Calibri"/>
              </a:rPr>
              <a:t>en</a:t>
            </a:r>
            <a:r>
              <a:rPr sz="28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800" spc="70" dirty="0">
                <a:solidFill>
                  <a:srgbClr val="F26722"/>
                </a:solidFill>
                <a:latin typeface="Calibri"/>
                <a:cs typeface="Calibri"/>
              </a:rPr>
              <a:t>desi</a:t>
            </a:r>
            <a:r>
              <a:rPr sz="2800" spc="60" dirty="0">
                <a:solidFill>
                  <a:srgbClr val="F26722"/>
                </a:solidFill>
                <a:latin typeface="Calibri"/>
                <a:cs typeface="Calibri"/>
              </a:rPr>
              <a:t>g</a:t>
            </a:r>
            <a:r>
              <a:rPr sz="2800" spc="75" dirty="0">
                <a:solidFill>
                  <a:srgbClr val="F26722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00" spc="-30" baseline="722222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00" spc="80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2800" spc="55" dirty="0">
                <a:solidFill>
                  <a:srgbClr val="58595B"/>
                </a:solidFill>
                <a:latin typeface="Calibri"/>
                <a:cs typeface="Calibri"/>
              </a:rPr>
              <a:t>u</a:t>
            </a:r>
            <a:r>
              <a:rPr sz="2800" spc="1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800" spc="85" dirty="0">
                <a:solidFill>
                  <a:srgbClr val="58595B"/>
                </a:solidFill>
                <a:latin typeface="Calibri"/>
                <a:cs typeface="Calibri"/>
              </a:rPr>
              <a:t>om</a:t>
            </a:r>
            <a:r>
              <a:rPr sz="2800" spc="45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800" spc="80" dirty="0">
                <a:solidFill>
                  <a:srgbClr val="58595B"/>
                </a:solidFill>
                <a:latin typeface="Calibri"/>
                <a:cs typeface="Calibri"/>
              </a:rPr>
              <a:t>ed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800" spc="20" dirty="0">
                <a:solidFill>
                  <a:srgbClr val="58595B"/>
                </a:solidFill>
                <a:latin typeface="Calibri"/>
                <a:cs typeface="Calibri"/>
              </a:rPr>
              <a:t>est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800" spc="55" dirty="0">
                <a:solidFill>
                  <a:srgbClr val="58595B"/>
                </a:solidFill>
                <a:latin typeface="Calibri"/>
                <a:cs typeface="Calibri"/>
              </a:rPr>
              <a:t>ools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00" spc="-30" baseline="722222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2800" spc="-10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F26722"/>
                </a:solidFill>
                <a:latin typeface="Calibri"/>
                <a:cs typeface="Calibri"/>
              </a:rPr>
              <a:t>elease</a:t>
            </a:r>
            <a:r>
              <a:rPr sz="28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800" spc="60" dirty="0">
                <a:solidFill>
                  <a:srgbClr val="F26722"/>
                </a:solidFill>
                <a:latin typeface="Calibri"/>
                <a:cs typeface="Calibri"/>
              </a:rPr>
              <a:t>and</a:t>
            </a:r>
            <a:r>
              <a:rPr sz="28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800" spc="55" dirty="0">
                <a:solidFill>
                  <a:srgbClr val="F26722"/>
                </a:solidFill>
                <a:latin typeface="Calibri"/>
                <a:cs typeface="Calibri"/>
              </a:rPr>
              <a:t>depl</a:t>
            </a:r>
            <a:r>
              <a:rPr sz="2800" spc="45" dirty="0">
                <a:solidFill>
                  <a:srgbClr val="F26722"/>
                </a:solidFill>
                <a:latin typeface="Calibri"/>
                <a:cs typeface="Calibri"/>
              </a:rPr>
              <a:t>o</a:t>
            </a:r>
            <a:r>
              <a:rPr sz="2800" spc="55" dirty="0">
                <a:solidFill>
                  <a:srgbClr val="F26722"/>
                </a:solidFill>
                <a:latin typeface="Calibri"/>
                <a:cs typeface="Calibri"/>
              </a:rPr>
              <a:t>yme</a:t>
            </a:r>
            <a:r>
              <a:rPr sz="2800" spc="35" dirty="0">
                <a:solidFill>
                  <a:srgbClr val="F26722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26722"/>
                </a:solidFill>
                <a:latin typeface="Calibri"/>
                <a:cs typeface="Calibri"/>
              </a:rPr>
              <a:t>t</a:t>
            </a:r>
            <a:r>
              <a:rPr sz="2800" spc="-35" dirty="0">
                <a:solidFill>
                  <a:srgbClr val="F26722"/>
                </a:solidFill>
                <a:latin typeface="Calibri"/>
                <a:cs typeface="Calibri"/>
              </a:rPr>
              <a:t> t</a:t>
            </a:r>
            <a:r>
              <a:rPr sz="2800" spc="30" dirty="0">
                <a:solidFill>
                  <a:srgbClr val="F26722"/>
                </a:solidFill>
                <a:latin typeface="Calibri"/>
                <a:cs typeface="Calibri"/>
              </a:rPr>
              <a:t>ools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00" spc="-30" baseline="722222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00" spc="85" dirty="0">
                <a:solidFill>
                  <a:srgbClr val="58595B"/>
                </a:solidFill>
                <a:latin typeface="Calibri"/>
                <a:cs typeface="Calibri"/>
              </a:rPr>
              <a:t>On</a:t>
            </a:r>
            <a:r>
              <a:rPr sz="2800" spc="95" dirty="0">
                <a:solidFill>
                  <a:srgbClr val="58595B"/>
                </a:solidFill>
                <a:latin typeface="Calibri"/>
                <a:cs typeface="Calibri"/>
              </a:rPr>
              <a:t>-</a:t>
            </a:r>
            <a:r>
              <a:rPr sz="2800" spc="90" dirty="0">
                <a:solidFill>
                  <a:srgbClr val="58595B"/>
                </a:solidFill>
                <a:latin typeface="Calibri"/>
                <a:cs typeface="Calibri"/>
              </a:rPr>
              <a:t>demand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85" dirty="0">
                <a:solidFill>
                  <a:srgbClr val="58595B"/>
                </a:solidFill>
                <a:latin typeface="Calibri"/>
                <a:cs typeface="Calibri"/>
              </a:rPr>
              <a:t>hosting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800" spc="95" dirty="0">
                <a:solidFill>
                  <a:srgbClr val="58595B"/>
                </a:solidFill>
                <a:latin typeface="Calibri"/>
                <a:cs typeface="Calibri"/>
              </a:rPr>
              <a:t>echnology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00" spc="-30" baseline="722222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2800" spc="35" dirty="0">
                <a:solidFill>
                  <a:srgbClr val="F26722"/>
                </a:solidFill>
                <a:latin typeface="Calibri"/>
                <a:cs typeface="Calibri"/>
              </a:rPr>
              <a:t>On-line</a:t>
            </a:r>
            <a:r>
              <a:rPr sz="28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800" spc="60" dirty="0">
                <a:solidFill>
                  <a:srgbClr val="F26722"/>
                </a:solidFill>
                <a:latin typeface="Calibri"/>
                <a:cs typeface="Calibri"/>
              </a:rPr>
              <a:t>cloud</a:t>
            </a:r>
            <a:r>
              <a:rPr sz="28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26722"/>
                </a:solidFill>
                <a:latin typeface="Calibri"/>
                <a:cs typeface="Calibri"/>
              </a:rPr>
              <a:t>se</a:t>
            </a:r>
            <a:r>
              <a:rPr sz="2800" spc="50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2800" spc="45" dirty="0">
                <a:solidFill>
                  <a:srgbClr val="F26722"/>
                </a:solidFill>
                <a:latin typeface="Calibri"/>
                <a:cs typeface="Calibri"/>
              </a:rPr>
              <a:t>vi</a:t>
            </a:r>
            <a:r>
              <a:rPr sz="2800" spc="3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F26722"/>
                </a:solidFill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00" spc="-30" baseline="722222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00" spc="35" dirty="0">
                <a:solidFill>
                  <a:srgbClr val="58595B"/>
                </a:solidFill>
                <a:latin typeface="Calibri"/>
                <a:cs typeface="Calibri"/>
              </a:rPr>
              <a:t>Need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t</a:t>
            </a:r>
            <a:r>
              <a:rPr sz="2800" spc="55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40" dirty="0">
                <a:solidFill>
                  <a:srgbClr val="58595B"/>
                </a:solidFill>
                <a:latin typeface="Calibri"/>
                <a:cs typeface="Calibri"/>
              </a:rPr>
              <a:t>emb</a:t>
            </a:r>
            <a:r>
              <a:rPr sz="2800" spc="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800" spc="35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58595B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40" dirty="0">
                <a:solidFill>
                  <a:srgbClr val="58595B"/>
                </a:solidFill>
                <a:latin typeface="Calibri"/>
                <a:cs typeface="Calibri"/>
              </a:rPr>
              <a:t>new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t</a:t>
            </a:r>
            <a:r>
              <a:rPr sz="2800" spc="70" dirty="0">
                <a:solidFill>
                  <a:srgbClr val="58595B"/>
                </a:solidFill>
                <a:latin typeface="Calibri"/>
                <a:cs typeface="Calibri"/>
              </a:rPr>
              <a:t>echnology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00" spc="-30" baseline="722222" dirty="0">
                <a:solidFill>
                  <a:srgbClr val="F26722"/>
                </a:solidFill>
                <a:latin typeface="Calibri"/>
                <a:cs typeface="Calibri"/>
              </a:rPr>
              <a:t>•</a:t>
            </a:r>
            <a:r>
              <a:rPr sz="2800" spc="65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2800" spc="35" dirty="0">
                <a:solidFill>
                  <a:srgbClr val="F26722"/>
                </a:solidFill>
                <a:latin typeface="Calibri"/>
                <a:cs typeface="Calibri"/>
              </a:rPr>
              <a:t>synch</a:t>
            </a:r>
            <a:r>
              <a:rPr sz="2800" spc="-5" dirty="0">
                <a:solidFill>
                  <a:srgbClr val="F26722"/>
                </a:solidFill>
                <a:latin typeface="Calibri"/>
                <a:cs typeface="Calibri"/>
              </a:rPr>
              <a:t>r</a:t>
            </a:r>
            <a:r>
              <a:rPr sz="2800" spc="50" dirty="0">
                <a:solidFill>
                  <a:srgbClr val="F26722"/>
                </a:solidFill>
                <a:latin typeface="Calibri"/>
                <a:cs typeface="Calibri"/>
              </a:rPr>
              <a:t>onous</a:t>
            </a:r>
            <a:r>
              <a:rPr sz="2800" spc="-35" dirty="0">
                <a:solidFill>
                  <a:srgbClr val="F26722"/>
                </a:solidFill>
                <a:latin typeface="Calibri"/>
                <a:cs typeface="Calibri"/>
              </a:rPr>
              <a:t> </a:t>
            </a:r>
            <a:r>
              <a:rPr sz="2800" spc="45" dirty="0">
                <a:solidFill>
                  <a:srgbClr val="F26722"/>
                </a:solidFill>
                <a:latin typeface="Calibri"/>
                <a:cs typeface="Calibri"/>
              </a:rPr>
              <a:t>c</a:t>
            </a:r>
            <a:r>
              <a:rPr sz="2800" spc="55" dirty="0">
                <a:solidFill>
                  <a:srgbClr val="F26722"/>
                </a:solidFill>
                <a:latin typeface="Calibri"/>
                <a:cs typeface="Calibri"/>
              </a:rPr>
              <a:t>ommunic</a:t>
            </a:r>
            <a:r>
              <a:rPr sz="2800" spc="35" dirty="0">
                <a:solidFill>
                  <a:srgbClr val="F26722"/>
                </a:solidFill>
                <a:latin typeface="Calibri"/>
                <a:cs typeface="Calibri"/>
              </a:rPr>
              <a:t>a</a:t>
            </a:r>
            <a:r>
              <a:rPr sz="2800" spc="30" dirty="0">
                <a:solidFill>
                  <a:srgbClr val="F26722"/>
                </a:solidFill>
                <a:latin typeface="Calibri"/>
                <a:cs typeface="Calibri"/>
              </a:rPr>
              <a:t>tion</a:t>
            </a:r>
            <a:r>
              <a:rPr sz="2800" spc="-35" dirty="0">
                <a:solidFill>
                  <a:srgbClr val="F26722"/>
                </a:solidFill>
                <a:latin typeface="Calibri"/>
                <a:cs typeface="Calibri"/>
              </a:rPr>
              <a:t> t</a:t>
            </a:r>
            <a:r>
              <a:rPr sz="2800" spc="70" dirty="0">
                <a:solidFill>
                  <a:srgbClr val="F26722"/>
                </a:solidFill>
                <a:latin typeface="Calibri"/>
                <a:cs typeface="Calibri"/>
              </a:rPr>
              <a:t>echnology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00" spc="-30" baseline="722222" dirty="0">
                <a:solidFill>
                  <a:srgbClr val="58595B"/>
                </a:solidFill>
                <a:latin typeface="Calibri"/>
                <a:cs typeface="Calibri"/>
              </a:rPr>
              <a:t>•</a:t>
            </a:r>
            <a:r>
              <a:rPr sz="2800" spc="35" dirty="0">
                <a:solidFill>
                  <a:srgbClr val="58595B"/>
                </a:solidFill>
                <a:latin typeface="Calibri"/>
                <a:cs typeface="Calibri"/>
              </a:rPr>
              <a:t>Simpler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8595B"/>
                </a:solidFill>
                <a:latin typeface="Calibri"/>
                <a:cs typeface="Calibri"/>
              </a:rPr>
              <a:t>se</a:t>
            </a:r>
            <a:r>
              <a:rPr sz="2800" spc="5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2800" spc="45" dirty="0">
                <a:solidFill>
                  <a:srgbClr val="58595B"/>
                </a:solidFill>
                <a:latin typeface="Calibri"/>
                <a:cs typeface="Calibri"/>
              </a:rPr>
              <a:t>v</a:t>
            </a:r>
            <a:r>
              <a:rPr sz="2800" spc="-30" dirty="0">
                <a:solidFill>
                  <a:srgbClr val="58595B"/>
                </a:solidFill>
                <a:latin typeface="Calibri"/>
                <a:cs typeface="Calibri"/>
              </a:rPr>
              <a:t>er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30" dirty="0">
                <a:solidFill>
                  <a:srgbClr val="58595B"/>
                </a:solidFill>
                <a:latin typeface="Calibri"/>
                <a:cs typeface="Calibri"/>
              </a:rPr>
              <a:t>side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60" dirty="0">
                <a:solidFill>
                  <a:srgbClr val="58595B"/>
                </a:solidFill>
                <a:latin typeface="Calibri"/>
                <a:cs typeface="Calibri"/>
              </a:rPr>
              <a:t>and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30" dirty="0">
                <a:solidFill>
                  <a:srgbClr val="58595B"/>
                </a:solidFill>
                <a:latin typeface="Calibri"/>
                <a:cs typeface="Calibri"/>
              </a:rPr>
              <a:t>clien</a:t>
            </a:r>
            <a:r>
              <a:rPr sz="2800" spc="-1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2800" spc="30" dirty="0">
                <a:solidFill>
                  <a:srgbClr val="58595B"/>
                </a:solidFill>
                <a:latin typeface="Calibri"/>
                <a:cs typeface="Calibri"/>
              </a:rPr>
              <a:t>side</a:t>
            </a:r>
            <a:r>
              <a:rPr sz="2800" spc="-35" dirty="0">
                <a:solidFill>
                  <a:srgbClr val="58595B"/>
                </a:solidFill>
                <a:latin typeface="Calibri"/>
                <a:cs typeface="Calibri"/>
              </a:rPr>
              <a:t> t</a:t>
            </a:r>
            <a:r>
              <a:rPr sz="2800" spc="70" dirty="0">
                <a:solidFill>
                  <a:srgbClr val="58595B"/>
                </a:solidFill>
                <a:latin typeface="Calibri"/>
                <a:cs typeface="Calibri"/>
              </a:rPr>
              <a:t>echnology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24270" y="3638054"/>
            <a:ext cx="426057" cy="42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4270" y="6593306"/>
            <a:ext cx="426057" cy="42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4040" y="5903747"/>
            <a:ext cx="426057" cy="42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4040" y="4426115"/>
            <a:ext cx="426057" cy="42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24270" y="5115674"/>
            <a:ext cx="426057" cy="42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6605" y="2992272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4" h="887095">
                <a:moveTo>
                  <a:pt x="1081531" y="0"/>
                </a:moveTo>
                <a:lnTo>
                  <a:pt x="98323" y="0"/>
                </a:lnTo>
                <a:lnTo>
                  <a:pt x="60050" y="7741"/>
                </a:lnTo>
                <a:lnTo>
                  <a:pt x="28797" y="28852"/>
                </a:lnTo>
                <a:lnTo>
                  <a:pt x="7726" y="60162"/>
                </a:lnTo>
                <a:lnTo>
                  <a:pt x="0" y="98501"/>
                </a:lnTo>
                <a:lnTo>
                  <a:pt x="0" y="788073"/>
                </a:lnTo>
                <a:lnTo>
                  <a:pt x="7726" y="826411"/>
                </a:lnTo>
                <a:lnTo>
                  <a:pt x="28797" y="857721"/>
                </a:lnTo>
                <a:lnTo>
                  <a:pt x="60050" y="878832"/>
                </a:lnTo>
                <a:lnTo>
                  <a:pt x="98323" y="886574"/>
                </a:lnTo>
                <a:lnTo>
                  <a:pt x="1081531" y="886574"/>
                </a:lnTo>
                <a:lnTo>
                  <a:pt x="1119805" y="878832"/>
                </a:lnTo>
                <a:lnTo>
                  <a:pt x="1151058" y="857721"/>
                </a:lnTo>
                <a:lnTo>
                  <a:pt x="1172129" y="826411"/>
                </a:lnTo>
                <a:lnTo>
                  <a:pt x="1179855" y="788073"/>
                </a:lnTo>
                <a:lnTo>
                  <a:pt x="1179855" y="98501"/>
                </a:lnTo>
                <a:lnTo>
                  <a:pt x="1172129" y="60162"/>
                </a:lnTo>
                <a:lnTo>
                  <a:pt x="1151058" y="28852"/>
                </a:lnTo>
                <a:lnTo>
                  <a:pt x="1119805" y="7741"/>
                </a:lnTo>
                <a:lnTo>
                  <a:pt x="1081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6608" y="2992264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4" h="887095">
                <a:moveTo>
                  <a:pt x="98320" y="0"/>
                </a:moveTo>
                <a:lnTo>
                  <a:pt x="1081529" y="0"/>
                </a:lnTo>
                <a:lnTo>
                  <a:pt x="1119802" y="7740"/>
                </a:lnTo>
                <a:lnTo>
                  <a:pt x="1151054" y="28850"/>
                </a:lnTo>
                <a:lnTo>
                  <a:pt x="1172124" y="60162"/>
                </a:lnTo>
                <a:lnTo>
                  <a:pt x="1179850" y="98508"/>
                </a:lnTo>
                <a:lnTo>
                  <a:pt x="1179850" y="788068"/>
                </a:lnTo>
                <a:lnTo>
                  <a:pt x="1172124" y="826414"/>
                </a:lnTo>
                <a:lnTo>
                  <a:pt x="1151054" y="857726"/>
                </a:lnTo>
                <a:lnTo>
                  <a:pt x="1119802" y="878836"/>
                </a:lnTo>
                <a:lnTo>
                  <a:pt x="1081529" y="886576"/>
                </a:lnTo>
                <a:lnTo>
                  <a:pt x="98320" y="886576"/>
                </a:lnTo>
                <a:lnTo>
                  <a:pt x="60047" y="878836"/>
                </a:lnTo>
                <a:lnTo>
                  <a:pt x="28795" y="857726"/>
                </a:lnTo>
                <a:lnTo>
                  <a:pt x="7725" y="826414"/>
                </a:lnTo>
                <a:lnTo>
                  <a:pt x="0" y="788068"/>
                </a:lnTo>
                <a:lnTo>
                  <a:pt x="0" y="98508"/>
                </a:lnTo>
                <a:lnTo>
                  <a:pt x="7725" y="60162"/>
                </a:lnTo>
                <a:lnTo>
                  <a:pt x="28795" y="28850"/>
                </a:lnTo>
                <a:lnTo>
                  <a:pt x="60047" y="7740"/>
                </a:lnTo>
                <a:lnTo>
                  <a:pt x="98320" y="0"/>
                </a:lnTo>
                <a:close/>
              </a:path>
            </a:pathLst>
          </a:custGeom>
          <a:ln w="2187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6309" y="3185222"/>
            <a:ext cx="70104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" marR="5080" indent="-74930">
              <a:lnSpc>
                <a:spcPct val="101099"/>
              </a:lnSpc>
            </a:pPr>
            <a:r>
              <a:rPr sz="1350" spc="4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350" spc="35" dirty="0">
                <a:solidFill>
                  <a:srgbClr val="797979"/>
                </a:solidFill>
                <a:latin typeface="Calibri"/>
                <a:cs typeface="Calibri"/>
              </a:rPr>
              <a:t>cc</a:t>
            </a:r>
            <a:r>
              <a:rPr sz="1350" spc="45" dirty="0">
                <a:solidFill>
                  <a:srgbClr val="797979"/>
                </a:solidFill>
                <a:latin typeface="Calibri"/>
                <a:cs typeface="Calibri"/>
              </a:rPr>
              <a:t>ou</a:t>
            </a:r>
            <a:r>
              <a:rPr sz="1350" spc="35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sz="1350" spc="5" dirty="0">
                <a:solidFill>
                  <a:srgbClr val="797979"/>
                </a:solidFill>
                <a:latin typeface="Calibri"/>
                <a:cs typeface="Calibri"/>
              </a:rPr>
              <a:t>ts  </a:t>
            </a:r>
            <a:r>
              <a:rPr sz="1350" spc="25" dirty="0">
                <a:solidFill>
                  <a:srgbClr val="797979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95275" y="3681831"/>
            <a:ext cx="295275" cy="295910"/>
          </a:xfrm>
          <a:custGeom>
            <a:avLst/>
            <a:gdLst/>
            <a:ahLst/>
            <a:cxnLst/>
            <a:rect l="l" t="t" r="r" b="b"/>
            <a:pathLst>
              <a:path w="295275" h="295910">
                <a:moveTo>
                  <a:pt x="142024" y="0"/>
                </a:moveTo>
                <a:lnTo>
                  <a:pt x="85483" y="2322"/>
                </a:lnTo>
                <a:lnTo>
                  <a:pt x="40479" y="8656"/>
                </a:lnTo>
                <a:lnTo>
                  <a:pt x="10741" y="18050"/>
                </a:lnTo>
                <a:lnTo>
                  <a:pt x="0" y="29552"/>
                </a:lnTo>
                <a:lnTo>
                  <a:pt x="0" y="265976"/>
                </a:lnTo>
                <a:lnTo>
                  <a:pt x="10741" y="277473"/>
                </a:lnTo>
                <a:lnTo>
                  <a:pt x="40479" y="286867"/>
                </a:lnTo>
                <a:lnTo>
                  <a:pt x="85483" y="293204"/>
                </a:lnTo>
                <a:lnTo>
                  <a:pt x="142024" y="295528"/>
                </a:lnTo>
                <a:lnTo>
                  <a:pt x="200263" y="293204"/>
                </a:lnTo>
                <a:lnTo>
                  <a:pt x="249018" y="286867"/>
                </a:lnTo>
                <a:lnTo>
                  <a:pt x="282509" y="277473"/>
                </a:lnTo>
                <a:lnTo>
                  <a:pt x="294957" y="265976"/>
                </a:lnTo>
                <a:lnTo>
                  <a:pt x="294957" y="29552"/>
                </a:lnTo>
                <a:lnTo>
                  <a:pt x="282509" y="18050"/>
                </a:lnTo>
                <a:lnTo>
                  <a:pt x="249018" y="8656"/>
                </a:lnTo>
                <a:lnTo>
                  <a:pt x="200263" y="2322"/>
                </a:lnTo>
                <a:lnTo>
                  <a:pt x="142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89817" y="3681824"/>
            <a:ext cx="300990" cy="295910"/>
          </a:xfrm>
          <a:custGeom>
            <a:avLst/>
            <a:gdLst/>
            <a:ahLst/>
            <a:cxnLst/>
            <a:rect l="l" t="t" r="r" b="b"/>
            <a:pathLst>
              <a:path w="300990" h="295910">
                <a:moveTo>
                  <a:pt x="5462" y="265973"/>
                </a:moveTo>
                <a:lnTo>
                  <a:pt x="5462" y="29552"/>
                </a:lnTo>
                <a:lnTo>
                  <a:pt x="16204" y="18054"/>
                </a:lnTo>
                <a:lnTo>
                  <a:pt x="45943" y="8660"/>
                </a:lnTo>
                <a:lnTo>
                  <a:pt x="90946" y="2324"/>
                </a:lnTo>
                <a:lnTo>
                  <a:pt x="147481" y="0"/>
                </a:lnTo>
                <a:lnTo>
                  <a:pt x="205723" y="2324"/>
                </a:lnTo>
                <a:lnTo>
                  <a:pt x="254481" y="8660"/>
                </a:lnTo>
                <a:lnTo>
                  <a:pt x="287975" y="18054"/>
                </a:lnTo>
                <a:lnTo>
                  <a:pt x="300424" y="29552"/>
                </a:lnTo>
                <a:lnTo>
                  <a:pt x="300424" y="265973"/>
                </a:lnTo>
                <a:lnTo>
                  <a:pt x="287975" y="277470"/>
                </a:lnTo>
                <a:lnTo>
                  <a:pt x="254481" y="286865"/>
                </a:lnTo>
                <a:lnTo>
                  <a:pt x="205723" y="293201"/>
                </a:lnTo>
                <a:lnTo>
                  <a:pt x="147481" y="295525"/>
                </a:lnTo>
                <a:lnTo>
                  <a:pt x="90092" y="293201"/>
                </a:lnTo>
                <a:lnTo>
                  <a:pt x="43212" y="286865"/>
                </a:lnTo>
                <a:lnTo>
                  <a:pt x="11595" y="277470"/>
                </a:lnTo>
                <a:lnTo>
                  <a:pt x="0" y="265973"/>
                </a:lnTo>
              </a:path>
            </a:pathLst>
          </a:custGeom>
          <a:ln w="10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89817" y="3711376"/>
            <a:ext cx="295275" cy="29845"/>
          </a:xfrm>
          <a:custGeom>
            <a:avLst/>
            <a:gdLst/>
            <a:ahLst/>
            <a:cxnLst/>
            <a:rect l="l" t="t" r="r" b="b"/>
            <a:pathLst>
              <a:path w="295275" h="29845">
                <a:moveTo>
                  <a:pt x="0" y="0"/>
                </a:moveTo>
                <a:lnTo>
                  <a:pt x="11595" y="11497"/>
                </a:lnTo>
                <a:lnTo>
                  <a:pt x="43212" y="20892"/>
                </a:lnTo>
                <a:lnTo>
                  <a:pt x="90092" y="27228"/>
                </a:lnTo>
                <a:lnTo>
                  <a:pt x="147481" y="29552"/>
                </a:lnTo>
                <a:lnTo>
                  <a:pt x="204869" y="27228"/>
                </a:lnTo>
                <a:lnTo>
                  <a:pt x="251750" y="20892"/>
                </a:lnTo>
                <a:lnTo>
                  <a:pt x="283366" y="11497"/>
                </a:lnTo>
                <a:lnTo>
                  <a:pt x="294962" y="0"/>
                </a:lnTo>
              </a:path>
            </a:pathLst>
          </a:custGeom>
          <a:ln w="10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06605" y="5947524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4" h="887095">
                <a:moveTo>
                  <a:pt x="1081531" y="0"/>
                </a:moveTo>
                <a:lnTo>
                  <a:pt x="98323" y="0"/>
                </a:lnTo>
                <a:lnTo>
                  <a:pt x="60050" y="7741"/>
                </a:lnTo>
                <a:lnTo>
                  <a:pt x="28797" y="28854"/>
                </a:lnTo>
                <a:lnTo>
                  <a:pt x="7726" y="60168"/>
                </a:lnTo>
                <a:lnTo>
                  <a:pt x="0" y="98513"/>
                </a:lnTo>
                <a:lnTo>
                  <a:pt x="0" y="788073"/>
                </a:lnTo>
                <a:lnTo>
                  <a:pt x="7726" y="826416"/>
                </a:lnTo>
                <a:lnTo>
                  <a:pt x="28797" y="857726"/>
                </a:lnTo>
                <a:lnTo>
                  <a:pt x="60050" y="878834"/>
                </a:lnTo>
                <a:lnTo>
                  <a:pt x="98323" y="886574"/>
                </a:lnTo>
                <a:lnTo>
                  <a:pt x="1081531" y="886574"/>
                </a:lnTo>
                <a:lnTo>
                  <a:pt x="1119805" y="878834"/>
                </a:lnTo>
                <a:lnTo>
                  <a:pt x="1151058" y="857726"/>
                </a:lnTo>
                <a:lnTo>
                  <a:pt x="1172129" y="826416"/>
                </a:lnTo>
                <a:lnTo>
                  <a:pt x="1179855" y="788073"/>
                </a:lnTo>
                <a:lnTo>
                  <a:pt x="1179855" y="98513"/>
                </a:lnTo>
                <a:lnTo>
                  <a:pt x="1172129" y="60168"/>
                </a:lnTo>
                <a:lnTo>
                  <a:pt x="1151058" y="28854"/>
                </a:lnTo>
                <a:lnTo>
                  <a:pt x="1119805" y="7741"/>
                </a:lnTo>
                <a:lnTo>
                  <a:pt x="1081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06608" y="5947521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4" h="887095">
                <a:moveTo>
                  <a:pt x="98320" y="0"/>
                </a:moveTo>
                <a:lnTo>
                  <a:pt x="1081529" y="0"/>
                </a:lnTo>
                <a:lnTo>
                  <a:pt x="1119802" y="7740"/>
                </a:lnTo>
                <a:lnTo>
                  <a:pt x="1151054" y="28850"/>
                </a:lnTo>
                <a:lnTo>
                  <a:pt x="1172124" y="60162"/>
                </a:lnTo>
                <a:lnTo>
                  <a:pt x="1179850" y="98508"/>
                </a:lnTo>
                <a:lnTo>
                  <a:pt x="1179850" y="788068"/>
                </a:lnTo>
                <a:lnTo>
                  <a:pt x="1172124" y="826414"/>
                </a:lnTo>
                <a:lnTo>
                  <a:pt x="1151054" y="857726"/>
                </a:lnTo>
                <a:lnTo>
                  <a:pt x="1119802" y="878836"/>
                </a:lnTo>
                <a:lnTo>
                  <a:pt x="1081529" y="886576"/>
                </a:lnTo>
                <a:lnTo>
                  <a:pt x="98320" y="886576"/>
                </a:lnTo>
                <a:lnTo>
                  <a:pt x="60047" y="878836"/>
                </a:lnTo>
                <a:lnTo>
                  <a:pt x="28795" y="857726"/>
                </a:lnTo>
                <a:lnTo>
                  <a:pt x="7725" y="826414"/>
                </a:lnTo>
                <a:lnTo>
                  <a:pt x="0" y="788068"/>
                </a:lnTo>
                <a:lnTo>
                  <a:pt x="0" y="98508"/>
                </a:lnTo>
                <a:lnTo>
                  <a:pt x="7725" y="60162"/>
                </a:lnTo>
                <a:lnTo>
                  <a:pt x="28795" y="28850"/>
                </a:lnTo>
                <a:lnTo>
                  <a:pt x="60047" y="7740"/>
                </a:lnTo>
                <a:lnTo>
                  <a:pt x="98320" y="0"/>
                </a:lnTo>
                <a:close/>
              </a:path>
            </a:pathLst>
          </a:custGeom>
          <a:ln w="2187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61778" y="6140486"/>
            <a:ext cx="66992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 marR="5080" indent="-59055">
              <a:lnSpc>
                <a:spcPct val="101099"/>
              </a:lnSpc>
            </a:pPr>
            <a:r>
              <a:rPr sz="1350" spc="5" dirty="0">
                <a:solidFill>
                  <a:srgbClr val="797979"/>
                </a:solidFill>
                <a:latin typeface="Calibri"/>
                <a:cs typeface="Calibri"/>
              </a:rPr>
              <a:t>P</a:t>
            </a:r>
            <a:r>
              <a:rPr sz="1350" spc="-40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350" spc="50" dirty="0">
                <a:solidFill>
                  <a:srgbClr val="797979"/>
                </a:solidFill>
                <a:latin typeface="Calibri"/>
                <a:cs typeface="Calibri"/>
              </a:rPr>
              <a:t>oduc</a:t>
            </a:r>
            <a:r>
              <a:rPr sz="1350" spc="5" dirty="0">
                <a:solidFill>
                  <a:srgbClr val="797979"/>
                </a:solidFill>
                <a:latin typeface="Calibri"/>
                <a:cs typeface="Calibri"/>
              </a:rPr>
              <a:t>ts  </a:t>
            </a:r>
            <a:r>
              <a:rPr sz="1350" spc="25" dirty="0">
                <a:solidFill>
                  <a:srgbClr val="797979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95275" y="6637083"/>
            <a:ext cx="295275" cy="295910"/>
          </a:xfrm>
          <a:custGeom>
            <a:avLst/>
            <a:gdLst/>
            <a:ahLst/>
            <a:cxnLst/>
            <a:rect l="l" t="t" r="r" b="b"/>
            <a:pathLst>
              <a:path w="295275" h="295909">
                <a:moveTo>
                  <a:pt x="142024" y="0"/>
                </a:moveTo>
                <a:lnTo>
                  <a:pt x="85483" y="2324"/>
                </a:lnTo>
                <a:lnTo>
                  <a:pt x="40479" y="8661"/>
                </a:lnTo>
                <a:lnTo>
                  <a:pt x="10741" y="18055"/>
                </a:lnTo>
                <a:lnTo>
                  <a:pt x="0" y="29552"/>
                </a:lnTo>
                <a:lnTo>
                  <a:pt x="0" y="265976"/>
                </a:lnTo>
                <a:lnTo>
                  <a:pt x="10741" y="277478"/>
                </a:lnTo>
                <a:lnTo>
                  <a:pt x="40479" y="286872"/>
                </a:lnTo>
                <a:lnTo>
                  <a:pt x="85483" y="293206"/>
                </a:lnTo>
                <a:lnTo>
                  <a:pt x="142024" y="295528"/>
                </a:lnTo>
                <a:lnTo>
                  <a:pt x="200263" y="293206"/>
                </a:lnTo>
                <a:lnTo>
                  <a:pt x="249018" y="286872"/>
                </a:lnTo>
                <a:lnTo>
                  <a:pt x="282509" y="277478"/>
                </a:lnTo>
                <a:lnTo>
                  <a:pt x="294957" y="265976"/>
                </a:lnTo>
                <a:lnTo>
                  <a:pt x="294957" y="29552"/>
                </a:lnTo>
                <a:lnTo>
                  <a:pt x="282509" y="18055"/>
                </a:lnTo>
                <a:lnTo>
                  <a:pt x="249018" y="8661"/>
                </a:lnTo>
                <a:lnTo>
                  <a:pt x="200263" y="2324"/>
                </a:lnTo>
                <a:lnTo>
                  <a:pt x="142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89817" y="6637080"/>
            <a:ext cx="300990" cy="295910"/>
          </a:xfrm>
          <a:custGeom>
            <a:avLst/>
            <a:gdLst/>
            <a:ahLst/>
            <a:cxnLst/>
            <a:rect l="l" t="t" r="r" b="b"/>
            <a:pathLst>
              <a:path w="300990" h="295909">
                <a:moveTo>
                  <a:pt x="5462" y="265973"/>
                </a:moveTo>
                <a:lnTo>
                  <a:pt x="5462" y="29552"/>
                </a:lnTo>
                <a:lnTo>
                  <a:pt x="16204" y="18054"/>
                </a:lnTo>
                <a:lnTo>
                  <a:pt x="45943" y="8660"/>
                </a:lnTo>
                <a:lnTo>
                  <a:pt x="90946" y="2324"/>
                </a:lnTo>
                <a:lnTo>
                  <a:pt x="147481" y="0"/>
                </a:lnTo>
                <a:lnTo>
                  <a:pt x="205723" y="2324"/>
                </a:lnTo>
                <a:lnTo>
                  <a:pt x="254481" y="8660"/>
                </a:lnTo>
                <a:lnTo>
                  <a:pt x="287975" y="18054"/>
                </a:lnTo>
                <a:lnTo>
                  <a:pt x="300424" y="29552"/>
                </a:lnTo>
                <a:lnTo>
                  <a:pt x="300424" y="265973"/>
                </a:lnTo>
                <a:lnTo>
                  <a:pt x="287975" y="277470"/>
                </a:lnTo>
                <a:lnTo>
                  <a:pt x="254481" y="286865"/>
                </a:lnTo>
                <a:lnTo>
                  <a:pt x="205723" y="293201"/>
                </a:lnTo>
                <a:lnTo>
                  <a:pt x="147481" y="295525"/>
                </a:lnTo>
                <a:lnTo>
                  <a:pt x="90092" y="293201"/>
                </a:lnTo>
                <a:lnTo>
                  <a:pt x="43212" y="286865"/>
                </a:lnTo>
                <a:lnTo>
                  <a:pt x="11595" y="277470"/>
                </a:lnTo>
                <a:lnTo>
                  <a:pt x="0" y="265973"/>
                </a:lnTo>
              </a:path>
            </a:pathLst>
          </a:custGeom>
          <a:ln w="10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89817" y="6666633"/>
            <a:ext cx="295275" cy="29845"/>
          </a:xfrm>
          <a:custGeom>
            <a:avLst/>
            <a:gdLst/>
            <a:ahLst/>
            <a:cxnLst/>
            <a:rect l="l" t="t" r="r" b="b"/>
            <a:pathLst>
              <a:path w="295275" h="29845">
                <a:moveTo>
                  <a:pt x="0" y="0"/>
                </a:moveTo>
                <a:lnTo>
                  <a:pt x="11595" y="11497"/>
                </a:lnTo>
                <a:lnTo>
                  <a:pt x="43212" y="20892"/>
                </a:lnTo>
                <a:lnTo>
                  <a:pt x="90092" y="27228"/>
                </a:lnTo>
                <a:lnTo>
                  <a:pt x="147481" y="29552"/>
                </a:lnTo>
                <a:lnTo>
                  <a:pt x="204869" y="27228"/>
                </a:lnTo>
                <a:lnTo>
                  <a:pt x="251750" y="20892"/>
                </a:lnTo>
                <a:lnTo>
                  <a:pt x="283366" y="11497"/>
                </a:lnTo>
                <a:lnTo>
                  <a:pt x="294962" y="0"/>
                </a:lnTo>
              </a:path>
            </a:pathLst>
          </a:custGeom>
          <a:ln w="10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76376" y="5257965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5" h="887095">
                <a:moveTo>
                  <a:pt x="1081531" y="0"/>
                </a:moveTo>
                <a:lnTo>
                  <a:pt x="98323" y="0"/>
                </a:lnTo>
                <a:lnTo>
                  <a:pt x="60050" y="7741"/>
                </a:lnTo>
                <a:lnTo>
                  <a:pt x="28797" y="28854"/>
                </a:lnTo>
                <a:lnTo>
                  <a:pt x="7726" y="60168"/>
                </a:lnTo>
                <a:lnTo>
                  <a:pt x="0" y="98513"/>
                </a:lnTo>
                <a:lnTo>
                  <a:pt x="0" y="788073"/>
                </a:lnTo>
                <a:lnTo>
                  <a:pt x="7726" y="826416"/>
                </a:lnTo>
                <a:lnTo>
                  <a:pt x="28797" y="857726"/>
                </a:lnTo>
                <a:lnTo>
                  <a:pt x="60050" y="878834"/>
                </a:lnTo>
                <a:lnTo>
                  <a:pt x="98323" y="886574"/>
                </a:lnTo>
                <a:lnTo>
                  <a:pt x="1081531" y="886574"/>
                </a:lnTo>
                <a:lnTo>
                  <a:pt x="1119805" y="878834"/>
                </a:lnTo>
                <a:lnTo>
                  <a:pt x="1151058" y="857726"/>
                </a:lnTo>
                <a:lnTo>
                  <a:pt x="1172129" y="826416"/>
                </a:lnTo>
                <a:lnTo>
                  <a:pt x="1179855" y="788073"/>
                </a:lnTo>
                <a:lnTo>
                  <a:pt x="1179855" y="98513"/>
                </a:lnTo>
                <a:lnTo>
                  <a:pt x="1172129" y="60168"/>
                </a:lnTo>
                <a:lnTo>
                  <a:pt x="1151058" y="28854"/>
                </a:lnTo>
                <a:lnTo>
                  <a:pt x="1119805" y="7741"/>
                </a:lnTo>
                <a:lnTo>
                  <a:pt x="1081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76384" y="5257961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5" h="887095">
                <a:moveTo>
                  <a:pt x="98320" y="0"/>
                </a:moveTo>
                <a:lnTo>
                  <a:pt x="1081529" y="0"/>
                </a:lnTo>
                <a:lnTo>
                  <a:pt x="1119802" y="7740"/>
                </a:lnTo>
                <a:lnTo>
                  <a:pt x="1151054" y="28850"/>
                </a:lnTo>
                <a:lnTo>
                  <a:pt x="1172124" y="60162"/>
                </a:lnTo>
                <a:lnTo>
                  <a:pt x="1179850" y="98508"/>
                </a:lnTo>
                <a:lnTo>
                  <a:pt x="1179850" y="788068"/>
                </a:lnTo>
                <a:lnTo>
                  <a:pt x="1172124" y="826414"/>
                </a:lnTo>
                <a:lnTo>
                  <a:pt x="1151054" y="857726"/>
                </a:lnTo>
                <a:lnTo>
                  <a:pt x="1119802" y="878836"/>
                </a:lnTo>
                <a:lnTo>
                  <a:pt x="1081529" y="886576"/>
                </a:lnTo>
                <a:lnTo>
                  <a:pt x="98320" y="886576"/>
                </a:lnTo>
                <a:lnTo>
                  <a:pt x="60047" y="878836"/>
                </a:lnTo>
                <a:lnTo>
                  <a:pt x="28795" y="857726"/>
                </a:lnTo>
                <a:lnTo>
                  <a:pt x="7725" y="826414"/>
                </a:lnTo>
                <a:lnTo>
                  <a:pt x="0" y="788068"/>
                </a:lnTo>
                <a:lnTo>
                  <a:pt x="0" y="98508"/>
                </a:lnTo>
                <a:lnTo>
                  <a:pt x="7725" y="60162"/>
                </a:lnTo>
                <a:lnTo>
                  <a:pt x="28795" y="28850"/>
                </a:lnTo>
                <a:lnTo>
                  <a:pt x="60047" y="7740"/>
                </a:lnTo>
                <a:lnTo>
                  <a:pt x="98320" y="0"/>
                </a:lnTo>
                <a:close/>
              </a:path>
            </a:pathLst>
          </a:custGeom>
          <a:ln w="2187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03057" y="5450927"/>
            <a:ext cx="72707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 marR="5080" indent="-87630">
              <a:lnSpc>
                <a:spcPct val="101099"/>
              </a:lnSpc>
            </a:pPr>
            <a:r>
              <a:rPr sz="1350" spc="-5" dirty="0">
                <a:solidFill>
                  <a:srgbClr val="797979"/>
                </a:solidFill>
                <a:latin typeface="Calibri"/>
                <a:cs typeface="Calibri"/>
              </a:rPr>
              <a:t>I</a:t>
            </a:r>
            <a:r>
              <a:rPr sz="1350" spc="30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sz="1350" spc="35" dirty="0">
                <a:solidFill>
                  <a:srgbClr val="797979"/>
                </a:solidFill>
                <a:latin typeface="Calibri"/>
                <a:cs typeface="Calibri"/>
              </a:rPr>
              <a:t>ve</a:t>
            </a:r>
            <a:r>
              <a:rPr sz="1350" spc="25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sz="1350" spc="-10" dirty="0">
                <a:solidFill>
                  <a:srgbClr val="797979"/>
                </a:solidFill>
                <a:latin typeface="Calibri"/>
                <a:cs typeface="Calibri"/>
              </a:rPr>
              <a:t>t</a:t>
            </a:r>
            <a:r>
              <a:rPr sz="1350" spc="10" dirty="0">
                <a:solidFill>
                  <a:srgbClr val="797979"/>
                </a:solidFill>
                <a:latin typeface="Calibri"/>
                <a:cs typeface="Calibri"/>
              </a:rPr>
              <a:t>o</a:t>
            </a:r>
            <a:r>
              <a:rPr sz="1350" spc="35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350" spc="20" dirty="0">
                <a:solidFill>
                  <a:srgbClr val="797979"/>
                </a:solidFill>
                <a:latin typeface="Calibri"/>
                <a:cs typeface="Calibri"/>
              </a:rPr>
              <a:t>y  </a:t>
            </a:r>
            <a:r>
              <a:rPr sz="1350" spc="25" dirty="0">
                <a:solidFill>
                  <a:srgbClr val="797979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65046" y="5947524"/>
            <a:ext cx="295275" cy="295910"/>
          </a:xfrm>
          <a:custGeom>
            <a:avLst/>
            <a:gdLst/>
            <a:ahLst/>
            <a:cxnLst/>
            <a:rect l="l" t="t" r="r" b="b"/>
            <a:pathLst>
              <a:path w="295275" h="295910">
                <a:moveTo>
                  <a:pt x="142024" y="0"/>
                </a:moveTo>
                <a:lnTo>
                  <a:pt x="85489" y="2324"/>
                </a:lnTo>
                <a:lnTo>
                  <a:pt x="40484" y="8661"/>
                </a:lnTo>
                <a:lnTo>
                  <a:pt x="10743" y="18055"/>
                </a:lnTo>
                <a:lnTo>
                  <a:pt x="0" y="29552"/>
                </a:lnTo>
                <a:lnTo>
                  <a:pt x="0" y="265976"/>
                </a:lnTo>
                <a:lnTo>
                  <a:pt x="10743" y="277478"/>
                </a:lnTo>
                <a:lnTo>
                  <a:pt x="40484" y="286872"/>
                </a:lnTo>
                <a:lnTo>
                  <a:pt x="85489" y="293206"/>
                </a:lnTo>
                <a:lnTo>
                  <a:pt x="142024" y="295529"/>
                </a:lnTo>
                <a:lnTo>
                  <a:pt x="200265" y="293206"/>
                </a:lnTo>
                <a:lnTo>
                  <a:pt x="249024" y="286872"/>
                </a:lnTo>
                <a:lnTo>
                  <a:pt x="282520" y="277478"/>
                </a:lnTo>
                <a:lnTo>
                  <a:pt x="294970" y="265976"/>
                </a:lnTo>
                <a:lnTo>
                  <a:pt x="294970" y="29552"/>
                </a:lnTo>
                <a:lnTo>
                  <a:pt x="282520" y="18055"/>
                </a:lnTo>
                <a:lnTo>
                  <a:pt x="249024" y="8661"/>
                </a:lnTo>
                <a:lnTo>
                  <a:pt x="200265" y="2324"/>
                </a:lnTo>
                <a:lnTo>
                  <a:pt x="142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59592" y="5947521"/>
            <a:ext cx="300990" cy="295910"/>
          </a:xfrm>
          <a:custGeom>
            <a:avLst/>
            <a:gdLst/>
            <a:ahLst/>
            <a:cxnLst/>
            <a:rect l="l" t="t" r="r" b="b"/>
            <a:pathLst>
              <a:path w="300990" h="295910">
                <a:moveTo>
                  <a:pt x="5462" y="265973"/>
                </a:moveTo>
                <a:lnTo>
                  <a:pt x="5462" y="29552"/>
                </a:lnTo>
                <a:lnTo>
                  <a:pt x="16204" y="18054"/>
                </a:lnTo>
                <a:lnTo>
                  <a:pt x="45943" y="8660"/>
                </a:lnTo>
                <a:lnTo>
                  <a:pt x="90946" y="2324"/>
                </a:lnTo>
                <a:lnTo>
                  <a:pt x="147481" y="0"/>
                </a:lnTo>
                <a:lnTo>
                  <a:pt x="205723" y="2324"/>
                </a:lnTo>
                <a:lnTo>
                  <a:pt x="254481" y="8660"/>
                </a:lnTo>
                <a:lnTo>
                  <a:pt x="287975" y="18054"/>
                </a:lnTo>
                <a:lnTo>
                  <a:pt x="300424" y="29552"/>
                </a:lnTo>
                <a:lnTo>
                  <a:pt x="300424" y="265973"/>
                </a:lnTo>
                <a:lnTo>
                  <a:pt x="287975" y="277470"/>
                </a:lnTo>
                <a:lnTo>
                  <a:pt x="254481" y="286865"/>
                </a:lnTo>
                <a:lnTo>
                  <a:pt x="205723" y="293201"/>
                </a:lnTo>
                <a:lnTo>
                  <a:pt x="147481" y="295525"/>
                </a:lnTo>
                <a:lnTo>
                  <a:pt x="90092" y="293201"/>
                </a:lnTo>
                <a:lnTo>
                  <a:pt x="43212" y="286865"/>
                </a:lnTo>
                <a:lnTo>
                  <a:pt x="11595" y="277470"/>
                </a:lnTo>
                <a:lnTo>
                  <a:pt x="0" y="265973"/>
                </a:lnTo>
              </a:path>
            </a:pathLst>
          </a:custGeom>
          <a:ln w="10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59592" y="5977073"/>
            <a:ext cx="295275" cy="29845"/>
          </a:xfrm>
          <a:custGeom>
            <a:avLst/>
            <a:gdLst/>
            <a:ahLst/>
            <a:cxnLst/>
            <a:rect l="l" t="t" r="r" b="b"/>
            <a:pathLst>
              <a:path w="295275" h="29845">
                <a:moveTo>
                  <a:pt x="0" y="0"/>
                </a:moveTo>
                <a:lnTo>
                  <a:pt x="11595" y="11497"/>
                </a:lnTo>
                <a:lnTo>
                  <a:pt x="43212" y="20892"/>
                </a:lnTo>
                <a:lnTo>
                  <a:pt x="90092" y="27228"/>
                </a:lnTo>
                <a:lnTo>
                  <a:pt x="147481" y="29552"/>
                </a:lnTo>
                <a:lnTo>
                  <a:pt x="204869" y="27228"/>
                </a:lnTo>
                <a:lnTo>
                  <a:pt x="251750" y="20892"/>
                </a:lnTo>
                <a:lnTo>
                  <a:pt x="283366" y="11497"/>
                </a:lnTo>
                <a:lnTo>
                  <a:pt x="294962" y="0"/>
                </a:lnTo>
              </a:path>
            </a:pathLst>
          </a:custGeom>
          <a:ln w="10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76376" y="3780345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5" h="887095">
                <a:moveTo>
                  <a:pt x="1081531" y="0"/>
                </a:moveTo>
                <a:lnTo>
                  <a:pt x="98323" y="0"/>
                </a:lnTo>
                <a:lnTo>
                  <a:pt x="60050" y="7739"/>
                </a:lnTo>
                <a:lnTo>
                  <a:pt x="28797" y="28848"/>
                </a:lnTo>
                <a:lnTo>
                  <a:pt x="7726" y="60157"/>
                </a:lnTo>
                <a:lnTo>
                  <a:pt x="0" y="98501"/>
                </a:lnTo>
                <a:lnTo>
                  <a:pt x="0" y="788060"/>
                </a:lnTo>
                <a:lnTo>
                  <a:pt x="7726" y="826406"/>
                </a:lnTo>
                <a:lnTo>
                  <a:pt x="28797" y="857719"/>
                </a:lnTo>
                <a:lnTo>
                  <a:pt x="60050" y="878832"/>
                </a:lnTo>
                <a:lnTo>
                  <a:pt x="98323" y="886574"/>
                </a:lnTo>
                <a:lnTo>
                  <a:pt x="1081531" y="886574"/>
                </a:lnTo>
                <a:lnTo>
                  <a:pt x="1119805" y="878832"/>
                </a:lnTo>
                <a:lnTo>
                  <a:pt x="1151058" y="857719"/>
                </a:lnTo>
                <a:lnTo>
                  <a:pt x="1172129" y="826406"/>
                </a:lnTo>
                <a:lnTo>
                  <a:pt x="1179855" y="788060"/>
                </a:lnTo>
                <a:lnTo>
                  <a:pt x="1179855" y="98501"/>
                </a:lnTo>
                <a:lnTo>
                  <a:pt x="1172129" y="60157"/>
                </a:lnTo>
                <a:lnTo>
                  <a:pt x="1151058" y="28848"/>
                </a:lnTo>
                <a:lnTo>
                  <a:pt x="1119805" y="7739"/>
                </a:lnTo>
                <a:lnTo>
                  <a:pt x="1081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76384" y="3780333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5" h="887095">
                <a:moveTo>
                  <a:pt x="98320" y="0"/>
                </a:moveTo>
                <a:lnTo>
                  <a:pt x="1081529" y="0"/>
                </a:lnTo>
                <a:lnTo>
                  <a:pt x="1119802" y="7740"/>
                </a:lnTo>
                <a:lnTo>
                  <a:pt x="1151054" y="28850"/>
                </a:lnTo>
                <a:lnTo>
                  <a:pt x="1172124" y="60162"/>
                </a:lnTo>
                <a:lnTo>
                  <a:pt x="1179850" y="98508"/>
                </a:lnTo>
                <a:lnTo>
                  <a:pt x="1179850" y="788068"/>
                </a:lnTo>
                <a:lnTo>
                  <a:pt x="1172124" y="826414"/>
                </a:lnTo>
                <a:lnTo>
                  <a:pt x="1151054" y="857726"/>
                </a:lnTo>
                <a:lnTo>
                  <a:pt x="1119802" y="878836"/>
                </a:lnTo>
                <a:lnTo>
                  <a:pt x="1081529" y="886576"/>
                </a:lnTo>
                <a:lnTo>
                  <a:pt x="98320" y="886576"/>
                </a:lnTo>
                <a:lnTo>
                  <a:pt x="60047" y="878836"/>
                </a:lnTo>
                <a:lnTo>
                  <a:pt x="28795" y="857726"/>
                </a:lnTo>
                <a:lnTo>
                  <a:pt x="7725" y="826414"/>
                </a:lnTo>
                <a:lnTo>
                  <a:pt x="0" y="788068"/>
                </a:lnTo>
                <a:lnTo>
                  <a:pt x="0" y="98508"/>
                </a:lnTo>
                <a:lnTo>
                  <a:pt x="7725" y="60162"/>
                </a:lnTo>
                <a:lnTo>
                  <a:pt x="28795" y="28850"/>
                </a:lnTo>
                <a:lnTo>
                  <a:pt x="60047" y="7740"/>
                </a:lnTo>
                <a:lnTo>
                  <a:pt x="98320" y="0"/>
                </a:lnTo>
                <a:close/>
              </a:path>
            </a:pathLst>
          </a:custGeom>
          <a:ln w="2187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31480" y="3973295"/>
            <a:ext cx="86995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0" marR="5080" indent="-159385">
              <a:lnSpc>
                <a:spcPct val="101099"/>
              </a:lnSpc>
            </a:pPr>
            <a:r>
              <a:rPr sz="1350" spc="5" dirty="0">
                <a:solidFill>
                  <a:srgbClr val="797979"/>
                </a:solidFill>
                <a:latin typeface="Calibri"/>
                <a:cs typeface="Calibri"/>
              </a:rPr>
              <a:t>P</a:t>
            </a:r>
            <a:r>
              <a:rPr sz="1350" spc="-40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350" spc="30" dirty="0">
                <a:solidFill>
                  <a:srgbClr val="797979"/>
                </a:solidFill>
                <a:latin typeface="Calibri"/>
                <a:cs typeface="Calibri"/>
              </a:rPr>
              <a:t>omotions  </a:t>
            </a:r>
            <a:r>
              <a:rPr sz="1350" spc="25" dirty="0">
                <a:solidFill>
                  <a:srgbClr val="797979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065046" y="4469904"/>
            <a:ext cx="295275" cy="295910"/>
          </a:xfrm>
          <a:custGeom>
            <a:avLst/>
            <a:gdLst/>
            <a:ahLst/>
            <a:cxnLst/>
            <a:rect l="l" t="t" r="r" b="b"/>
            <a:pathLst>
              <a:path w="295275" h="295910">
                <a:moveTo>
                  <a:pt x="142024" y="0"/>
                </a:moveTo>
                <a:lnTo>
                  <a:pt x="85489" y="2322"/>
                </a:lnTo>
                <a:lnTo>
                  <a:pt x="40484" y="8656"/>
                </a:lnTo>
                <a:lnTo>
                  <a:pt x="10743" y="18050"/>
                </a:lnTo>
                <a:lnTo>
                  <a:pt x="0" y="29552"/>
                </a:lnTo>
                <a:lnTo>
                  <a:pt x="0" y="265963"/>
                </a:lnTo>
                <a:lnTo>
                  <a:pt x="10743" y="277465"/>
                </a:lnTo>
                <a:lnTo>
                  <a:pt x="40484" y="286859"/>
                </a:lnTo>
                <a:lnTo>
                  <a:pt x="85489" y="293193"/>
                </a:lnTo>
                <a:lnTo>
                  <a:pt x="142024" y="295516"/>
                </a:lnTo>
                <a:lnTo>
                  <a:pt x="200265" y="293193"/>
                </a:lnTo>
                <a:lnTo>
                  <a:pt x="249024" y="286859"/>
                </a:lnTo>
                <a:lnTo>
                  <a:pt x="282520" y="277465"/>
                </a:lnTo>
                <a:lnTo>
                  <a:pt x="294970" y="265963"/>
                </a:lnTo>
                <a:lnTo>
                  <a:pt x="294970" y="29552"/>
                </a:lnTo>
                <a:lnTo>
                  <a:pt x="282520" y="18050"/>
                </a:lnTo>
                <a:lnTo>
                  <a:pt x="249024" y="8656"/>
                </a:lnTo>
                <a:lnTo>
                  <a:pt x="200265" y="2322"/>
                </a:lnTo>
                <a:lnTo>
                  <a:pt x="142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59592" y="4469892"/>
            <a:ext cx="300990" cy="295910"/>
          </a:xfrm>
          <a:custGeom>
            <a:avLst/>
            <a:gdLst/>
            <a:ahLst/>
            <a:cxnLst/>
            <a:rect l="l" t="t" r="r" b="b"/>
            <a:pathLst>
              <a:path w="300990" h="295910">
                <a:moveTo>
                  <a:pt x="5462" y="265973"/>
                </a:moveTo>
                <a:lnTo>
                  <a:pt x="5462" y="29552"/>
                </a:lnTo>
                <a:lnTo>
                  <a:pt x="16204" y="18054"/>
                </a:lnTo>
                <a:lnTo>
                  <a:pt x="45943" y="8660"/>
                </a:lnTo>
                <a:lnTo>
                  <a:pt x="90946" y="2324"/>
                </a:lnTo>
                <a:lnTo>
                  <a:pt x="147481" y="0"/>
                </a:lnTo>
                <a:lnTo>
                  <a:pt x="205723" y="2324"/>
                </a:lnTo>
                <a:lnTo>
                  <a:pt x="254481" y="8660"/>
                </a:lnTo>
                <a:lnTo>
                  <a:pt x="287975" y="18054"/>
                </a:lnTo>
                <a:lnTo>
                  <a:pt x="300424" y="29552"/>
                </a:lnTo>
                <a:lnTo>
                  <a:pt x="300424" y="265973"/>
                </a:lnTo>
                <a:lnTo>
                  <a:pt x="287975" y="277470"/>
                </a:lnTo>
                <a:lnTo>
                  <a:pt x="254481" y="286865"/>
                </a:lnTo>
                <a:lnTo>
                  <a:pt x="205723" y="293201"/>
                </a:lnTo>
                <a:lnTo>
                  <a:pt x="147481" y="295525"/>
                </a:lnTo>
                <a:lnTo>
                  <a:pt x="90092" y="293201"/>
                </a:lnTo>
                <a:lnTo>
                  <a:pt x="43212" y="286865"/>
                </a:lnTo>
                <a:lnTo>
                  <a:pt x="11595" y="277470"/>
                </a:lnTo>
                <a:lnTo>
                  <a:pt x="0" y="265973"/>
                </a:lnTo>
              </a:path>
            </a:pathLst>
          </a:custGeom>
          <a:ln w="10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59592" y="4499445"/>
            <a:ext cx="295275" cy="29845"/>
          </a:xfrm>
          <a:custGeom>
            <a:avLst/>
            <a:gdLst/>
            <a:ahLst/>
            <a:cxnLst/>
            <a:rect l="l" t="t" r="r" b="b"/>
            <a:pathLst>
              <a:path w="295275" h="29845">
                <a:moveTo>
                  <a:pt x="0" y="0"/>
                </a:moveTo>
                <a:lnTo>
                  <a:pt x="11595" y="11497"/>
                </a:lnTo>
                <a:lnTo>
                  <a:pt x="43212" y="20892"/>
                </a:lnTo>
                <a:lnTo>
                  <a:pt x="90092" y="27228"/>
                </a:lnTo>
                <a:lnTo>
                  <a:pt x="147481" y="29552"/>
                </a:lnTo>
                <a:lnTo>
                  <a:pt x="204869" y="27228"/>
                </a:lnTo>
                <a:lnTo>
                  <a:pt x="251750" y="20892"/>
                </a:lnTo>
                <a:lnTo>
                  <a:pt x="283366" y="11497"/>
                </a:lnTo>
                <a:lnTo>
                  <a:pt x="294962" y="0"/>
                </a:lnTo>
              </a:path>
            </a:pathLst>
          </a:custGeom>
          <a:ln w="10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0490" y="4469892"/>
            <a:ext cx="1671955" cy="1477645"/>
          </a:xfrm>
          <a:custGeom>
            <a:avLst/>
            <a:gdLst/>
            <a:ahLst/>
            <a:cxnLst/>
            <a:rect l="l" t="t" r="r" b="b"/>
            <a:pathLst>
              <a:path w="1671955" h="1477645">
                <a:moveTo>
                  <a:pt x="0" y="0"/>
                </a:moveTo>
                <a:lnTo>
                  <a:pt x="1671454" y="0"/>
                </a:lnTo>
                <a:lnTo>
                  <a:pt x="1671454" y="1477628"/>
                </a:lnTo>
                <a:lnTo>
                  <a:pt x="0" y="1477628"/>
                </a:lnTo>
                <a:lnTo>
                  <a:pt x="0" y="0"/>
                </a:lnTo>
                <a:close/>
              </a:path>
            </a:pathLst>
          </a:custGeom>
          <a:ln w="43744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6924" y="6038247"/>
            <a:ext cx="1897051" cy="407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83421" y="4974217"/>
            <a:ext cx="5556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5" dirty="0">
                <a:solidFill>
                  <a:srgbClr val="0096FF"/>
                </a:solidFill>
                <a:latin typeface="Calibri"/>
                <a:cs typeface="Calibri"/>
              </a:rPr>
              <a:t>A</a:t>
            </a:r>
            <a:r>
              <a:rPr sz="1200" spc="20" dirty="0">
                <a:solidFill>
                  <a:srgbClr val="0096FF"/>
                </a:solidFill>
                <a:latin typeface="Calibri"/>
                <a:cs typeface="Calibri"/>
              </a:rPr>
              <a:t>cc</a:t>
            </a:r>
            <a:r>
              <a:rPr sz="1200" spc="30" dirty="0">
                <a:solidFill>
                  <a:srgbClr val="0096FF"/>
                </a:solidFill>
                <a:latin typeface="Calibri"/>
                <a:cs typeface="Calibri"/>
              </a:rPr>
              <a:t>ou</a:t>
            </a:r>
            <a:r>
              <a:rPr sz="1200" spc="25" dirty="0">
                <a:solidFill>
                  <a:srgbClr val="0096FF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0096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19247" y="4665136"/>
            <a:ext cx="259715" cy="1905"/>
          </a:xfrm>
          <a:custGeom>
            <a:avLst/>
            <a:gdLst/>
            <a:ahLst/>
            <a:cxnLst/>
            <a:rect l="l" t="t" r="r" b="b"/>
            <a:pathLst>
              <a:path w="259715" h="1904">
                <a:moveTo>
                  <a:pt x="0" y="1805"/>
                </a:moveTo>
                <a:lnTo>
                  <a:pt x="2596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9170" y="4661984"/>
            <a:ext cx="1270" cy="251460"/>
          </a:xfrm>
          <a:custGeom>
            <a:avLst/>
            <a:gdLst/>
            <a:ahLst/>
            <a:cxnLst/>
            <a:rect l="l" t="t" r="r" b="b"/>
            <a:pathLst>
              <a:path w="1269" h="251460">
                <a:moveTo>
                  <a:pt x="1212" y="0"/>
                </a:moveTo>
                <a:lnTo>
                  <a:pt x="0" y="251415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19528" y="4908649"/>
            <a:ext cx="255904" cy="1270"/>
          </a:xfrm>
          <a:custGeom>
            <a:avLst/>
            <a:gdLst/>
            <a:ahLst/>
            <a:cxnLst/>
            <a:rect l="l" t="t" r="r" b="b"/>
            <a:pathLst>
              <a:path w="255905" h="1270">
                <a:moveTo>
                  <a:pt x="255377" y="0"/>
                </a:moveTo>
                <a:lnTo>
                  <a:pt x="0" y="799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24579" y="4657157"/>
            <a:ext cx="1270" cy="258445"/>
          </a:xfrm>
          <a:custGeom>
            <a:avLst/>
            <a:gdLst/>
            <a:ahLst/>
            <a:cxnLst/>
            <a:rect l="l" t="t" r="r" b="b"/>
            <a:pathLst>
              <a:path w="1269" h="258445">
                <a:moveTo>
                  <a:pt x="884" y="258015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20606" y="4663473"/>
            <a:ext cx="251460" cy="1270"/>
          </a:xfrm>
          <a:custGeom>
            <a:avLst/>
            <a:gdLst/>
            <a:ahLst/>
            <a:cxnLst/>
            <a:rect l="l" t="t" r="r" b="b"/>
            <a:pathLst>
              <a:path w="251459" h="1270">
                <a:moveTo>
                  <a:pt x="0" y="1258"/>
                </a:moveTo>
                <a:lnTo>
                  <a:pt x="251120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0623" y="4660616"/>
            <a:ext cx="1905" cy="247015"/>
          </a:xfrm>
          <a:custGeom>
            <a:avLst/>
            <a:gdLst/>
            <a:ahLst/>
            <a:cxnLst/>
            <a:rect l="l" t="t" r="r" b="b"/>
            <a:pathLst>
              <a:path w="1905" h="247014">
                <a:moveTo>
                  <a:pt x="1485" y="0"/>
                </a:moveTo>
                <a:lnTo>
                  <a:pt x="0" y="246687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26810" y="4907402"/>
            <a:ext cx="249554" cy="1270"/>
          </a:xfrm>
          <a:custGeom>
            <a:avLst/>
            <a:gdLst/>
            <a:ahLst/>
            <a:cxnLst/>
            <a:rect l="l" t="t" r="r" b="b"/>
            <a:pathLst>
              <a:path w="249555" h="1270">
                <a:moveTo>
                  <a:pt x="249460" y="0"/>
                </a:moveTo>
                <a:lnTo>
                  <a:pt x="0" y="711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25484" y="4665541"/>
            <a:ext cx="1905" cy="248285"/>
          </a:xfrm>
          <a:custGeom>
            <a:avLst/>
            <a:gdLst/>
            <a:ahLst/>
            <a:cxnLst/>
            <a:rect l="l" t="t" r="r" b="b"/>
            <a:pathLst>
              <a:path w="1905" h="248285">
                <a:moveTo>
                  <a:pt x="1341" y="248263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22934" y="4727109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73181" y="4701037"/>
            <a:ext cx="2540" cy="34925"/>
          </a:xfrm>
          <a:custGeom>
            <a:avLst/>
            <a:gdLst/>
            <a:ahLst/>
            <a:cxnLst/>
            <a:rect l="l" t="t" r="r" b="b"/>
            <a:pathLst>
              <a:path w="2540" h="34925">
                <a:moveTo>
                  <a:pt x="0" y="0"/>
                </a:moveTo>
                <a:lnTo>
                  <a:pt x="2119" y="34477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69818" y="4718298"/>
            <a:ext cx="29845" cy="10795"/>
          </a:xfrm>
          <a:custGeom>
            <a:avLst/>
            <a:gdLst/>
            <a:ahLst/>
            <a:cxnLst/>
            <a:rect l="l" t="t" r="r" b="b"/>
            <a:pathLst>
              <a:path w="29844" h="10795">
                <a:moveTo>
                  <a:pt x="0" y="10179"/>
                </a:moveTo>
                <a:lnTo>
                  <a:pt x="29825" y="0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73116" y="4718769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25106" y="0"/>
                </a:moveTo>
                <a:lnTo>
                  <a:pt x="0" y="8679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79327" y="4717160"/>
            <a:ext cx="4445" cy="32384"/>
          </a:xfrm>
          <a:custGeom>
            <a:avLst/>
            <a:gdLst/>
            <a:ahLst/>
            <a:cxnLst/>
            <a:rect l="l" t="t" r="r" b="b"/>
            <a:pathLst>
              <a:path w="4444" h="32385">
                <a:moveTo>
                  <a:pt x="4361" y="0"/>
                </a:moveTo>
                <a:lnTo>
                  <a:pt x="0" y="32113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78080" y="4723442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29">
                <a:moveTo>
                  <a:pt x="2129" y="24079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9050" y="4731027"/>
            <a:ext cx="24130" cy="7620"/>
          </a:xfrm>
          <a:custGeom>
            <a:avLst/>
            <a:gdLst/>
            <a:ahLst/>
            <a:cxnLst/>
            <a:rect l="l" t="t" r="r" b="b"/>
            <a:pathLst>
              <a:path w="24130" h="7620">
                <a:moveTo>
                  <a:pt x="23630" y="0"/>
                </a:moveTo>
                <a:lnTo>
                  <a:pt x="0" y="7388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62135" y="4719415"/>
            <a:ext cx="7620" cy="24765"/>
          </a:xfrm>
          <a:custGeom>
            <a:avLst/>
            <a:gdLst/>
            <a:ahLst/>
            <a:cxnLst/>
            <a:rect l="l" t="t" r="r" b="b"/>
            <a:pathLst>
              <a:path w="7619" h="24764">
                <a:moveTo>
                  <a:pt x="7299" y="24200"/>
                </a:moveTo>
                <a:lnTo>
                  <a:pt x="0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53691" y="4719436"/>
            <a:ext cx="14604" cy="10160"/>
          </a:xfrm>
          <a:custGeom>
            <a:avLst/>
            <a:gdLst/>
            <a:ahLst/>
            <a:cxnLst/>
            <a:rect l="l" t="t" r="r" b="b"/>
            <a:pathLst>
              <a:path w="14605" h="10160">
                <a:moveTo>
                  <a:pt x="14570" y="9752"/>
                </a:moveTo>
                <a:lnTo>
                  <a:pt x="0" y="0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55437" y="4714478"/>
            <a:ext cx="18415" cy="12700"/>
          </a:xfrm>
          <a:custGeom>
            <a:avLst/>
            <a:gdLst/>
            <a:ahLst/>
            <a:cxnLst/>
            <a:rect l="l" t="t" r="r" b="b"/>
            <a:pathLst>
              <a:path w="18415" h="12700">
                <a:moveTo>
                  <a:pt x="0" y="12215"/>
                </a:moveTo>
                <a:lnTo>
                  <a:pt x="17942" y="0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64110" y="4707112"/>
            <a:ext cx="12700" cy="15240"/>
          </a:xfrm>
          <a:custGeom>
            <a:avLst/>
            <a:gdLst/>
            <a:ahLst/>
            <a:cxnLst/>
            <a:rect l="l" t="t" r="r" b="b"/>
            <a:pathLst>
              <a:path w="12700" h="15239">
                <a:moveTo>
                  <a:pt x="0" y="14907"/>
                </a:moveTo>
                <a:lnTo>
                  <a:pt x="12711" y="0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75487" y="469961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0" y="0"/>
                </a:moveTo>
                <a:lnTo>
                  <a:pt x="1774" y="25732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71174" y="4718178"/>
            <a:ext cx="24130" cy="8890"/>
          </a:xfrm>
          <a:custGeom>
            <a:avLst/>
            <a:gdLst/>
            <a:ahLst/>
            <a:cxnLst/>
            <a:rect l="l" t="t" r="r" b="b"/>
            <a:pathLst>
              <a:path w="24130" h="8889">
                <a:moveTo>
                  <a:pt x="0" y="8898"/>
                </a:moveTo>
                <a:lnTo>
                  <a:pt x="23629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84443" y="4717827"/>
            <a:ext cx="15875" cy="635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15287" y="0"/>
                </a:moveTo>
                <a:lnTo>
                  <a:pt x="0" y="5899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82109" y="4715814"/>
            <a:ext cx="3175" cy="27940"/>
          </a:xfrm>
          <a:custGeom>
            <a:avLst/>
            <a:gdLst/>
            <a:ahLst/>
            <a:cxnLst/>
            <a:rect l="l" t="t" r="r" b="b"/>
            <a:pathLst>
              <a:path w="3175" h="27939">
                <a:moveTo>
                  <a:pt x="3157" y="0"/>
                </a:moveTo>
                <a:lnTo>
                  <a:pt x="0" y="27571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79507" y="4730918"/>
            <a:ext cx="1270" cy="15875"/>
          </a:xfrm>
          <a:custGeom>
            <a:avLst/>
            <a:gdLst/>
            <a:ahLst/>
            <a:cxnLst/>
            <a:rect l="l" t="t" r="r" b="b"/>
            <a:pathLst>
              <a:path w="1269" h="15875">
                <a:moveTo>
                  <a:pt x="1231" y="15301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68481" y="4729966"/>
            <a:ext cx="15875" cy="5080"/>
          </a:xfrm>
          <a:custGeom>
            <a:avLst/>
            <a:gdLst/>
            <a:ahLst/>
            <a:cxnLst/>
            <a:rect l="l" t="t" r="r" b="b"/>
            <a:pathLst>
              <a:path w="15875" h="5079">
                <a:moveTo>
                  <a:pt x="15661" y="0"/>
                </a:moveTo>
                <a:lnTo>
                  <a:pt x="0" y="4586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65408" y="4725227"/>
            <a:ext cx="4445" cy="17780"/>
          </a:xfrm>
          <a:custGeom>
            <a:avLst/>
            <a:gdLst/>
            <a:ahLst/>
            <a:cxnLst/>
            <a:rect l="l" t="t" r="r" b="b"/>
            <a:pathLst>
              <a:path w="4444" h="17779">
                <a:moveTo>
                  <a:pt x="4155" y="17392"/>
                </a:moveTo>
                <a:lnTo>
                  <a:pt x="0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56501" y="4717718"/>
            <a:ext cx="12065" cy="7620"/>
          </a:xfrm>
          <a:custGeom>
            <a:avLst/>
            <a:gdLst/>
            <a:ahLst/>
            <a:cxnLst/>
            <a:rect l="l" t="t" r="r" b="b"/>
            <a:pathLst>
              <a:path w="12065" h="7620">
                <a:moveTo>
                  <a:pt x="0" y="7158"/>
                </a:moveTo>
                <a:lnTo>
                  <a:pt x="11480" y="0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64552" y="4708633"/>
            <a:ext cx="10160" cy="11430"/>
          </a:xfrm>
          <a:custGeom>
            <a:avLst/>
            <a:gdLst/>
            <a:ahLst/>
            <a:cxnLst/>
            <a:rect l="l" t="t" r="r" b="b"/>
            <a:pathLst>
              <a:path w="10159" h="11429">
                <a:moveTo>
                  <a:pt x="0" y="11229"/>
                </a:moveTo>
                <a:lnTo>
                  <a:pt x="9781" y="0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22934" y="4792781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71980" y="4770891"/>
            <a:ext cx="8890" cy="26034"/>
          </a:xfrm>
          <a:custGeom>
            <a:avLst/>
            <a:gdLst/>
            <a:ahLst/>
            <a:cxnLst/>
            <a:rect l="l" t="t" r="r" b="b"/>
            <a:pathLst>
              <a:path w="8890" h="26035">
                <a:moveTo>
                  <a:pt x="0" y="0"/>
                </a:moveTo>
                <a:lnTo>
                  <a:pt x="8391" y="25579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70619" y="4781179"/>
            <a:ext cx="31115" cy="8890"/>
          </a:xfrm>
          <a:custGeom>
            <a:avLst/>
            <a:gdLst/>
            <a:ahLst/>
            <a:cxnLst/>
            <a:rect l="l" t="t" r="r" b="b"/>
            <a:pathLst>
              <a:path w="31115" h="8889">
                <a:moveTo>
                  <a:pt x="0" y="8800"/>
                </a:moveTo>
                <a:lnTo>
                  <a:pt x="30717" y="0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80937" y="4780358"/>
            <a:ext cx="15875" cy="19050"/>
          </a:xfrm>
          <a:custGeom>
            <a:avLst/>
            <a:gdLst/>
            <a:ahLst/>
            <a:cxnLst/>
            <a:rect l="l" t="t" r="r" b="b"/>
            <a:pathLst>
              <a:path w="15875" h="19050">
                <a:moveTo>
                  <a:pt x="15319" y="0"/>
                </a:moveTo>
                <a:lnTo>
                  <a:pt x="0" y="18552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75734" y="4790187"/>
            <a:ext cx="11430" cy="24130"/>
          </a:xfrm>
          <a:custGeom>
            <a:avLst/>
            <a:gdLst/>
            <a:ahLst/>
            <a:cxnLst/>
            <a:rect l="l" t="t" r="r" b="b"/>
            <a:pathLst>
              <a:path w="11430" h="24129">
                <a:moveTo>
                  <a:pt x="11007" y="0"/>
                </a:moveTo>
                <a:lnTo>
                  <a:pt x="0" y="23674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66525" y="4795189"/>
            <a:ext cx="18415" cy="22225"/>
          </a:xfrm>
          <a:custGeom>
            <a:avLst/>
            <a:gdLst/>
            <a:ahLst/>
            <a:cxnLst/>
            <a:rect l="l" t="t" r="r" b="b"/>
            <a:pathLst>
              <a:path w="18415" h="22225">
                <a:moveTo>
                  <a:pt x="18249" y="22120"/>
                </a:moveTo>
                <a:lnTo>
                  <a:pt x="0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54285" y="4795803"/>
            <a:ext cx="24765" cy="14604"/>
          </a:xfrm>
          <a:custGeom>
            <a:avLst/>
            <a:gdLst/>
            <a:ahLst/>
            <a:cxnLst/>
            <a:rect l="l" t="t" r="r" b="b"/>
            <a:pathLst>
              <a:path w="24765" h="14604">
                <a:moveTo>
                  <a:pt x="24727" y="0"/>
                </a:moveTo>
                <a:lnTo>
                  <a:pt x="0" y="14294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55513" y="4782788"/>
            <a:ext cx="23495" cy="31115"/>
          </a:xfrm>
          <a:custGeom>
            <a:avLst/>
            <a:gdLst/>
            <a:ahLst/>
            <a:cxnLst/>
            <a:rect l="l" t="t" r="r" b="b"/>
            <a:pathLst>
              <a:path w="23494" h="31114">
                <a:moveTo>
                  <a:pt x="0" y="30876"/>
                </a:moveTo>
                <a:lnTo>
                  <a:pt x="23164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58085" y="4783642"/>
            <a:ext cx="22225" cy="9525"/>
          </a:xfrm>
          <a:custGeom>
            <a:avLst/>
            <a:gdLst/>
            <a:ahLst/>
            <a:cxnLst/>
            <a:rect l="l" t="t" r="r" b="b"/>
            <a:pathLst>
              <a:path w="22225" h="9525">
                <a:moveTo>
                  <a:pt x="21849" y="9292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56068" y="4783259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4" h="8254">
                <a:moveTo>
                  <a:pt x="0" y="0"/>
                </a:moveTo>
                <a:lnTo>
                  <a:pt x="23168" y="8143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73397" y="4772314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29">
                <a:moveTo>
                  <a:pt x="2189" y="23510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74330" y="4769205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5" h="17779">
                <a:moveTo>
                  <a:pt x="0" y="0"/>
                </a:moveTo>
                <a:lnTo>
                  <a:pt x="5138" y="17238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71692" y="4781748"/>
            <a:ext cx="23495" cy="6350"/>
          </a:xfrm>
          <a:custGeom>
            <a:avLst/>
            <a:gdLst/>
            <a:ahLst/>
            <a:cxnLst/>
            <a:rect l="l" t="t" r="r" b="b"/>
            <a:pathLst>
              <a:path w="23494" h="6350">
                <a:moveTo>
                  <a:pt x="0" y="5833"/>
                </a:moveTo>
                <a:lnTo>
                  <a:pt x="23417" y="0"/>
                </a:lnTo>
              </a:path>
            </a:pathLst>
          </a:custGeom>
          <a:ln w="1094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86785" y="4779505"/>
            <a:ext cx="12065" cy="13970"/>
          </a:xfrm>
          <a:custGeom>
            <a:avLst/>
            <a:gdLst/>
            <a:ahLst/>
            <a:cxnLst/>
            <a:rect l="l" t="t" r="r" b="b"/>
            <a:pathLst>
              <a:path w="12065" h="13970">
                <a:moveTo>
                  <a:pt x="11448" y="0"/>
                </a:moveTo>
                <a:lnTo>
                  <a:pt x="0" y="13616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79603" y="4789377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59" h="19050">
                <a:moveTo>
                  <a:pt x="9683" y="0"/>
                </a:moveTo>
                <a:lnTo>
                  <a:pt x="0" y="18432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72006" y="4799338"/>
            <a:ext cx="13335" cy="17780"/>
          </a:xfrm>
          <a:custGeom>
            <a:avLst/>
            <a:gdLst/>
            <a:ahLst/>
            <a:cxnLst/>
            <a:rect l="l" t="t" r="r" b="b"/>
            <a:pathLst>
              <a:path w="13334" h="17779">
                <a:moveTo>
                  <a:pt x="13347" y="17260"/>
                </a:moveTo>
                <a:lnTo>
                  <a:pt x="0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62645" y="4794992"/>
            <a:ext cx="18415" cy="10160"/>
          </a:xfrm>
          <a:custGeom>
            <a:avLst/>
            <a:gdLst/>
            <a:ahLst/>
            <a:cxnLst/>
            <a:rect l="l" t="t" r="r" b="b"/>
            <a:pathLst>
              <a:path w="18415" h="10160">
                <a:moveTo>
                  <a:pt x="18052" y="0"/>
                </a:moveTo>
                <a:lnTo>
                  <a:pt x="0" y="9905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55828" y="4787944"/>
            <a:ext cx="17780" cy="24130"/>
          </a:xfrm>
          <a:custGeom>
            <a:avLst/>
            <a:gdLst/>
            <a:ahLst/>
            <a:cxnLst/>
            <a:rect l="l" t="t" r="r" b="b"/>
            <a:pathLst>
              <a:path w="17780" h="24129">
                <a:moveTo>
                  <a:pt x="0" y="23565"/>
                </a:moveTo>
                <a:lnTo>
                  <a:pt x="17730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63722" y="4784441"/>
            <a:ext cx="17780" cy="7620"/>
          </a:xfrm>
          <a:custGeom>
            <a:avLst/>
            <a:gdLst/>
            <a:ahLst/>
            <a:cxnLst/>
            <a:rect l="l" t="t" r="r" b="b"/>
            <a:pathLst>
              <a:path w="17780" h="7620">
                <a:moveTo>
                  <a:pt x="17513" y="7278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57848" y="4780709"/>
            <a:ext cx="19050" cy="7620"/>
          </a:xfrm>
          <a:custGeom>
            <a:avLst/>
            <a:gdLst/>
            <a:ahLst/>
            <a:cxnLst/>
            <a:rect l="l" t="t" r="r" b="b"/>
            <a:pathLst>
              <a:path w="19050" h="7620">
                <a:moveTo>
                  <a:pt x="0" y="0"/>
                </a:moveTo>
                <a:lnTo>
                  <a:pt x="18766" y="7245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74531" y="4775050"/>
            <a:ext cx="2540" cy="19685"/>
          </a:xfrm>
          <a:custGeom>
            <a:avLst/>
            <a:gdLst/>
            <a:ahLst/>
            <a:cxnLst/>
            <a:rect l="l" t="t" r="r" b="b"/>
            <a:pathLst>
              <a:path w="2540" h="19685">
                <a:moveTo>
                  <a:pt x="2237" y="19428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22934" y="485845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66938" y="4834680"/>
            <a:ext cx="19685" cy="21590"/>
          </a:xfrm>
          <a:custGeom>
            <a:avLst/>
            <a:gdLst/>
            <a:ahLst/>
            <a:cxnLst/>
            <a:rect l="l" t="t" r="r" b="b"/>
            <a:pathLst>
              <a:path w="19684" h="21589">
                <a:moveTo>
                  <a:pt x="0" y="0"/>
                </a:moveTo>
                <a:lnTo>
                  <a:pt x="19682" y="21179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72464" y="4844389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4" h="17779">
                <a:moveTo>
                  <a:pt x="0" y="0"/>
                </a:moveTo>
                <a:lnTo>
                  <a:pt x="29484" y="17742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66349" y="4856254"/>
            <a:ext cx="30480" cy="12065"/>
          </a:xfrm>
          <a:custGeom>
            <a:avLst/>
            <a:gdLst/>
            <a:ahLst/>
            <a:cxnLst/>
            <a:rect l="l" t="t" r="r" b="b"/>
            <a:pathLst>
              <a:path w="30480" h="12064">
                <a:moveTo>
                  <a:pt x="30289" y="0"/>
                </a:moveTo>
                <a:lnTo>
                  <a:pt x="0" y="11547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68851" y="48576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0" y="0"/>
                </a:moveTo>
                <a:lnTo>
                  <a:pt x="22511" y="19789"/>
                </a:lnTo>
              </a:path>
            </a:pathLst>
          </a:custGeom>
          <a:ln w="1093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69218" y="4867079"/>
            <a:ext cx="27940" cy="10160"/>
          </a:xfrm>
          <a:custGeom>
            <a:avLst/>
            <a:gdLst/>
            <a:ahLst/>
            <a:cxnLst/>
            <a:rect l="l" t="t" r="r" b="b"/>
            <a:pathLst>
              <a:path w="27940" h="10160">
                <a:moveTo>
                  <a:pt x="27387" y="9894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60843" y="4864178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17687" y="0"/>
                </a:moveTo>
                <a:lnTo>
                  <a:pt x="0" y="17403"/>
                </a:lnTo>
              </a:path>
            </a:pathLst>
          </a:custGeom>
          <a:ln w="1093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61918" y="4854656"/>
            <a:ext cx="13970" cy="31750"/>
          </a:xfrm>
          <a:custGeom>
            <a:avLst/>
            <a:gdLst/>
            <a:ahLst/>
            <a:cxnLst/>
            <a:rect l="l" t="t" r="r" b="b"/>
            <a:pathLst>
              <a:path w="13969" h="31750">
                <a:moveTo>
                  <a:pt x="0" y="31643"/>
                </a:moveTo>
                <a:lnTo>
                  <a:pt x="13551" y="0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44480" y="4854853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4" h="13335">
                <a:moveTo>
                  <a:pt x="35970" y="13079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46696" y="4846085"/>
            <a:ext cx="34290" cy="15875"/>
          </a:xfrm>
          <a:custGeom>
            <a:avLst/>
            <a:gdLst/>
            <a:ahLst/>
            <a:cxnLst/>
            <a:rect l="l" t="t" r="r" b="b"/>
            <a:pathLst>
              <a:path w="34290" h="15875">
                <a:moveTo>
                  <a:pt x="0" y="15673"/>
                </a:moveTo>
                <a:lnTo>
                  <a:pt x="33939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71280" y="4838654"/>
            <a:ext cx="3175" cy="19050"/>
          </a:xfrm>
          <a:custGeom>
            <a:avLst/>
            <a:gdLst/>
            <a:ahLst/>
            <a:cxnLst/>
            <a:rect l="l" t="t" r="r" b="b"/>
            <a:pathLst>
              <a:path w="3175" h="19050">
                <a:moveTo>
                  <a:pt x="0" y="19044"/>
                </a:moveTo>
                <a:lnTo>
                  <a:pt x="3032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69132" y="4832535"/>
            <a:ext cx="13970" cy="14604"/>
          </a:xfrm>
          <a:custGeom>
            <a:avLst/>
            <a:gdLst/>
            <a:ahLst/>
            <a:cxnLst/>
            <a:rect l="l" t="t" r="r" b="b"/>
            <a:pathLst>
              <a:path w="13969" h="14604">
                <a:moveTo>
                  <a:pt x="0" y="0"/>
                </a:moveTo>
                <a:lnTo>
                  <a:pt x="13608" y="14371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74209" y="4842397"/>
            <a:ext cx="21590" cy="12700"/>
          </a:xfrm>
          <a:custGeom>
            <a:avLst/>
            <a:gdLst/>
            <a:ahLst/>
            <a:cxnLst/>
            <a:rect l="l" t="t" r="r" b="b"/>
            <a:pathLst>
              <a:path w="21590" h="12700">
                <a:moveTo>
                  <a:pt x="0" y="0"/>
                </a:moveTo>
                <a:lnTo>
                  <a:pt x="21567" y="12674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77643" y="4855936"/>
            <a:ext cx="20955" cy="6985"/>
          </a:xfrm>
          <a:custGeom>
            <a:avLst/>
            <a:gdLst/>
            <a:ahLst/>
            <a:cxnLst/>
            <a:rect l="l" t="t" r="r" b="b"/>
            <a:pathLst>
              <a:path w="20955" h="6985">
                <a:moveTo>
                  <a:pt x="20765" y="0"/>
                </a:moveTo>
                <a:lnTo>
                  <a:pt x="0" y="6983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70898" y="4855455"/>
            <a:ext cx="18415" cy="15875"/>
          </a:xfrm>
          <a:custGeom>
            <a:avLst/>
            <a:gdLst/>
            <a:ahLst/>
            <a:cxnLst/>
            <a:rect l="l" t="t" r="r" b="b"/>
            <a:pathLst>
              <a:path w="18415" h="15875">
                <a:moveTo>
                  <a:pt x="0" y="0"/>
                </a:moveTo>
                <a:lnTo>
                  <a:pt x="18136" y="15772"/>
                </a:lnTo>
              </a:path>
            </a:pathLst>
          </a:custGeom>
          <a:ln w="1093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74787" y="4868644"/>
            <a:ext cx="22860" cy="8255"/>
          </a:xfrm>
          <a:custGeom>
            <a:avLst/>
            <a:gdLst/>
            <a:ahLst/>
            <a:cxnLst/>
            <a:rect l="l" t="t" r="r" b="b"/>
            <a:pathLst>
              <a:path w="22859" h="8254">
                <a:moveTo>
                  <a:pt x="22768" y="8110"/>
                </a:moveTo>
                <a:lnTo>
                  <a:pt x="0" y="0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67795" y="4863489"/>
            <a:ext cx="13335" cy="12065"/>
          </a:xfrm>
          <a:custGeom>
            <a:avLst/>
            <a:gdLst/>
            <a:ahLst/>
            <a:cxnLst/>
            <a:rect l="l" t="t" r="r" b="b"/>
            <a:pathLst>
              <a:path w="13334" h="12064">
                <a:moveTo>
                  <a:pt x="12769" y="0"/>
                </a:moveTo>
                <a:lnTo>
                  <a:pt x="0" y="11700"/>
                </a:lnTo>
              </a:path>
            </a:pathLst>
          </a:custGeom>
          <a:ln w="1093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62056" y="4862843"/>
            <a:ext cx="10160" cy="21590"/>
          </a:xfrm>
          <a:custGeom>
            <a:avLst/>
            <a:gdLst/>
            <a:ahLst/>
            <a:cxnLst/>
            <a:rect l="l" t="t" r="r" b="b"/>
            <a:pathLst>
              <a:path w="10159" h="21589">
                <a:moveTo>
                  <a:pt x="0" y="21562"/>
                </a:moveTo>
                <a:lnTo>
                  <a:pt x="9669" y="0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55388" y="4857162"/>
            <a:ext cx="26670" cy="10160"/>
          </a:xfrm>
          <a:custGeom>
            <a:avLst/>
            <a:gdLst/>
            <a:ahLst/>
            <a:cxnLst/>
            <a:rect l="l" t="t" r="r" b="b"/>
            <a:pathLst>
              <a:path w="26669" h="10160">
                <a:moveTo>
                  <a:pt x="26307" y="9741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47813" y="4847301"/>
            <a:ext cx="26034" cy="12700"/>
          </a:xfrm>
          <a:custGeom>
            <a:avLst/>
            <a:gdLst/>
            <a:ahLst/>
            <a:cxnLst/>
            <a:rect l="l" t="t" r="r" b="b"/>
            <a:pathLst>
              <a:path w="26034" h="12700">
                <a:moveTo>
                  <a:pt x="0" y="12554"/>
                </a:moveTo>
                <a:lnTo>
                  <a:pt x="25551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72133" y="4840646"/>
            <a:ext cx="3175" cy="15875"/>
          </a:xfrm>
          <a:custGeom>
            <a:avLst/>
            <a:gdLst/>
            <a:ahLst/>
            <a:cxnLst/>
            <a:rect l="l" t="t" r="r" b="b"/>
            <a:pathLst>
              <a:path w="3175" h="15875">
                <a:moveTo>
                  <a:pt x="0" y="15608"/>
                </a:moveTo>
                <a:lnTo>
                  <a:pt x="2845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1966750" y="4974217"/>
            <a:ext cx="45275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solidFill>
                  <a:srgbClr val="0096FF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0096FF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0096FF"/>
                </a:solidFill>
                <a:latin typeface="Calibri"/>
                <a:cs typeface="Calibri"/>
              </a:rPr>
              <a:t>ders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052199" y="4666888"/>
            <a:ext cx="254000" cy="1270"/>
          </a:xfrm>
          <a:custGeom>
            <a:avLst/>
            <a:gdLst/>
            <a:ahLst/>
            <a:cxnLst/>
            <a:rect l="l" t="t" r="r" b="b"/>
            <a:pathLst>
              <a:path w="254000" h="1270">
                <a:moveTo>
                  <a:pt x="0" y="0"/>
                </a:moveTo>
                <a:lnTo>
                  <a:pt x="253383" y="1083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95980" y="4661787"/>
            <a:ext cx="635" cy="254000"/>
          </a:xfrm>
          <a:custGeom>
            <a:avLst/>
            <a:gdLst/>
            <a:ahLst/>
            <a:cxnLst/>
            <a:rect l="l" t="t" r="r" b="b"/>
            <a:pathLst>
              <a:path w="635" h="254000">
                <a:moveTo>
                  <a:pt x="0" y="0"/>
                </a:moveTo>
                <a:lnTo>
                  <a:pt x="251" y="253736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048211" y="4910423"/>
            <a:ext cx="252729" cy="1270"/>
          </a:xfrm>
          <a:custGeom>
            <a:avLst/>
            <a:gdLst/>
            <a:ahLst/>
            <a:cxnLst/>
            <a:rect l="l" t="t" r="r" b="b"/>
            <a:pathLst>
              <a:path w="252730" h="1270">
                <a:moveTo>
                  <a:pt x="252728" y="0"/>
                </a:moveTo>
                <a:lnTo>
                  <a:pt x="0" y="744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052931" y="4663954"/>
            <a:ext cx="3810" cy="253365"/>
          </a:xfrm>
          <a:custGeom>
            <a:avLst/>
            <a:gdLst/>
            <a:ahLst/>
            <a:cxnLst/>
            <a:rect l="l" t="t" r="r" b="b"/>
            <a:pathLst>
              <a:path w="3810" h="253364">
                <a:moveTo>
                  <a:pt x="0" y="252926"/>
                </a:moveTo>
                <a:lnTo>
                  <a:pt x="367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053564" y="4664841"/>
            <a:ext cx="243840" cy="635"/>
          </a:xfrm>
          <a:custGeom>
            <a:avLst/>
            <a:gdLst/>
            <a:ahLst/>
            <a:cxnLst/>
            <a:rect l="l" t="t" r="r" b="b"/>
            <a:pathLst>
              <a:path w="243839" h="635">
                <a:moveTo>
                  <a:pt x="0" y="0"/>
                </a:moveTo>
                <a:lnTo>
                  <a:pt x="243792" y="503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97935" y="4660419"/>
            <a:ext cx="635" cy="248920"/>
          </a:xfrm>
          <a:custGeom>
            <a:avLst/>
            <a:gdLst/>
            <a:ahLst/>
            <a:cxnLst/>
            <a:rect l="l" t="t" r="r" b="b"/>
            <a:pathLst>
              <a:path w="635" h="248920">
                <a:moveTo>
                  <a:pt x="0" y="0"/>
                </a:moveTo>
                <a:lnTo>
                  <a:pt x="513" y="248646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054383" y="4910346"/>
            <a:ext cx="248285" cy="1270"/>
          </a:xfrm>
          <a:custGeom>
            <a:avLst/>
            <a:gdLst/>
            <a:ahLst/>
            <a:cxnLst/>
            <a:rect l="l" t="t" r="r" b="b"/>
            <a:pathLst>
              <a:path w="248285" h="1270">
                <a:moveTo>
                  <a:pt x="247921" y="0"/>
                </a:moveTo>
                <a:lnTo>
                  <a:pt x="0" y="777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53794" y="4665530"/>
            <a:ext cx="3810" cy="250190"/>
          </a:xfrm>
          <a:custGeom>
            <a:avLst/>
            <a:gdLst/>
            <a:ahLst/>
            <a:cxnLst/>
            <a:rect l="l" t="t" r="r" b="b"/>
            <a:pathLst>
              <a:path w="3810" h="250189">
                <a:moveTo>
                  <a:pt x="0" y="249981"/>
                </a:moveTo>
                <a:lnTo>
                  <a:pt x="3779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54878" y="4727109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00714" y="4703631"/>
            <a:ext cx="16510" cy="23495"/>
          </a:xfrm>
          <a:custGeom>
            <a:avLst/>
            <a:gdLst/>
            <a:ahLst/>
            <a:cxnLst/>
            <a:rect l="l" t="t" r="r" b="b"/>
            <a:pathLst>
              <a:path w="16510" h="23495">
                <a:moveTo>
                  <a:pt x="0" y="0"/>
                </a:moveTo>
                <a:lnTo>
                  <a:pt x="16266" y="22941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03675" y="4715715"/>
            <a:ext cx="23495" cy="8890"/>
          </a:xfrm>
          <a:custGeom>
            <a:avLst/>
            <a:gdLst/>
            <a:ahLst/>
            <a:cxnLst/>
            <a:rect l="l" t="t" r="r" b="b"/>
            <a:pathLst>
              <a:path w="23494" h="8889">
                <a:moveTo>
                  <a:pt x="0" y="0"/>
                </a:moveTo>
                <a:lnTo>
                  <a:pt x="23269" y="8712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01774" y="4720826"/>
            <a:ext cx="22860" cy="8255"/>
          </a:xfrm>
          <a:custGeom>
            <a:avLst/>
            <a:gdLst/>
            <a:ahLst/>
            <a:cxnLst/>
            <a:rect l="l" t="t" r="r" b="b"/>
            <a:pathLst>
              <a:path w="22860" h="8254">
                <a:moveTo>
                  <a:pt x="22526" y="0"/>
                </a:moveTo>
                <a:lnTo>
                  <a:pt x="0" y="8066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09203" y="471747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4">
                <a:moveTo>
                  <a:pt x="0" y="0"/>
                </a:moveTo>
                <a:lnTo>
                  <a:pt x="3222" y="24265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09793" y="4723749"/>
            <a:ext cx="3810" cy="22860"/>
          </a:xfrm>
          <a:custGeom>
            <a:avLst/>
            <a:gdLst/>
            <a:ahLst/>
            <a:cxnLst/>
            <a:rect l="l" t="t" r="r" b="b"/>
            <a:pathLst>
              <a:path w="3810" h="22860">
                <a:moveTo>
                  <a:pt x="3430" y="22864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88621" y="4727875"/>
            <a:ext cx="26670" cy="13970"/>
          </a:xfrm>
          <a:custGeom>
            <a:avLst/>
            <a:gdLst/>
            <a:ahLst/>
            <a:cxnLst/>
            <a:rect l="l" t="t" r="r" b="b"/>
            <a:pathLst>
              <a:path w="26669" h="13970">
                <a:moveTo>
                  <a:pt x="26382" y="0"/>
                </a:moveTo>
                <a:lnTo>
                  <a:pt x="0" y="13802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91571" y="4723180"/>
            <a:ext cx="7620" cy="23495"/>
          </a:xfrm>
          <a:custGeom>
            <a:avLst/>
            <a:gdLst/>
            <a:ahLst/>
            <a:cxnLst/>
            <a:rect l="l" t="t" r="r" b="b"/>
            <a:pathLst>
              <a:path w="7619" h="23495">
                <a:moveTo>
                  <a:pt x="0" y="22996"/>
                </a:moveTo>
                <a:lnTo>
                  <a:pt x="7144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094007" y="472006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397" y="17468"/>
                </a:moveTo>
                <a:lnTo>
                  <a:pt x="0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90303" y="4724001"/>
            <a:ext cx="15240" cy="2540"/>
          </a:xfrm>
          <a:custGeom>
            <a:avLst/>
            <a:gdLst/>
            <a:ahLst/>
            <a:cxnLst/>
            <a:rect l="l" t="t" r="r" b="b"/>
            <a:pathLst>
              <a:path w="15239" h="2539">
                <a:moveTo>
                  <a:pt x="0" y="0"/>
                </a:moveTo>
                <a:lnTo>
                  <a:pt x="14911" y="2254"/>
                </a:lnTo>
              </a:path>
            </a:pathLst>
          </a:custGeom>
          <a:ln w="1094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99152" y="4701705"/>
            <a:ext cx="9525" cy="31115"/>
          </a:xfrm>
          <a:custGeom>
            <a:avLst/>
            <a:gdLst/>
            <a:ahLst/>
            <a:cxnLst/>
            <a:rect l="l" t="t" r="r" b="b"/>
            <a:pathLst>
              <a:path w="9525" h="31114">
                <a:moveTo>
                  <a:pt x="0" y="30592"/>
                </a:moveTo>
                <a:lnTo>
                  <a:pt x="9296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102714" y="4701814"/>
            <a:ext cx="10795" cy="15240"/>
          </a:xfrm>
          <a:custGeom>
            <a:avLst/>
            <a:gdLst/>
            <a:ahLst/>
            <a:cxnLst/>
            <a:rect l="l" t="t" r="r" b="b"/>
            <a:pathLst>
              <a:path w="10794" h="15239">
                <a:moveTo>
                  <a:pt x="0" y="0"/>
                </a:moveTo>
                <a:lnTo>
                  <a:pt x="10465" y="15028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105128" y="4714106"/>
            <a:ext cx="17145" cy="6985"/>
          </a:xfrm>
          <a:custGeom>
            <a:avLst/>
            <a:gdLst/>
            <a:ahLst/>
            <a:cxnLst/>
            <a:rect l="l" t="t" r="r" b="b"/>
            <a:pathLst>
              <a:path w="17144" h="6985">
                <a:moveTo>
                  <a:pt x="0" y="0"/>
                </a:moveTo>
                <a:lnTo>
                  <a:pt x="17064" y="6381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111999" y="4719699"/>
            <a:ext cx="13970" cy="5715"/>
          </a:xfrm>
          <a:custGeom>
            <a:avLst/>
            <a:gdLst/>
            <a:ahLst/>
            <a:cxnLst/>
            <a:rect l="l" t="t" r="r" b="b"/>
            <a:pathLst>
              <a:path w="13969" h="5714">
                <a:moveTo>
                  <a:pt x="13743" y="0"/>
                </a:moveTo>
                <a:lnTo>
                  <a:pt x="0" y="5669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10634" y="4716098"/>
            <a:ext cx="3810" cy="20320"/>
          </a:xfrm>
          <a:custGeom>
            <a:avLst/>
            <a:gdLst/>
            <a:ahLst/>
            <a:cxnLst/>
            <a:rect l="l" t="t" r="r" b="b"/>
            <a:pathLst>
              <a:path w="3810" h="20320">
                <a:moveTo>
                  <a:pt x="0" y="0"/>
                </a:moveTo>
                <a:lnTo>
                  <a:pt x="3397" y="2015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111442" y="4728828"/>
            <a:ext cx="2540" cy="17145"/>
          </a:xfrm>
          <a:custGeom>
            <a:avLst/>
            <a:gdLst/>
            <a:ahLst/>
            <a:cxnLst/>
            <a:rect l="l" t="t" r="r" b="b"/>
            <a:pathLst>
              <a:path w="2539" h="17145">
                <a:moveTo>
                  <a:pt x="1966" y="16593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095580" y="4727120"/>
            <a:ext cx="21590" cy="11430"/>
          </a:xfrm>
          <a:custGeom>
            <a:avLst/>
            <a:gdLst/>
            <a:ahLst/>
            <a:cxnLst/>
            <a:rect l="l" t="t" r="r" b="b"/>
            <a:pathLst>
              <a:path w="21589" h="11429">
                <a:moveTo>
                  <a:pt x="21106" y="0"/>
                </a:moveTo>
                <a:lnTo>
                  <a:pt x="0" y="11251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92237" y="4729801"/>
            <a:ext cx="5080" cy="15240"/>
          </a:xfrm>
          <a:custGeom>
            <a:avLst/>
            <a:gdLst/>
            <a:ahLst/>
            <a:cxnLst/>
            <a:rect l="l" t="t" r="r" b="b"/>
            <a:pathLst>
              <a:path w="5080" h="15239">
                <a:moveTo>
                  <a:pt x="0" y="14787"/>
                </a:moveTo>
                <a:lnTo>
                  <a:pt x="4905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095132" y="4723552"/>
            <a:ext cx="3175" cy="13335"/>
          </a:xfrm>
          <a:custGeom>
            <a:avLst/>
            <a:gdLst/>
            <a:ahLst/>
            <a:cxnLst/>
            <a:rect l="l" t="t" r="r" b="b"/>
            <a:pathLst>
              <a:path w="3175" h="13335">
                <a:moveTo>
                  <a:pt x="2654" y="12806"/>
                </a:moveTo>
                <a:lnTo>
                  <a:pt x="0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091713" y="4722282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30" h="1270">
                <a:moveTo>
                  <a:pt x="0" y="0"/>
                </a:moveTo>
                <a:lnTo>
                  <a:pt x="10946" y="1225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00212" y="4709137"/>
            <a:ext cx="6350" cy="22225"/>
          </a:xfrm>
          <a:custGeom>
            <a:avLst/>
            <a:gdLst/>
            <a:ahLst/>
            <a:cxnLst/>
            <a:rect l="l" t="t" r="r" b="b"/>
            <a:pathLst>
              <a:path w="6350" h="22225">
                <a:moveTo>
                  <a:pt x="0" y="21693"/>
                </a:moveTo>
                <a:lnTo>
                  <a:pt x="6259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154878" y="4792781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103315" y="4772270"/>
            <a:ext cx="15875" cy="27305"/>
          </a:xfrm>
          <a:custGeom>
            <a:avLst/>
            <a:gdLst/>
            <a:ahLst/>
            <a:cxnLst/>
            <a:rect l="l" t="t" r="r" b="b"/>
            <a:pathLst>
              <a:path w="15875" h="27304">
                <a:moveTo>
                  <a:pt x="0" y="0"/>
                </a:moveTo>
                <a:lnTo>
                  <a:pt x="15873" y="27067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106319" y="4779855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5" h="17779">
                <a:moveTo>
                  <a:pt x="0" y="17392"/>
                </a:moveTo>
                <a:lnTo>
                  <a:pt x="20800" y="0"/>
                </a:lnTo>
              </a:path>
            </a:pathLst>
          </a:custGeom>
          <a:ln w="1093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109334" y="4782854"/>
            <a:ext cx="13335" cy="17145"/>
          </a:xfrm>
          <a:custGeom>
            <a:avLst/>
            <a:gdLst/>
            <a:ahLst/>
            <a:cxnLst/>
            <a:rect l="l" t="t" r="r" b="b"/>
            <a:pathLst>
              <a:path w="13335" h="17145">
                <a:moveTo>
                  <a:pt x="13262" y="0"/>
                </a:moveTo>
                <a:lnTo>
                  <a:pt x="0" y="17009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108132" y="4790516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10">
                <a:moveTo>
                  <a:pt x="6521" y="0"/>
                </a:moveTo>
                <a:lnTo>
                  <a:pt x="0" y="15958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098824" y="4796273"/>
            <a:ext cx="19050" cy="10160"/>
          </a:xfrm>
          <a:custGeom>
            <a:avLst/>
            <a:gdLst/>
            <a:ahLst/>
            <a:cxnLst/>
            <a:rect l="l" t="t" r="r" b="b"/>
            <a:pathLst>
              <a:path w="19050" h="10160">
                <a:moveTo>
                  <a:pt x="18670" y="9883"/>
                </a:moveTo>
                <a:lnTo>
                  <a:pt x="0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096956" y="4788819"/>
            <a:ext cx="9525" cy="26034"/>
          </a:xfrm>
          <a:custGeom>
            <a:avLst/>
            <a:gdLst/>
            <a:ahLst/>
            <a:cxnLst/>
            <a:rect l="l" t="t" r="r" b="b"/>
            <a:pathLst>
              <a:path w="9525" h="26035">
                <a:moveTo>
                  <a:pt x="9351" y="0"/>
                </a:moveTo>
                <a:lnTo>
                  <a:pt x="0" y="25415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095208" y="4785536"/>
            <a:ext cx="14604" cy="32384"/>
          </a:xfrm>
          <a:custGeom>
            <a:avLst/>
            <a:gdLst/>
            <a:ahLst/>
            <a:cxnLst/>
            <a:rect l="l" t="t" r="r" b="b"/>
            <a:pathLst>
              <a:path w="14605" h="32385">
                <a:moveTo>
                  <a:pt x="0" y="31829"/>
                </a:moveTo>
                <a:lnTo>
                  <a:pt x="14016" y="0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077227" y="4782460"/>
            <a:ext cx="36195" cy="16510"/>
          </a:xfrm>
          <a:custGeom>
            <a:avLst/>
            <a:gdLst/>
            <a:ahLst/>
            <a:cxnLst/>
            <a:rect l="l" t="t" r="r" b="b"/>
            <a:pathLst>
              <a:path w="36194" h="16510">
                <a:moveTo>
                  <a:pt x="35985" y="15991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080537" y="4784813"/>
            <a:ext cx="26670" cy="2540"/>
          </a:xfrm>
          <a:custGeom>
            <a:avLst/>
            <a:gdLst/>
            <a:ahLst/>
            <a:cxnLst/>
            <a:rect l="l" t="t" r="r" b="b"/>
            <a:pathLst>
              <a:path w="26669" h="2539">
                <a:moveTo>
                  <a:pt x="0" y="2287"/>
                </a:moveTo>
                <a:lnTo>
                  <a:pt x="2665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093187" y="4769424"/>
            <a:ext cx="18415" cy="23495"/>
          </a:xfrm>
          <a:custGeom>
            <a:avLst/>
            <a:gdLst/>
            <a:ahLst/>
            <a:cxnLst/>
            <a:rect l="l" t="t" r="r" b="b"/>
            <a:pathLst>
              <a:path w="18414" h="23495">
                <a:moveTo>
                  <a:pt x="0" y="23258"/>
                </a:moveTo>
                <a:lnTo>
                  <a:pt x="17861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105434" y="4770464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0"/>
                </a:moveTo>
                <a:lnTo>
                  <a:pt x="10094" y="18869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106854" y="4782953"/>
            <a:ext cx="15240" cy="12065"/>
          </a:xfrm>
          <a:custGeom>
            <a:avLst/>
            <a:gdLst/>
            <a:ahLst/>
            <a:cxnLst/>
            <a:rect l="l" t="t" r="r" b="b"/>
            <a:pathLst>
              <a:path w="15239" h="12064">
                <a:moveTo>
                  <a:pt x="0" y="11930"/>
                </a:moveTo>
                <a:lnTo>
                  <a:pt x="14693" y="0"/>
                </a:lnTo>
              </a:path>
            </a:pathLst>
          </a:custGeom>
          <a:ln w="1093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114316" y="4781858"/>
            <a:ext cx="10160" cy="13335"/>
          </a:xfrm>
          <a:custGeom>
            <a:avLst/>
            <a:gdLst/>
            <a:ahLst/>
            <a:cxnLst/>
            <a:rect l="l" t="t" r="r" b="b"/>
            <a:pathLst>
              <a:path w="10160" h="13335">
                <a:moveTo>
                  <a:pt x="10116" y="0"/>
                </a:moveTo>
                <a:lnTo>
                  <a:pt x="0" y="12926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111530" y="4789585"/>
            <a:ext cx="5715" cy="11430"/>
          </a:xfrm>
          <a:custGeom>
            <a:avLst/>
            <a:gdLst/>
            <a:ahLst/>
            <a:cxnLst/>
            <a:rect l="l" t="t" r="r" b="b"/>
            <a:pathLst>
              <a:path w="5714" h="11429">
                <a:moveTo>
                  <a:pt x="5560" y="0"/>
                </a:moveTo>
                <a:lnTo>
                  <a:pt x="0" y="11295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104014" y="4797269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4835" y="7541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101151" y="4787801"/>
            <a:ext cx="7620" cy="20955"/>
          </a:xfrm>
          <a:custGeom>
            <a:avLst/>
            <a:gdLst/>
            <a:ahLst/>
            <a:cxnLst/>
            <a:rect l="l" t="t" r="r" b="b"/>
            <a:pathLst>
              <a:path w="7619" h="20954">
                <a:moveTo>
                  <a:pt x="7472" y="0"/>
                </a:moveTo>
                <a:lnTo>
                  <a:pt x="0" y="20358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095886" y="4793449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4" h="22860">
                <a:moveTo>
                  <a:pt x="0" y="22241"/>
                </a:moveTo>
                <a:lnTo>
                  <a:pt x="10520" y="0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087463" y="4786181"/>
            <a:ext cx="26670" cy="12065"/>
          </a:xfrm>
          <a:custGeom>
            <a:avLst/>
            <a:gdLst/>
            <a:ahLst/>
            <a:cxnLst/>
            <a:rect l="l" t="t" r="r" b="b"/>
            <a:pathLst>
              <a:path w="26669" h="12064">
                <a:moveTo>
                  <a:pt x="26644" y="11974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081804" y="4784135"/>
            <a:ext cx="18415" cy="635"/>
          </a:xfrm>
          <a:custGeom>
            <a:avLst/>
            <a:gdLst/>
            <a:ahLst/>
            <a:cxnLst/>
            <a:rect l="l" t="t" r="r" b="b"/>
            <a:pathLst>
              <a:path w="18414" h="635">
                <a:moveTo>
                  <a:pt x="0" y="536"/>
                </a:moveTo>
                <a:lnTo>
                  <a:pt x="18222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094040" y="4774875"/>
            <a:ext cx="13335" cy="16510"/>
          </a:xfrm>
          <a:custGeom>
            <a:avLst/>
            <a:gdLst/>
            <a:ahLst/>
            <a:cxnLst/>
            <a:rect l="l" t="t" r="r" b="b"/>
            <a:pathLst>
              <a:path w="13335" h="16510">
                <a:moveTo>
                  <a:pt x="0" y="16035"/>
                </a:moveTo>
                <a:lnTo>
                  <a:pt x="12890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154878" y="485845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105434" y="4832995"/>
            <a:ext cx="1270" cy="29209"/>
          </a:xfrm>
          <a:custGeom>
            <a:avLst/>
            <a:gdLst/>
            <a:ahLst/>
            <a:cxnLst/>
            <a:rect l="l" t="t" r="r" b="b"/>
            <a:pathLst>
              <a:path w="1269" h="29210">
                <a:moveTo>
                  <a:pt x="0" y="0"/>
                </a:moveTo>
                <a:lnTo>
                  <a:pt x="917" y="29103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102146" y="4845713"/>
            <a:ext cx="28575" cy="7620"/>
          </a:xfrm>
          <a:custGeom>
            <a:avLst/>
            <a:gdLst/>
            <a:ahLst/>
            <a:cxnLst/>
            <a:rect l="l" t="t" r="r" b="b"/>
            <a:pathLst>
              <a:path w="28575" h="7620">
                <a:moveTo>
                  <a:pt x="0" y="7180"/>
                </a:moveTo>
                <a:lnTo>
                  <a:pt x="28229" y="0"/>
                </a:lnTo>
              </a:path>
            </a:pathLst>
          </a:custGeom>
          <a:ln w="1094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111530" y="4838566"/>
            <a:ext cx="13335" cy="36195"/>
          </a:xfrm>
          <a:custGeom>
            <a:avLst/>
            <a:gdLst/>
            <a:ahLst/>
            <a:cxnLst/>
            <a:rect l="l" t="t" r="r" b="b"/>
            <a:pathLst>
              <a:path w="13335" h="36195">
                <a:moveTo>
                  <a:pt x="12792" y="0"/>
                </a:moveTo>
                <a:lnTo>
                  <a:pt x="0" y="36086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111759" y="4865207"/>
            <a:ext cx="12700" cy="2540"/>
          </a:xfrm>
          <a:custGeom>
            <a:avLst/>
            <a:gdLst/>
            <a:ahLst/>
            <a:cxnLst/>
            <a:rect l="l" t="t" r="r" b="b"/>
            <a:pathLst>
              <a:path w="12700" h="2539">
                <a:moveTo>
                  <a:pt x="0" y="0"/>
                </a:moveTo>
                <a:lnTo>
                  <a:pt x="12301" y="2331"/>
                </a:lnTo>
              </a:path>
            </a:pathLst>
          </a:custGeom>
          <a:ln w="1094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095012" y="4866499"/>
            <a:ext cx="32384" cy="635"/>
          </a:xfrm>
          <a:custGeom>
            <a:avLst/>
            <a:gdLst/>
            <a:ahLst/>
            <a:cxnLst/>
            <a:rect l="l" t="t" r="r" b="b"/>
            <a:pathLst>
              <a:path w="32385" h="635">
                <a:moveTo>
                  <a:pt x="32030" y="0"/>
                </a:moveTo>
                <a:lnTo>
                  <a:pt x="0" y="218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088031" y="4865623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4984" y="0"/>
                </a:moveTo>
                <a:lnTo>
                  <a:pt x="0" y="3491"/>
                </a:lnTo>
              </a:path>
            </a:pathLst>
          </a:custGeom>
          <a:ln w="1094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85507" y="485584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0" y="19833"/>
                </a:moveTo>
                <a:lnTo>
                  <a:pt x="20232" y="0"/>
                </a:lnTo>
              </a:path>
            </a:pathLst>
          </a:custGeom>
          <a:ln w="1093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082984" y="4844192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22744" y="16045"/>
                </a:moveTo>
                <a:lnTo>
                  <a:pt x="0" y="0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082318" y="4845517"/>
            <a:ext cx="29209" cy="13335"/>
          </a:xfrm>
          <a:custGeom>
            <a:avLst/>
            <a:gdLst/>
            <a:ahLst/>
            <a:cxnLst/>
            <a:rect l="l" t="t" r="r" b="b"/>
            <a:pathLst>
              <a:path w="29210" h="13335">
                <a:moveTo>
                  <a:pt x="0" y="0"/>
                </a:moveTo>
                <a:lnTo>
                  <a:pt x="29201" y="12817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104942" y="4833947"/>
            <a:ext cx="2540" cy="25400"/>
          </a:xfrm>
          <a:custGeom>
            <a:avLst/>
            <a:gdLst/>
            <a:ahLst/>
            <a:cxnLst/>
            <a:rect l="l" t="t" r="r" b="b"/>
            <a:pathLst>
              <a:path w="2539" h="25400">
                <a:moveTo>
                  <a:pt x="2414" y="25272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107761" y="4831605"/>
            <a:ext cx="635" cy="19050"/>
          </a:xfrm>
          <a:custGeom>
            <a:avLst/>
            <a:gdLst/>
            <a:ahLst/>
            <a:cxnLst/>
            <a:rect l="l" t="t" r="r" b="b"/>
            <a:pathLst>
              <a:path w="635" h="19050">
                <a:moveTo>
                  <a:pt x="0" y="0"/>
                </a:moveTo>
                <a:lnTo>
                  <a:pt x="436" y="18902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103282" y="4846337"/>
            <a:ext cx="19050" cy="4445"/>
          </a:xfrm>
          <a:custGeom>
            <a:avLst/>
            <a:gdLst/>
            <a:ahLst/>
            <a:cxnLst/>
            <a:rect l="l" t="t" r="r" b="b"/>
            <a:pathLst>
              <a:path w="19050" h="4445">
                <a:moveTo>
                  <a:pt x="0" y="4246"/>
                </a:moveTo>
                <a:lnTo>
                  <a:pt x="18910" y="0"/>
                </a:lnTo>
              </a:path>
            </a:pathLst>
          </a:custGeom>
          <a:ln w="1094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116227" y="4837504"/>
            <a:ext cx="10795" cy="27305"/>
          </a:xfrm>
          <a:custGeom>
            <a:avLst/>
            <a:gdLst/>
            <a:ahLst/>
            <a:cxnLst/>
            <a:rect l="l" t="t" r="r" b="b"/>
            <a:pathLst>
              <a:path w="10794" h="27304">
                <a:moveTo>
                  <a:pt x="10334" y="0"/>
                </a:moveTo>
                <a:lnTo>
                  <a:pt x="0" y="26947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107138" y="4865339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89" h="1270">
                <a:moveTo>
                  <a:pt x="21270" y="0"/>
                </a:moveTo>
                <a:lnTo>
                  <a:pt x="0" y="1225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094422" y="4865568"/>
            <a:ext cx="20320" cy="3175"/>
          </a:xfrm>
          <a:custGeom>
            <a:avLst/>
            <a:gdLst/>
            <a:ahLst/>
            <a:cxnLst/>
            <a:rect l="l" t="t" r="r" b="b"/>
            <a:pathLst>
              <a:path w="20319" h="3175">
                <a:moveTo>
                  <a:pt x="20144" y="0"/>
                </a:moveTo>
                <a:lnTo>
                  <a:pt x="0" y="2681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086338" y="4856232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0" y="17523"/>
                </a:moveTo>
                <a:lnTo>
                  <a:pt x="17370" y="0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089877" y="4847869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16430" y="12116"/>
                </a:moveTo>
                <a:lnTo>
                  <a:pt x="0" y="0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083847" y="4843776"/>
            <a:ext cx="25400" cy="10795"/>
          </a:xfrm>
          <a:custGeom>
            <a:avLst/>
            <a:gdLst/>
            <a:ahLst/>
            <a:cxnLst/>
            <a:rect l="l" t="t" r="r" b="b"/>
            <a:pathLst>
              <a:path w="25400" h="10795">
                <a:moveTo>
                  <a:pt x="0" y="0"/>
                </a:moveTo>
                <a:lnTo>
                  <a:pt x="24886" y="10617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105980" y="4840777"/>
            <a:ext cx="1905" cy="17780"/>
          </a:xfrm>
          <a:custGeom>
            <a:avLst/>
            <a:gdLst/>
            <a:ahLst/>
            <a:cxnLst/>
            <a:rect l="l" t="t" r="r" b="b"/>
            <a:pathLst>
              <a:path w="1905" h="17779">
                <a:moveTo>
                  <a:pt x="1758" y="17173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1961410" y="5641894"/>
            <a:ext cx="441959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solidFill>
                  <a:srgbClr val="0096FF"/>
                </a:solidFill>
                <a:latin typeface="Calibri"/>
                <a:cs typeface="Calibri"/>
              </a:rPr>
              <a:t>Basket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2042279" y="5334523"/>
            <a:ext cx="258445" cy="4445"/>
          </a:xfrm>
          <a:custGeom>
            <a:avLst/>
            <a:gdLst/>
            <a:ahLst/>
            <a:cxnLst/>
            <a:rect l="l" t="t" r="r" b="b"/>
            <a:pathLst>
              <a:path w="258444" h="4445">
                <a:moveTo>
                  <a:pt x="0" y="0"/>
                </a:moveTo>
                <a:lnTo>
                  <a:pt x="258037" y="3962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289600" y="5329248"/>
            <a:ext cx="1905" cy="256540"/>
          </a:xfrm>
          <a:custGeom>
            <a:avLst/>
            <a:gdLst/>
            <a:ahLst/>
            <a:cxnLst/>
            <a:rect l="l" t="t" r="r" b="b"/>
            <a:pathLst>
              <a:path w="1905" h="256539">
                <a:moveTo>
                  <a:pt x="0" y="0"/>
                </a:moveTo>
                <a:lnTo>
                  <a:pt x="1758" y="256067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044945" y="5579865"/>
            <a:ext cx="250190" cy="1270"/>
          </a:xfrm>
          <a:custGeom>
            <a:avLst/>
            <a:gdLst/>
            <a:ahLst/>
            <a:cxnLst/>
            <a:rect l="l" t="t" r="r" b="b"/>
            <a:pathLst>
              <a:path w="250189" h="1270">
                <a:moveTo>
                  <a:pt x="250084" y="0"/>
                </a:moveTo>
                <a:lnTo>
                  <a:pt x="0" y="678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045578" y="5330222"/>
            <a:ext cx="3175" cy="256540"/>
          </a:xfrm>
          <a:custGeom>
            <a:avLst/>
            <a:gdLst/>
            <a:ahLst/>
            <a:cxnLst/>
            <a:rect l="l" t="t" r="r" b="b"/>
            <a:pathLst>
              <a:path w="3175" h="256539">
                <a:moveTo>
                  <a:pt x="3135" y="256045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043656" y="5332641"/>
            <a:ext cx="247650" cy="3810"/>
          </a:xfrm>
          <a:custGeom>
            <a:avLst/>
            <a:gdLst/>
            <a:ahLst/>
            <a:cxnLst/>
            <a:rect l="l" t="t" r="r" b="b"/>
            <a:pathLst>
              <a:path w="247650" h="3810">
                <a:moveTo>
                  <a:pt x="0" y="0"/>
                </a:moveTo>
                <a:lnTo>
                  <a:pt x="247386" y="3622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291785" y="5327880"/>
            <a:ext cx="1270" cy="250825"/>
          </a:xfrm>
          <a:custGeom>
            <a:avLst/>
            <a:gdLst/>
            <a:ahLst/>
            <a:cxnLst/>
            <a:rect l="l" t="t" r="r" b="b"/>
            <a:pathLst>
              <a:path w="1269" h="250825">
                <a:moveTo>
                  <a:pt x="0" y="0"/>
                </a:moveTo>
                <a:lnTo>
                  <a:pt x="1190" y="250627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050014" y="5579591"/>
            <a:ext cx="246379" cy="1270"/>
          </a:xfrm>
          <a:custGeom>
            <a:avLst/>
            <a:gdLst/>
            <a:ahLst/>
            <a:cxnLst/>
            <a:rect l="l" t="t" r="r" b="b"/>
            <a:pathLst>
              <a:path w="246380" h="1270">
                <a:moveTo>
                  <a:pt x="246381" y="0"/>
                </a:moveTo>
                <a:lnTo>
                  <a:pt x="0" y="853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046802" y="5333210"/>
            <a:ext cx="2540" cy="252095"/>
          </a:xfrm>
          <a:custGeom>
            <a:avLst/>
            <a:gdLst/>
            <a:ahLst/>
            <a:cxnLst/>
            <a:rect l="l" t="t" r="r" b="b"/>
            <a:pathLst>
              <a:path w="2539" h="252095">
                <a:moveTo>
                  <a:pt x="2261" y="251700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143954" y="539477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093308" y="5370720"/>
            <a:ext cx="2540" cy="29209"/>
          </a:xfrm>
          <a:custGeom>
            <a:avLst/>
            <a:gdLst/>
            <a:ahLst/>
            <a:cxnLst/>
            <a:rect l="l" t="t" r="r" b="b"/>
            <a:pathLst>
              <a:path w="2539" h="29210">
                <a:moveTo>
                  <a:pt x="2010" y="0"/>
                </a:moveTo>
                <a:lnTo>
                  <a:pt x="0" y="29103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091188" y="5388638"/>
            <a:ext cx="31750" cy="3810"/>
          </a:xfrm>
          <a:custGeom>
            <a:avLst/>
            <a:gdLst/>
            <a:ahLst/>
            <a:cxnLst/>
            <a:rect l="l" t="t" r="r" b="b"/>
            <a:pathLst>
              <a:path w="31750" h="3810">
                <a:moveTo>
                  <a:pt x="0" y="0"/>
                </a:moveTo>
                <a:lnTo>
                  <a:pt x="31571" y="3721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098475" y="5390564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20">
                <a:moveTo>
                  <a:pt x="19959" y="0"/>
                </a:moveTo>
                <a:lnTo>
                  <a:pt x="0" y="7431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099819" y="5385934"/>
            <a:ext cx="9525" cy="27305"/>
          </a:xfrm>
          <a:custGeom>
            <a:avLst/>
            <a:gdLst/>
            <a:ahLst/>
            <a:cxnLst/>
            <a:rect l="l" t="t" r="r" b="b"/>
            <a:pathLst>
              <a:path w="9525" h="27304">
                <a:moveTo>
                  <a:pt x="9373" y="0"/>
                </a:moveTo>
                <a:lnTo>
                  <a:pt x="0" y="26728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099425" y="5391626"/>
            <a:ext cx="2540" cy="24765"/>
          </a:xfrm>
          <a:custGeom>
            <a:avLst/>
            <a:gdLst/>
            <a:ahLst/>
            <a:cxnLst/>
            <a:rect l="l" t="t" r="r" b="b"/>
            <a:pathLst>
              <a:path w="2539" h="24764">
                <a:moveTo>
                  <a:pt x="2130" y="24638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086534" y="5391265"/>
            <a:ext cx="17145" cy="21590"/>
          </a:xfrm>
          <a:custGeom>
            <a:avLst/>
            <a:gdLst/>
            <a:ahLst/>
            <a:cxnLst/>
            <a:rect l="l" t="t" r="r" b="b"/>
            <a:pathLst>
              <a:path w="17144" h="21589">
                <a:moveTo>
                  <a:pt x="16725" y="0"/>
                </a:moveTo>
                <a:lnTo>
                  <a:pt x="0" y="20993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083388" y="5383406"/>
            <a:ext cx="6985" cy="33655"/>
          </a:xfrm>
          <a:custGeom>
            <a:avLst/>
            <a:gdLst/>
            <a:ahLst/>
            <a:cxnLst/>
            <a:rect l="l" t="t" r="r" b="b"/>
            <a:pathLst>
              <a:path w="6985" h="33654">
                <a:moveTo>
                  <a:pt x="6532" y="33208"/>
                </a:moveTo>
                <a:lnTo>
                  <a:pt x="0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065985" y="5392239"/>
            <a:ext cx="27305" cy="2540"/>
          </a:xfrm>
          <a:custGeom>
            <a:avLst/>
            <a:gdLst/>
            <a:ahLst/>
            <a:cxnLst/>
            <a:rect l="l" t="t" r="r" b="b"/>
            <a:pathLst>
              <a:path w="27305" h="2539">
                <a:moveTo>
                  <a:pt x="27114" y="0"/>
                </a:moveTo>
                <a:lnTo>
                  <a:pt x="0" y="1926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072343" y="5386799"/>
            <a:ext cx="28575" cy="8255"/>
          </a:xfrm>
          <a:custGeom>
            <a:avLst/>
            <a:gdLst/>
            <a:ahLst/>
            <a:cxnLst/>
            <a:rect l="l" t="t" r="r" b="b"/>
            <a:pathLst>
              <a:path w="28575" h="8254">
                <a:moveTo>
                  <a:pt x="0" y="7650"/>
                </a:moveTo>
                <a:lnTo>
                  <a:pt x="28425" y="0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091057" y="5372570"/>
            <a:ext cx="5080" cy="26670"/>
          </a:xfrm>
          <a:custGeom>
            <a:avLst/>
            <a:gdLst/>
            <a:ahLst/>
            <a:cxnLst/>
            <a:rect l="l" t="t" r="r" b="b"/>
            <a:pathLst>
              <a:path w="5080" h="26670">
                <a:moveTo>
                  <a:pt x="0" y="26236"/>
                </a:moveTo>
                <a:lnTo>
                  <a:pt x="4795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095536" y="5369396"/>
            <a:ext cx="1905" cy="18415"/>
          </a:xfrm>
          <a:custGeom>
            <a:avLst/>
            <a:gdLst/>
            <a:ahLst/>
            <a:cxnLst/>
            <a:rect l="l" t="t" r="r" b="b"/>
            <a:pathLst>
              <a:path w="1905" h="18414">
                <a:moveTo>
                  <a:pt x="1758" y="0"/>
                </a:moveTo>
                <a:lnTo>
                  <a:pt x="0" y="18213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092619" y="5386777"/>
            <a:ext cx="24765" cy="2540"/>
          </a:xfrm>
          <a:custGeom>
            <a:avLst/>
            <a:gdLst/>
            <a:ahLst/>
            <a:cxnLst/>
            <a:rect l="l" t="t" r="r" b="b"/>
            <a:pathLst>
              <a:path w="24764" h="2539">
                <a:moveTo>
                  <a:pt x="0" y="0"/>
                </a:moveTo>
                <a:lnTo>
                  <a:pt x="24689" y="2342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107619" y="5389262"/>
            <a:ext cx="12700" cy="5715"/>
          </a:xfrm>
          <a:custGeom>
            <a:avLst/>
            <a:gdLst/>
            <a:ahLst/>
            <a:cxnLst/>
            <a:rect l="l" t="t" r="r" b="b"/>
            <a:pathLst>
              <a:path w="12700" h="5714">
                <a:moveTo>
                  <a:pt x="12202" y="0"/>
                </a:moveTo>
                <a:lnTo>
                  <a:pt x="0" y="5428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103052" y="5384993"/>
            <a:ext cx="8890" cy="23495"/>
          </a:xfrm>
          <a:custGeom>
            <a:avLst/>
            <a:gdLst/>
            <a:ahLst/>
            <a:cxnLst/>
            <a:rect l="l" t="t" r="r" b="b"/>
            <a:pathLst>
              <a:path w="8889" h="23495">
                <a:moveTo>
                  <a:pt x="8717" y="0"/>
                </a:moveTo>
                <a:lnTo>
                  <a:pt x="0" y="23313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100496" y="5394329"/>
            <a:ext cx="2540" cy="20955"/>
          </a:xfrm>
          <a:custGeom>
            <a:avLst/>
            <a:gdLst/>
            <a:ahLst/>
            <a:cxnLst/>
            <a:rect l="l" t="t" r="r" b="b"/>
            <a:pathLst>
              <a:path w="2539" h="20954">
                <a:moveTo>
                  <a:pt x="2228" y="20588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090216" y="5390564"/>
            <a:ext cx="15240" cy="18415"/>
          </a:xfrm>
          <a:custGeom>
            <a:avLst/>
            <a:gdLst/>
            <a:ahLst/>
            <a:cxnLst/>
            <a:rect l="l" t="t" r="r" b="b"/>
            <a:pathLst>
              <a:path w="15239" h="18414">
                <a:moveTo>
                  <a:pt x="15239" y="0"/>
                </a:moveTo>
                <a:lnTo>
                  <a:pt x="0" y="17994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085999" y="5391549"/>
            <a:ext cx="5715" cy="24130"/>
          </a:xfrm>
          <a:custGeom>
            <a:avLst/>
            <a:gdLst/>
            <a:ahLst/>
            <a:cxnLst/>
            <a:rect l="l" t="t" r="r" b="b"/>
            <a:pathLst>
              <a:path w="5714" h="24129">
                <a:moveTo>
                  <a:pt x="5123" y="23729"/>
                </a:moveTo>
                <a:lnTo>
                  <a:pt x="0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077478" y="5391517"/>
            <a:ext cx="17145" cy="1270"/>
          </a:xfrm>
          <a:custGeom>
            <a:avLst/>
            <a:gdLst/>
            <a:ahLst/>
            <a:cxnLst/>
            <a:rect l="l" t="t" r="r" b="b"/>
            <a:pathLst>
              <a:path w="17144" h="1270">
                <a:moveTo>
                  <a:pt x="17031" y="0"/>
                </a:moveTo>
                <a:lnTo>
                  <a:pt x="0" y="1094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073654" y="5387390"/>
            <a:ext cx="20955" cy="5715"/>
          </a:xfrm>
          <a:custGeom>
            <a:avLst/>
            <a:gdLst/>
            <a:ahLst/>
            <a:cxnLst/>
            <a:rect l="l" t="t" r="r" b="b"/>
            <a:pathLst>
              <a:path w="20955" h="5714">
                <a:moveTo>
                  <a:pt x="0" y="5527"/>
                </a:moveTo>
                <a:lnTo>
                  <a:pt x="20527" y="0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091636" y="5376948"/>
            <a:ext cx="4445" cy="20955"/>
          </a:xfrm>
          <a:custGeom>
            <a:avLst/>
            <a:gdLst/>
            <a:ahLst/>
            <a:cxnLst/>
            <a:rect l="l" t="t" r="r" b="b"/>
            <a:pathLst>
              <a:path w="4444" h="20954">
                <a:moveTo>
                  <a:pt x="0" y="20336"/>
                </a:moveTo>
                <a:lnTo>
                  <a:pt x="4304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143954" y="5460450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093592" y="5440497"/>
            <a:ext cx="4445" cy="12700"/>
          </a:xfrm>
          <a:custGeom>
            <a:avLst/>
            <a:gdLst/>
            <a:ahLst/>
            <a:cxnLst/>
            <a:rect l="l" t="t" r="r" b="b"/>
            <a:pathLst>
              <a:path w="4444" h="12700">
                <a:moveTo>
                  <a:pt x="0" y="0"/>
                </a:moveTo>
                <a:lnTo>
                  <a:pt x="4216" y="12379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092565" y="54478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19" h="10795">
                <a:moveTo>
                  <a:pt x="0" y="0"/>
                </a:moveTo>
                <a:lnTo>
                  <a:pt x="19959" y="1077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094815" y="5446440"/>
            <a:ext cx="16510" cy="22225"/>
          </a:xfrm>
          <a:custGeom>
            <a:avLst/>
            <a:gdLst/>
            <a:ahLst/>
            <a:cxnLst/>
            <a:rect l="l" t="t" r="r" b="b"/>
            <a:pathLst>
              <a:path w="16510" h="22225">
                <a:moveTo>
                  <a:pt x="16135" y="0"/>
                </a:moveTo>
                <a:lnTo>
                  <a:pt x="0" y="22000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095766" y="5458217"/>
            <a:ext cx="4445" cy="19685"/>
          </a:xfrm>
          <a:custGeom>
            <a:avLst/>
            <a:gdLst/>
            <a:ahLst/>
            <a:cxnLst/>
            <a:rect l="l" t="t" r="r" b="b"/>
            <a:pathLst>
              <a:path w="4444" h="19685">
                <a:moveTo>
                  <a:pt x="0" y="0"/>
                </a:moveTo>
                <a:lnTo>
                  <a:pt x="4031" y="19603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085781" y="5455558"/>
            <a:ext cx="17145" cy="24130"/>
          </a:xfrm>
          <a:custGeom>
            <a:avLst/>
            <a:gdLst/>
            <a:ahLst/>
            <a:cxnLst/>
            <a:rect l="l" t="t" r="r" b="b"/>
            <a:pathLst>
              <a:path w="17144" h="24129">
                <a:moveTo>
                  <a:pt x="16987" y="23532"/>
                </a:moveTo>
                <a:lnTo>
                  <a:pt x="0" y="0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080209" y="5462585"/>
            <a:ext cx="14604" cy="8255"/>
          </a:xfrm>
          <a:custGeom>
            <a:avLst/>
            <a:gdLst/>
            <a:ahLst/>
            <a:cxnLst/>
            <a:rect l="l" t="t" r="r" b="b"/>
            <a:pathLst>
              <a:path w="14605" h="8254">
                <a:moveTo>
                  <a:pt x="14027" y="0"/>
                </a:moveTo>
                <a:lnTo>
                  <a:pt x="0" y="7727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074310" y="5466853"/>
            <a:ext cx="22860" cy="3810"/>
          </a:xfrm>
          <a:custGeom>
            <a:avLst/>
            <a:gdLst/>
            <a:ahLst/>
            <a:cxnLst/>
            <a:rect l="l" t="t" r="r" b="b"/>
            <a:pathLst>
              <a:path w="22860" h="3810">
                <a:moveTo>
                  <a:pt x="0" y="3327"/>
                </a:moveTo>
                <a:lnTo>
                  <a:pt x="22865" y="0"/>
                </a:lnTo>
              </a:path>
            </a:pathLst>
          </a:custGeom>
          <a:ln w="1094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072769" y="5450840"/>
            <a:ext cx="29845" cy="22860"/>
          </a:xfrm>
          <a:custGeom>
            <a:avLst/>
            <a:gdLst/>
            <a:ahLst/>
            <a:cxnLst/>
            <a:rect l="l" t="t" r="r" b="b"/>
            <a:pathLst>
              <a:path w="29844" h="22860">
                <a:moveTo>
                  <a:pt x="29649" y="22799"/>
                </a:moveTo>
                <a:lnTo>
                  <a:pt x="0" y="0"/>
                </a:lnTo>
              </a:path>
            </a:pathLst>
          </a:custGeom>
          <a:ln w="1093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073731" y="5453489"/>
            <a:ext cx="20955" cy="8255"/>
          </a:xfrm>
          <a:custGeom>
            <a:avLst/>
            <a:gdLst/>
            <a:ahLst/>
            <a:cxnLst/>
            <a:rect l="l" t="t" r="r" b="b"/>
            <a:pathLst>
              <a:path w="20955" h="8254">
                <a:moveTo>
                  <a:pt x="0" y="0"/>
                </a:moveTo>
                <a:lnTo>
                  <a:pt x="20800" y="7869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089309" y="5438987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5" h="24764">
                <a:moveTo>
                  <a:pt x="0" y="24517"/>
                </a:moveTo>
                <a:lnTo>
                  <a:pt x="6904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095624" y="5438899"/>
            <a:ext cx="3810" cy="10160"/>
          </a:xfrm>
          <a:custGeom>
            <a:avLst/>
            <a:gdLst/>
            <a:ahLst/>
            <a:cxnLst/>
            <a:rect l="l" t="t" r="r" b="b"/>
            <a:pathLst>
              <a:path w="3810" h="10160">
                <a:moveTo>
                  <a:pt x="0" y="0"/>
                </a:moveTo>
                <a:lnTo>
                  <a:pt x="3463" y="961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093996" y="5446331"/>
            <a:ext cx="12700" cy="6985"/>
          </a:xfrm>
          <a:custGeom>
            <a:avLst/>
            <a:gdLst/>
            <a:ahLst/>
            <a:cxnLst/>
            <a:rect l="l" t="t" r="r" b="b"/>
            <a:pathLst>
              <a:path w="12700" h="6985">
                <a:moveTo>
                  <a:pt x="0" y="0"/>
                </a:moveTo>
                <a:lnTo>
                  <a:pt x="12585" y="6446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098977" y="5445302"/>
            <a:ext cx="13970" cy="19050"/>
          </a:xfrm>
          <a:custGeom>
            <a:avLst/>
            <a:gdLst/>
            <a:ahLst/>
            <a:cxnLst/>
            <a:rect l="l" t="t" r="r" b="b"/>
            <a:pathLst>
              <a:path w="13969" h="19050">
                <a:moveTo>
                  <a:pt x="13655" y="0"/>
                </a:moveTo>
                <a:lnTo>
                  <a:pt x="0" y="18815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098125" y="5456641"/>
            <a:ext cx="2540" cy="15875"/>
          </a:xfrm>
          <a:custGeom>
            <a:avLst/>
            <a:gdLst/>
            <a:ahLst/>
            <a:cxnLst/>
            <a:rect l="l" t="t" r="r" b="b"/>
            <a:pathLst>
              <a:path w="2539" h="15875">
                <a:moveTo>
                  <a:pt x="0" y="0"/>
                </a:moveTo>
                <a:lnTo>
                  <a:pt x="2479" y="15772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092969" y="5462705"/>
            <a:ext cx="11430" cy="15240"/>
          </a:xfrm>
          <a:custGeom>
            <a:avLst/>
            <a:gdLst/>
            <a:ahLst/>
            <a:cxnLst/>
            <a:rect l="l" t="t" r="r" b="b"/>
            <a:pathLst>
              <a:path w="11430" h="15239">
                <a:moveTo>
                  <a:pt x="10858" y="15246"/>
                </a:moveTo>
                <a:lnTo>
                  <a:pt x="0" y="0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084262" y="5461227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30" h="6985">
                <a:moveTo>
                  <a:pt x="11339" y="0"/>
                </a:moveTo>
                <a:lnTo>
                  <a:pt x="0" y="6829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075643" y="5465650"/>
            <a:ext cx="20320" cy="3175"/>
          </a:xfrm>
          <a:custGeom>
            <a:avLst/>
            <a:gdLst/>
            <a:ahLst/>
            <a:cxnLst/>
            <a:rect l="l" t="t" r="r" b="b"/>
            <a:pathLst>
              <a:path w="20319" h="3175">
                <a:moveTo>
                  <a:pt x="0" y="2977"/>
                </a:moveTo>
                <a:lnTo>
                  <a:pt x="19849" y="0"/>
                </a:lnTo>
              </a:path>
            </a:pathLst>
          </a:custGeom>
          <a:ln w="1094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079728" y="5454299"/>
            <a:ext cx="24130" cy="19050"/>
          </a:xfrm>
          <a:custGeom>
            <a:avLst/>
            <a:gdLst/>
            <a:ahLst/>
            <a:cxnLst/>
            <a:rect l="l" t="t" r="r" b="b"/>
            <a:pathLst>
              <a:path w="24130" h="19050">
                <a:moveTo>
                  <a:pt x="23553" y="18640"/>
                </a:moveTo>
                <a:lnTo>
                  <a:pt x="0" y="0"/>
                </a:lnTo>
              </a:path>
            </a:pathLst>
          </a:custGeom>
          <a:ln w="1093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075413" y="5451289"/>
            <a:ext cx="17145" cy="6350"/>
          </a:xfrm>
          <a:custGeom>
            <a:avLst/>
            <a:gdLst/>
            <a:ahLst/>
            <a:cxnLst/>
            <a:rect l="l" t="t" r="r" b="b"/>
            <a:pathLst>
              <a:path w="17144" h="6350">
                <a:moveTo>
                  <a:pt x="0" y="0"/>
                </a:moveTo>
                <a:lnTo>
                  <a:pt x="16594" y="6348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089582" y="5442358"/>
            <a:ext cx="5715" cy="19685"/>
          </a:xfrm>
          <a:custGeom>
            <a:avLst/>
            <a:gdLst/>
            <a:ahLst/>
            <a:cxnLst/>
            <a:rect l="l" t="t" r="r" b="b"/>
            <a:pathLst>
              <a:path w="5714" h="19685">
                <a:moveTo>
                  <a:pt x="0" y="19471"/>
                </a:moveTo>
                <a:lnTo>
                  <a:pt x="5473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143954" y="552612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091876" y="5502218"/>
            <a:ext cx="9525" cy="23495"/>
          </a:xfrm>
          <a:custGeom>
            <a:avLst/>
            <a:gdLst/>
            <a:ahLst/>
            <a:cxnLst/>
            <a:rect l="l" t="t" r="r" b="b"/>
            <a:pathLst>
              <a:path w="9525" h="23495">
                <a:moveTo>
                  <a:pt x="0" y="0"/>
                </a:moveTo>
                <a:lnTo>
                  <a:pt x="8936" y="22930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094498" y="5510876"/>
            <a:ext cx="18415" cy="16510"/>
          </a:xfrm>
          <a:custGeom>
            <a:avLst/>
            <a:gdLst/>
            <a:ahLst/>
            <a:cxnLst/>
            <a:rect l="l" t="t" r="r" b="b"/>
            <a:pathLst>
              <a:path w="18414" h="16510">
                <a:moveTo>
                  <a:pt x="0" y="16013"/>
                </a:moveTo>
                <a:lnTo>
                  <a:pt x="18189" y="0"/>
                </a:lnTo>
              </a:path>
            </a:pathLst>
          </a:custGeom>
          <a:ln w="1093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093963" y="5510635"/>
            <a:ext cx="17145" cy="20320"/>
          </a:xfrm>
          <a:custGeom>
            <a:avLst/>
            <a:gdLst/>
            <a:ahLst/>
            <a:cxnLst/>
            <a:rect l="l" t="t" r="r" b="b"/>
            <a:pathLst>
              <a:path w="17144" h="20320">
                <a:moveTo>
                  <a:pt x="17096" y="0"/>
                </a:moveTo>
                <a:lnTo>
                  <a:pt x="0" y="19865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097109" y="5520453"/>
            <a:ext cx="13335" cy="22225"/>
          </a:xfrm>
          <a:custGeom>
            <a:avLst/>
            <a:gdLst/>
            <a:ahLst/>
            <a:cxnLst/>
            <a:rect l="l" t="t" r="r" b="b"/>
            <a:pathLst>
              <a:path w="13335" h="22225">
                <a:moveTo>
                  <a:pt x="0" y="0"/>
                </a:moveTo>
                <a:lnTo>
                  <a:pt x="13251" y="21814"/>
                </a:lnTo>
              </a:path>
            </a:pathLst>
          </a:custGeom>
          <a:ln w="1093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087190" y="5528684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69" h="12700">
                <a:moveTo>
                  <a:pt x="26262" y="12116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080143" y="5526495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5" h="20320">
                <a:moveTo>
                  <a:pt x="20439" y="0"/>
                </a:moveTo>
                <a:lnTo>
                  <a:pt x="0" y="20051"/>
                </a:lnTo>
              </a:path>
            </a:pathLst>
          </a:custGeom>
          <a:ln w="1093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082962" y="5526692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4" h="21589">
                <a:moveTo>
                  <a:pt x="0" y="21135"/>
                </a:moveTo>
                <a:lnTo>
                  <a:pt x="11470" y="0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078232" y="5513623"/>
            <a:ext cx="17145" cy="20955"/>
          </a:xfrm>
          <a:custGeom>
            <a:avLst/>
            <a:gdLst/>
            <a:ahLst/>
            <a:cxnLst/>
            <a:rect l="l" t="t" r="r" b="b"/>
            <a:pathLst>
              <a:path w="17144" h="20954">
                <a:moveTo>
                  <a:pt x="16922" y="20905"/>
                </a:moveTo>
                <a:lnTo>
                  <a:pt x="0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074987" y="5514969"/>
            <a:ext cx="21590" cy="8255"/>
          </a:xfrm>
          <a:custGeom>
            <a:avLst/>
            <a:gdLst/>
            <a:ahLst/>
            <a:cxnLst/>
            <a:rect l="l" t="t" r="r" b="b"/>
            <a:pathLst>
              <a:path w="21589" h="8254">
                <a:moveTo>
                  <a:pt x="0" y="0"/>
                </a:moveTo>
                <a:lnTo>
                  <a:pt x="21259" y="7782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084470" y="5505929"/>
            <a:ext cx="13335" cy="19050"/>
          </a:xfrm>
          <a:custGeom>
            <a:avLst/>
            <a:gdLst/>
            <a:ahLst/>
            <a:cxnLst/>
            <a:rect l="l" t="t" r="r" b="b"/>
            <a:pathLst>
              <a:path w="13335" h="19050">
                <a:moveTo>
                  <a:pt x="0" y="18607"/>
                </a:moveTo>
                <a:lnTo>
                  <a:pt x="12956" y="0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093985" y="5500565"/>
            <a:ext cx="7620" cy="20320"/>
          </a:xfrm>
          <a:custGeom>
            <a:avLst/>
            <a:gdLst/>
            <a:ahLst/>
            <a:cxnLst/>
            <a:rect l="l" t="t" r="r" b="b"/>
            <a:pathLst>
              <a:path w="7619" h="20320">
                <a:moveTo>
                  <a:pt x="0" y="0"/>
                </a:moveTo>
                <a:lnTo>
                  <a:pt x="7363" y="2027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095077" y="5515265"/>
            <a:ext cx="10795" cy="9525"/>
          </a:xfrm>
          <a:custGeom>
            <a:avLst/>
            <a:gdLst/>
            <a:ahLst/>
            <a:cxnLst/>
            <a:rect l="l" t="t" r="r" b="b"/>
            <a:pathLst>
              <a:path w="10794" h="9525">
                <a:moveTo>
                  <a:pt x="0" y="9358"/>
                </a:moveTo>
                <a:lnTo>
                  <a:pt x="10585" y="0"/>
                </a:lnTo>
              </a:path>
            </a:pathLst>
          </a:custGeom>
          <a:ln w="1093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100845" y="5509748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12137" y="0"/>
                </a:moveTo>
                <a:lnTo>
                  <a:pt x="0" y="13167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099098" y="5518702"/>
            <a:ext cx="11430" cy="17780"/>
          </a:xfrm>
          <a:custGeom>
            <a:avLst/>
            <a:gdLst/>
            <a:ahLst/>
            <a:cxnLst/>
            <a:rect l="l" t="t" r="r" b="b"/>
            <a:pathLst>
              <a:path w="11430" h="17779">
                <a:moveTo>
                  <a:pt x="0" y="0"/>
                </a:moveTo>
                <a:lnTo>
                  <a:pt x="11153" y="17578"/>
                </a:lnTo>
              </a:path>
            </a:pathLst>
          </a:custGeom>
          <a:ln w="1093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095624" y="5531957"/>
            <a:ext cx="19050" cy="8255"/>
          </a:xfrm>
          <a:custGeom>
            <a:avLst/>
            <a:gdLst/>
            <a:ahLst/>
            <a:cxnLst/>
            <a:rect l="l" t="t" r="r" b="b"/>
            <a:pathLst>
              <a:path w="19050" h="8254">
                <a:moveTo>
                  <a:pt x="18954" y="8001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089484" y="5525368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12694" y="0"/>
                </a:moveTo>
                <a:lnTo>
                  <a:pt x="0" y="12926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084142" y="5528859"/>
            <a:ext cx="8255" cy="17780"/>
          </a:xfrm>
          <a:custGeom>
            <a:avLst/>
            <a:gdLst/>
            <a:ahLst/>
            <a:cxnLst/>
            <a:rect l="l" t="t" r="r" b="b"/>
            <a:pathLst>
              <a:path w="8255" h="17779">
                <a:moveTo>
                  <a:pt x="0" y="17490"/>
                </a:moveTo>
                <a:lnTo>
                  <a:pt x="8248" y="0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082285" y="5516042"/>
            <a:ext cx="13970" cy="17780"/>
          </a:xfrm>
          <a:custGeom>
            <a:avLst/>
            <a:gdLst/>
            <a:ahLst/>
            <a:cxnLst/>
            <a:rect l="l" t="t" r="r" b="b"/>
            <a:pathLst>
              <a:path w="13969" h="17779">
                <a:moveTo>
                  <a:pt x="13437" y="17753"/>
                </a:moveTo>
                <a:lnTo>
                  <a:pt x="0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076429" y="5513371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0"/>
                </a:moveTo>
                <a:lnTo>
                  <a:pt x="12825" y="4848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085748" y="5507942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0" y="15170"/>
                </a:moveTo>
                <a:lnTo>
                  <a:pt x="9843" y="0"/>
                </a:lnTo>
              </a:path>
            </a:pathLst>
          </a:custGeom>
          <a:ln w="1093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 txBox="1"/>
          <p:nvPr/>
        </p:nvSpPr>
        <p:spPr>
          <a:xfrm>
            <a:off x="1257370" y="5641894"/>
            <a:ext cx="4076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0" dirty="0">
                <a:solidFill>
                  <a:srgbClr val="0096FF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0096FF"/>
                </a:solidFill>
                <a:latin typeface="Calibri"/>
                <a:cs typeface="Calibri"/>
              </a:rPr>
              <a:t>f</a:t>
            </a:r>
            <a:r>
              <a:rPr sz="1200" spc="-40" dirty="0">
                <a:solidFill>
                  <a:srgbClr val="0096FF"/>
                </a:solidFill>
                <a:latin typeface="Calibri"/>
                <a:cs typeface="Calibri"/>
              </a:rPr>
              <a:t>f</a:t>
            </a:r>
            <a:r>
              <a:rPr sz="1200" spc="-5" dirty="0">
                <a:solidFill>
                  <a:srgbClr val="0096FF"/>
                </a:solidFill>
                <a:latin typeface="Calibri"/>
                <a:cs typeface="Calibri"/>
              </a:rPr>
              <a:t>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1314077" y="5330047"/>
            <a:ext cx="252095" cy="5080"/>
          </a:xfrm>
          <a:custGeom>
            <a:avLst/>
            <a:gdLst/>
            <a:ahLst/>
            <a:cxnLst/>
            <a:rect l="l" t="t" r="r" b="b"/>
            <a:pathLst>
              <a:path w="252094" h="5079">
                <a:moveTo>
                  <a:pt x="0" y="4728"/>
                </a:moveTo>
                <a:lnTo>
                  <a:pt x="251772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562277" y="5326315"/>
            <a:ext cx="3810" cy="250190"/>
          </a:xfrm>
          <a:custGeom>
            <a:avLst/>
            <a:gdLst/>
            <a:ahLst/>
            <a:cxnLst/>
            <a:rect l="l" t="t" r="r" b="b"/>
            <a:pathLst>
              <a:path w="3809" h="250189">
                <a:moveTo>
                  <a:pt x="0" y="0"/>
                </a:moveTo>
                <a:lnTo>
                  <a:pt x="3189" y="250178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312474" y="5570671"/>
            <a:ext cx="264160" cy="1270"/>
          </a:xfrm>
          <a:custGeom>
            <a:avLst/>
            <a:gdLst/>
            <a:ahLst/>
            <a:cxnLst/>
            <a:rect l="l" t="t" r="r" b="b"/>
            <a:pathLst>
              <a:path w="264159" h="1270">
                <a:moveTo>
                  <a:pt x="263818" y="0"/>
                </a:moveTo>
                <a:lnTo>
                  <a:pt x="0" y="656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323215" y="5328810"/>
            <a:ext cx="1905" cy="248285"/>
          </a:xfrm>
          <a:custGeom>
            <a:avLst/>
            <a:gdLst/>
            <a:ahLst/>
            <a:cxnLst/>
            <a:rect l="l" t="t" r="r" b="b"/>
            <a:pathLst>
              <a:path w="1905" h="248285">
                <a:moveTo>
                  <a:pt x="0" y="248219"/>
                </a:moveTo>
                <a:lnTo>
                  <a:pt x="1431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315435" y="5328558"/>
            <a:ext cx="248285" cy="5080"/>
          </a:xfrm>
          <a:custGeom>
            <a:avLst/>
            <a:gdLst/>
            <a:ahLst/>
            <a:cxnLst/>
            <a:rect l="l" t="t" r="r" b="b"/>
            <a:pathLst>
              <a:path w="248284" h="5079">
                <a:moveTo>
                  <a:pt x="0" y="4498"/>
                </a:moveTo>
                <a:lnTo>
                  <a:pt x="248251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564680" y="5324924"/>
            <a:ext cx="3175" cy="244475"/>
          </a:xfrm>
          <a:custGeom>
            <a:avLst/>
            <a:gdLst/>
            <a:ahLst/>
            <a:cxnLst/>
            <a:rect l="l" t="t" r="r" b="b"/>
            <a:pathLst>
              <a:path w="3175" h="244475">
                <a:moveTo>
                  <a:pt x="0" y="0"/>
                </a:moveTo>
                <a:lnTo>
                  <a:pt x="3168" y="244388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324617" y="5570200"/>
            <a:ext cx="253365" cy="1270"/>
          </a:xfrm>
          <a:custGeom>
            <a:avLst/>
            <a:gdLst/>
            <a:ahLst/>
            <a:cxnLst/>
            <a:rect l="l" t="t" r="r" b="b"/>
            <a:pathLst>
              <a:path w="253365" h="1270">
                <a:moveTo>
                  <a:pt x="253041" y="0"/>
                </a:moveTo>
                <a:lnTo>
                  <a:pt x="0" y="941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324434" y="5333210"/>
            <a:ext cx="1905" cy="242570"/>
          </a:xfrm>
          <a:custGeom>
            <a:avLst/>
            <a:gdLst/>
            <a:ahLst/>
            <a:cxnLst/>
            <a:rect l="l" t="t" r="r" b="b"/>
            <a:pathLst>
              <a:path w="1905" h="242570">
                <a:moveTo>
                  <a:pt x="0" y="242451"/>
                </a:moveTo>
                <a:lnTo>
                  <a:pt x="1502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422934" y="539477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371924" y="5371979"/>
            <a:ext cx="6985" cy="23495"/>
          </a:xfrm>
          <a:custGeom>
            <a:avLst/>
            <a:gdLst/>
            <a:ahLst/>
            <a:cxnLst/>
            <a:rect l="l" t="t" r="r" b="b"/>
            <a:pathLst>
              <a:path w="6984" h="23495">
                <a:moveTo>
                  <a:pt x="0" y="0"/>
                </a:moveTo>
                <a:lnTo>
                  <a:pt x="6756" y="23313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371874" y="5390947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0" y="0"/>
                </a:moveTo>
                <a:lnTo>
                  <a:pt x="25300" y="3316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374158" y="5389700"/>
            <a:ext cx="25400" cy="10160"/>
          </a:xfrm>
          <a:custGeom>
            <a:avLst/>
            <a:gdLst/>
            <a:ahLst/>
            <a:cxnLst/>
            <a:rect l="l" t="t" r="r" b="b"/>
            <a:pathLst>
              <a:path w="25400" h="10160">
                <a:moveTo>
                  <a:pt x="25036" y="0"/>
                </a:moveTo>
                <a:lnTo>
                  <a:pt x="0" y="9708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379831" y="5393892"/>
            <a:ext cx="1270" cy="22860"/>
          </a:xfrm>
          <a:custGeom>
            <a:avLst/>
            <a:gdLst/>
            <a:ahLst/>
            <a:cxnLst/>
            <a:rect l="l" t="t" r="r" b="b"/>
            <a:pathLst>
              <a:path w="1269" h="22860">
                <a:moveTo>
                  <a:pt x="825" y="0"/>
                </a:moveTo>
                <a:lnTo>
                  <a:pt x="0" y="22372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377351" y="5394712"/>
            <a:ext cx="3810" cy="23495"/>
          </a:xfrm>
          <a:custGeom>
            <a:avLst/>
            <a:gdLst/>
            <a:ahLst/>
            <a:cxnLst/>
            <a:rect l="l" t="t" r="r" b="b"/>
            <a:pathLst>
              <a:path w="3809" h="23495">
                <a:moveTo>
                  <a:pt x="3235" y="23455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354398" y="5401575"/>
            <a:ext cx="30480" cy="15240"/>
          </a:xfrm>
          <a:custGeom>
            <a:avLst/>
            <a:gdLst/>
            <a:ahLst/>
            <a:cxnLst/>
            <a:rect l="l" t="t" r="r" b="b"/>
            <a:pathLst>
              <a:path w="30480" h="15239">
                <a:moveTo>
                  <a:pt x="30002" y="0"/>
                </a:moveTo>
                <a:lnTo>
                  <a:pt x="0" y="15203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361502" y="5387007"/>
            <a:ext cx="4445" cy="32384"/>
          </a:xfrm>
          <a:custGeom>
            <a:avLst/>
            <a:gdLst/>
            <a:ahLst/>
            <a:cxnLst/>
            <a:rect l="l" t="t" r="r" b="b"/>
            <a:pathLst>
              <a:path w="4444" h="32385">
                <a:moveTo>
                  <a:pt x="0" y="32245"/>
                </a:moveTo>
                <a:lnTo>
                  <a:pt x="3983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351530" y="5391254"/>
            <a:ext cx="21590" cy="10795"/>
          </a:xfrm>
          <a:custGeom>
            <a:avLst/>
            <a:gdLst/>
            <a:ahLst/>
            <a:cxnLst/>
            <a:rect l="l" t="t" r="r" b="b"/>
            <a:pathLst>
              <a:path w="21590" h="10795">
                <a:moveTo>
                  <a:pt x="21097" y="10529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355443" y="5382410"/>
            <a:ext cx="22860" cy="13970"/>
          </a:xfrm>
          <a:custGeom>
            <a:avLst/>
            <a:gdLst/>
            <a:ahLst/>
            <a:cxnLst/>
            <a:rect l="l" t="t" r="r" b="b"/>
            <a:pathLst>
              <a:path w="22859" h="13970">
                <a:moveTo>
                  <a:pt x="0" y="13714"/>
                </a:moveTo>
                <a:lnTo>
                  <a:pt x="22514" y="0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372614" y="5367842"/>
            <a:ext cx="2540" cy="21590"/>
          </a:xfrm>
          <a:custGeom>
            <a:avLst/>
            <a:gdLst/>
            <a:ahLst/>
            <a:cxnLst/>
            <a:rect l="l" t="t" r="r" b="b"/>
            <a:pathLst>
              <a:path w="2540" h="21589">
                <a:moveTo>
                  <a:pt x="2380" y="21584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373720" y="5370490"/>
            <a:ext cx="6350" cy="19685"/>
          </a:xfrm>
          <a:custGeom>
            <a:avLst/>
            <a:gdLst/>
            <a:ahLst/>
            <a:cxnLst/>
            <a:rect l="l" t="t" r="r" b="b"/>
            <a:pathLst>
              <a:path w="6350" h="19685">
                <a:moveTo>
                  <a:pt x="0" y="0"/>
                </a:moveTo>
                <a:lnTo>
                  <a:pt x="6209" y="19581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73332" y="5388867"/>
            <a:ext cx="18415" cy="3175"/>
          </a:xfrm>
          <a:custGeom>
            <a:avLst/>
            <a:gdLst/>
            <a:ahLst/>
            <a:cxnLst/>
            <a:rect l="l" t="t" r="r" b="b"/>
            <a:pathLst>
              <a:path w="18415" h="3175">
                <a:moveTo>
                  <a:pt x="0" y="0"/>
                </a:moveTo>
                <a:lnTo>
                  <a:pt x="17997" y="2583"/>
                </a:lnTo>
              </a:path>
            </a:pathLst>
          </a:custGeom>
          <a:ln w="1094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82209" y="5389481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8800" y="0"/>
                </a:moveTo>
                <a:lnTo>
                  <a:pt x="0" y="6851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382061" y="5392567"/>
            <a:ext cx="1270" cy="19685"/>
          </a:xfrm>
          <a:custGeom>
            <a:avLst/>
            <a:gdLst/>
            <a:ahLst/>
            <a:cxnLst/>
            <a:rect l="l" t="t" r="r" b="b"/>
            <a:pathLst>
              <a:path w="1269" h="19685">
                <a:moveTo>
                  <a:pt x="1093" y="0"/>
                </a:moveTo>
                <a:lnTo>
                  <a:pt x="0" y="19537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379468" y="5403184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70">
                <a:moveTo>
                  <a:pt x="1940" y="13692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364215" y="5400273"/>
            <a:ext cx="21590" cy="12700"/>
          </a:xfrm>
          <a:custGeom>
            <a:avLst/>
            <a:gdLst/>
            <a:ahLst/>
            <a:cxnLst/>
            <a:rect l="l" t="t" r="r" b="b"/>
            <a:pathLst>
              <a:path w="21590" h="12700">
                <a:moveTo>
                  <a:pt x="21575" y="0"/>
                </a:moveTo>
                <a:lnTo>
                  <a:pt x="0" y="12215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361904" y="5396102"/>
            <a:ext cx="3175" cy="22225"/>
          </a:xfrm>
          <a:custGeom>
            <a:avLst/>
            <a:gdLst/>
            <a:ahLst/>
            <a:cxnLst/>
            <a:rect l="l" t="t" r="r" b="b"/>
            <a:pathLst>
              <a:path w="3175" h="22225">
                <a:moveTo>
                  <a:pt x="0" y="21660"/>
                </a:moveTo>
                <a:lnTo>
                  <a:pt x="2848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358881" y="5394285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14980" y="6392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356101" y="5382366"/>
            <a:ext cx="19685" cy="11430"/>
          </a:xfrm>
          <a:custGeom>
            <a:avLst/>
            <a:gdLst/>
            <a:ahLst/>
            <a:cxnLst/>
            <a:rect l="l" t="t" r="r" b="b"/>
            <a:pathLst>
              <a:path w="19684" h="11429">
                <a:moveTo>
                  <a:pt x="0" y="11229"/>
                </a:moveTo>
                <a:lnTo>
                  <a:pt x="19226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373975" y="5377123"/>
            <a:ext cx="1270" cy="11430"/>
          </a:xfrm>
          <a:custGeom>
            <a:avLst/>
            <a:gdLst/>
            <a:ahLst/>
            <a:cxnLst/>
            <a:rect l="l" t="t" r="r" b="b"/>
            <a:pathLst>
              <a:path w="1269" h="11429">
                <a:moveTo>
                  <a:pt x="1115" y="11076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422934" y="5460450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367188" y="5435309"/>
            <a:ext cx="15875" cy="20955"/>
          </a:xfrm>
          <a:custGeom>
            <a:avLst/>
            <a:gdLst/>
            <a:ahLst/>
            <a:cxnLst/>
            <a:rect l="l" t="t" r="r" b="b"/>
            <a:pathLst>
              <a:path w="15875" h="20954">
                <a:moveTo>
                  <a:pt x="0" y="0"/>
                </a:moveTo>
                <a:lnTo>
                  <a:pt x="15639" y="20719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373084" y="5450249"/>
            <a:ext cx="25400" cy="9525"/>
          </a:xfrm>
          <a:custGeom>
            <a:avLst/>
            <a:gdLst/>
            <a:ahLst/>
            <a:cxnLst/>
            <a:rect l="l" t="t" r="r" b="b"/>
            <a:pathLst>
              <a:path w="25400" h="9525">
                <a:moveTo>
                  <a:pt x="0" y="0"/>
                </a:moveTo>
                <a:lnTo>
                  <a:pt x="25291" y="9073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381074" y="5448848"/>
            <a:ext cx="14604" cy="20955"/>
          </a:xfrm>
          <a:custGeom>
            <a:avLst/>
            <a:gdLst/>
            <a:ahLst/>
            <a:cxnLst/>
            <a:rect l="l" t="t" r="r" b="b"/>
            <a:pathLst>
              <a:path w="14605" h="20954">
                <a:moveTo>
                  <a:pt x="14057" y="0"/>
                </a:moveTo>
                <a:lnTo>
                  <a:pt x="0" y="20456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376565" y="5459093"/>
            <a:ext cx="10160" cy="22225"/>
          </a:xfrm>
          <a:custGeom>
            <a:avLst/>
            <a:gdLst/>
            <a:ahLst/>
            <a:cxnLst/>
            <a:rect l="l" t="t" r="r" b="b"/>
            <a:pathLst>
              <a:path w="10159" h="22225">
                <a:moveTo>
                  <a:pt x="9564" y="0"/>
                </a:moveTo>
                <a:lnTo>
                  <a:pt x="0" y="21934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367502" y="5454573"/>
            <a:ext cx="12700" cy="27305"/>
          </a:xfrm>
          <a:custGeom>
            <a:avLst/>
            <a:gdLst/>
            <a:ahLst/>
            <a:cxnLst/>
            <a:rect l="l" t="t" r="r" b="b"/>
            <a:pathLst>
              <a:path w="12700" h="27304">
                <a:moveTo>
                  <a:pt x="12239" y="27286"/>
                </a:moveTo>
                <a:lnTo>
                  <a:pt x="0" y="0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364639" y="5458415"/>
            <a:ext cx="7620" cy="21590"/>
          </a:xfrm>
          <a:custGeom>
            <a:avLst/>
            <a:gdLst/>
            <a:ahLst/>
            <a:cxnLst/>
            <a:rect l="l" t="t" r="r" b="b"/>
            <a:pathLst>
              <a:path w="7619" h="21589">
                <a:moveTo>
                  <a:pt x="7235" y="0"/>
                </a:moveTo>
                <a:lnTo>
                  <a:pt x="0" y="21595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363588" y="5457495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1540"/>
                </a:moveTo>
                <a:lnTo>
                  <a:pt x="11457" y="0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356335" y="5454792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19" h="8254">
                <a:moveTo>
                  <a:pt x="20297" y="7661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356201" y="5454627"/>
            <a:ext cx="24765" cy="2540"/>
          </a:xfrm>
          <a:custGeom>
            <a:avLst/>
            <a:gdLst/>
            <a:ahLst/>
            <a:cxnLst/>
            <a:rect l="l" t="t" r="r" b="b"/>
            <a:pathLst>
              <a:path w="24765" h="2539">
                <a:moveTo>
                  <a:pt x="0" y="2178"/>
                </a:moveTo>
                <a:lnTo>
                  <a:pt x="2428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370849" y="5434214"/>
            <a:ext cx="5080" cy="28575"/>
          </a:xfrm>
          <a:custGeom>
            <a:avLst/>
            <a:gdLst/>
            <a:ahLst/>
            <a:cxnLst/>
            <a:rect l="l" t="t" r="r" b="b"/>
            <a:pathLst>
              <a:path w="5080" h="28575">
                <a:moveTo>
                  <a:pt x="0" y="28053"/>
                </a:moveTo>
                <a:lnTo>
                  <a:pt x="4498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368987" y="5433612"/>
            <a:ext cx="13335" cy="17780"/>
          </a:xfrm>
          <a:custGeom>
            <a:avLst/>
            <a:gdLst/>
            <a:ahLst/>
            <a:cxnLst/>
            <a:rect l="l" t="t" r="r" b="b"/>
            <a:pathLst>
              <a:path w="13334" h="17779">
                <a:moveTo>
                  <a:pt x="0" y="0"/>
                </a:moveTo>
                <a:lnTo>
                  <a:pt x="13140" y="17698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374580" y="5448520"/>
            <a:ext cx="17780" cy="5715"/>
          </a:xfrm>
          <a:custGeom>
            <a:avLst/>
            <a:gdLst/>
            <a:ahLst/>
            <a:cxnLst/>
            <a:rect l="l" t="t" r="r" b="b"/>
            <a:pathLst>
              <a:path w="17780" h="5714">
                <a:moveTo>
                  <a:pt x="0" y="0"/>
                </a:moveTo>
                <a:lnTo>
                  <a:pt x="17208" y="5242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384458" y="5447601"/>
            <a:ext cx="12700" cy="18415"/>
          </a:xfrm>
          <a:custGeom>
            <a:avLst/>
            <a:gdLst/>
            <a:ahLst/>
            <a:cxnLst/>
            <a:rect l="l" t="t" r="r" b="b"/>
            <a:pathLst>
              <a:path w="12700" h="18414">
                <a:moveTo>
                  <a:pt x="12202" y="0"/>
                </a:moveTo>
                <a:lnTo>
                  <a:pt x="0" y="18180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379554" y="5458064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8727" y="0"/>
                </a:moveTo>
                <a:lnTo>
                  <a:pt x="0" y="18530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371906" y="5460516"/>
            <a:ext cx="8890" cy="20320"/>
          </a:xfrm>
          <a:custGeom>
            <a:avLst/>
            <a:gdLst/>
            <a:ahLst/>
            <a:cxnLst/>
            <a:rect l="l" t="t" r="r" b="b"/>
            <a:pathLst>
              <a:path w="8890" h="20320">
                <a:moveTo>
                  <a:pt x="8526" y="20270"/>
                </a:moveTo>
                <a:lnTo>
                  <a:pt x="0" y="0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368675" y="5457167"/>
            <a:ext cx="5080" cy="13970"/>
          </a:xfrm>
          <a:custGeom>
            <a:avLst/>
            <a:gdLst/>
            <a:ahLst/>
            <a:cxnLst/>
            <a:rect l="l" t="t" r="r" b="b"/>
            <a:pathLst>
              <a:path w="5080" h="13970">
                <a:moveTo>
                  <a:pt x="4928" y="0"/>
                </a:moveTo>
                <a:lnTo>
                  <a:pt x="0" y="13506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364076" y="5459542"/>
            <a:ext cx="10160" cy="17780"/>
          </a:xfrm>
          <a:custGeom>
            <a:avLst/>
            <a:gdLst/>
            <a:ahLst/>
            <a:cxnLst/>
            <a:rect l="l" t="t" r="r" b="b"/>
            <a:pathLst>
              <a:path w="10159" h="17779">
                <a:moveTo>
                  <a:pt x="0" y="17654"/>
                </a:moveTo>
                <a:lnTo>
                  <a:pt x="9995" y="0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361575" y="5456116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253" y="5417"/>
                </a:moveTo>
                <a:lnTo>
                  <a:pt x="0" y="0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357504" y="5453796"/>
            <a:ext cx="15875" cy="1270"/>
          </a:xfrm>
          <a:custGeom>
            <a:avLst/>
            <a:gdLst/>
            <a:ahLst/>
            <a:cxnLst/>
            <a:rect l="l" t="t" r="r" b="b"/>
            <a:pathLst>
              <a:path w="15875" h="1270">
                <a:moveTo>
                  <a:pt x="0" y="930"/>
                </a:moveTo>
                <a:lnTo>
                  <a:pt x="15793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371971" y="5442544"/>
            <a:ext cx="2540" cy="18415"/>
          </a:xfrm>
          <a:custGeom>
            <a:avLst/>
            <a:gdLst/>
            <a:ahLst/>
            <a:cxnLst/>
            <a:rect l="l" t="t" r="r" b="b"/>
            <a:pathLst>
              <a:path w="2540" h="18414">
                <a:moveTo>
                  <a:pt x="0" y="18311"/>
                </a:moveTo>
                <a:lnTo>
                  <a:pt x="2454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422934" y="552612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371985" y="5502711"/>
            <a:ext cx="2540" cy="26670"/>
          </a:xfrm>
          <a:custGeom>
            <a:avLst/>
            <a:gdLst/>
            <a:ahLst/>
            <a:cxnLst/>
            <a:rect l="l" t="t" r="r" b="b"/>
            <a:pathLst>
              <a:path w="2540" h="26670">
                <a:moveTo>
                  <a:pt x="2431" y="0"/>
                </a:moveTo>
                <a:lnTo>
                  <a:pt x="0" y="26433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362975" y="5516119"/>
            <a:ext cx="37465" cy="12065"/>
          </a:xfrm>
          <a:custGeom>
            <a:avLst/>
            <a:gdLst/>
            <a:ahLst/>
            <a:cxnLst/>
            <a:rect l="l" t="t" r="r" b="b"/>
            <a:pathLst>
              <a:path w="37465" h="12064">
                <a:moveTo>
                  <a:pt x="0" y="11941"/>
                </a:moveTo>
                <a:lnTo>
                  <a:pt x="37072" y="0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380463" y="5512934"/>
            <a:ext cx="15240" cy="19050"/>
          </a:xfrm>
          <a:custGeom>
            <a:avLst/>
            <a:gdLst/>
            <a:ahLst/>
            <a:cxnLst/>
            <a:rect l="l" t="t" r="r" b="b"/>
            <a:pathLst>
              <a:path w="15240" h="19050">
                <a:moveTo>
                  <a:pt x="14668" y="0"/>
                </a:moveTo>
                <a:lnTo>
                  <a:pt x="0" y="1864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384221" y="5520168"/>
            <a:ext cx="3175" cy="26670"/>
          </a:xfrm>
          <a:custGeom>
            <a:avLst/>
            <a:gdLst/>
            <a:ahLst/>
            <a:cxnLst/>
            <a:rect l="l" t="t" r="r" b="b"/>
            <a:pathLst>
              <a:path w="3175" h="26670">
                <a:moveTo>
                  <a:pt x="0" y="0"/>
                </a:moveTo>
                <a:lnTo>
                  <a:pt x="3153" y="2617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369321" y="5526003"/>
            <a:ext cx="20955" cy="19050"/>
          </a:xfrm>
          <a:custGeom>
            <a:avLst/>
            <a:gdLst/>
            <a:ahLst/>
            <a:cxnLst/>
            <a:rect l="l" t="t" r="r" b="b"/>
            <a:pathLst>
              <a:path w="20955" h="19050">
                <a:moveTo>
                  <a:pt x="20500" y="18990"/>
                </a:moveTo>
                <a:lnTo>
                  <a:pt x="0" y="0"/>
                </a:lnTo>
              </a:path>
            </a:pathLst>
          </a:custGeom>
          <a:ln w="1093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355755" y="5523791"/>
            <a:ext cx="24765" cy="24130"/>
          </a:xfrm>
          <a:custGeom>
            <a:avLst/>
            <a:gdLst/>
            <a:ahLst/>
            <a:cxnLst/>
            <a:rect l="l" t="t" r="r" b="b"/>
            <a:pathLst>
              <a:path w="24765" h="24129">
                <a:moveTo>
                  <a:pt x="24301" y="0"/>
                </a:moveTo>
                <a:lnTo>
                  <a:pt x="0" y="24025"/>
                </a:lnTo>
              </a:path>
            </a:pathLst>
          </a:custGeom>
          <a:ln w="1093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356872" y="5519610"/>
            <a:ext cx="17145" cy="31115"/>
          </a:xfrm>
          <a:custGeom>
            <a:avLst/>
            <a:gdLst/>
            <a:ahLst/>
            <a:cxnLst/>
            <a:rect l="l" t="t" r="r" b="b"/>
            <a:pathLst>
              <a:path w="17144" h="31114">
                <a:moveTo>
                  <a:pt x="0" y="30800"/>
                </a:moveTo>
                <a:lnTo>
                  <a:pt x="17058" y="0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355319" y="5512025"/>
            <a:ext cx="20955" cy="17145"/>
          </a:xfrm>
          <a:custGeom>
            <a:avLst/>
            <a:gdLst/>
            <a:ahLst/>
            <a:cxnLst/>
            <a:rect l="l" t="t" r="r" b="b"/>
            <a:pathLst>
              <a:path w="20955" h="17145">
                <a:moveTo>
                  <a:pt x="20706" y="16582"/>
                </a:moveTo>
                <a:lnTo>
                  <a:pt x="0" y="0"/>
                </a:lnTo>
              </a:path>
            </a:pathLst>
          </a:custGeom>
          <a:ln w="1093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359554" y="5513765"/>
            <a:ext cx="13335" cy="16510"/>
          </a:xfrm>
          <a:custGeom>
            <a:avLst/>
            <a:gdLst/>
            <a:ahLst/>
            <a:cxnLst/>
            <a:rect l="l" t="t" r="r" b="b"/>
            <a:pathLst>
              <a:path w="13334" h="16510">
                <a:moveTo>
                  <a:pt x="0" y="0"/>
                </a:moveTo>
                <a:lnTo>
                  <a:pt x="12907" y="16275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367165" y="5500708"/>
            <a:ext cx="9525" cy="34290"/>
          </a:xfrm>
          <a:custGeom>
            <a:avLst/>
            <a:gdLst/>
            <a:ahLst/>
            <a:cxnLst/>
            <a:rect l="l" t="t" r="r" b="b"/>
            <a:pathLst>
              <a:path w="9525" h="34289">
                <a:moveTo>
                  <a:pt x="0" y="34248"/>
                </a:moveTo>
                <a:lnTo>
                  <a:pt x="8963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374871" y="5501397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5" h="22860">
                <a:moveTo>
                  <a:pt x="1545" y="0"/>
                </a:moveTo>
                <a:lnTo>
                  <a:pt x="0" y="22372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364324" y="5517334"/>
            <a:ext cx="27305" cy="9525"/>
          </a:xfrm>
          <a:custGeom>
            <a:avLst/>
            <a:gdLst/>
            <a:ahLst/>
            <a:cxnLst/>
            <a:rect l="l" t="t" r="r" b="b"/>
            <a:pathLst>
              <a:path w="27305" h="9525">
                <a:moveTo>
                  <a:pt x="0" y="9303"/>
                </a:moveTo>
                <a:lnTo>
                  <a:pt x="26939" y="0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386326" y="5511905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4" h="12700">
                <a:moveTo>
                  <a:pt x="10585" y="0"/>
                </a:moveTo>
                <a:lnTo>
                  <a:pt x="0" y="12674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386162" y="5518724"/>
            <a:ext cx="3810" cy="22225"/>
          </a:xfrm>
          <a:custGeom>
            <a:avLst/>
            <a:gdLst/>
            <a:ahLst/>
            <a:cxnLst/>
            <a:rect l="l" t="t" r="r" b="b"/>
            <a:pathLst>
              <a:path w="3809" h="22225">
                <a:moveTo>
                  <a:pt x="0" y="0"/>
                </a:moveTo>
                <a:lnTo>
                  <a:pt x="3211" y="22044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374258" y="5529581"/>
            <a:ext cx="16510" cy="15240"/>
          </a:xfrm>
          <a:custGeom>
            <a:avLst/>
            <a:gdLst/>
            <a:ahLst/>
            <a:cxnLst/>
            <a:rect l="l" t="t" r="r" b="b"/>
            <a:pathLst>
              <a:path w="16509" h="15239">
                <a:moveTo>
                  <a:pt x="16296" y="14721"/>
                </a:moveTo>
                <a:lnTo>
                  <a:pt x="0" y="0"/>
                </a:lnTo>
              </a:path>
            </a:pathLst>
          </a:custGeom>
          <a:ln w="1093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362864" y="5522927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9049" y="0"/>
                </a:moveTo>
                <a:lnTo>
                  <a:pt x="0" y="18070"/>
                </a:lnTo>
              </a:path>
            </a:pathLst>
          </a:custGeom>
          <a:ln w="1093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357350" y="5523255"/>
            <a:ext cx="15240" cy="25400"/>
          </a:xfrm>
          <a:custGeom>
            <a:avLst/>
            <a:gdLst/>
            <a:ahLst/>
            <a:cxnLst/>
            <a:rect l="l" t="t" r="r" b="b"/>
            <a:pathLst>
              <a:path w="15240" h="25400">
                <a:moveTo>
                  <a:pt x="0" y="25294"/>
                </a:moveTo>
                <a:lnTo>
                  <a:pt x="15029" y="0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363872" y="5517739"/>
            <a:ext cx="13335" cy="10160"/>
          </a:xfrm>
          <a:custGeom>
            <a:avLst/>
            <a:gdLst/>
            <a:ahLst/>
            <a:cxnLst/>
            <a:rect l="l" t="t" r="r" b="b"/>
            <a:pathLst>
              <a:path w="13334" h="10160">
                <a:moveTo>
                  <a:pt x="13105" y="10015"/>
                </a:moveTo>
                <a:lnTo>
                  <a:pt x="0" y="0"/>
                </a:lnTo>
              </a:path>
            </a:pathLst>
          </a:custGeom>
          <a:ln w="1093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360963" y="5512365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4" h="12064">
                <a:moveTo>
                  <a:pt x="0" y="0"/>
                </a:moveTo>
                <a:lnTo>
                  <a:pt x="10523" y="11963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367968" y="5508271"/>
            <a:ext cx="6985" cy="25400"/>
          </a:xfrm>
          <a:custGeom>
            <a:avLst/>
            <a:gdLst/>
            <a:ahLst/>
            <a:cxnLst/>
            <a:rect l="l" t="t" r="r" b="b"/>
            <a:pathLst>
              <a:path w="6984" h="25400">
                <a:moveTo>
                  <a:pt x="0" y="25163"/>
                </a:moveTo>
                <a:lnTo>
                  <a:pt x="6905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444783" y="3391771"/>
            <a:ext cx="3851275" cy="1167130"/>
          </a:xfrm>
          <a:custGeom>
            <a:avLst/>
            <a:gdLst/>
            <a:ahLst/>
            <a:cxnLst/>
            <a:rect l="l" t="t" r="r" b="b"/>
            <a:pathLst>
              <a:path w="3851275" h="1167129">
                <a:moveTo>
                  <a:pt x="0" y="1166778"/>
                </a:moveTo>
                <a:lnTo>
                  <a:pt x="0" y="591051"/>
                </a:lnTo>
                <a:lnTo>
                  <a:pt x="426057" y="591051"/>
                </a:lnTo>
                <a:lnTo>
                  <a:pt x="426057" y="0"/>
                </a:lnTo>
                <a:lnTo>
                  <a:pt x="3850900" y="0"/>
                </a:lnTo>
              </a:path>
            </a:pathLst>
          </a:custGeom>
          <a:ln w="1094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412010" y="4558550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40" h="87629">
                <a:moveTo>
                  <a:pt x="32773" y="87563"/>
                </a:moveTo>
                <a:lnTo>
                  <a:pt x="65547" y="0"/>
                </a:lnTo>
                <a:lnTo>
                  <a:pt x="0" y="0"/>
                </a:lnTo>
                <a:lnTo>
                  <a:pt x="32773" y="87563"/>
                </a:lnTo>
                <a:close/>
              </a:path>
            </a:pathLst>
          </a:custGeom>
          <a:ln w="1093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176727" y="4278348"/>
            <a:ext cx="3119120" cy="635000"/>
          </a:xfrm>
          <a:custGeom>
            <a:avLst/>
            <a:gdLst/>
            <a:ahLst/>
            <a:cxnLst/>
            <a:rect l="l" t="t" r="r" b="b"/>
            <a:pathLst>
              <a:path w="3119120" h="635000">
                <a:moveTo>
                  <a:pt x="0" y="280202"/>
                </a:moveTo>
                <a:lnTo>
                  <a:pt x="0" y="0"/>
                </a:lnTo>
                <a:lnTo>
                  <a:pt x="2742059" y="0"/>
                </a:lnTo>
                <a:lnTo>
                  <a:pt x="2742059" y="585578"/>
                </a:lnTo>
                <a:lnTo>
                  <a:pt x="2742059" y="634832"/>
                </a:lnTo>
                <a:lnTo>
                  <a:pt x="3118956" y="634832"/>
                </a:lnTo>
              </a:path>
            </a:pathLst>
          </a:custGeom>
          <a:ln w="1094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143954" y="4558550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32773" y="87563"/>
                </a:moveTo>
                <a:lnTo>
                  <a:pt x="65547" y="0"/>
                </a:lnTo>
                <a:lnTo>
                  <a:pt x="0" y="0"/>
                </a:lnTo>
                <a:lnTo>
                  <a:pt x="32773" y="87563"/>
                </a:lnTo>
                <a:close/>
              </a:path>
            </a:pathLst>
          </a:custGeom>
          <a:ln w="1093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705354" y="3998146"/>
            <a:ext cx="0" cy="461009"/>
          </a:xfrm>
          <a:custGeom>
            <a:avLst/>
            <a:gdLst/>
            <a:ahLst/>
            <a:cxnLst/>
            <a:rect l="l" t="t" r="r" b="b"/>
            <a:pathLst>
              <a:path h="461010">
                <a:moveTo>
                  <a:pt x="0" y="0"/>
                </a:moveTo>
                <a:lnTo>
                  <a:pt x="0" y="460801"/>
                </a:lnTo>
              </a:path>
            </a:pathLst>
          </a:custGeom>
          <a:ln w="1092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667121" y="3910584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32765" y="0"/>
                </a:moveTo>
                <a:lnTo>
                  <a:pt x="0" y="87566"/>
                </a:lnTo>
                <a:lnTo>
                  <a:pt x="65544" y="87566"/>
                </a:lnTo>
                <a:lnTo>
                  <a:pt x="3276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667118" y="3910583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32773" y="0"/>
                </a:moveTo>
                <a:lnTo>
                  <a:pt x="0" y="87563"/>
                </a:lnTo>
                <a:lnTo>
                  <a:pt x="65547" y="87563"/>
                </a:lnTo>
                <a:lnTo>
                  <a:pt x="32773" y="0"/>
                </a:lnTo>
                <a:close/>
              </a:path>
            </a:pathLst>
          </a:custGeom>
          <a:ln w="1093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901995" y="3889786"/>
            <a:ext cx="0" cy="461009"/>
          </a:xfrm>
          <a:custGeom>
            <a:avLst/>
            <a:gdLst/>
            <a:ahLst/>
            <a:cxnLst/>
            <a:rect l="l" t="t" r="r" b="b"/>
            <a:pathLst>
              <a:path h="461010">
                <a:moveTo>
                  <a:pt x="0" y="0"/>
                </a:moveTo>
                <a:lnTo>
                  <a:pt x="0" y="284580"/>
                </a:lnTo>
                <a:lnTo>
                  <a:pt x="0" y="460801"/>
                </a:lnTo>
              </a:path>
            </a:pathLst>
          </a:custGeom>
          <a:ln w="1092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863755" y="4350588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65557" y="0"/>
                </a:moveTo>
                <a:lnTo>
                  <a:pt x="0" y="0"/>
                </a:lnTo>
                <a:lnTo>
                  <a:pt x="32778" y="87566"/>
                </a:lnTo>
                <a:lnTo>
                  <a:pt x="6555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863759" y="4350587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32773" y="87563"/>
                </a:moveTo>
                <a:lnTo>
                  <a:pt x="65547" y="0"/>
                </a:lnTo>
                <a:lnTo>
                  <a:pt x="0" y="0"/>
                </a:lnTo>
                <a:lnTo>
                  <a:pt x="32773" y="87563"/>
                </a:lnTo>
                <a:close/>
              </a:path>
            </a:pathLst>
          </a:custGeom>
          <a:ln w="1093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705354" y="5475774"/>
            <a:ext cx="0" cy="461009"/>
          </a:xfrm>
          <a:custGeom>
            <a:avLst/>
            <a:gdLst/>
            <a:ahLst/>
            <a:cxnLst/>
            <a:rect l="l" t="t" r="r" b="b"/>
            <a:pathLst>
              <a:path h="461010">
                <a:moveTo>
                  <a:pt x="0" y="0"/>
                </a:moveTo>
                <a:lnTo>
                  <a:pt x="0" y="460801"/>
                </a:lnTo>
              </a:path>
            </a:pathLst>
          </a:custGeom>
          <a:ln w="1092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667121" y="5388216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32765" y="0"/>
                </a:moveTo>
                <a:lnTo>
                  <a:pt x="0" y="87566"/>
                </a:lnTo>
                <a:lnTo>
                  <a:pt x="65544" y="87566"/>
                </a:lnTo>
                <a:lnTo>
                  <a:pt x="3276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667118" y="5388211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32773" y="0"/>
                </a:moveTo>
                <a:lnTo>
                  <a:pt x="0" y="87563"/>
                </a:lnTo>
                <a:lnTo>
                  <a:pt x="65547" y="87563"/>
                </a:lnTo>
                <a:lnTo>
                  <a:pt x="32773" y="0"/>
                </a:lnTo>
                <a:close/>
              </a:path>
            </a:pathLst>
          </a:custGeom>
          <a:ln w="1093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901995" y="5367415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62936"/>
                </a:lnTo>
                <a:lnTo>
                  <a:pt x="0" y="471746"/>
                </a:lnTo>
              </a:path>
            </a:pathLst>
          </a:custGeom>
          <a:ln w="1092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863755" y="5839168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65557" y="0"/>
                </a:moveTo>
                <a:lnTo>
                  <a:pt x="0" y="0"/>
                </a:lnTo>
                <a:lnTo>
                  <a:pt x="32778" y="87566"/>
                </a:lnTo>
                <a:lnTo>
                  <a:pt x="6555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863759" y="5839161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32773" y="87563"/>
                </a:moveTo>
                <a:lnTo>
                  <a:pt x="65547" y="0"/>
                </a:lnTo>
                <a:lnTo>
                  <a:pt x="0" y="0"/>
                </a:lnTo>
                <a:lnTo>
                  <a:pt x="32773" y="87563"/>
                </a:lnTo>
                <a:close/>
              </a:path>
            </a:pathLst>
          </a:custGeom>
          <a:ln w="1093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491921" y="4179839"/>
            <a:ext cx="465455" cy="388620"/>
          </a:xfrm>
          <a:custGeom>
            <a:avLst/>
            <a:gdLst/>
            <a:ahLst/>
            <a:cxnLst/>
            <a:rect l="l" t="t" r="r" b="b"/>
            <a:pathLst>
              <a:path w="465454" h="388620">
                <a:moveTo>
                  <a:pt x="465385" y="0"/>
                </a:moveTo>
                <a:lnTo>
                  <a:pt x="0" y="0"/>
                </a:lnTo>
                <a:lnTo>
                  <a:pt x="0" y="388561"/>
                </a:lnTo>
              </a:path>
            </a:pathLst>
          </a:custGeom>
          <a:ln w="1093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957300" y="4141533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29" h="66039">
                <a:moveTo>
                  <a:pt x="0" y="0"/>
                </a:moveTo>
                <a:lnTo>
                  <a:pt x="0" y="65671"/>
                </a:lnTo>
                <a:lnTo>
                  <a:pt x="87401" y="3284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957306" y="4141530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29" h="66039">
                <a:moveTo>
                  <a:pt x="87396" y="32836"/>
                </a:moveTo>
                <a:lnTo>
                  <a:pt x="0" y="0"/>
                </a:lnTo>
                <a:lnTo>
                  <a:pt x="0" y="65672"/>
                </a:lnTo>
                <a:lnTo>
                  <a:pt x="87396" y="32836"/>
                </a:lnTo>
                <a:close/>
              </a:path>
            </a:pathLst>
          </a:custGeom>
          <a:ln w="1093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594612" y="4278348"/>
            <a:ext cx="481965" cy="394335"/>
          </a:xfrm>
          <a:custGeom>
            <a:avLst/>
            <a:gdLst/>
            <a:ahLst/>
            <a:cxnLst/>
            <a:rect l="l" t="t" r="r" b="b"/>
            <a:pathLst>
              <a:path w="481965" h="394335">
                <a:moveTo>
                  <a:pt x="481772" y="0"/>
                </a:moveTo>
                <a:lnTo>
                  <a:pt x="192271" y="0"/>
                </a:lnTo>
                <a:lnTo>
                  <a:pt x="192271" y="191544"/>
                </a:lnTo>
                <a:lnTo>
                  <a:pt x="192271" y="394034"/>
                </a:lnTo>
                <a:lnTo>
                  <a:pt x="0" y="394034"/>
                </a:lnTo>
              </a:path>
            </a:pathLst>
          </a:custGeom>
          <a:ln w="1093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507213" y="4634077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29" h="66039">
                <a:moveTo>
                  <a:pt x="87401" y="0"/>
                </a:moveTo>
                <a:lnTo>
                  <a:pt x="0" y="32842"/>
                </a:lnTo>
                <a:lnTo>
                  <a:pt x="87401" y="65671"/>
                </a:lnTo>
                <a:lnTo>
                  <a:pt x="8740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507215" y="4634073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29" h="66039">
                <a:moveTo>
                  <a:pt x="0" y="32836"/>
                </a:moveTo>
                <a:lnTo>
                  <a:pt x="87396" y="65672"/>
                </a:lnTo>
                <a:lnTo>
                  <a:pt x="87396" y="0"/>
                </a:lnTo>
                <a:lnTo>
                  <a:pt x="0" y="32836"/>
                </a:lnTo>
                <a:close/>
              </a:path>
            </a:pathLst>
          </a:custGeom>
          <a:ln w="1093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376808" y="4786214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746"/>
                </a:lnTo>
              </a:path>
            </a:pathLst>
          </a:custGeom>
          <a:ln w="1092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338568" y="4698656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40" h="87629">
                <a:moveTo>
                  <a:pt x="32778" y="0"/>
                </a:moveTo>
                <a:lnTo>
                  <a:pt x="0" y="87566"/>
                </a:lnTo>
                <a:lnTo>
                  <a:pt x="65544" y="87566"/>
                </a:lnTo>
                <a:lnTo>
                  <a:pt x="3277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338572" y="4698651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40" h="87629">
                <a:moveTo>
                  <a:pt x="32773" y="0"/>
                </a:moveTo>
                <a:lnTo>
                  <a:pt x="0" y="87563"/>
                </a:lnTo>
                <a:lnTo>
                  <a:pt x="65547" y="87563"/>
                </a:lnTo>
                <a:lnTo>
                  <a:pt x="32773" y="0"/>
                </a:lnTo>
                <a:close/>
              </a:path>
            </a:pathLst>
          </a:custGeom>
          <a:ln w="1093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671771" y="4666910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746"/>
                </a:lnTo>
              </a:path>
            </a:pathLst>
          </a:custGeom>
          <a:ln w="1092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633537" y="5138661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40" h="87629">
                <a:moveTo>
                  <a:pt x="65544" y="0"/>
                </a:moveTo>
                <a:lnTo>
                  <a:pt x="0" y="0"/>
                </a:lnTo>
                <a:lnTo>
                  <a:pt x="32765" y="87566"/>
                </a:lnTo>
                <a:lnTo>
                  <a:pt x="6554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633535" y="5138656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40" h="87629">
                <a:moveTo>
                  <a:pt x="32773" y="87563"/>
                </a:moveTo>
                <a:lnTo>
                  <a:pt x="65547" y="0"/>
                </a:lnTo>
                <a:lnTo>
                  <a:pt x="0" y="0"/>
                </a:lnTo>
                <a:lnTo>
                  <a:pt x="32773" y="87563"/>
                </a:lnTo>
                <a:close/>
              </a:path>
            </a:pathLst>
          </a:custGeom>
          <a:ln w="1093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497383" y="4913181"/>
            <a:ext cx="460375" cy="788670"/>
          </a:xfrm>
          <a:custGeom>
            <a:avLst/>
            <a:gdLst/>
            <a:ahLst/>
            <a:cxnLst/>
            <a:rect l="l" t="t" r="r" b="b"/>
            <a:pathLst>
              <a:path w="460375" h="788670">
                <a:moveTo>
                  <a:pt x="459923" y="788068"/>
                </a:moveTo>
                <a:lnTo>
                  <a:pt x="387821" y="788068"/>
                </a:lnTo>
                <a:lnTo>
                  <a:pt x="387821" y="344779"/>
                </a:lnTo>
                <a:lnTo>
                  <a:pt x="387821" y="0"/>
                </a:lnTo>
                <a:lnTo>
                  <a:pt x="0" y="0"/>
                </a:lnTo>
              </a:path>
            </a:pathLst>
          </a:custGeom>
          <a:ln w="1092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957300" y="5668416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29" h="66039">
                <a:moveTo>
                  <a:pt x="0" y="0"/>
                </a:moveTo>
                <a:lnTo>
                  <a:pt x="0" y="65671"/>
                </a:lnTo>
                <a:lnTo>
                  <a:pt x="87401" y="3284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957306" y="5668413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29" h="66039">
                <a:moveTo>
                  <a:pt x="87396" y="32836"/>
                </a:moveTo>
                <a:lnTo>
                  <a:pt x="0" y="0"/>
                </a:lnTo>
                <a:lnTo>
                  <a:pt x="0" y="65672"/>
                </a:lnTo>
                <a:lnTo>
                  <a:pt x="87396" y="32836"/>
                </a:lnTo>
                <a:close/>
              </a:path>
            </a:pathLst>
          </a:custGeom>
          <a:ln w="1093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594612" y="5066416"/>
            <a:ext cx="471170" cy="887094"/>
          </a:xfrm>
          <a:custGeom>
            <a:avLst/>
            <a:gdLst/>
            <a:ahLst/>
            <a:cxnLst/>
            <a:rect l="l" t="t" r="r" b="b"/>
            <a:pathLst>
              <a:path w="471170" h="887095">
                <a:moveTo>
                  <a:pt x="0" y="0"/>
                </a:moveTo>
                <a:lnTo>
                  <a:pt x="192271" y="0"/>
                </a:lnTo>
                <a:lnTo>
                  <a:pt x="192271" y="886576"/>
                </a:lnTo>
                <a:lnTo>
                  <a:pt x="470847" y="886576"/>
                </a:lnTo>
              </a:path>
            </a:pathLst>
          </a:custGeom>
          <a:ln w="1092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507213" y="5028120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29" h="66039">
                <a:moveTo>
                  <a:pt x="87401" y="0"/>
                </a:moveTo>
                <a:lnTo>
                  <a:pt x="0" y="32829"/>
                </a:lnTo>
                <a:lnTo>
                  <a:pt x="87401" y="65671"/>
                </a:lnTo>
                <a:lnTo>
                  <a:pt x="8740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507215" y="5028107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29" h="66039">
                <a:moveTo>
                  <a:pt x="0" y="32836"/>
                </a:moveTo>
                <a:lnTo>
                  <a:pt x="87396" y="65672"/>
                </a:lnTo>
                <a:lnTo>
                  <a:pt x="87396" y="0"/>
                </a:lnTo>
                <a:lnTo>
                  <a:pt x="0" y="32836"/>
                </a:lnTo>
                <a:close/>
              </a:path>
            </a:pathLst>
          </a:custGeom>
          <a:ln w="1093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89311" y="2800720"/>
            <a:ext cx="6882765" cy="2660015"/>
          </a:xfrm>
          <a:custGeom>
            <a:avLst/>
            <a:gdLst/>
            <a:ahLst/>
            <a:cxnLst/>
            <a:rect l="l" t="t" r="r" b="b"/>
            <a:pathLst>
              <a:path w="6882765" h="2660015">
                <a:moveTo>
                  <a:pt x="6882460" y="968667"/>
                </a:moveTo>
                <a:lnTo>
                  <a:pt x="6882460" y="0"/>
                </a:lnTo>
                <a:lnTo>
                  <a:pt x="0" y="0"/>
                </a:lnTo>
                <a:lnTo>
                  <a:pt x="0" y="2659730"/>
                </a:lnTo>
                <a:lnTo>
                  <a:pt x="427149" y="2659730"/>
                </a:lnTo>
              </a:path>
            </a:pathLst>
          </a:custGeom>
          <a:ln w="1094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216460" y="5422141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30" h="66039">
                <a:moveTo>
                  <a:pt x="87396" y="32836"/>
                </a:moveTo>
                <a:lnTo>
                  <a:pt x="0" y="0"/>
                </a:lnTo>
                <a:lnTo>
                  <a:pt x="0" y="65672"/>
                </a:lnTo>
                <a:lnTo>
                  <a:pt x="87396" y="32836"/>
                </a:lnTo>
                <a:close/>
              </a:path>
            </a:pathLst>
          </a:custGeom>
          <a:ln w="1093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394126" y="3982822"/>
            <a:ext cx="3508375" cy="1953895"/>
          </a:xfrm>
          <a:custGeom>
            <a:avLst/>
            <a:gdLst/>
            <a:ahLst/>
            <a:cxnLst/>
            <a:rect l="l" t="t" r="r" b="b"/>
            <a:pathLst>
              <a:path w="3508375" h="1953895">
                <a:moveTo>
                  <a:pt x="3507869" y="1953752"/>
                </a:moveTo>
                <a:lnTo>
                  <a:pt x="3507869" y="0"/>
                </a:lnTo>
                <a:lnTo>
                  <a:pt x="1923811" y="0"/>
                </a:lnTo>
                <a:lnTo>
                  <a:pt x="580093" y="0"/>
                </a:lnTo>
                <a:lnTo>
                  <a:pt x="580093" y="1477628"/>
                </a:lnTo>
                <a:lnTo>
                  <a:pt x="0" y="1477628"/>
                </a:lnTo>
              </a:path>
            </a:pathLst>
          </a:custGeom>
          <a:ln w="1094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306729" y="5422141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30" h="66039">
                <a:moveTo>
                  <a:pt x="0" y="32836"/>
                </a:moveTo>
                <a:lnTo>
                  <a:pt x="87396" y="65672"/>
                </a:lnTo>
                <a:lnTo>
                  <a:pt x="87396" y="0"/>
                </a:lnTo>
                <a:lnTo>
                  <a:pt x="0" y="32836"/>
                </a:lnTo>
                <a:close/>
              </a:path>
            </a:pathLst>
          </a:custGeom>
          <a:ln w="1093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662055" y="2609176"/>
            <a:ext cx="492125" cy="4334510"/>
          </a:xfrm>
          <a:custGeom>
            <a:avLst/>
            <a:gdLst/>
            <a:ahLst/>
            <a:cxnLst/>
            <a:rect l="l" t="t" r="r" b="b"/>
            <a:pathLst>
              <a:path w="492125" h="4334509">
                <a:moveTo>
                  <a:pt x="393280" y="0"/>
                </a:moveTo>
                <a:lnTo>
                  <a:pt x="98323" y="0"/>
                </a:lnTo>
                <a:lnTo>
                  <a:pt x="60050" y="7741"/>
                </a:lnTo>
                <a:lnTo>
                  <a:pt x="28797" y="28854"/>
                </a:lnTo>
                <a:lnTo>
                  <a:pt x="7726" y="60168"/>
                </a:lnTo>
                <a:lnTo>
                  <a:pt x="0" y="98513"/>
                </a:lnTo>
                <a:lnTo>
                  <a:pt x="0" y="4235869"/>
                </a:lnTo>
                <a:lnTo>
                  <a:pt x="7726" y="4274214"/>
                </a:lnTo>
                <a:lnTo>
                  <a:pt x="28797" y="4305528"/>
                </a:lnTo>
                <a:lnTo>
                  <a:pt x="60050" y="4326641"/>
                </a:lnTo>
                <a:lnTo>
                  <a:pt x="98323" y="4334383"/>
                </a:lnTo>
                <a:lnTo>
                  <a:pt x="393280" y="4334383"/>
                </a:lnTo>
                <a:lnTo>
                  <a:pt x="431553" y="4326641"/>
                </a:lnTo>
                <a:lnTo>
                  <a:pt x="462807" y="4305528"/>
                </a:lnTo>
                <a:lnTo>
                  <a:pt x="483877" y="4274214"/>
                </a:lnTo>
                <a:lnTo>
                  <a:pt x="491604" y="4235869"/>
                </a:lnTo>
                <a:lnTo>
                  <a:pt x="491604" y="98513"/>
                </a:lnTo>
                <a:lnTo>
                  <a:pt x="483877" y="60168"/>
                </a:lnTo>
                <a:lnTo>
                  <a:pt x="462807" y="28854"/>
                </a:lnTo>
                <a:lnTo>
                  <a:pt x="431553" y="7741"/>
                </a:lnTo>
                <a:lnTo>
                  <a:pt x="393280" y="0"/>
                </a:lnTo>
                <a:close/>
              </a:path>
            </a:pathLst>
          </a:custGeom>
          <a:solidFill>
            <a:srgbClr val="FFFFFF">
              <a:alpha val="5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662060" y="2609176"/>
            <a:ext cx="492125" cy="4334510"/>
          </a:xfrm>
          <a:custGeom>
            <a:avLst/>
            <a:gdLst/>
            <a:ahLst/>
            <a:cxnLst/>
            <a:rect l="l" t="t" r="r" b="b"/>
            <a:pathLst>
              <a:path w="492125" h="4334509">
                <a:moveTo>
                  <a:pt x="98320" y="0"/>
                </a:moveTo>
                <a:lnTo>
                  <a:pt x="393283" y="0"/>
                </a:lnTo>
                <a:lnTo>
                  <a:pt x="431556" y="7740"/>
                </a:lnTo>
                <a:lnTo>
                  <a:pt x="462808" y="28850"/>
                </a:lnTo>
                <a:lnTo>
                  <a:pt x="483878" y="60162"/>
                </a:lnTo>
                <a:lnTo>
                  <a:pt x="491604" y="98508"/>
                </a:lnTo>
                <a:lnTo>
                  <a:pt x="491604" y="4235867"/>
                </a:lnTo>
                <a:lnTo>
                  <a:pt x="483878" y="4274213"/>
                </a:lnTo>
                <a:lnTo>
                  <a:pt x="462808" y="4305524"/>
                </a:lnTo>
                <a:lnTo>
                  <a:pt x="431556" y="4326635"/>
                </a:lnTo>
                <a:lnTo>
                  <a:pt x="393283" y="4334375"/>
                </a:lnTo>
                <a:lnTo>
                  <a:pt x="98320" y="4334375"/>
                </a:lnTo>
                <a:lnTo>
                  <a:pt x="60047" y="4326635"/>
                </a:lnTo>
                <a:lnTo>
                  <a:pt x="28795" y="4305524"/>
                </a:lnTo>
                <a:lnTo>
                  <a:pt x="7725" y="4274213"/>
                </a:lnTo>
                <a:lnTo>
                  <a:pt x="0" y="4235867"/>
                </a:lnTo>
                <a:lnTo>
                  <a:pt x="0" y="98508"/>
                </a:lnTo>
                <a:lnTo>
                  <a:pt x="7725" y="60162"/>
                </a:lnTo>
                <a:lnTo>
                  <a:pt x="28795" y="28850"/>
                </a:lnTo>
                <a:lnTo>
                  <a:pt x="60047" y="7740"/>
                </a:lnTo>
                <a:lnTo>
                  <a:pt x="98320" y="0"/>
                </a:lnTo>
                <a:close/>
              </a:path>
            </a:pathLst>
          </a:custGeom>
          <a:ln w="2184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 txBox="1"/>
          <p:nvPr/>
        </p:nvSpPr>
        <p:spPr>
          <a:xfrm>
            <a:off x="4536508" y="7045745"/>
            <a:ext cx="6610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50" spc="25" dirty="0">
                <a:solidFill>
                  <a:srgbClr val="797979"/>
                </a:solidFill>
                <a:latin typeface="Calibri"/>
                <a:cs typeface="Calibri"/>
              </a:rPr>
              <a:t>API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350" spc="45" dirty="0">
                <a:solidFill>
                  <a:srgbClr val="797979"/>
                </a:solidFill>
                <a:latin typeface="Calibri"/>
                <a:cs typeface="Calibri"/>
              </a:rPr>
              <a:t>G</a:t>
            </a:r>
            <a:r>
              <a:rPr sz="1350" spc="5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350" spc="-10" dirty="0">
                <a:solidFill>
                  <a:srgbClr val="797979"/>
                </a:solidFill>
                <a:latin typeface="Calibri"/>
                <a:cs typeface="Calibri"/>
              </a:rPr>
              <a:t>t</a:t>
            </a:r>
            <a:r>
              <a:rPr sz="1350" spc="25" dirty="0">
                <a:solidFill>
                  <a:srgbClr val="797979"/>
                </a:solidFill>
                <a:latin typeface="Calibri"/>
                <a:cs typeface="Calibri"/>
              </a:rPr>
              <a:t>ew</a:t>
            </a:r>
            <a:r>
              <a:rPr sz="135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350" spc="35" dirty="0">
                <a:solidFill>
                  <a:srgbClr val="797979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3143549" y="2598230"/>
            <a:ext cx="0" cy="4432935"/>
          </a:xfrm>
          <a:custGeom>
            <a:avLst/>
            <a:gdLst/>
            <a:ahLst/>
            <a:cxnLst/>
            <a:rect l="l" t="t" r="r" b="b"/>
            <a:pathLst>
              <a:path h="4432934">
                <a:moveTo>
                  <a:pt x="0" y="0"/>
                </a:moveTo>
                <a:lnTo>
                  <a:pt x="0" y="3546307"/>
                </a:lnTo>
                <a:lnTo>
                  <a:pt x="0" y="4235867"/>
                </a:lnTo>
                <a:lnTo>
                  <a:pt x="0" y="4432884"/>
                </a:lnTo>
              </a:path>
            </a:pathLst>
          </a:custGeom>
          <a:ln w="21849">
            <a:solidFill>
              <a:srgbClr val="00549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 txBox="1"/>
          <p:nvPr/>
        </p:nvSpPr>
        <p:spPr>
          <a:xfrm>
            <a:off x="2827666" y="7144253"/>
            <a:ext cx="610235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>
                <a:solidFill>
                  <a:srgbClr val="005493"/>
                </a:solidFill>
                <a:latin typeface="Calibri"/>
                <a:cs typeface="Calibri"/>
              </a:rPr>
              <a:t>Internet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1589478" y="6498476"/>
            <a:ext cx="47561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" dirty="0">
                <a:solidFill>
                  <a:srgbClr val="909090"/>
                </a:solidFill>
                <a:latin typeface="Arial"/>
                <a:cs typeface="Arial"/>
              </a:rPr>
              <a:t>Client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6" name="object 366"/>
          <p:cNvSpPr/>
          <p:nvPr/>
        </p:nvSpPr>
        <p:spPr>
          <a:xfrm>
            <a:off x="3536835" y="2598242"/>
            <a:ext cx="983615" cy="1970405"/>
          </a:xfrm>
          <a:custGeom>
            <a:avLst/>
            <a:gdLst/>
            <a:ahLst/>
            <a:cxnLst/>
            <a:rect l="l" t="t" r="r" b="b"/>
            <a:pathLst>
              <a:path w="983614" h="1970404">
                <a:moveTo>
                  <a:pt x="884885" y="0"/>
                </a:moveTo>
                <a:lnTo>
                  <a:pt x="98310" y="0"/>
                </a:lnTo>
                <a:lnTo>
                  <a:pt x="60045" y="7739"/>
                </a:lnTo>
                <a:lnTo>
                  <a:pt x="28795" y="28848"/>
                </a:lnTo>
                <a:lnTo>
                  <a:pt x="7726" y="60157"/>
                </a:lnTo>
                <a:lnTo>
                  <a:pt x="0" y="98501"/>
                </a:lnTo>
                <a:lnTo>
                  <a:pt x="0" y="1871662"/>
                </a:lnTo>
                <a:lnTo>
                  <a:pt x="7726" y="1910000"/>
                </a:lnTo>
                <a:lnTo>
                  <a:pt x="28795" y="1941310"/>
                </a:lnTo>
                <a:lnTo>
                  <a:pt x="60045" y="1962422"/>
                </a:lnTo>
                <a:lnTo>
                  <a:pt x="98310" y="1970163"/>
                </a:lnTo>
                <a:lnTo>
                  <a:pt x="884885" y="1970163"/>
                </a:lnTo>
                <a:lnTo>
                  <a:pt x="923158" y="1962422"/>
                </a:lnTo>
                <a:lnTo>
                  <a:pt x="954411" y="1941310"/>
                </a:lnTo>
                <a:lnTo>
                  <a:pt x="975482" y="1910000"/>
                </a:lnTo>
                <a:lnTo>
                  <a:pt x="983208" y="1871662"/>
                </a:lnTo>
                <a:lnTo>
                  <a:pt x="983208" y="98501"/>
                </a:lnTo>
                <a:lnTo>
                  <a:pt x="975482" y="60157"/>
                </a:lnTo>
                <a:lnTo>
                  <a:pt x="954411" y="28848"/>
                </a:lnTo>
                <a:lnTo>
                  <a:pt x="923158" y="7739"/>
                </a:lnTo>
                <a:lnTo>
                  <a:pt x="884885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536832" y="2598230"/>
            <a:ext cx="983615" cy="1970405"/>
          </a:xfrm>
          <a:custGeom>
            <a:avLst/>
            <a:gdLst/>
            <a:ahLst/>
            <a:cxnLst/>
            <a:rect l="l" t="t" r="r" b="b"/>
            <a:pathLst>
              <a:path w="983614" h="1970404">
                <a:moveTo>
                  <a:pt x="98320" y="0"/>
                </a:moveTo>
                <a:lnTo>
                  <a:pt x="884887" y="0"/>
                </a:lnTo>
                <a:lnTo>
                  <a:pt x="923160" y="7740"/>
                </a:lnTo>
                <a:lnTo>
                  <a:pt x="954412" y="28850"/>
                </a:lnTo>
                <a:lnTo>
                  <a:pt x="975482" y="60162"/>
                </a:lnTo>
                <a:lnTo>
                  <a:pt x="983208" y="98508"/>
                </a:lnTo>
                <a:lnTo>
                  <a:pt x="983208" y="1871662"/>
                </a:lnTo>
                <a:lnTo>
                  <a:pt x="975482" y="1910008"/>
                </a:lnTo>
                <a:lnTo>
                  <a:pt x="954412" y="1941320"/>
                </a:lnTo>
                <a:lnTo>
                  <a:pt x="923160" y="1962430"/>
                </a:lnTo>
                <a:lnTo>
                  <a:pt x="884887" y="1970170"/>
                </a:lnTo>
                <a:lnTo>
                  <a:pt x="98320" y="1970170"/>
                </a:lnTo>
                <a:lnTo>
                  <a:pt x="60047" y="1962430"/>
                </a:lnTo>
                <a:lnTo>
                  <a:pt x="28795" y="1941320"/>
                </a:lnTo>
                <a:lnTo>
                  <a:pt x="7725" y="1910008"/>
                </a:lnTo>
                <a:lnTo>
                  <a:pt x="0" y="1871662"/>
                </a:lnTo>
                <a:lnTo>
                  <a:pt x="0" y="98508"/>
                </a:lnTo>
                <a:lnTo>
                  <a:pt x="7725" y="60162"/>
                </a:lnTo>
                <a:lnTo>
                  <a:pt x="28795" y="28850"/>
                </a:lnTo>
                <a:lnTo>
                  <a:pt x="60047" y="7740"/>
                </a:lnTo>
                <a:lnTo>
                  <a:pt x="98320" y="0"/>
                </a:lnTo>
                <a:close/>
              </a:path>
            </a:pathLst>
          </a:custGeom>
          <a:ln w="2185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/>
          <p:nvPr/>
        </p:nvSpPr>
        <p:spPr>
          <a:xfrm>
            <a:off x="3658900" y="3335249"/>
            <a:ext cx="73914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60" dirty="0">
                <a:solidFill>
                  <a:srgbClr val="797979"/>
                </a:solidFill>
                <a:latin typeface="Calibri"/>
                <a:cs typeface="Calibri"/>
              </a:rPr>
              <a:t>Shopping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3731527" y="3543212"/>
            <a:ext cx="59436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30" dirty="0">
                <a:solidFill>
                  <a:srgbClr val="797979"/>
                </a:solidFill>
                <a:latin typeface="Calibri"/>
                <a:cs typeface="Calibri"/>
              </a:rPr>
              <a:t>w</a:t>
            </a:r>
            <a:r>
              <a:rPr sz="1350" spc="25" dirty="0">
                <a:solidFill>
                  <a:srgbClr val="797979"/>
                </a:solidFill>
                <a:latin typeface="Calibri"/>
                <a:cs typeface="Calibri"/>
              </a:rPr>
              <a:t>ebsi</a:t>
            </a:r>
            <a:r>
              <a:rPr sz="1350" spc="10" dirty="0">
                <a:solidFill>
                  <a:srgbClr val="797979"/>
                </a:solidFill>
                <a:latin typeface="Calibri"/>
                <a:cs typeface="Calibri"/>
              </a:rPr>
              <a:t>t</a:t>
            </a:r>
            <a:r>
              <a:rPr sz="1350" spc="15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5306605" y="4469904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4" h="887095">
                <a:moveTo>
                  <a:pt x="1081531" y="0"/>
                </a:moveTo>
                <a:lnTo>
                  <a:pt x="98323" y="0"/>
                </a:lnTo>
                <a:lnTo>
                  <a:pt x="60050" y="7739"/>
                </a:lnTo>
                <a:lnTo>
                  <a:pt x="28797" y="28848"/>
                </a:lnTo>
                <a:lnTo>
                  <a:pt x="7726" y="60157"/>
                </a:lnTo>
                <a:lnTo>
                  <a:pt x="0" y="98501"/>
                </a:lnTo>
                <a:lnTo>
                  <a:pt x="0" y="788060"/>
                </a:lnTo>
                <a:lnTo>
                  <a:pt x="7726" y="826406"/>
                </a:lnTo>
                <a:lnTo>
                  <a:pt x="28797" y="857719"/>
                </a:lnTo>
                <a:lnTo>
                  <a:pt x="60050" y="878832"/>
                </a:lnTo>
                <a:lnTo>
                  <a:pt x="98323" y="886574"/>
                </a:lnTo>
                <a:lnTo>
                  <a:pt x="1081531" y="886574"/>
                </a:lnTo>
                <a:lnTo>
                  <a:pt x="1119805" y="878832"/>
                </a:lnTo>
                <a:lnTo>
                  <a:pt x="1151058" y="857719"/>
                </a:lnTo>
                <a:lnTo>
                  <a:pt x="1172129" y="826406"/>
                </a:lnTo>
                <a:lnTo>
                  <a:pt x="1179855" y="788060"/>
                </a:lnTo>
                <a:lnTo>
                  <a:pt x="1179855" y="98501"/>
                </a:lnTo>
                <a:lnTo>
                  <a:pt x="1172129" y="60157"/>
                </a:lnTo>
                <a:lnTo>
                  <a:pt x="1151058" y="28848"/>
                </a:lnTo>
                <a:lnTo>
                  <a:pt x="1119805" y="7739"/>
                </a:lnTo>
                <a:lnTo>
                  <a:pt x="1081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306608" y="4469892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4" h="887095">
                <a:moveTo>
                  <a:pt x="98320" y="0"/>
                </a:moveTo>
                <a:lnTo>
                  <a:pt x="1081529" y="0"/>
                </a:lnTo>
                <a:lnTo>
                  <a:pt x="1119802" y="7740"/>
                </a:lnTo>
                <a:lnTo>
                  <a:pt x="1151054" y="28850"/>
                </a:lnTo>
                <a:lnTo>
                  <a:pt x="1172124" y="60162"/>
                </a:lnTo>
                <a:lnTo>
                  <a:pt x="1179850" y="98508"/>
                </a:lnTo>
                <a:lnTo>
                  <a:pt x="1179850" y="788068"/>
                </a:lnTo>
                <a:lnTo>
                  <a:pt x="1172124" y="826414"/>
                </a:lnTo>
                <a:lnTo>
                  <a:pt x="1151054" y="857726"/>
                </a:lnTo>
                <a:lnTo>
                  <a:pt x="1119802" y="878836"/>
                </a:lnTo>
                <a:lnTo>
                  <a:pt x="1081529" y="886576"/>
                </a:lnTo>
                <a:lnTo>
                  <a:pt x="98320" y="886576"/>
                </a:lnTo>
                <a:lnTo>
                  <a:pt x="60047" y="878836"/>
                </a:lnTo>
                <a:lnTo>
                  <a:pt x="28795" y="857726"/>
                </a:lnTo>
                <a:lnTo>
                  <a:pt x="7725" y="826414"/>
                </a:lnTo>
                <a:lnTo>
                  <a:pt x="0" y="788068"/>
                </a:lnTo>
                <a:lnTo>
                  <a:pt x="0" y="98508"/>
                </a:lnTo>
                <a:lnTo>
                  <a:pt x="7725" y="60162"/>
                </a:lnTo>
                <a:lnTo>
                  <a:pt x="28795" y="28850"/>
                </a:lnTo>
                <a:lnTo>
                  <a:pt x="60047" y="7740"/>
                </a:lnTo>
                <a:lnTo>
                  <a:pt x="98320" y="0"/>
                </a:lnTo>
                <a:close/>
              </a:path>
            </a:pathLst>
          </a:custGeom>
          <a:ln w="2187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 txBox="1"/>
          <p:nvPr/>
        </p:nvSpPr>
        <p:spPr>
          <a:xfrm>
            <a:off x="5620770" y="4662854"/>
            <a:ext cx="55181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415">
              <a:lnSpc>
                <a:spcPct val="101099"/>
              </a:lnSpc>
            </a:pPr>
            <a:r>
              <a:rPr sz="1350" spc="15" dirty="0">
                <a:solidFill>
                  <a:srgbClr val="797979"/>
                </a:solidFill>
                <a:latin typeface="Calibri"/>
                <a:cs typeface="Calibri"/>
              </a:rPr>
              <a:t>Orders  </a:t>
            </a:r>
            <a:r>
              <a:rPr sz="1350" spc="60" dirty="0">
                <a:solidFill>
                  <a:srgbClr val="797979"/>
                </a:solidFill>
                <a:latin typeface="Calibri"/>
                <a:cs typeface="Calibri"/>
              </a:rPr>
              <a:t>S</a:t>
            </a:r>
            <a:r>
              <a:rPr sz="1350" spc="-5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r>
              <a:rPr sz="1350" spc="25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350" spc="30" dirty="0">
                <a:solidFill>
                  <a:srgbClr val="797979"/>
                </a:solidFill>
                <a:latin typeface="Calibri"/>
                <a:cs typeface="Calibri"/>
              </a:rPr>
              <a:t>vic</a:t>
            </a:r>
            <a:r>
              <a:rPr sz="1350" spc="15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73" name="object 373"/>
          <p:cNvSpPr/>
          <p:nvPr/>
        </p:nvSpPr>
        <p:spPr>
          <a:xfrm>
            <a:off x="6295275" y="5159463"/>
            <a:ext cx="295275" cy="295910"/>
          </a:xfrm>
          <a:custGeom>
            <a:avLst/>
            <a:gdLst/>
            <a:ahLst/>
            <a:cxnLst/>
            <a:rect l="l" t="t" r="r" b="b"/>
            <a:pathLst>
              <a:path w="295275" h="295910">
                <a:moveTo>
                  <a:pt x="142024" y="0"/>
                </a:moveTo>
                <a:lnTo>
                  <a:pt x="85483" y="2322"/>
                </a:lnTo>
                <a:lnTo>
                  <a:pt x="40479" y="8656"/>
                </a:lnTo>
                <a:lnTo>
                  <a:pt x="10741" y="18050"/>
                </a:lnTo>
                <a:lnTo>
                  <a:pt x="0" y="29552"/>
                </a:lnTo>
                <a:lnTo>
                  <a:pt x="0" y="265963"/>
                </a:lnTo>
                <a:lnTo>
                  <a:pt x="10741" y="277465"/>
                </a:lnTo>
                <a:lnTo>
                  <a:pt x="40479" y="286859"/>
                </a:lnTo>
                <a:lnTo>
                  <a:pt x="85483" y="293193"/>
                </a:lnTo>
                <a:lnTo>
                  <a:pt x="142024" y="295516"/>
                </a:lnTo>
                <a:lnTo>
                  <a:pt x="200263" y="293193"/>
                </a:lnTo>
                <a:lnTo>
                  <a:pt x="249018" y="286859"/>
                </a:lnTo>
                <a:lnTo>
                  <a:pt x="282509" y="277465"/>
                </a:lnTo>
                <a:lnTo>
                  <a:pt x="294957" y="265963"/>
                </a:lnTo>
                <a:lnTo>
                  <a:pt x="294957" y="29552"/>
                </a:lnTo>
                <a:lnTo>
                  <a:pt x="282509" y="18050"/>
                </a:lnTo>
                <a:lnTo>
                  <a:pt x="249018" y="8656"/>
                </a:lnTo>
                <a:lnTo>
                  <a:pt x="200263" y="2322"/>
                </a:lnTo>
                <a:lnTo>
                  <a:pt x="142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289817" y="5159452"/>
            <a:ext cx="300990" cy="295910"/>
          </a:xfrm>
          <a:custGeom>
            <a:avLst/>
            <a:gdLst/>
            <a:ahLst/>
            <a:cxnLst/>
            <a:rect l="l" t="t" r="r" b="b"/>
            <a:pathLst>
              <a:path w="300990" h="295910">
                <a:moveTo>
                  <a:pt x="5462" y="265973"/>
                </a:moveTo>
                <a:lnTo>
                  <a:pt x="5462" y="29552"/>
                </a:lnTo>
                <a:lnTo>
                  <a:pt x="16204" y="18054"/>
                </a:lnTo>
                <a:lnTo>
                  <a:pt x="45943" y="8660"/>
                </a:lnTo>
                <a:lnTo>
                  <a:pt x="90946" y="2324"/>
                </a:lnTo>
                <a:lnTo>
                  <a:pt x="147481" y="0"/>
                </a:lnTo>
                <a:lnTo>
                  <a:pt x="205723" y="2324"/>
                </a:lnTo>
                <a:lnTo>
                  <a:pt x="254481" y="8660"/>
                </a:lnTo>
                <a:lnTo>
                  <a:pt x="287975" y="18054"/>
                </a:lnTo>
                <a:lnTo>
                  <a:pt x="300424" y="29552"/>
                </a:lnTo>
                <a:lnTo>
                  <a:pt x="300424" y="265973"/>
                </a:lnTo>
                <a:lnTo>
                  <a:pt x="287975" y="277470"/>
                </a:lnTo>
                <a:lnTo>
                  <a:pt x="254481" y="286865"/>
                </a:lnTo>
                <a:lnTo>
                  <a:pt x="205723" y="293201"/>
                </a:lnTo>
                <a:lnTo>
                  <a:pt x="147481" y="295525"/>
                </a:lnTo>
                <a:lnTo>
                  <a:pt x="90092" y="293201"/>
                </a:lnTo>
                <a:lnTo>
                  <a:pt x="43212" y="286865"/>
                </a:lnTo>
                <a:lnTo>
                  <a:pt x="11595" y="277470"/>
                </a:lnTo>
                <a:lnTo>
                  <a:pt x="0" y="265973"/>
                </a:lnTo>
              </a:path>
            </a:pathLst>
          </a:custGeom>
          <a:ln w="10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289817" y="5189005"/>
            <a:ext cx="295275" cy="29845"/>
          </a:xfrm>
          <a:custGeom>
            <a:avLst/>
            <a:gdLst/>
            <a:ahLst/>
            <a:cxnLst/>
            <a:rect l="l" t="t" r="r" b="b"/>
            <a:pathLst>
              <a:path w="295275" h="29845">
                <a:moveTo>
                  <a:pt x="0" y="0"/>
                </a:moveTo>
                <a:lnTo>
                  <a:pt x="11595" y="11497"/>
                </a:lnTo>
                <a:lnTo>
                  <a:pt x="43212" y="20892"/>
                </a:lnTo>
                <a:lnTo>
                  <a:pt x="90092" y="27228"/>
                </a:lnTo>
                <a:lnTo>
                  <a:pt x="147481" y="29552"/>
                </a:lnTo>
                <a:lnTo>
                  <a:pt x="204869" y="27228"/>
                </a:lnTo>
                <a:lnTo>
                  <a:pt x="251750" y="20892"/>
                </a:lnTo>
                <a:lnTo>
                  <a:pt x="283366" y="11497"/>
                </a:lnTo>
                <a:lnTo>
                  <a:pt x="294962" y="0"/>
                </a:lnTo>
              </a:path>
            </a:pathLst>
          </a:custGeom>
          <a:ln w="10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536835" y="4666919"/>
            <a:ext cx="983615" cy="1871980"/>
          </a:xfrm>
          <a:custGeom>
            <a:avLst/>
            <a:gdLst/>
            <a:ahLst/>
            <a:cxnLst/>
            <a:rect l="l" t="t" r="r" b="b"/>
            <a:pathLst>
              <a:path w="983614" h="1871979">
                <a:moveTo>
                  <a:pt x="884885" y="0"/>
                </a:moveTo>
                <a:lnTo>
                  <a:pt x="98310" y="0"/>
                </a:lnTo>
                <a:lnTo>
                  <a:pt x="60045" y="7739"/>
                </a:lnTo>
                <a:lnTo>
                  <a:pt x="28795" y="28848"/>
                </a:lnTo>
                <a:lnTo>
                  <a:pt x="7726" y="60157"/>
                </a:lnTo>
                <a:lnTo>
                  <a:pt x="0" y="98501"/>
                </a:lnTo>
                <a:lnTo>
                  <a:pt x="0" y="1773148"/>
                </a:lnTo>
                <a:lnTo>
                  <a:pt x="7726" y="1811494"/>
                </a:lnTo>
                <a:lnTo>
                  <a:pt x="28795" y="1842808"/>
                </a:lnTo>
                <a:lnTo>
                  <a:pt x="60045" y="1863920"/>
                </a:lnTo>
                <a:lnTo>
                  <a:pt x="98310" y="1871662"/>
                </a:lnTo>
                <a:lnTo>
                  <a:pt x="884885" y="1871662"/>
                </a:lnTo>
                <a:lnTo>
                  <a:pt x="923158" y="1863920"/>
                </a:lnTo>
                <a:lnTo>
                  <a:pt x="954411" y="1842808"/>
                </a:lnTo>
                <a:lnTo>
                  <a:pt x="975482" y="1811494"/>
                </a:lnTo>
                <a:lnTo>
                  <a:pt x="983208" y="1773148"/>
                </a:lnTo>
                <a:lnTo>
                  <a:pt x="983208" y="98501"/>
                </a:lnTo>
                <a:lnTo>
                  <a:pt x="975482" y="60157"/>
                </a:lnTo>
                <a:lnTo>
                  <a:pt x="954411" y="28848"/>
                </a:lnTo>
                <a:lnTo>
                  <a:pt x="923158" y="7739"/>
                </a:lnTo>
                <a:lnTo>
                  <a:pt x="884885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536832" y="4666910"/>
            <a:ext cx="983615" cy="1871980"/>
          </a:xfrm>
          <a:custGeom>
            <a:avLst/>
            <a:gdLst/>
            <a:ahLst/>
            <a:cxnLst/>
            <a:rect l="l" t="t" r="r" b="b"/>
            <a:pathLst>
              <a:path w="983614" h="1871979">
                <a:moveTo>
                  <a:pt x="98320" y="0"/>
                </a:moveTo>
                <a:lnTo>
                  <a:pt x="884887" y="0"/>
                </a:lnTo>
                <a:lnTo>
                  <a:pt x="923160" y="7740"/>
                </a:lnTo>
                <a:lnTo>
                  <a:pt x="954412" y="28850"/>
                </a:lnTo>
                <a:lnTo>
                  <a:pt x="975482" y="60162"/>
                </a:lnTo>
                <a:lnTo>
                  <a:pt x="983208" y="98508"/>
                </a:lnTo>
                <a:lnTo>
                  <a:pt x="983208" y="1773153"/>
                </a:lnTo>
                <a:lnTo>
                  <a:pt x="975482" y="1811499"/>
                </a:lnTo>
                <a:lnTo>
                  <a:pt x="954412" y="1842811"/>
                </a:lnTo>
                <a:lnTo>
                  <a:pt x="923160" y="1863921"/>
                </a:lnTo>
                <a:lnTo>
                  <a:pt x="884887" y="1871662"/>
                </a:lnTo>
                <a:lnTo>
                  <a:pt x="98320" y="1871662"/>
                </a:lnTo>
                <a:lnTo>
                  <a:pt x="60047" y="1863921"/>
                </a:lnTo>
                <a:lnTo>
                  <a:pt x="28795" y="1842811"/>
                </a:lnTo>
                <a:lnTo>
                  <a:pt x="7725" y="1811499"/>
                </a:lnTo>
                <a:lnTo>
                  <a:pt x="0" y="1773153"/>
                </a:lnTo>
                <a:lnTo>
                  <a:pt x="0" y="98508"/>
                </a:lnTo>
                <a:lnTo>
                  <a:pt x="7725" y="60162"/>
                </a:lnTo>
                <a:lnTo>
                  <a:pt x="28795" y="28850"/>
                </a:lnTo>
                <a:lnTo>
                  <a:pt x="60047" y="7740"/>
                </a:lnTo>
                <a:lnTo>
                  <a:pt x="98320" y="0"/>
                </a:lnTo>
                <a:close/>
              </a:path>
            </a:pathLst>
          </a:custGeom>
          <a:ln w="2185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/>
          <p:nvPr/>
        </p:nvSpPr>
        <p:spPr>
          <a:xfrm>
            <a:off x="3717456" y="5248432"/>
            <a:ext cx="622300" cy="63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875" algn="just">
              <a:lnSpc>
                <a:spcPct val="101099"/>
              </a:lnSpc>
            </a:pPr>
            <a:r>
              <a:rPr sz="1350" spc="15" dirty="0">
                <a:solidFill>
                  <a:srgbClr val="797979"/>
                </a:solidFill>
                <a:latin typeface="Calibri"/>
                <a:cs typeface="Calibri"/>
              </a:rPr>
              <a:t>Internal  </a:t>
            </a:r>
            <a:r>
              <a:rPr sz="1350" spc="45" dirty="0">
                <a:solidFill>
                  <a:srgbClr val="797979"/>
                </a:solidFill>
                <a:latin typeface="Calibri"/>
                <a:cs typeface="Calibri"/>
              </a:rPr>
              <a:t>Suppo</a:t>
            </a:r>
            <a:r>
              <a:rPr sz="1350" spc="60" dirty="0">
                <a:solidFill>
                  <a:srgbClr val="797979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797979"/>
                </a:solidFill>
                <a:latin typeface="Calibri"/>
                <a:cs typeface="Calibri"/>
              </a:rPr>
              <a:t>t  </a:t>
            </a:r>
            <a:r>
              <a:rPr sz="1350" spc="20" dirty="0">
                <a:solidFill>
                  <a:srgbClr val="797979"/>
                </a:solidFill>
                <a:latin typeface="Calibri"/>
                <a:cs typeface="Calibri"/>
              </a:rPr>
              <a:t>website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858</Words>
  <Application>Microsoft Macintosh PowerPoint</Application>
  <PresentationFormat>Custom</PresentationFormat>
  <Paragraphs>310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Lucida Sans</vt:lpstr>
      <vt:lpstr>Meiryo UI</vt:lpstr>
      <vt:lpstr>Nirmala UI Semilight</vt:lpstr>
      <vt:lpstr>Times New Roman</vt:lpstr>
      <vt:lpstr>Office Theme</vt:lpstr>
      <vt:lpstr>Microservices</vt:lpstr>
      <vt:lpstr>Microservices: What is a Service?</vt:lpstr>
      <vt:lpstr>Microservices: What is a Service?</vt:lpstr>
      <vt:lpstr>Microservices: Introduction</vt:lpstr>
      <vt:lpstr>Microservices: Introduction</vt:lpstr>
      <vt:lpstr>Microservices</vt:lpstr>
      <vt:lpstr>Microservices: The Monolithic</vt:lpstr>
      <vt:lpstr>Microservices: The Monolithic</vt:lpstr>
      <vt:lpstr>Emergence of Microservices : Why Now?</vt:lpstr>
      <vt:lpstr>Emergence of Microservices : Benefits</vt:lpstr>
      <vt:lpstr>Microservices Design Principles: Introduction</vt:lpstr>
      <vt:lpstr>Microservices Design Principles: High Cohesion</vt:lpstr>
      <vt:lpstr>Microservices Design Principles: Autonomous</vt:lpstr>
      <vt:lpstr>Design Principles: Business Domain Centric</vt:lpstr>
      <vt:lpstr>Microservices Design Principles: Resilience</vt:lpstr>
      <vt:lpstr>Microservices Design Principles: Observable</vt:lpstr>
      <vt:lpstr>Microservices Design Principles: Automation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m1-slides</dc:title>
  <cp:lastModifiedBy>pradeep k</cp:lastModifiedBy>
  <cp:revision>3</cp:revision>
  <dcterms:created xsi:type="dcterms:W3CDTF">2016-05-22T16:03:32Z</dcterms:created>
  <dcterms:modified xsi:type="dcterms:W3CDTF">2016-05-22T16:08:16Z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2015-10-04T00:00:00Z</vt:filetime>
  </property>
  <property fmtid="{D5CDD505-2E9C-101B-9397-08002B2CF9AE}" pid="3" name="Creator">
    <vt:lpwstr>Keynote</vt:lpwstr>
  </property>
  <property fmtid="{D5CDD505-2E9C-101B-9397-08002B2CF9AE}" pid="4" name="LastSaved">
    <vt:filetime>2016-05-22T00:00:00Z</vt:filetime>
  </property>
</Properties>
</file>