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97E5-51EE-4065-BC74-C96F5C4C3370}" type="datetimeFigureOut">
              <a:rPr lang="en-US" smtClean="0"/>
              <a:t>12/24/2012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B9D8-13F9-45E5-B689-E46F5166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B9D8-13F9-45E5-B689-E46F5166A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2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12" Type="http://schemas.openxmlformats.org/officeDocument/2006/relationships/slide" Target="slide3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9.xml"/><Relationship Id="rId5" Type="http://schemas.openxmlformats.org/officeDocument/2006/relationships/slide" Target="slide23.xml"/><Relationship Id="rId10" Type="http://schemas.openxmlformats.org/officeDocument/2006/relationships/slide" Target="slide28.xml"/><Relationship Id="rId4" Type="http://schemas.openxmlformats.org/officeDocument/2006/relationships/slide" Target="slide22.xml"/><Relationship Id="rId9" Type="http://schemas.openxmlformats.org/officeDocument/2006/relationships/slide" Target="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5122" name="Picture 2" descr="C:\Projects\DesignPatterns\DesignPatterns\Images\singlet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7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dirty="0" smtClean="0"/>
              <a:t>Patterns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68117"/>
              </p:ext>
            </p:extLst>
          </p:nvPr>
        </p:nvGraphicFramePr>
        <p:xfrm>
          <a:off x="914400" y="2286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Decorater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Flyweight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78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pic>
        <p:nvPicPr>
          <p:cNvPr id="6146" name="Picture 2" descr="C:\Projects\DesignPatterns\DesignPatterns\Images\adapt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629400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7170" name="Picture 2" descr="C:\Projects\DesignPatterns\DesignPatterns\Images\bridg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1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endParaRPr lang="en-US" dirty="0"/>
          </a:p>
        </p:txBody>
      </p:sp>
      <p:pic>
        <p:nvPicPr>
          <p:cNvPr id="8194" name="Picture 2" descr="C:\Projects\DesignPatterns\DesignPatterns\Images\composit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676401"/>
            <a:ext cx="6629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8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pic>
        <p:nvPicPr>
          <p:cNvPr id="9218" name="Picture 2" descr="C:\Projects\DesignPatterns\DesignPatterns\Images\decorato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1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pic>
        <p:nvPicPr>
          <p:cNvPr id="10242" name="Picture 2" descr="C:\Projects\DesignPatterns\DesignPatterns\Images\facad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7315200" cy="34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6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endParaRPr lang="en-US" dirty="0"/>
          </a:p>
        </p:txBody>
      </p:sp>
      <p:pic>
        <p:nvPicPr>
          <p:cNvPr id="11266" name="Picture 2" descr="C:\Projects\DesignPatterns\DesignPatterns\Images\flyweigh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172200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6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12290" name="Picture 2" descr="C:\Projects\DesignPatterns\DesignPatterns\Images\proxy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447800"/>
            <a:ext cx="7010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4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25709"/>
              </p:ext>
            </p:extLst>
          </p:nvPr>
        </p:nvGraphicFramePr>
        <p:xfrm>
          <a:off x="990600" y="21336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Chain of Responsibilities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2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hlinkClick r:id="rId2" action="ppaction://hlinksldjump"/>
              </a:rPr>
              <a:t>Abstract Factory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Creates </a:t>
            </a:r>
            <a:r>
              <a:rPr lang="en-US" dirty="0"/>
              <a:t>an instance of several families of classes </a:t>
            </a:r>
          </a:p>
          <a:p>
            <a:r>
              <a:rPr lang="en-US" dirty="0"/>
              <a:t>  </a:t>
            </a:r>
            <a:r>
              <a:rPr lang="en-US" dirty="0">
                <a:hlinkClick r:id="rId3" action="ppaction://hlinksldjump"/>
              </a:rPr>
              <a:t>Builder</a:t>
            </a: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Separates </a:t>
            </a:r>
            <a:r>
              <a:rPr lang="en-US" dirty="0"/>
              <a:t>object construction from its representation </a:t>
            </a:r>
          </a:p>
          <a:p>
            <a:r>
              <a:rPr lang="en-US" dirty="0"/>
              <a:t>  </a:t>
            </a:r>
            <a:r>
              <a:rPr lang="en-US" dirty="0">
                <a:hlinkClick r:id="rId4" action="ppaction://hlinksldjump"/>
              </a:rPr>
              <a:t>Factory Method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Creates </a:t>
            </a:r>
            <a:r>
              <a:rPr lang="en-US" dirty="0"/>
              <a:t>an instance of several derived classes </a:t>
            </a:r>
          </a:p>
          <a:p>
            <a:r>
              <a:rPr lang="en-US" dirty="0"/>
              <a:t>  </a:t>
            </a:r>
            <a:r>
              <a:rPr lang="en-US" dirty="0">
                <a:hlinkClick r:id="rId5" action="ppaction://hlinksldjump"/>
              </a:rPr>
              <a:t>Prototype</a:t>
            </a: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fully initialized instance to be copied or cloned </a:t>
            </a:r>
          </a:p>
          <a:p>
            <a:r>
              <a:rPr lang="en-US" dirty="0"/>
              <a:t>  </a:t>
            </a:r>
            <a:r>
              <a:rPr lang="en-US" dirty="0">
                <a:hlinkClick r:id="rId6" action="ppaction://hlinksldjump"/>
              </a:rPr>
              <a:t>Singleton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class of which only a single instance can exist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Responsibilities</a:t>
            </a:r>
            <a:endParaRPr lang="en-US" dirty="0"/>
          </a:p>
        </p:txBody>
      </p:sp>
      <p:pic>
        <p:nvPicPr>
          <p:cNvPr id="1026" name="Picture 2" descr="C:\Projects\DesignPatterns\DesignPatterns\Images\chai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7999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5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pic>
        <p:nvPicPr>
          <p:cNvPr id="11266" name="Picture 2" descr="C:\Projects\DesignPatterns\DesignPatterns\Images\command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4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pic>
        <p:nvPicPr>
          <p:cNvPr id="10242" name="Picture 2" descr="C:\Projects\DesignPatterns\DesignPatterns\Images\interpret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400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1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pic>
        <p:nvPicPr>
          <p:cNvPr id="9218" name="Picture 2" descr="C:\Projects\DesignPatterns\DesignPatterns\Images\iterato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40079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8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Projects\DesignPatterns\DesignPatterns\Images\media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172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8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Projects\DesignPatterns\DesignPatterns\Images\meme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624839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9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6146" name="Picture 2" descr="C:\Projects\DesignPatterns\DesignPatterns\Images\observ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00800" cy="37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9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5122" name="Picture 2" descr="C:\Projects\DesignPatterns\DesignPatterns\Images\stat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629399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6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4098" name="Picture 2" descr="C:\Projects\DesignPatterns\DesignPatterns\Images\strategy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676400"/>
            <a:ext cx="61722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59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Projects\DesignPatterns\DesignPatterns\Images\templa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1"/>
            <a:ext cx="579119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 </a:t>
            </a:r>
            <a:r>
              <a:rPr lang="en-US" dirty="0">
                <a:hlinkClick r:id="rId2" action="ppaction://hlinksldjump"/>
              </a:rPr>
              <a:t>Adapter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Match </a:t>
            </a:r>
            <a:r>
              <a:rPr lang="en-US" dirty="0"/>
              <a:t>interfaces of different classes </a:t>
            </a:r>
          </a:p>
          <a:p>
            <a:r>
              <a:rPr lang="en-US" dirty="0"/>
              <a:t>  </a:t>
            </a:r>
            <a:r>
              <a:rPr lang="en-US" dirty="0">
                <a:hlinkClick r:id="rId3" action="ppaction://hlinksldjump"/>
              </a:rPr>
              <a:t>Bridge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smtClean="0"/>
              <a:t>	Separates </a:t>
            </a:r>
            <a:r>
              <a:rPr lang="en-US" dirty="0"/>
              <a:t>an object’s interface from its implementation </a:t>
            </a:r>
          </a:p>
          <a:p>
            <a:r>
              <a:rPr lang="en-US" dirty="0"/>
              <a:t>  </a:t>
            </a:r>
            <a:r>
              <a:rPr lang="en-US" dirty="0">
                <a:hlinkClick r:id="rId4" action="ppaction://hlinksldjump"/>
              </a:rPr>
              <a:t>Composite</a:t>
            </a: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tree structure of simple and composite objects </a:t>
            </a:r>
          </a:p>
          <a:p>
            <a:r>
              <a:rPr lang="en-US" dirty="0"/>
              <a:t>  </a:t>
            </a:r>
            <a:r>
              <a:rPr lang="en-US" dirty="0">
                <a:hlinkClick r:id="rId5" action="ppaction://hlinksldjump"/>
              </a:rPr>
              <a:t>Decorator</a:t>
            </a: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</a:t>
            </a:r>
            <a:r>
              <a:rPr lang="en-US" dirty="0"/>
              <a:t>responsibilities to objects dynamically </a:t>
            </a:r>
          </a:p>
          <a:p>
            <a:r>
              <a:rPr lang="en-US" dirty="0"/>
              <a:t>  </a:t>
            </a:r>
            <a:r>
              <a:rPr lang="en-US" dirty="0">
                <a:hlinkClick r:id="rId6" action="ppaction://hlinksldjump"/>
              </a:rPr>
              <a:t>Facade</a:t>
            </a: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single class that represents an entire subsystem </a:t>
            </a:r>
          </a:p>
          <a:p>
            <a:r>
              <a:rPr lang="en-US" dirty="0"/>
              <a:t>  </a:t>
            </a:r>
            <a:r>
              <a:rPr lang="en-US" dirty="0">
                <a:hlinkClick r:id="rId7" action="ppaction://hlinksldjump"/>
              </a:rPr>
              <a:t>Flyweight 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fine-grained instance used for efficient sharing </a:t>
            </a:r>
          </a:p>
          <a:p>
            <a:r>
              <a:rPr lang="en-US" dirty="0"/>
              <a:t>  </a:t>
            </a:r>
            <a:r>
              <a:rPr lang="en-US" dirty="0">
                <a:hlinkClick r:id="rId8" action="ppaction://hlinksldjump"/>
              </a:rPr>
              <a:t>Proxy</a:t>
            </a: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 </a:t>
            </a:r>
            <a:r>
              <a:rPr lang="en-US" dirty="0"/>
              <a:t>object representing another object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Visitior</a:t>
            </a:r>
            <a:endParaRPr lang="en-US" dirty="0"/>
          </a:p>
        </p:txBody>
      </p:sp>
      <p:pic>
        <p:nvPicPr>
          <p:cNvPr id="2050" name="Picture 2" descr="C:\Projects\DesignPatterns\DesignPatterns\Images\visito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858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  </a:t>
            </a:r>
            <a:r>
              <a:rPr lang="en-US" dirty="0">
                <a:hlinkClick r:id="rId2" action="ppaction://hlinksldjump"/>
              </a:rPr>
              <a:t>Chain of </a:t>
            </a:r>
            <a:r>
              <a:rPr lang="en-US" dirty="0" err="1" smtClean="0">
                <a:hlinkClick r:id="rId2" action="ppaction://hlinksldjump"/>
              </a:rPr>
              <a:t>Responsibilites</a:t>
            </a:r>
            <a:r>
              <a:rPr lang="en-US" dirty="0" smtClean="0">
                <a:hlinkClick r:id="rId2" action="ppaction://hlinksldjump"/>
              </a:rPr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way of passing a request between a chain of objects </a:t>
            </a:r>
          </a:p>
          <a:p>
            <a:r>
              <a:rPr lang="en-US" dirty="0"/>
              <a:t>  </a:t>
            </a:r>
            <a:r>
              <a:rPr lang="en-US" dirty="0">
                <a:hlinkClick r:id="rId3" action="ppaction://hlinksldjump"/>
              </a:rPr>
              <a:t>Command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Encapsulate </a:t>
            </a:r>
            <a:r>
              <a:rPr lang="en-US" dirty="0"/>
              <a:t>a command request as an object </a:t>
            </a:r>
          </a:p>
          <a:p>
            <a:r>
              <a:rPr lang="en-US" dirty="0"/>
              <a:t>  </a:t>
            </a:r>
            <a:r>
              <a:rPr lang="en-US" dirty="0">
                <a:hlinkClick r:id="rId4" action="ppaction://hlinksldjump"/>
              </a:rPr>
              <a:t>Interpreter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way to include language elements in a program </a:t>
            </a:r>
          </a:p>
          <a:p>
            <a:r>
              <a:rPr lang="en-US" dirty="0"/>
              <a:t>  </a:t>
            </a:r>
            <a:r>
              <a:rPr lang="en-US" dirty="0">
                <a:hlinkClick r:id="rId5" action="ppaction://hlinksldjump"/>
              </a:rPr>
              <a:t>Iterator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Sequentially </a:t>
            </a:r>
            <a:r>
              <a:rPr lang="en-US" dirty="0"/>
              <a:t>access the elements of a collection </a:t>
            </a:r>
          </a:p>
          <a:p>
            <a:r>
              <a:rPr lang="en-US" dirty="0"/>
              <a:t>  </a:t>
            </a:r>
            <a:r>
              <a:rPr lang="en-US" dirty="0">
                <a:hlinkClick r:id="rId6" action="ppaction://hlinksldjump"/>
              </a:rPr>
              <a:t>Mediator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Defines </a:t>
            </a:r>
            <a:r>
              <a:rPr lang="en-US" dirty="0"/>
              <a:t>simplified communication between classes </a:t>
            </a:r>
          </a:p>
          <a:p>
            <a:r>
              <a:rPr lang="en-US" dirty="0"/>
              <a:t>  </a:t>
            </a:r>
            <a:r>
              <a:rPr lang="en-US" dirty="0">
                <a:hlinkClick r:id="rId7" action="ppaction://hlinksldjump"/>
              </a:rPr>
              <a:t>Memento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Capture </a:t>
            </a:r>
            <a:r>
              <a:rPr lang="en-US" dirty="0"/>
              <a:t>and restore an object's internal state </a:t>
            </a:r>
          </a:p>
          <a:p>
            <a:r>
              <a:rPr lang="en-US" dirty="0"/>
              <a:t>  </a:t>
            </a:r>
            <a:r>
              <a:rPr lang="en-US" dirty="0">
                <a:hlinkClick r:id="rId8" action="ppaction://hlinksldjump"/>
              </a:rPr>
              <a:t>Observer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A way of notifying change to a number of classes </a:t>
            </a:r>
          </a:p>
          <a:p>
            <a:r>
              <a:rPr lang="en-US" dirty="0"/>
              <a:t>  </a:t>
            </a:r>
            <a:r>
              <a:rPr lang="en-US" dirty="0">
                <a:hlinkClick r:id="rId9" action="ppaction://hlinksldjump"/>
              </a:rPr>
              <a:t>State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Alter </a:t>
            </a:r>
            <a:r>
              <a:rPr lang="en-US" dirty="0"/>
              <a:t>an object's behavior when its state changes </a:t>
            </a:r>
          </a:p>
          <a:p>
            <a:r>
              <a:rPr lang="en-US" dirty="0"/>
              <a:t>  </a:t>
            </a:r>
            <a:r>
              <a:rPr lang="en-US" dirty="0">
                <a:hlinkClick r:id="rId10" action="ppaction://hlinksldjump"/>
              </a:rPr>
              <a:t>Strategy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Encapsulates an algorithm inside a class </a:t>
            </a:r>
          </a:p>
          <a:p>
            <a:r>
              <a:rPr lang="en-US" dirty="0"/>
              <a:t>  </a:t>
            </a:r>
            <a:r>
              <a:rPr lang="en-US" dirty="0">
                <a:hlinkClick r:id="rId11" action="ppaction://hlinksldjump"/>
              </a:rPr>
              <a:t>Template Method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Defer </a:t>
            </a:r>
            <a:r>
              <a:rPr lang="en-US" dirty="0"/>
              <a:t>the exact steps of an algorithm to a subclass </a:t>
            </a:r>
          </a:p>
          <a:p>
            <a:r>
              <a:rPr lang="en-US" dirty="0"/>
              <a:t>  </a:t>
            </a:r>
            <a:r>
              <a:rPr lang="en-US" dirty="0">
                <a:hlinkClick r:id="rId12" action="ppaction://hlinksldjump"/>
              </a:rPr>
              <a:t>Visitor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Defines </a:t>
            </a:r>
            <a:r>
              <a:rPr lang="en-US" dirty="0"/>
              <a:t>a new operation to a class without change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dirty="0" smtClean="0"/>
              <a:t>Patterns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27007"/>
              </p:ext>
            </p:extLst>
          </p:nvPr>
        </p:nvGraphicFramePr>
        <p:xfrm>
          <a:off x="990600" y="2590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2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AbstractFactory</a:t>
            </a:r>
            <a:endParaRPr lang="en-US" dirty="0"/>
          </a:p>
        </p:txBody>
      </p:sp>
      <p:pic>
        <p:nvPicPr>
          <p:cNvPr id="1026" name="Picture 2" descr="C:\Projects\DesignPatterns\DesignPatterns\Images\abstrac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143000"/>
            <a:ext cx="7848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pic>
        <p:nvPicPr>
          <p:cNvPr id="2050" name="Picture 2" descr="C:\Projects\DesignPatterns\DesignPatterns\Images\build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086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3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Projects\DesignPatterns\DesignPatterns\Images\fac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54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098" name="Picture 2" descr="C:\Projects\DesignPatterns\DesignPatterns\Images\prototyp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924799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5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104</Words>
  <Application>Microsoft Office PowerPoint</Application>
  <PresentationFormat>On-screen Show (4:3)</PresentationFormat>
  <Paragraphs>131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Patterns</vt:lpstr>
      <vt:lpstr>Creational Patterns</vt:lpstr>
      <vt:lpstr>Structural Patterns</vt:lpstr>
      <vt:lpstr>Behavioral Patterns</vt:lpstr>
      <vt:lpstr>PowerPoint Presentation</vt:lpstr>
      <vt:lpstr>AbstractFactory</vt:lpstr>
      <vt:lpstr>Builder</vt:lpstr>
      <vt:lpstr>Factory</vt:lpstr>
      <vt:lpstr>Prototype</vt:lpstr>
      <vt:lpstr>Singleton</vt:lpstr>
      <vt:lpstr>PowerPoint Presentation</vt:lpstr>
      <vt:lpstr>Adapter</vt:lpstr>
      <vt:lpstr>Bridge</vt:lpstr>
      <vt:lpstr>Composite</vt:lpstr>
      <vt:lpstr>Decorator</vt:lpstr>
      <vt:lpstr>Facade</vt:lpstr>
      <vt:lpstr>Flyweight</vt:lpstr>
      <vt:lpstr>Proxy</vt:lpstr>
      <vt:lpstr>PowerPoint Presentation</vt:lpstr>
      <vt:lpstr>Chain of Responsibilities</vt:lpstr>
      <vt:lpstr>Command</vt:lpstr>
      <vt:lpstr>Interpreter</vt:lpstr>
      <vt:lpstr>Iterator</vt:lpstr>
      <vt:lpstr>Mediator</vt:lpstr>
      <vt:lpstr>Memento</vt:lpstr>
      <vt:lpstr>Observer</vt:lpstr>
      <vt:lpstr>State</vt:lpstr>
      <vt:lpstr>Strategy</vt:lpstr>
      <vt:lpstr>Template</vt:lpstr>
      <vt:lpstr>Visitior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VR, Anup</dc:creator>
  <cp:lastModifiedBy>VR, Anup</cp:lastModifiedBy>
  <cp:revision>8</cp:revision>
  <dcterms:created xsi:type="dcterms:W3CDTF">2006-08-16T00:00:00Z</dcterms:created>
  <dcterms:modified xsi:type="dcterms:W3CDTF">2012-12-24T07:46:47Z</dcterms:modified>
</cp:coreProperties>
</file>