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0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6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7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04F17E4-6E51-441F-A270-1C9662CC723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4778E24-90DD-4FE1-B743-2C9A3B44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and unique form of end user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chat bot?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Bot is an application that will answer reoccurring IT related questions instantly to diminish the number of incoming calls to the IT Helpdesk.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Helpdesk has too many general question calls coming in.</a:t>
            </a:r>
            <a:endParaRPr lang="en-US" dirty="0" smtClean="0"/>
          </a:p>
          <a:p>
            <a:r>
              <a:rPr lang="en-US" dirty="0" smtClean="0"/>
              <a:t>Many of those general questions could be answered quickly without the help of IT Helpdesk.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5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more training to employees to diminish the general questions they have.</a:t>
            </a:r>
            <a:endParaRPr lang="en-US" dirty="0" smtClean="0"/>
          </a:p>
          <a:p>
            <a:r>
              <a:rPr lang="en-US" dirty="0" smtClean="0"/>
              <a:t>FAQ Page</a:t>
            </a:r>
            <a:endParaRPr lang="en-US" dirty="0" smtClean="0"/>
          </a:p>
          <a:p>
            <a:r>
              <a:rPr lang="en-US" dirty="0" smtClean="0"/>
              <a:t>Automated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2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Open chat bot</a:t>
            </a:r>
          </a:p>
          <a:p>
            <a:r>
              <a:rPr lang="en-US" dirty="0"/>
              <a:t>2</a:t>
            </a:r>
            <a:r>
              <a:rPr lang="en-US" dirty="0" smtClean="0"/>
              <a:t>. User enter question</a:t>
            </a:r>
          </a:p>
          <a:p>
            <a:r>
              <a:rPr lang="en-US" dirty="0"/>
              <a:t>3</a:t>
            </a:r>
            <a:r>
              <a:rPr lang="en-US" dirty="0" smtClean="0"/>
              <a:t>. Chat Bot searches through lines of text to find keywords associated with question.  </a:t>
            </a:r>
          </a:p>
          <a:p>
            <a:r>
              <a:rPr lang="en-US" dirty="0"/>
              <a:t>4</a:t>
            </a:r>
            <a:r>
              <a:rPr lang="en-US" dirty="0" smtClean="0"/>
              <a:t>. If determined to be general question, displays answer.  If not, relays question to IT Helpdesk Support personnel.</a:t>
            </a:r>
          </a:p>
        </p:txBody>
      </p:sp>
    </p:spTree>
    <p:extLst>
      <p:ext uri="{BB962C8B-B14F-4D97-AF65-F5344CB8AC3E}">
        <p14:creationId xmlns:p14="http://schemas.microsoft.com/office/powerpoint/2010/main" val="20799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implementing Chat Bot, IT support will not have to waste their valuable time on general support questions.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can get a quick answer that would help them solve the problem without getting IT Support involved. </a:t>
            </a:r>
            <a:endParaRPr lang="en-US" dirty="0" smtClean="0"/>
          </a:p>
          <a:p>
            <a:r>
              <a:rPr lang="en-US" dirty="0" smtClean="0"/>
              <a:t>A learning experience for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171</TotalTime>
  <Words>191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Chat bot</vt:lpstr>
      <vt:lpstr>What is chat bot?</vt:lpstr>
      <vt:lpstr>Problem</vt:lpstr>
      <vt:lpstr>Solutions</vt:lpstr>
      <vt:lpstr>Our Solution</vt:lpstr>
      <vt:lpstr>How it works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</dc:title>
  <dc:creator>Joseph Liu</dc:creator>
  <cp:lastModifiedBy>Elyse Candell</cp:lastModifiedBy>
  <cp:revision>6</cp:revision>
  <dcterms:created xsi:type="dcterms:W3CDTF">2016-09-14T15:57:20Z</dcterms:created>
  <dcterms:modified xsi:type="dcterms:W3CDTF">2016-09-14T18:59:40Z</dcterms:modified>
</cp:coreProperties>
</file>