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48"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5B75E1-6023-4237-ACFB-782E66DD712D}"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2934631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5B75E1-6023-4237-ACFB-782E66DD712D}"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302094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85B75E1-6023-4237-ACFB-782E66DD712D}" type="datetimeFigureOut">
              <a:rPr lang="en-US" smtClean="0"/>
              <a:t>9/14/2016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8576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5B75E1-6023-4237-ACFB-782E66DD712D}"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191137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85B75E1-6023-4237-ACFB-782E66DD712D}" type="datetimeFigureOut">
              <a:rPr lang="en-US" smtClean="0"/>
              <a:t>9/14/2016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62FD99D-20AE-4374-AF51-0E80296CC3A7}" type="slidenum">
              <a:rPr lang="en-US" smtClean="0"/>
              <a:t>‹#›</a:t>
            </a:fld>
            <a:endParaRPr lang="en-US"/>
          </a:p>
        </p:txBody>
      </p:sp>
    </p:spTree>
    <p:extLst>
      <p:ext uri="{BB962C8B-B14F-4D97-AF65-F5344CB8AC3E}">
        <p14:creationId xmlns:p14="http://schemas.microsoft.com/office/powerpoint/2010/main" val="16239791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5B75E1-6023-4237-ACFB-782E66DD712D}"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14357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5B75E1-6023-4237-ACFB-782E66DD712D}" type="datetimeFigureOut">
              <a:rPr lang="en-US" smtClean="0"/>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326778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5B75E1-6023-4237-ACFB-782E66DD712D}" type="datetimeFigureOut">
              <a:rPr lang="en-US" smtClean="0"/>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390171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B75E1-6023-4237-ACFB-782E66DD712D}" type="datetimeFigureOut">
              <a:rPr lang="en-US" smtClean="0"/>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14779707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B75E1-6023-4237-ACFB-782E66DD712D}"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6429286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B75E1-6023-4237-ACFB-782E66DD712D}"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FD99D-20AE-4374-AF51-0E80296CC3A7}" type="slidenum">
              <a:rPr lang="en-US" smtClean="0"/>
              <a:t>‹#›</a:t>
            </a:fld>
            <a:endParaRPr lang="en-US"/>
          </a:p>
        </p:txBody>
      </p:sp>
    </p:spTree>
    <p:extLst>
      <p:ext uri="{BB962C8B-B14F-4D97-AF65-F5344CB8AC3E}">
        <p14:creationId xmlns:p14="http://schemas.microsoft.com/office/powerpoint/2010/main" val="174995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85B75E1-6023-4237-ACFB-782E66DD712D}" type="datetimeFigureOut">
              <a:rPr lang="en-US" smtClean="0"/>
              <a:t>9/14/2016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62FD99D-20AE-4374-AF51-0E80296CC3A7}" type="slidenum">
              <a:rPr lang="en-US" smtClean="0"/>
              <a:t>‹#›</a:t>
            </a:fld>
            <a:endParaRPr lang="en-US"/>
          </a:p>
        </p:txBody>
      </p:sp>
    </p:spTree>
    <p:extLst>
      <p:ext uri="{BB962C8B-B14F-4D97-AF65-F5344CB8AC3E}">
        <p14:creationId xmlns:p14="http://schemas.microsoft.com/office/powerpoint/2010/main" val="2761249666"/>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 My Conference Room</a:t>
            </a:r>
            <a:endParaRPr lang="en-US" dirty="0"/>
          </a:p>
        </p:txBody>
      </p:sp>
      <p:sp>
        <p:nvSpPr>
          <p:cNvPr id="3" name="Subtitle 2"/>
          <p:cNvSpPr>
            <a:spLocks noGrp="1"/>
          </p:cNvSpPr>
          <p:nvPr>
            <p:ph type="subTitle" idx="1"/>
          </p:nvPr>
        </p:nvSpPr>
        <p:spPr/>
        <p:txBody>
          <a:bodyPr/>
          <a:lstStyle/>
          <a:p>
            <a:r>
              <a:rPr lang="en-US" dirty="0" smtClean="0"/>
              <a:t>A new tool to locate conference rooms quickly</a:t>
            </a:r>
            <a:endParaRPr lang="en-US" dirty="0"/>
          </a:p>
        </p:txBody>
      </p:sp>
    </p:spTree>
    <p:extLst>
      <p:ext uri="{BB962C8B-B14F-4D97-AF65-F5344CB8AC3E}">
        <p14:creationId xmlns:p14="http://schemas.microsoft.com/office/powerpoint/2010/main" val="151374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Find My Conference Room?</a:t>
            </a:r>
            <a:endParaRPr lang="en-US" dirty="0"/>
          </a:p>
        </p:txBody>
      </p:sp>
      <p:sp>
        <p:nvSpPr>
          <p:cNvPr id="3" name="Content Placeholder 2"/>
          <p:cNvSpPr>
            <a:spLocks noGrp="1"/>
          </p:cNvSpPr>
          <p:nvPr>
            <p:ph idx="1"/>
          </p:nvPr>
        </p:nvSpPr>
        <p:spPr/>
        <p:txBody>
          <a:bodyPr/>
          <a:lstStyle/>
          <a:p>
            <a:r>
              <a:rPr lang="en-US" dirty="0" smtClean="0"/>
              <a:t>Find My Conference Room is an application to help users find the conference room they have booked through Outlook.</a:t>
            </a:r>
          </a:p>
        </p:txBody>
      </p:sp>
    </p:spTree>
    <p:extLst>
      <p:ext uri="{BB962C8B-B14F-4D97-AF65-F5344CB8AC3E}">
        <p14:creationId xmlns:p14="http://schemas.microsoft.com/office/powerpoint/2010/main" val="308531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Some employees have trouble finding specific conference rooms that they booked for a meeting.</a:t>
            </a:r>
          </a:p>
          <a:p>
            <a:r>
              <a:rPr lang="en-US" dirty="0" smtClean="0"/>
              <a:t>People may get to a floor and know the room number of the conference room, but do not know which direction the room is in, thus they have to search the entire floor in order to find it.</a:t>
            </a:r>
          </a:p>
          <a:p>
            <a:endParaRPr lang="en-US" dirty="0"/>
          </a:p>
        </p:txBody>
      </p:sp>
    </p:spTree>
    <p:extLst>
      <p:ext uri="{BB962C8B-B14F-4D97-AF65-F5344CB8AC3E}">
        <p14:creationId xmlns:p14="http://schemas.microsoft.com/office/powerpoint/2010/main" val="51101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a:xfrm>
            <a:off x="1202919" y="2011679"/>
            <a:ext cx="9784080" cy="4206240"/>
          </a:xfrm>
        </p:spPr>
        <p:txBody>
          <a:bodyPr/>
          <a:lstStyle/>
          <a:p>
            <a:r>
              <a:rPr lang="en-US" dirty="0" smtClean="0"/>
              <a:t>Bigger, more detailed maps</a:t>
            </a:r>
          </a:p>
          <a:p>
            <a:r>
              <a:rPr lang="en-US" dirty="0" smtClean="0"/>
              <a:t>Concierge</a:t>
            </a:r>
          </a:p>
          <a:p>
            <a:r>
              <a:rPr lang="en-US" dirty="0" smtClean="0"/>
              <a:t>Directory</a:t>
            </a:r>
          </a:p>
          <a:p>
            <a:r>
              <a:rPr lang="en-US" dirty="0" smtClean="0"/>
              <a:t>Interactive Maps</a:t>
            </a:r>
            <a:r>
              <a:rPr lang="en-US" dirty="0" smtClean="0">
                <a:sym typeface="Wingdings" panose="05000000000000000000" pitchFamily="2" charset="2"/>
              </a:rPr>
              <a:t> Type in the room name, shows you exactly where the room is and how to get there.</a:t>
            </a:r>
            <a:endParaRPr lang="en-US" dirty="0"/>
          </a:p>
        </p:txBody>
      </p:sp>
    </p:spTree>
    <p:extLst>
      <p:ext uri="{BB962C8B-B14F-4D97-AF65-F5344CB8AC3E}">
        <p14:creationId xmlns:p14="http://schemas.microsoft.com/office/powerpoint/2010/main" val="215251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722" y="348345"/>
            <a:ext cx="9784080" cy="1508760"/>
          </a:xfrm>
        </p:spPr>
        <p:txBody>
          <a:bodyPr/>
          <a:lstStyle/>
          <a:p>
            <a:r>
              <a:rPr lang="en-US" dirty="0" smtClean="0"/>
              <a:t>Our solution</a:t>
            </a:r>
            <a:endParaRPr lang="en-US" dirty="0"/>
          </a:p>
        </p:txBody>
      </p:sp>
      <p:sp>
        <p:nvSpPr>
          <p:cNvPr id="3" name="Content Placeholder 2"/>
          <p:cNvSpPr>
            <a:spLocks noGrp="1"/>
          </p:cNvSpPr>
          <p:nvPr>
            <p:ph idx="1"/>
          </p:nvPr>
        </p:nvSpPr>
        <p:spPr/>
        <p:txBody>
          <a:bodyPr/>
          <a:lstStyle/>
          <a:p>
            <a:r>
              <a:rPr lang="en-US" dirty="0" smtClean="0"/>
              <a:t>Find My Conference Room </a:t>
            </a:r>
            <a:r>
              <a:rPr lang="en-US" dirty="0" smtClean="0">
                <a:sym typeface="Wingdings" panose="05000000000000000000" pitchFamily="2" charset="2"/>
              </a:rPr>
              <a:t> An interactive Map on a phone.</a:t>
            </a:r>
            <a:endParaRPr lang="en-US" dirty="0"/>
          </a:p>
        </p:txBody>
      </p:sp>
    </p:spTree>
    <p:extLst>
      <p:ext uri="{BB962C8B-B14F-4D97-AF65-F5344CB8AC3E}">
        <p14:creationId xmlns:p14="http://schemas.microsoft.com/office/powerpoint/2010/main" val="407896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smtClean="0"/>
              <a:t>User downloads Find My Conference Room Application.</a:t>
            </a:r>
          </a:p>
          <a:p>
            <a:r>
              <a:rPr lang="en-US" dirty="0" smtClean="0"/>
              <a:t>User enters conference room building and room number.</a:t>
            </a:r>
          </a:p>
          <a:p>
            <a:r>
              <a:rPr lang="en-US" dirty="0" smtClean="0"/>
              <a:t>App shows path to conference room with written directions.</a:t>
            </a:r>
            <a:endParaRPr lang="en-US" dirty="0"/>
          </a:p>
        </p:txBody>
      </p:sp>
    </p:spTree>
    <p:extLst>
      <p:ext uri="{BB962C8B-B14F-4D97-AF65-F5344CB8AC3E}">
        <p14:creationId xmlns:p14="http://schemas.microsoft.com/office/powerpoint/2010/main" val="273790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a:t>By implementing Find My Conference Room, users would be able to pinpoint where a </a:t>
            </a:r>
            <a:r>
              <a:rPr lang="en-US" dirty="0" smtClean="0"/>
              <a:t>conference </a:t>
            </a:r>
            <a:r>
              <a:rPr lang="en-US" dirty="0"/>
              <a:t>room is on a certain floor.  </a:t>
            </a:r>
            <a:endParaRPr lang="en-US" dirty="0" smtClean="0"/>
          </a:p>
          <a:p>
            <a:r>
              <a:rPr lang="en-US" dirty="0" smtClean="0"/>
              <a:t>Prevents user from being late to meetings. </a:t>
            </a:r>
            <a:endParaRPr lang="en-US" dirty="0"/>
          </a:p>
        </p:txBody>
      </p:sp>
    </p:spTree>
    <p:extLst>
      <p:ext uri="{BB962C8B-B14F-4D97-AF65-F5344CB8AC3E}">
        <p14:creationId xmlns:p14="http://schemas.microsoft.com/office/powerpoint/2010/main" val="1810714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57</TotalTime>
  <Words>202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vt:lpstr>
      <vt:lpstr>Banded</vt:lpstr>
      <vt:lpstr>Find My Conference Room</vt:lpstr>
      <vt:lpstr>What is Find My Conference Room?</vt:lpstr>
      <vt:lpstr>Problem</vt:lpstr>
      <vt:lpstr>Solutions</vt:lpstr>
      <vt:lpstr>Our solution</vt:lpstr>
      <vt:lpstr>How it works</vt:lpstr>
      <vt:lpstr>Benefits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My Conference Room</dc:title>
  <dc:creator>Elyse Candell</dc:creator>
  <cp:lastModifiedBy>Elyse Candell</cp:lastModifiedBy>
  <cp:revision>9</cp:revision>
  <dcterms:created xsi:type="dcterms:W3CDTF">2016-09-14T18:01:42Z</dcterms:created>
  <dcterms:modified xsi:type="dcterms:W3CDTF">2016-09-14T18:59:34Z</dcterms:modified>
</cp:coreProperties>
</file>