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B5D1B-58E0-4B77-A2C3-2FAF3A2E8780}">
  <a:tblStyle styleId="{140B5D1B-58E0-4B77-A2C3-2FAF3A2E8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e3217293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e3217293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e321729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e321729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e3217293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2e3217293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e321729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e321729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2e3217293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2e3217293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e3217293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e3217293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e3217293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e3217293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e3217293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e3217293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e32172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e32172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2e3217293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2e3217293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2e3217293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2e3217293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66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56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986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2616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761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598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59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198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695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001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4B51-2DA9-4483-9077-52C315AC8DF4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Order Processing System</a:t>
            </a:r>
            <a:endParaRPr dirty="0"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225775" y="3450425"/>
            <a:ext cx="2593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Lato"/>
                <a:ea typeface="Lato"/>
                <a:cs typeface="Lato"/>
                <a:sym typeface="Lato"/>
              </a:rPr>
              <a:t>RunTime Terror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Technology Stack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 : HTML, CSS, Bootstrap, JavaScript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 :  Java, MySQL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Interchange Format : JSON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Future 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 Employee rights to create a new Customer and enter details.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Give Customer an option to select their Order on their own.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third-party Payment Gateway APIs.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 images for the product catalogue.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E069-672E-3D87-469A-A5645483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SCreenShots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A27-7506-6C57-CA12-806AA303F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198C-0273-2EE0-0CB0-A312F444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053B-05E4-0401-94F4-B432CC1AE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2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428A-5A3F-B172-0F48-84738BAF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E227-5EED-ACA2-0B22-30DA24D2E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73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C5EF-98FA-AE66-5BAE-E9354FA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0C97-C2FA-C3C8-5C24-BB291E42D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Conclusion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were able to successfully create a Dynamic Web Project for an Order Processing System according to the Software Requirements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the specifications were mapped and the application passed all the required test cases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GitHub Link: 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7833-F756-7F0E-65FE-4FF3AF1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dk1"/>
                </a:solidFill>
              </a:rPr>
              <a:t>Team Members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07C5-6FBC-1E17-3210-3B18CF406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15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9FA4-2EB1-2AF8-2EF9-2220C483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5100" y="1526729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1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create an application for an Order Management System.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profiles for Customers and Employees alike, and give them the ability to create Quotes/Orders and Generate Invoices.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 Order Processing System provides a comprehensive interface to connect Companies to prospective Customers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our system, the Employees create a Quote for an Order.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If the Order satisfies  the Customer's needs,  an Invoice can be generated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 idx="4294967295"/>
          </p:nvPr>
        </p:nvSpPr>
        <p:spPr>
          <a:xfrm>
            <a:off x="0" y="277813"/>
            <a:ext cx="7038975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High Level 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1340"/>
            <a:ext cx="9144000" cy="426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 idx="4294967295"/>
          </p:nvPr>
        </p:nvSpPr>
        <p:spPr>
          <a:xfrm>
            <a:off x="0" y="277813"/>
            <a:ext cx="7038975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Use Case Diagram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38" y="947725"/>
            <a:ext cx="5969326" cy="41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Employee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 new Quote for a specific Customer by selecting Products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Ability to import Products from a JSON file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creation of a quote, Shipping Cost and GST is automatically generated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Employee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0944"/>
            <a:ext cx="9144000" cy="184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153050"/>
            <a:ext cx="70389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 view a list of Quotes(Status : Pending) and Orders(Status : Approved)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view a Detailed Quote and Approve it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generate the Invoice for an Order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○"/>
            </a:pPr>
            <a:r>
              <a:rPr lang="en-GB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download a PDF of the Invoice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253725"/>
            <a:ext cx="7038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959"/>
            <a:ext cx="9144000" cy="291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272</Words>
  <Application>Microsoft Office PowerPoint</Application>
  <PresentationFormat>On-screen Show (16:9)</PresentationFormat>
  <Paragraphs>45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Lato</vt:lpstr>
      <vt:lpstr>Gill Sans MT</vt:lpstr>
      <vt:lpstr>Montserrat Medium</vt:lpstr>
      <vt:lpstr>Times New Roman</vt:lpstr>
      <vt:lpstr>Gallery</vt:lpstr>
      <vt:lpstr>Order Processing System  </vt:lpstr>
      <vt:lpstr>Problem Statement</vt:lpstr>
      <vt:lpstr>Introduction</vt:lpstr>
      <vt:lpstr>High Level View</vt:lpstr>
      <vt:lpstr>Use Case Diagram</vt:lpstr>
      <vt:lpstr>Scope</vt:lpstr>
      <vt:lpstr>Employee Workflow</vt:lpstr>
      <vt:lpstr>Scope</vt:lpstr>
      <vt:lpstr>Customer Workflow</vt:lpstr>
      <vt:lpstr>Technology Stack</vt:lpstr>
      <vt:lpstr>Future Scope</vt:lpstr>
      <vt:lpstr>SCreenShots</vt:lpstr>
      <vt:lpstr>screenshot</vt:lpstr>
      <vt:lpstr>screenshot</vt:lpstr>
      <vt:lpstr>screenshot</vt:lpstr>
      <vt:lpstr>Conclusion</vt:lpstr>
      <vt:lpstr>Team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Processing System</dc:title>
  <dc:creator>Anuraagavi M R</dc:creator>
  <cp:lastModifiedBy>Anuraagavi M R</cp:lastModifiedBy>
  <cp:revision>10</cp:revision>
  <dcterms:modified xsi:type="dcterms:W3CDTF">2023-09-14T13:41:06Z</dcterms:modified>
</cp:coreProperties>
</file>